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81E31-0AA7-4DA3-81F8-4F304CB7CC21}" v="1409" dt="2022-05-09T17:46:14.723"/>
    <p1510:client id="{3787D5A3-8877-48CD-B583-270D73D0E8F5}" v="10" dt="2022-05-09T19:15:20.453"/>
    <p1510:client id="{BB53E482-3100-4F0A-ABFB-9AE988E859CC}" v="22" dt="2022-05-09T19:07:41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09/05/2022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7141" y="1251759"/>
            <a:ext cx="8791575" cy="2574506"/>
          </a:xfrm>
        </p:spPr>
        <p:txBody>
          <a:bodyPr rtlCol="0">
            <a:normAutofit/>
          </a:bodyPr>
          <a:lstStyle/>
          <a:p>
            <a:r>
              <a:rPr lang="pt-BR" b="1" dirty="0">
                <a:ea typeface="+mj-lt"/>
                <a:cs typeface="+mj-lt"/>
              </a:rPr>
              <a:t>SIMULADOR DE FILA DE PRONTOS (READY QUEUE)</a:t>
            </a:r>
            <a:br>
              <a:rPr lang="pt-BR" b="1" dirty="0"/>
            </a:br>
            <a:r>
              <a:rPr lang="pt-BR" sz="2700" b="1" dirty="0"/>
              <a:t>c012 – sistemas operacionais</a:t>
            </a:r>
          </a:p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DAniel</a:t>
            </a:r>
            <a:r>
              <a:rPr lang="pt-BR" dirty="0"/>
              <a:t> Jardim          GEC          1525</a:t>
            </a:r>
          </a:p>
          <a:p>
            <a:r>
              <a:rPr lang="pt-BR" dirty="0"/>
              <a:t>Lucas graciano     </a:t>
            </a:r>
            <a:r>
              <a:rPr lang="pt-BR" dirty="0" err="1"/>
              <a:t>gec</a:t>
            </a:r>
            <a:r>
              <a:rPr lang="pt-BR" dirty="0"/>
              <a:t>          1545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E377B-C5EC-9462-D725-154B42FB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mais comuns para tratar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D28E3-991E-E55F-2D27-AFF25AC3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FCFS (</a:t>
            </a:r>
            <a:r>
              <a:rPr lang="pt-BR" dirty="0" err="1"/>
              <a:t>First</a:t>
            </a:r>
            <a:r>
              <a:rPr lang="pt-BR" dirty="0"/>
              <a:t> Come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Served</a:t>
            </a:r>
            <a:r>
              <a:rPr lang="pt-BR" dirty="0"/>
              <a:t>)</a:t>
            </a:r>
          </a:p>
          <a:p>
            <a:r>
              <a:rPr lang="pt-BR" dirty="0"/>
              <a:t>SJF (</a:t>
            </a:r>
            <a:r>
              <a:rPr lang="pt-BR" dirty="0" err="1"/>
              <a:t>Shortest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)</a:t>
            </a:r>
          </a:p>
          <a:p>
            <a:r>
              <a:rPr lang="pt-BR" dirty="0"/>
              <a:t>PS (</a:t>
            </a:r>
            <a:r>
              <a:rPr lang="pt-BR" dirty="0" err="1"/>
              <a:t>Priority</a:t>
            </a:r>
            <a:r>
              <a:rPr lang="pt-BR" dirty="0"/>
              <a:t> </a:t>
            </a:r>
            <a:r>
              <a:rPr lang="pt-BR" dirty="0" err="1"/>
              <a:t>Scheduling</a:t>
            </a:r>
            <a:r>
              <a:rPr lang="pt-BR" dirty="0"/>
              <a:t>)</a:t>
            </a:r>
          </a:p>
          <a:p>
            <a:r>
              <a:rPr lang="pt-BR" dirty="0"/>
              <a:t>RR (Round Robin </a:t>
            </a:r>
            <a:r>
              <a:rPr lang="pt-BR" dirty="0" err="1"/>
              <a:t>Scheduling</a:t>
            </a:r>
            <a:r>
              <a:rPr lang="pt-BR" dirty="0"/>
              <a:t>)</a:t>
            </a:r>
          </a:p>
          <a:p>
            <a:r>
              <a:rPr lang="pt-BR" dirty="0"/>
              <a:t>MQS (</a:t>
            </a:r>
            <a:r>
              <a:rPr lang="pt-BR" dirty="0" err="1"/>
              <a:t>Multilevel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Scheduling</a:t>
            </a:r>
            <a:r>
              <a:rPr lang="pt-BR" dirty="0"/>
              <a:t>)</a:t>
            </a:r>
          </a:p>
          <a:p>
            <a:r>
              <a:rPr lang="pt-BR" dirty="0"/>
              <a:t>MFS (</a:t>
            </a:r>
            <a:r>
              <a:rPr lang="pt-BR" dirty="0" err="1">
                <a:ea typeface="+mn-lt"/>
                <a:cs typeface="+mn-lt"/>
              </a:rPr>
              <a:t>Multilevel</a:t>
            </a:r>
            <a:r>
              <a:rPr lang="pt-BR" dirty="0">
                <a:ea typeface="+mn-lt"/>
                <a:cs typeface="+mn-lt"/>
              </a:rPr>
              <a:t> Feedback-</a:t>
            </a:r>
            <a:r>
              <a:rPr lang="pt-BR" dirty="0" err="1">
                <a:ea typeface="+mn-lt"/>
                <a:cs typeface="+mn-lt"/>
              </a:rPr>
              <a:t>queue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Scheduling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6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39B83-5B10-7386-E473-F1165299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Preemptivo e não-preemptivo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A2D81-EAAF-E012-909D-91975C26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/>
              <a:t>Alguns algoritmos de </a:t>
            </a:r>
            <a:r>
              <a:rPr lang="pt-BR" dirty="0" err="1"/>
              <a:t>Scheduling</a:t>
            </a:r>
            <a:r>
              <a:rPr lang="pt-BR" dirty="0"/>
              <a:t> podem ser Preemptivos ou Não-preemptivos. Um </a:t>
            </a:r>
            <a:r>
              <a:rPr lang="pt-BR" dirty="0" err="1"/>
              <a:t>algortimo</a:t>
            </a:r>
            <a:r>
              <a:rPr lang="pt-BR" dirty="0"/>
              <a:t> preemptivo consegue interromper um processo para executar outro o qual tenha prioridade com base no seu tipo de escalonamento. 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Shortest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Preemptivo (interrompe);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Shortest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Não-preemptivo (termina de executar, depois o próximo processo entra na CPU para executar);</a:t>
            </a:r>
          </a:p>
        </p:txBody>
      </p:sp>
    </p:spTree>
    <p:extLst>
      <p:ext uri="{BB962C8B-B14F-4D97-AF65-F5344CB8AC3E}">
        <p14:creationId xmlns:p14="http://schemas.microsoft.com/office/powerpoint/2010/main" val="79548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F14FF-2CA0-733B-7886-4F49E654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algorítmos</a:t>
            </a:r>
            <a:r>
              <a:rPr lang="pt-BR" dirty="0"/>
              <a:t> escolhidos: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36BAC-6EF3-3064-F5BF-8381CDC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600" dirty="0" err="1"/>
              <a:t>First</a:t>
            </a:r>
            <a:r>
              <a:rPr lang="pt-BR" sz="2600" dirty="0"/>
              <a:t> Come </a:t>
            </a:r>
            <a:r>
              <a:rPr lang="pt-BR" sz="2600" dirty="0" err="1"/>
              <a:t>First</a:t>
            </a:r>
            <a:r>
              <a:rPr lang="pt-BR" sz="2600" dirty="0"/>
              <a:t> </a:t>
            </a:r>
            <a:r>
              <a:rPr lang="pt-BR" sz="2600" dirty="0" err="1"/>
              <a:t>Served</a:t>
            </a:r>
            <a:r>
              <a:rPr lang="pt-BR" sz="2600" dirty="0"/>
              <a:t>:</a:t>
            </a:r>
          </a:p>
          <a:p>
            <a:pPr marL="0" indent="0">
              <a:buNone/>
            </a:pPr>
            <a:r>
              <a:rPr lang="pt-BR" sz="2600" dirty="0"/>
              <a:t>O escalonamento é feito por chegada. O processo que chega primeiro é executado, sem que haja interrupção.</a:t>
            </a:r>
          </a:p>
          <a:p>
            <a:pPr marL="0" indent="0">
              <a:buNone/>
            </a:pPr>
            <a:r>
              <a:rPr lang="pt-BR" sz="2600" dirty="0"/>
              <a:t>Ordem de execução dos processos CPU:</a:t>
            </a:r>
          </a:p>
          <a:p>
            <a:pPr marL="0" indent="0">
              <a:buNone/>
            </a:pPr>
            <a:r>
              <a:rPr lang="pt-BR" sz="2600" dirty="0"/>
              <a:t>P1, P3 e P2.</a:t>
            </a:r>
          </a:p>
          <a:p>
            <a:pPr marL="0" indent="0">
              <a:buNone/>
            </a:pPr>
            <a:r>
              <a:rPr lang="pt-BR" sz="2600" dirty="0" err="1"/>
              <a:t>Tm</a:t>
            </a:r>
            <a:r>
              <a:rPr lang="pt-BR" sz="2600" dirty="0"/>
              <a:t>=(0+3+3)/3ms</a:t>
            </a:r>
          </a:p>
          <a:p>
            <a:pPr marL="0" indent="0">
              <a:buNone/>
            </a:pPr>
            <a:r>
              <a:rPr lang="pt-BR" sz="2600" dirty="0" err="1"/>
              <a:t>Tm</a:t>
            </a:r>
            <a:r>
              <a:rPr lang="pt-BR" sz="2600" dirty="0"/>
              <a:t>=2ms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E288552-31B2-470F-7319-07FE56BD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06270"/>
              </p:ext>
            </p:extLst>
          </p:nvPr>
        </p:nvGraphicFramePr>
        <p:xfrm>
          <a:off x="6684321" y="3612225"/>
          <a:ext cx="50567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5">
                  <a:extLst>
                    <a:ext uri="{9D8B030D-6E8A-4147-A177-3AD203B41FA5}">
                      <a16:colId xmlns:a16="http://schemas.microsoft.com/office/drawing/2014/main" val="91653219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691444349"/>
                    </a:ext>
                  </a:extLst>
                </a:gridCol>
                <a:gridCol w="1349371">
                  <a:extLst>
                    <a:ext uri="{9D8B030D-6E8A-4147-A177-3AD203B41FA5}">
                      <a16:colId xmlns:a16="http://schemas.microsoft.com/office/drawing/2014/main" val="1174624168"/>
                    </a:ext>
                  </a:extLst>
                </a:gridCol>
                <a:gridCol w="1024496">
                  <a:extLst>
                    <a:ext uri="{9D8B030D-6E8A-4147-A177-3AD203B41FA5}">
                      <a16:colId xmlns:a16="http://schemas.microsoft.com/office/drawing/2014/main" val="207876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Arrival</a:t>
                      </a:r>
                      <a:r>
                        <a:rPr lang="pt-BR" dirty="0"/>
                        <a:t> Time</a:t>
                      </a:r>
                    </a:p>
                    <a:p>
                      <a:pPr lvl="0">
                        <a:buNone/>
                      </a:pPr>
                      <a:r>
                        <a:rPr lang="pt-BR" dirty="0"/>
                        <a:t>[</a:t>
                      </a:r>
                      <a:r>
                        <a:rPr lang="pt-BR" dirty="0" err="1"/>
                        <a:t>ms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Burst</a:t>
                      </a:r>
                      <a:r>
                        <a:rPr lang="pt-BR" dirty="0"/>
                        <a:t> Time [</a:t>
                      </a:r>
                      <a:r>
                        <a:rPr lang="pt-BR" dirty="0" err="1"/>
                        <a:t>ms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6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16D3B-6621-B088-E407-3735E0DA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algoritmos escolhidos: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F7ACE-F838-DE4D-DE74-10BD81DB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Round Robin (Quantum=1) [Preemptivo]</a:t>
            </a:r>
          </a:p>
          <a:p>
            <a:pPr marL="0" indent="0">
              <a:buNone/>
            </a:pPr>
            <a:r>
              <a:rPr lang="pt-BR" dirty="0"/>
              <a:t>Neste algoritmo a CPU executa os processos "paralelamente". O processo que chega primeiro começa a ser executado. A partir do momento em que chega um novo processo, esses 2 processos existentes dividem a CPU, executando 1 unidade de tempo cada processo, até que um deles chegue ao fim. </a:t>
            </a:r>
          </a:p>
        </p:txBody>
      </p:sp>
    </p:spTree>
    <p:extLst>
      <p:ext uri="{BB962C8B-B14F-4D97-AF65-F5344CB8AC3E}">
        <p14:creationId xmlns:p14="http://schemas.microsoft.com/office/powerpoint/2010/main" val="239979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FABE9-07AF-57BE-01B7-5A47B588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P1: 6543210          P2: 43210          P3: 210</a:t>
            </a:r>
          </a:p>
          <a:p>
            <a:pPr marL="0" indent="0">
              <a:buNone/>
            </a:pPr>
            <a:r>
              <a:rPr lang="pt-BR" dirty="0"/>
              <a:t>P1-P2-P3-P1-P2-P3-P1-P2-P1-P2-P1--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TmProcesso</a:t>
            </a:r>
            <a:r>
              <a:rPr lang="pt-BR" dirty="0">
                <a:ea typeface="+mn-lt"/>
                <a:cs typeface="+mn-lt"/>
              </a:rPr>
              <a:t> = Último tempo de execução - tempo de chegada – quantas vezes já executou</a:t>
            </a:r>
          </a:p>
          <a:p>
            <a:pPr marL="0" indent="0">
              <a:buNone/>
            </a:pPr>
            <a:r>
              <a:rPr lang="pt-BR" dirty="0"/>
              <a:t>TmP1=10 – 0 – 4=6ms</a:t>
            </a:r>
          </a:p>
          <a:p>
            <a:pPr marL="0" indent="0">
              <a:buNone/>
            </a:pPr>
            <a:r>
              <a:rPr lang="pt-BR" dirty="0"/>
              <a:t>TmP2=9 – 1 – 3=5ms                                </a:t>
            </a:r>
            <a:r>
              <a:rPr lang="pt-BR" dirty="0" err="1"/>
              <a:t>Tm</a:t>
            </a:r>
            <a:r>
              <a:rPr lang="pt-BR" dirty="0"/>
              <a:t>=(6+5+3)/3 </a:t>
            </a:r>
          </a:p>
          <a:p>
            <a:pPr marL="0" indent="0">
              <a:buNone/>
            </a:pPr>
            <a:r>
              <a:rPr lang="pt-BR" dirty="0"/>
              <a:t>TmP3=5 – 2 – 1=3ms                                </a:t>
            </a:r>
            <a:r>
              <a:rPr lang="pt-BR" dirty="0" err="1"/>
              <a:t>Tm</a:t>
            </a:r>
            <a:r>
              <a:rPr lang="pt-BR" dirty="0"/>
              <a:t>=14/3 </a:t>
            </a:r>
            <a:r>
              <a:rPr lang="pt-BR" dirty="0" err="1"/>
              <a:t>ms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C76A1E4-1805-7452-1EAF-5F6663C6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32101"/>
              </p:ext>
            </p:extLst>
          </p:nvPr>
        </p:nvGraphicFramePr>
        <p:xfrm>
          <a:off x="1652246" y="348565"/>
          <a:ext cx="60093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344">
                  <a:extLst>
                    <a:ext uri="{9D8B030D-6E8A-4147-A177-3AD203B41FA5}">
                      <a16:colId xmlns:a16="http://schemas.microsoft.com/office/drawing/2014/main" val="916532190"/>
                    </a:ext>
                  </a:extLst>
                </a:gridCol>
                <a:gridCol w="1502344">
                  <a:extLst>
                    <a:ext uri="{9D8B030D-6E8A-4147-A177-3AD203B41FA5}">
                      <a16:colId xmlns:a16="http://schemas.microsoft.com/office/drawing/2014/main" val="2691444349"/>
                    </a:ext>
                  </a:extLst>
                </a:gridCol>
                <a:gridCol w="1502344">
                  <a:extLst>
                    <a:ext uri="{9D8B030D-6E8A-4147-A177-3AD203B41FA5}">
                      <a16:colId xmlns:a16="http://schemas.microsoft.com/office/drawing/2014/main" val="1174624168"/>
                    </a:ext>
                  </a:extLst>
                </a:gridCol>
                <a:gridCol w="1502344">
                  <a:extLst>
                    <a:ext uri="{9D8B030D-6E8A-4147-A177-3AD203B41FA5}">
                      <a16:colId xmlns:a16="http://schemas.microsoft.com/office/drawing/2014/main" val="207876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Arrival</a:t>
                      </a:r>
                      <a:r>
                        <a:rPr lang="pt-BR" dirty="0"/>
                        <a:t> Time [</a:t>
                      </a:r>
                      <a:r>
                        <a:rPr lang="pt-BR" dirty="0" err="1"/>
                        <a:t>ms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Burst</a:t>
                      </a:r>
                      <a:r>
                        <a:rPr lang="pt-BR" dirty="0"/>
                        <a:t> Time</a:t>
                      </a:r>
                    </a:p>
                    <a:p>
                      <a:pPr lvl="0">
                        <a:buNone/>
                      </a:pPr>
                      <a:r>
                        <a:rPr lang="pt-BR" dirty="0"/>
                        <a:t>[</a:t>
                      </a:r>
                      <a:r>
                        <a:rPr lang="pt-BR" dirty="0" err="1"/>
                        <a:t>ms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47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Circuito</vt:lpstr>
      <vt:lpstr>SIMULADOR DE FILA DE PRONTOS (READY QUEUE) c012 – sistemas operacionais </vt:lpstr>
      <vt:lpstr>Algoritmos mais comuns para tratar processos</vt:lpstr>
      <vt:lpstr>Preemptivo e não-preemptivo</vt:lpstr>
      <vt:lpstr>Os algorítmos escolhidos:</vt:lpstr>
      <vt:lpstr>Os algoritmos escolhidos: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356</cp:revision>
  <dcterms:created xsi:type="dcterms:W3CDTF">2022-05-09T16:28:07Z</dcterms:created>
  <dcterms:modified xsi:type="dcterms:W3CDTF">2022-05-09T19:18:57Z</dcterms:modified>
</cp:coreProperties>
</file>