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E02E-D583-4107-AEB0-48AFEC842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A636F-CB90-4E2F-9A8B-E50133092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31C72-2977-4A6B-9B0C-499D09C0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A9DB-EFC2-45F6-B418-E035C4DEFF93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0823-55EC-4BBE-850B-2493149B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84EE-C6C8-4C11-8300-314AAC9E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8FA-1D01-449F-8A21-783D79EFE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92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7B90-7AA0-476C-9863-A493FDF8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FD22E-6692-4817-A5EB-6A0E82285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679D-99C8-437B-BE33-97871D31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A9DB-EFC2-45F6-B418-E035C4DEFF93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3B44C-25E2-4B6B-B271-457902E6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02CE-A686-47FD-9533-5CA56046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8FA-1D01-449F-8A21-783D79EFE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86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CA619-04CB-4238-8154-CA8D17FF8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25143-BAED-4211-BDA1-FA8A83DE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18EC-C094-4370-B49A-14C767B8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A9DB-EFC2-45F6-B418-E035C4DEFF93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75698-A71D-43E0-907B-4E0D4C9B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723B0-431B-4588-8D28-6F27E750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8FA-1D01-449F-8A21-783D79EFE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30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EA5C-B11D-45E0-9610-6BCC44E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93AB-BFFD-41D0-80EE-5ABE2FAC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950BB-01F7-447F-83F1-403CE8A7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A9DB-EFC2-45F6-B418-E035C4DEFF93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D0857-0CE0-4F62-AE43-67F75B9C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6924-CA49-4F8F-B754-A5315CA6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8FA-1D01-449F-8A21-783D79EFE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3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59D5-BE64-4E45-B3D6-B3F31A9C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2757E-81CE-439D-B3CF-BAA278DD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2E3D-6C96-49DE-A14E-F3FBD41F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A9DB-EFC2-45F6-B418-E035C4DEFF93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09114-F6B2-4E69-A82E-30CE7609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ED4FD-7A54-4372-A224-B52513A9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8FA-1D01-449F-8A21-783D79EFE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5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7E99-85FB-412F-B102-A9E0DE06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BB92-1CEE-4CA2-94E6-3A5F7AA62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21CBC-AC7A-44D3-A39A-AA57D05FA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C39A3-6915-4E0E-A5DA-F8614471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A9DB-EFC2-45F6-B418-E035C4DEFF93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BAD57-CD0B-4F95-8316-97CEDCD2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4DB77-000F-4D72-9B61-872DE324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8FA-1D01-449F-8A21-783D79EFE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4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2271-BDE0-4999-905F-2D7E23D2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0CDC6-A571-4592-BB63-EA729F21A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ADC4B-0EC0-474F-9028-58CDA40E9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6850B-2967-481B-9CD5-449A4E2E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6E12B-240A-4E5D-B038-EF60B826F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95CCF-749B-47E5-B23E-BEDE128C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A9DB-EFC2-45F6-B418-E035C4DEFF93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2A14-70D1-4B98-A9B3-394BDA19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28F99-613D-4FDE-ACC7-357D6025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8FA-1D01-449F-8A21-783D79EFE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68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22BD-7B2D-4D37-B462-FC5CC1DE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E9427-8437-4EEC-B00A-3D01C6A1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A9DB-EFC2-45F6-B418-E035C4DEFF93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5C720-7FBA-4A33-AB04-10DE5180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00F99-30CA-4814-8759-8D710799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8FA-1D01-449F-8A21-783D79EFE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91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82049-E3B3-4331-8E17-D53CDB48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A9DB-EFC2-45F6-B418-E035C4DEFF93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55258-6277-48DB-9D08-C79C0D04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B85EE-AC97-463C-B105-3AE7A8CC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8FA-1D01-449F-8A21-783D79EFE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62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3CF8-55A2-490B-807E-2CD41C1D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9782-2189-4C58-8B08-7F869BB94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7886D-4B5A-4CC4-83DA-A7BC95172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CA05F-83D6-4883-B1BF-1B3460DE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A9DB-EFC2-45F6-B418-E035C4DEFF93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9CCAF-F669-4746-83E4-9CC1246D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024DC-8390-4315-9D62-03FC85AD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8FA-1D01-449F-8A21-783D79EFE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FE75-3C08-45B0-AF9A-BA8F0C3B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19DF8-4A66-42FF-9C7D-62CB12024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6FB4-6A2E-4461-9EBE-0D5F1AD3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22186-9DDC-467A-9E6D-5D746E02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A9DB-EFC2-45F6-B418-E035C4DEFF93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45B4C-2853-47EA-B166-5ADEA176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AC67C-BE63-4C87-9DE9-91ECA667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8FA-1D01-449F-8A21-783D79EFE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77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FDEA9-982D-4159-8E01-530B06C9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A2BA8-AAC5-4FCF-AF75-F87CAF7D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DC607-4F33-4991-997A-87BC8654D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FA9DB-EFC2-45F6-B418-E035C4DEFF93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5114-1204-4C8E-84A8-336CC6CE7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0AFD4-4D4C-4984-BF70-B67EE1431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B28FA-1D01-449F-8A21-783D79EFE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54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59AD09-2720-4A39-B7EE-EAD0364EC219}"/>
              </a:ext>
            </a:extLst>
          </p:cNvPr>
          <p:cNvSpPr/>
          <p:nvPr/>
        </p:nvSpPr>
        <p:spPr>
          <a:xfrm>
            <a:off x="2694432" y="2197316"/>
            <a:ext cx="3035808" cy="2779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GB" sz="1100" dirty="0">
                <a:solidFill>
                  <a:schemeClr val="tx1"/>
                </a:solidFill>
              </a:rPr>
              <a:t>Update </a:t>
            </a:r>
            <a:r>
              <a:rPr lang="en-GB" sz="1100" dirty="0" err="1">
                <a:solidFill>
                  <a:schemeClr val="tx1"/>
                </a:solidFill>
              </a:rPr>
              <a:t>vw_AllSurveyData</a:t>
            </a:r>
            <a:r>
              <a:rPr lang="en-GB" sz="1100" dirty="0">
                <a:solidFill>
                  <a:schemeClr val="tx1"/>
                </a:solidFill>
              </a:rPr>
              <a:t> VIEW</a:t>
            </a:r>
          </a:p>
          <a:p>
            <a:pPr marL="228600" indent="-228600">
              <a:buAutoNum type="arabicPeriod"/>
            </a:pPr>
            <a:r>
              <a:rPr lang="en-GB" sz="1100" dirty="0">
                <a:solidFill>
                  <a:schemeClr val="tx1"/>
                </a:solidFill>
              </a:rPr>
              <a:t>Download </a:t>
            </a:r>
            <a:r>
              <a:rPr lang="en-GB" sz="1100" dirty="0" err="1">
                <a:solidFill>
                  <a:schemeClr val="tx1"/>
                </a:solidFill>
              </a:rPr>
              <a:t>vw_AllSurveyData</a:t>
            </a:r>
            <a:r>
              <a:rPr lang="en-GB" sz="1100" dirty="0">
                <a:solidFill>
                  <a:schemeClr val="tx1"/>
                </a:solidFill>
              </a:rPr>
              <a:t> as file</a:t>
            </a:r>
          </a:p>
          <a:p>
            <a:pPr marL="685800" lvl="1" indent="-228600">
              <a:buAutoNum type="arabicPeriod"/>
            </a:pPr>
            <a:r>
              <a:rPr lang="en-GB" sz="1100" dirty="0">
                <a:solidFill>
                  <a:schemeClr val="tx1"/>
                </a:solidFill>
              </a:rPr>
              <a:t>CSV?</a:t>
            </a:r>
          </a:p>
          <a:p>
            <a:pPr marL="685800" lvl="1" indent="-228600">
              <a:buAutoNum type="arabicPeriod"/>
            </a:pPr>
            <a:r>
              <a:rPr lang="en-GB" sz="1100" dirty="0">
                <a:solidFill>
                  <a:schemeClr val="tx1"/>
                </a:solidFill>
              </a:rPr>
              <a:t>Excel?</a:t>
            </a:r>
          </a:p>
          <a:p>
            <a:pPr marL="685800" lvl="1" indent="-228600">
              <a:buAutoNum type="arabicPeriod"/>
            </a:pPr>
            <a:r>
              <a:rPr lang="en-GB" sz="1100" dirty="0">
                <a:solidFill>
                  <a:schemeClr val="tx1"/>
                </a:solidFill>
              </a:rPr>
              <a:t>JSON?</a:t>
            </a:r>
          </a:p>
          <a:p>
            <a:pPr marL="228600" indent="-228600">
              <a:buAutoNum type="arabicPeriod"/>
            </a:pPr>
            <a:r>
              <a:rPr lang="en-GB" sz="1100" dirty="0">
                <a:solidFill>
                  <a:schemeClr val="tx1"/>
                </a:solidFill>
              </a:rPr>
              <a:t>Run other SELECT query</a:t>
            </a:r>
          </a:p>
          <a:p>
            <a:pPr marL="685800" lvl="1" indent="-228600">
              <a:buFontTx/>
              <a:buAutoNum type="arabicPeriod"/>
            </a:pPr>
            <a:r>
              <a:rPr lang="en-GB" sz="1100" dirty="0">
                <a:solidFill>
                  <a:schemeClr val="tx1"/>
                </a:solidFill>
              </a:rPr>
              <a:t>Save to file?</a:t>
            </a:r>
          </a:p>
          <a:p>
            <a:pPr marL="1143000" lvl="2" indent="-228600">
              <a:buFontTx/>
              <a:buAutoNum type="arabicPeriod"/>
            </a:pPr>
            <a:r>
              <a:rPr lang="en-GB" sz="1100" dirty="0">
                <a:solidFill>
                  <a:schemeClr val="tx1"/>
                </a:solidFill>
              </a:rPr>
              <a:t>CSV?</a:t>
            </a:r>
          </a:p>
          <a:p>
            <a:pPr marL="1143000" lvl="2" indent="-228600">
              <a:buFontTx/>
              <a:buAutoNum type="arabicPeriod"/>
            </a:pPr>
            <a:r>
              <a:rPr lang="en-GB" sz="1100" dirty="0">
                <a:solidFill>
                  <a:schemeClr val="tx1"/>
                </a:solidFill>
              </a:rPr>
              <a:t>Excel?</a:t>
            </a:r>
          </a:p>
          <a:p>
            <a:pPr marL="1143000" lvl="2" indent="-228600">
              <a:buFontTx/>
              <a:buAutoNum type="arabicPeriod"/>
            </a:pPr>
            <a:r>
              <a:rPr lang="en-GB" sz="1100" dirty="0">
                <a:solidFill>
                  <a:schemeClr val="tx1"/>
                </a:solidFill>
              </a:rPr>
              <a:t>JSON?</a:t>
            </a:r>
          </a:p>
          <a:p>
            <a:pPr marL="228600" indent="-228600">
              <a:buFontTx/>
              <a:buAutoNum type="arabicPeriod"/>
            </a:pPr>
            <a:r>
              <a:rPr lang="en-GB" sz="1100" dirty="0">
                <a:solidFill>
                  <a:schemeClr val="tx1"/>
                </a:solidFill>
              </a:rPr>
              <a:t>Create new VIEW</a:t>
            </a:r>
          </a:p>
          <a:p>
            <a:pPr marL="228600" indent="-228600">
              <a:buFontTx/>
              <a:buAutoNum type="arabicPeriod"/>
            </a:pPr>
            <a:r>
              <a:rPr lang="en-GB" sz="1100" dirty="0">
                <a:solidFill>
                  <a:schemeClr val="tx1"/>
                </a:solidFill>
              </a:rPr>
              <a:t>DROP existing VIEW</a:t>
            </a:r>
          </a:p>
          <a:p>
            <a:pPr marL="228600" indent="-228600">
              <a:buFontTx/>
              <a:buAutoNum type="arabicPeriod"/>
            </a:pPr>
            <a:r>
              <a:rPr lang="en-GB" sz="11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D4CA3-EABB-40EC-8138-49E8C110DAF6}"/>
              </a:ext>
            </a:extLst>
          </p:cNvPr>
          <p:cNvSpPr txBox="1"/>
          <p:nvPr/>
        </p:nvSpPr>
        <p:spPr>
          <a:xfrm>
            <a:off x="2779776" y="1597152"/>
            <a:ext cx="43281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DSTI Database Interface v 1.0.0</a:t>
            </a:r>
          </a:p>
          <a:p>
            <a:r>
              <a:rPr lang="en-GB" sz="1100" dirty="0"/>
              <a:t> </a:t>
            </a:r>
          </a:p>
          <a:p>
            <a:r>
              <a:rPr lang="en-GB" sz="1100" dirty="0"/>
              <a:t>Please select function: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6C36E-1A28-4234-A8B4-7C07F7AC725D}"/>
              </a:ext>
            </a:extLst>
          </p:cNvPr>
          <p:cNvSpPr txBox="1"/>
          <p:nvPr/>
        </p:nvSpPr>
        <p:spPr>
          <a:xfrm>
            <a:off x="6248400" y="3202483"/>
            <a:ext cx="4328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On </a:t>
            </a:r>
            <a:r>
              <a:rPr lang="en-GB" sz="1100" dirty="0" err="1"/>
              <a:t>NonPermittedQuery</a:t>
            </a:r>
            <a:r>
              <a:rPr lang="en-GB" sz="1100" dirty="0"/>
              <a:t> display:</a:t>
            </a:r>
          </a:p>
          <a:p>
            <a:r>
              <a:rPr lang="en-GB" sz="1100" dirty="0"/>
              <a:t>	“This is only for select queries on production db. You can create a view based on a select query and </a:t>
            </a:r>
            <a:r>
              <a:rPr lang="en-GB" sz="1100" dirty="0" err="1"/>
              <a:t>and</a:t>
            </a:r>
            <a:r>
              <a:rPr lang="en-GB" sz="1100" dirty="0"/>
              <a:t> do what you want with it.”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33573-7113-45C8-8204-86B819808A33}"/>
              </a:ext>
            </a:extLst>
          </p:cNvPr>
          <p:cNvSpPr txBox="1"/>
          <p:nvPr/>
        </p:nvSpPr>
        <p:spPr>
          <a:xfrm>
            <a:off x="2779776" y="5126736"/>
            <a:ext cx="4328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Byeeeeeeeeeeeeeeeeeeeeeeeeeeeeeeeeeeeeee</a:t>
            </a:r>
            <a:r>
              <a:rPr lang="en-GB" sz="1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798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Harty</dc:creator>
  <cp:lastModifiedBy>Daniel Harty</cp:lastModifiedBy>
  <cp:revision>1</cp:revision>
  <dcterms:created xsi:type="dcterms:W3CDTF">2020-04-13T15:38:38Z</dcterms:created>
  <dcterms:modified xsi:type="dcterms:W3CDTF">2020-04-13T15:47:26Z</dcterms:modified>
</cp:coreProperties>
</file>