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905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05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15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14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95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6796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344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18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406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145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84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54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347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3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88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6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331EA4-ACE7-44FF-824C-38EFA3DFC6C8}" type="datetimeFigureOut">
              <a:rPr lang="pl-PL" smtClean="0"/>
              <a:t>22.10.2023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D015C9-DE67-4C56-8471-5A094AAE63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7033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BF1220-B73F-9A0E-C6E0-6CD0E4B7E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 C++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0BD301-7CD2-C6EA-B7C4-2AE63006A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Daniel Kawecki</a:t>
            </a:r>
          </a:p>
        </p:txBody>
      </p:sp>
    </p:spTree>
    <p:extLst>
      <p:ext uri="{BB962C8B-B14F-4D97-AF65-F5344CB8AC3E}">
        <p14:creationId xmlns:p14="http://schemas.microsoft.com/office/powerpoint/2010/main" val="371533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500A06-F381-7131-AC7F-8BBF0EFD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Temat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9D6F4E-8857-7811-7CCC-408BC345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Tematem projektu będzie gra wykonana w SFML. Będzie to gra z gatunku 2d </a:t>
            </a:r>
            <a:r>
              <a:rPr lang="pl-PL" dirty="0" err="1"/>
              <a:t>shooter</a:t>
            </a:r>
            <a:r>
              <a:rPr lang="pl-PL" dirty="0"/>
              <a:t> z widokiem typu top-down. Gra polegać będzie przetrwanie kolejnych fal przeciwników. Koniec następuje kiedy życie gracza spadnie do zera. Celem gry będzie osiągnięcie jak najwyższej ilości punktów obliczanych na podstawie celności i ilości pokonanych przeciwników. Dla utrudnienia amunicja będzie ograniczona a jej odnowienie możliwe tylko po przez zbieranie małych paczek amunicji wypadających z wrogów.</a:t>
            </a:r>
          </a:p>
        </p:txBody>
      </p:sp>
    </p:spTree>
    <p:extLst>
      <p:ext uri="{BB962C8B-B14F-4D97-AF65-F5344CB8AC3E}">
        <p14:creationId xmlns:p14="http://schemas.microsoft.com/office/powerpoint/2010/main" val="347970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1D2DEE-AA4A-CF2D-CC81-268F35F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38CE2D-AF7D-FA2C-3B5A-F4005D10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Język: C++</a:t>
            </a:r>
          </a:p>
          <a:p>
            <a:r>
              <a:rPr lang="pl-PL" dirty="0"/>
              <a:t>Środowisko: Visual Studio 2022</a:t>
            </a:r>
          </a:p>
          <a:p>
            <a:r>
              <a:rPr lang="pl-PL" dirty="0"/>
              <a:t>Biblioteka: SFML</a:t>
            </a:r>
          </a:p>
        </p:txBody>
      </p:sp>
    </p:spTree>
    <p:extLst>
      <p:ext uri="{BB962C8B-B14F-4D97-AF65-F5344CB8AC3E}">
        <p14:creationId xmlns:p14="http://schemas.microsoft.com/office/powerpoint/2010/main" val="35813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28865F-DF47-DD17-6A4D-5E633EF2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Przewidywana funkcjonalność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531853-0F3F-FD76-24EB-FC579671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Ekran powitalny z instrukcją jak grać</a:t>
            </a:r>
          </a:p>
          <a:p>
            <a:r>
              <a:rPr lang="pl-PL" dirty="0"/>
              <a:t>Dwa typy przeciwników (szybki z małą ilością życia oraz powolny z większą ilością życia)</a:t>
            </a:r>
          </a:p>
          <a:p>
            <a:r>
              <a:rPr lang="pl-PL" dirty="0"/>
              <a:t>Przeciwnicy dążą do pozycji gracza</a:t>
            </a:r>
          </a:p>
          <a:p>
            <a:r>
              <a:rPr lang="pl-PL" dirty="0"/>
              <a:t>System przeładowania wraz z limitowaną ilością przechowywanej amunicji</a:t>
            </a:r>
          </a:p>
          <a:p>
            <a:r>
              <a:rPr lang="pl-PL" dirty="0"/>
              <a:t>Dwie bronie (jedna lepsza, do której amunicja jest limitowana i druga gorsza strzelająca „za darmo”)</a:t>
            </a:r>
          </a:p>
          <a:p>
            <a:r>
              <a:rPr lang="pl-PL" dirty="0"/>
              <a:t>Mapa z przeszkodami</a:t>
            </a:r>
          </a:p>
          <a:p>
            <a:r>
              <a:rPr lang="pl-PL" dirty="0"/>
              <a:t>Udźwiękowienie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287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D53076-9F65-77AD-9C36-3C13031A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19B3E6-9567-19B2-FD48-E4153F52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Poruszanie się gracza</a:t>
            </a:r>
          </a:p>
          <a:p>
            <a:r>
              <a:rPr lang="pl-PL" dirty="0"/>
              <a:t>Strzelanie</a:t>
            </a:r>
          </a:p>
          <a:p>
            <a:r>
              <a:rPr lang="pl-PL" dirty="0"/>
              <a:t>Utworzenie przeciwnika</a:t>
            </a:r>
          </a:p>
          <a:p>
            <a:r>
              <a:rPr lang="pl-PL" dirty="0"/>
              <a:t>Przeciwnik dąży do lokalizacji gracza</a:t>
            </a:r>
          </a:p>
          <a:p>
            <a:r>
              <a:rPr lang="pl-PL" dirty="0"/>
              <a:t>Wprowadzenie sytemu rund, w których pojawiać się będą kolejni przeciwnicy</a:t>
            </a:r>
          </a:p>
          <a:p>
            <a:r>
              <a:rPr lang="pl-PL" dirty="0"/>
              <a:t>Dodanie przeszkód na mapie</a:t>
            </a:r>
          </a:p>
          <a:p>
            <a:r>
              <a:rPr lang="pl-PL" dirty="0"/>
              <a:t>Podział na dwie bronie</a:t>
            </a:r>
          </a:p>
          <a:p>
            <a:r>
              <a:rPr lang="pl-PL" dirty="0"/>
              <a:t>Zliczanie punktów i wyświetlanie ich na ekranie</a:t>
            </a:r>
          </a:p>
          <a:p>
            <a:r>
              <a:rPr lang="pl-PL" dirty="0"/>
              <a:t>Udźwiękowienie</a:t>
            </a:r>
          </a:p>
          <a:p>
            <a:r>
              <a:rPr lang="pl-PL" dirty="0"/>
              <a:t>Ekran końcowy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04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803</TotalTime>
  <Words>195</Words>
  <Application>Microsoft Office PowerPoint</Application>
  <PresentationFormat>Panoramiczny</PresentationFormat>
  <Paragraphs>27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Łupek</vt:lpstr>
      <vt:lpstr>Projekt C++</vt:lpstr>
      <vt:lpstr>Temat</vt:lpstr>
      <vt:lpstr>Technologie</vt:lpstr>
      <vt:lpstr>Przewidywana funkcjonalność</vt:lpstr>
      <vt:lpstr>Harmonogram pracy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C++</dc:title>
  <dc:creator>Daniel Kawecki</dc:creator>
  <cp:lastModifiedBy>Daniel Kawecki</cp:lastModifiedBy>
  <cp:revision>14</cp:revision>
  <dcterms:created xsi:type="dcterms:W3CDTF">2023-10-22T07:03:11Z</dcterms:created>
  <dcterms:modified xsi:type="dcterms:W3CDTF">2023-10-22T20:26:15Z</dcterms:modified>
</cp:coreProperties>
</file>