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custShowLst>
    <p:custShow name="Pokaz niestandardowy 1" id="0">
      <p:sldLst>
        <p:sld r:id="rId2"/>
        <p:sld r:id="rId3"/>
        <p:sld r:id="rId4"/>
        <p:sld r:id="rId5"/>
        <p:sld r:id="rId6"/>
      </p:sldLst>
    </p:custShow>
  </p:custShow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B4C36-5CC6-B93C-CB13-4323137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AD05C3-CA5B-F08C-A44F-2427D274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3F439B-3BCB-B097-CC28-C6EA3D2E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1AB922-BC1D-210E-DA88-19F6305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13DEFB-C4CB-7BDC-1CEB-7DF3B3C4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3632E-9BB2-2C0C-5799-11D7609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6F0E8C-D8B3-BDF8-CD3D-2267D9EF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003053-A3C6-D211-110C-BE43F4D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2454F7-BCBF-00CC-911F-1FF7C014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CAB7A3-81AF-D93D-145D-21CCE311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5795DF3-5B43-3E65-C7E3-296073F99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D8A1D8-2BBF-2109-9745-BB3D0FE2E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CF802F-8B37-DE45-99BA-FBAC0ABB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5BF73C-6E9F-B521-E783-A4D1DBF1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0059D1-AF65-3838-2ED8-5A0A829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62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76A915-8FF3-5CFC-4825-F0097F1F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B363D3-C53A-DCEF-FC0A-7726B6D5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8F90BF-C052-08FA-B667-60A856AB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BDDDDA-FB54-65AC-9149-A0F1BC6F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43198F-6A19-0A4D-FA14-99D771A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6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BDABDF-12AE-CA6D-FA3C-1C905F8C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184EA9-30E9-19C1-4C27-2CA88A2A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F108A3-CCE8-97CD-D503-EE1F4587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DE7B9E-2422-8150-01FA-CB8DA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CEAB1C-CC35-68E9-C7D6-8C0A601E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9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009962-0AD4-A163-71E5-243C568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542B7-6D95-CC71-E3D2-3F4F0ED78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BF6562-9EA3-8445-9846-B8E464D8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832D33-03D4-27DA-2840-80CD5201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451836-E3B0-EAA3-FEBD-8254526F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34E105-BF76-0995-110B-1B11EE4B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6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2327B5-7D72-C929-9928-B7F0E254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B61ACD-1F88-D2EC-BDCA-835302D9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8C0F32-D0BA-C7C3-F783-24E5A8B2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D890CB-C49E-73DA-59E6-A0F28F822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495260-FB16-2E71-9DC7-A628F2E72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3647FEB-2FBD-9510-DADF-355475A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1E7FF68-ADBD-8FD7-1785-A868901D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694F937-ED7B-4029-E539-36FE0D96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77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7A156D-9796-E721-AAC8-E37084AA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6130B5E-2502-67BA-2AE8-83C0AD0B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914721-0C26-12EB-5808-3F523ED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1FC865A-A966-05D8-3E42-A76EF223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14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513F76F-B7F3-B9D2-E3B3-0DCB3505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95EBAC3-C6D7-CDB8-DDC4-D776EC82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6848B1-D376-B7F2-0E0E-D160EA4B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97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F98CEA-A3DB-271C-AC26-BD9F7F7F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B49B22-2BA6-7F94-0DA6-E1DAE144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479EC9-F684-B9E1-8F00-F4D640F4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EA0140-C2D8-7A3B-042B-1078481F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46714F-168A-D221-A77A-05B34888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782399-D608-0058-90CB-D26B9A8D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12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18981-5AEA-A5DF-30DA-C2ADB596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F9C867-8C5C-4A88-4D91-35C943090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928ABA-5D80-A43A-35F8-C1D407B1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6A0FC0-FACB-B08A-9930-FCE4B144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7D4145-AD94-0470-BD6B-84CC1C91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2CDA20-D5E8-4E15-B66E-DD0B67AF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7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1B2B9E-1829-4EC1-A69A-B19C371F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A29864-504D-13AD-B11B-50A6E4AF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BFF585-2431-C81F-5B0E-7B76387B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57B8-9B08-4694-99D4-388BD8B915C8}" type="datetimeFigureOut">
              <a:rPr lang="pl-PL" smtClean="0"/>
              <a:t>16.03.2023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FA97D4-9CB3-D467-19F1-3B33FBC4D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DF8B25-E235-0EA1-135F-B3CB68358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CF91-C229-4A7C-BBAF-AC79DFAEEC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7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0C118-B63C-CEE2-DF15-820CA51B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237" y="1122363"/>
            <a:ext cx="7174028" cy="2387600"/>
          </a:xfrm>
        </p:spPr>
        <p:txBody>
          <a:bodyPr>
            <a:normAutofit/>
          </a:bodyPr>
          <a:lstStyle/>
          <a:p>
            <a:r>
              <a:rPr lang="pl-PL" sz="7200" b="1" dirty="0"/>
              <a:t>Carcassonne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380959-D6EB-5BE3-334A-B2DB03FC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238" y="3602038"/>
            <a:ext cx="7174028" cy="1655762"/>
          </a:xfrm>
        </p:spPr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– </a:t>
            </a:r>
            <a:r>
              <a:rPr lang="pl-PL" dirty="0" err="1"/>
              <a:t>Pygame</a:t>
            </a:r>
            <a:r>
              <a:rPr lang="pl-PL" dirty="0"/>
              <a:t> </a:t>
            </a:r>
          </a:p>
        </p:txBody>
      </p:sp>
      <p:pic>
        <p:nvPicPr>
          <p:cNvPr id="5" name="Obraz 4" descr="Obraz zawierający tekst, znak, obraz&#10;&#10;Opis wygenerowany automatycznie">
            <a:extLst>
              <a:ext uri="{FF2B5EF4-FFF2-40B4-BE49-F238E27FC236}">
                <a16:creationId xmlns:a16="http://schemas.microsoft.com/office/drawing/2014/main" id="{10D63A09-7BC3-F09A-4068-E6984F6B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2" y="1600202"/>
            <a:ext cx="2553004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15459D-39A8-48FB-5701-147ED03A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4" y="376142"/>
            <a:ext cx="5694801" cy="1325563"/>
          </a:xfrm>
        </p:spPr>
        <p:txBody>
          <a:bodyPr/>
          <a:lstStyle/>
          <a:p>
            <a:pPr algn="ctr"/>
            <a:r>
              <a:rPr lang="pl-PL" b="1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B9705B-E4AB-D9AE-65A6-BB2E9F8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64" y="1825625"/>
            <a:ext cx="5694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Carcassonne to gra planszowa polegająca na układaniu z wylosowanych elementów zamków, dróg, klasztorów oraz pól. Za ich ukończenie gracze otrzymują punkty, a kto zbierze ich najwięcej - wygrywa. Do gry dochodzi aspekty rywalizacji o dominację nad strukturami (budowanie przewagi rycerzy w zamku)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7" name="Obraz 6" descr="Obraz zawierający dekorowane&#10;&#10;Opis wygenerowany automatycznie">
            <a:extLst>
              <a:ext uri="{FF2B5EF4-FFF2-40B4-BE49-F238E27FC236}">
                <a16:creationId xmlns:a16="http://schemas.microsoft.com/office/drawing/2014/main" id="{17953634-2746-51A3-49A1-B1611531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02" y="1434845"/>
            <a:ext cx="5317746" cy="39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FA16E-B44F-25A3-AC20-41B1487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Przewidywana funkcjonalność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130015-EBB4-E39B-B6AE-E2C38A0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Pełna zawartość podstawowej wersji gry</a:t>
            </a:r>
          </a:p>
          <a:p>
            <a:r>
              <a:rPr lang="pl-PL" sz="2400" dirty="0"/>
              <a:t>Elementy umieszczane na ekranie w formie „</a:t>
            </a:r>
            <a:r>
              <a:rPr lang="pl-PL" sz="2400" dirty="0" err="1"/>
              <a:t>snap</a:t>
            </a:r>
            <a:r>
              <a:rPr lang="pl-PL" sz="2400" dirty="0"/>
              <a:t> to </a:t>
            </a:r>
            <a:r>
              <a:rPr lang="pl-PL" sz="2400" dirty="0" err="1"/>
              <a:t>grid</a:t>
            </a:r>
            <a:r>
              <a:rPr lang="pl-PL" sz="2400" dirty="0"/>
              <a:t>”</a:t>
            </a:r>
          </a:p>
          <a:p>
            <a:r>
              <a:rPr lang="pl-PL" sz="2400" dirty="0"/>
              <a:t>Gra pozwala na ustawienie elementu wyłącznie w sposób dopuszczalny przez reguły gry (podświetla na czerwono złe miejsca)</a:t>
            </a:r>
          </a:p>
          <a:p>
            <a:r>
              <a:rPr lang="pl-PL" sz="2400" dirty="0"/>
              <a:t>Udźwiękowienie (dźwięk ukończenia zamku, muzyka w tle itp.)</a:t>
            </a:r>
          </a:p>
          <a:p>
            <a:r>
              <a:rPr lang="pl-PL" sz="2400" dirty="0"/>
              <a:t>Gra przeznaczona dla kilku osób przy jednym urządzeniu (bez łączenia się przez sieć)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550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28D528-681D-982C-D761-D24AA03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Harmonogram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B5836A-8D5A-01A6-4961-AF51864A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14.04.2023 – funkcjonalna plansza i losowanie elementów</a:t>
            </a:r>
          </a:p>
          <a:p>
            <a:r>
              <a:rPr lang="pl-PL" sz="2400" dirty="0"/>
              <a:t>28.04.2023 – zliczanie punktów za zamki, drogi i klasztory. Podział na tury graczy</a:t>
            </a:r>
          </a:p>
          <a:p>
            <a:r>
              <a:rPr lang="pl-PL" sz="2400" dirty="0"/>
              <a:t>12.05.2023 – zliczanie punktów za pola oraz udźwiękowienie </a:t>
            </a:r>
            <a:r>
              <a:rPr lang="pl-PL" sz="2400"/>
              <a:t>i grafika</a:t>
            </a:r>
            <a:endParaRPr lang="pl-PL" sz="2400" dirty="0"/>
          </a:p>
          <a:p>
            <a:r>
              <a:rPr lang="pl-PL" sz="2400" dirty="0"/>
              <a:t>02.06 – ekran startowy i końcowy z finalną punktacją i czasem gry</a:t>
            </a:r>
          </a:p>
        </p:txBody>
      </p:sp>
    </p:spTree>
    <p:extLst>
      <p:ext uri="{BB962C8B-B14F-4D97-AF65-F5344CB8AC3E}">
        <p14:creationId xmlns:p14="http://schemas.microsoft.com/office/powerpoint/2010/main" val="289648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A0AD1-D0B7-83AA-BFB3-6280F2AB3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Dziękuję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5CD8334-5ABF-88C4-6178-9CBE8EDF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51" y="4990164"/>
            <a:ext cx="9144000" cy="1655762"/>
          </a:xfrm>
        </p:spPr>
        <p:txBody>
          <a:bodyPr/>
          <a:lstStyle/>
          <a:p>
            <a:pPr algn="l"/>
            <a:r>
              <a:rPr lang="pl-PL" dirty="0"/>
              <a:t>Daniel Kawecki</a:t>
            </a:r>
          </a:p>
          <a:p>
            <a:pPr algn="l"/>
            <a:r>
              <a:rPr lang="pl-PL" dirty="0"/>
              <a:t>Informatyka Stosowana i Systemy Pomiarowe</a:t>
            </a:r>
          </a:p>
        </p:txBody>
      </p:sp>
    </p:spTree>
    <p:extLst>
      <p:ext uri="{BB962C8B-B14F-4D97-AF65-F5344CB8AC3E}">
        <p14:creationId xmlns:p14="http://schemas.microsoft.com/office/powerpoint/2010/main" val="29866143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173</Words>
  <Application>Microsoft Office PowerPoint</Application>
  <PresentationFormat>Panoramiczny</PresentationFormat>
  <Paragraphs>18</Paragraphs>
  <Slides>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  <vt:variant>
        <vt:lpstr>Pokazy niestandardowe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Carcassonne</vt:lpstr>
      <vt:lpstr>Opis</vt:lpstr>
      <vt:lpstr>Przewidywana funkcjonalność</vt:lpstr>
      <vt:lpstr>Harmonogram pracy</vt:lpstr>
      <vt:lpstr>Dziękuję za uwagę</vt:lpstr>
      <vt:lpstr>Pokaz niestandardowy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Carcassonne</dc:title>
  <dc:creator>Daniel Kawecki</dc:creator>
  <cp:lastModifiedBy>Daniel Kawecki</cp:lastModifiedBy>
  <cp:revision>26</cp:revision>
  <dcterms:created xsi:type="dcterms:W3CDTF">2023-03-16T13:33:05Z</dcterms:created>
  <dcterms:modified xsi:type="dcterms:W3CDTF">2023-03-16T21:10:57Z</dcterms:modified>
</cp:coreProperties>
</file>