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5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493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2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92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7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64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5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7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95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7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CB8F0B2-7864-4A64-8322-554AB7241589}" type="datetimeFigureOut">
              <a:rPr lang="pl-PL" smtClean="0"/>
              <a:t>15.06.2023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C1062FC-77BE-4BFD-BDCA-B77E3DB9C6E4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3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839A4-AA60-32C9-5738-23E5277B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Carcassonne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4FBA67-9C71-E39D-2847-B8CE0FDC3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Prezentacja końcowa</a:t>
            </a:r>
          </a:p>
        </p:txBody>
      </p:sp>
    </p:spTree>
    <p:extLst>
      <p:ext uri="{BB962C8B-B14F-4D97-AF65-F5344CB8AC3E}">
        <p14:creationId xmlns:p14="http://schemas.microsoft.com/office/powerpoint/2010/main" val="34966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96BA52-23E2-CE03-53CB-0A1DB191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C6CCC3-3289-4752-92C7-14E675C0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 pełni funkcjonalne odwzorowanie planszowej gry „Carcassonne”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Elementy umieszczane na ekranie w formie „</a:t>
            </a:r>
            <a:r>
              <a:rPr lang="pl-PL" sz="2000" dirty="0" err="1"/>
              <a:t>snap</a:t>
            </a:r>
            <a:r>
              <a:rPr lang="pl-PL" sz="2000" dirty="0"/>
              <a:t> to </a:t>
            </a:r>
            <a:r>
              <a:rPr lang="pl-PL" sz="2000" dirty="0" err="1"/>
              <a:t>grid</a:t>
            </a:r>
            <a:r>
              <a:rPr lang="pl-PL" sz="20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Gra pozwala na ustawienie elementu wyłącznie w sposób dopuszczalny przez reguły gry (podświetla na czerwono złe miejsca)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Udźwiękowienie (dźwięk ukończenia zamku, muzyka w tle itp.)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Gra przeznaczona dla kilku osób przy jednym urządzeniu (bez łączenia się przez sieć)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80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1DFAA0-1ECD-5F85-FC83-1065FAE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udało się osiągnąć: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1BF43B-D88A-BADA-F9E9-E4BAE9D3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Plansza, na której elementy mogą być ustawione jedynie w poprawny sposób. Jeśli obecna pozycja jest prawidłowa lub błędna, jest to symbolizowane odpowiadającym kolorem.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Zliczanie punktów za klasztory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Podział na tury graczy</a:t>
            </a:r>
          </a:p>
        </p:txBody>
      </p:sp>
    </p:spTree>
    <p:extLst>
      <p:ext uri="{BB962C8B-B14F-4D97-AF65-F5344CB8AC3E}">
        <p14:creationId xmlns:p14="http://schemas.microsoft.com/office/powerpoint/2010/main" val="40475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8B911-ED25-C7C2-2643-5CB15004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poszło nie tak?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883692-BEF6-D1A1-A56C-C144DCB4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Nie udało się zrealizować zliczania punktów za drogi i zamki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Brak wstępu oraz zakończenia gry wynikało z braku głównej części jaką była punktacja</a:t>
            </a:r>
          </a:p>
        </p:txBody>
      </p:sp>
    </p:spTree>
    <p:extLst>
      <p:ext uri="{BB962C8B-B14F-4D97-AF65-F5344CB8AC3E}">
        <p14:creationId xmlns:p14="http://schemas.microsoft.com/office/powerpoint/2010/main" val="414996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BFE1-C523-48A0-14F5-6252597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rozwiązanie problemów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DD06C6-2E6C-E215-6741-2EABEB75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47182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Zliczanie punktów powinno być wykonane za pomocą algorytmu Depth-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(DFS). Zaimplementowanie go polegałoby na traktowaniu miast czy dróg jako grafów. Algorytm stosując rekurencję przechodzi przez każdy element jednocześnie zliczając punkty.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Aby ułatwić dostęp do zmiennych aplikacja powinna posiadać klasę bazową.</a:t>
            </a:r>
          </a:p>
        </p:txBody>
      </p:sp>
      <p:pic>
        <p:nvPicPr>
          <p:cNvPr id="5" name="Obraz 4" descr="Obraz zawierający rysowanie, diagram, szkic, Sztuka dziecięca&#10;&#10;Opis wygenerowany automatycznie">
            <a:extLst>
              <a:ext uri="{FF2B5EF4-FFF2-40B4-BE49-F238E27FC236}">
                <a16:creationId xmlns:a16="http://schemas.microsoft.com/office/drawing/2014/main" id="{601FE4A3-F1F9-566B-0C1E-3F9E7197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53" y="1800178"/>
            <a:ext cx="4272042" cy="44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54454-3C3D-E7C7-173A-41F8764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Czego się nauczyłem?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AC8AD5-65D4-A1DD-E5F7-EA757E66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Należy zaplanować rozwiązania wszystkich funkcjonalności programu zanim się przejdzie do ich realizacji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Pisanie programów obiektowo z podziałem na pliki według klas</a:t>
            </a:r>
          </a:p>
        </p:txBody>
      </p:sp>
    </p:spTree>
    <p:extLst>
      <p:ext uri="{BB962C8B-B14F-4D97-AF65-F5344CB8AC3E}">
        <p14:creationId xmlns:p14="http://schemas.microsoft.com/office/powerpoint/2010/main" val="37618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80CA7E-1F5F-7B58-8619-D2995C0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9EF8B3-60D4-9C07-EB84-3BD0D5E5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284380"/>
            <a:ext cx="9720071" cy="1024979"/>
          </a:xfrm>
        </p:spPr>
        <p:txBody>
          <a:bodyPr/>
          <a:lstStyle/>
          <a:p>
            <a:r>
              <a:rPr lang="pl-PL" dirty="0"/>
              <a:t>Daniel Kawecki</a:t>
            </a:r>
          </a:p>
          <a:p>
            <a:r>
              <a:rPr lang="pl-PL" dirty="0"/>
              <a:t>Informatyka Stosowana i Systemy Pomiarowe</a:t>
            </a:r>
          </a:p>
        </p:txBody>
      </p:sp>
    </p:spTree>
    <p:extLst>
      <p:ext uri="{BB962C8B-B14F-4D97-AF65-F5344CB8AC3E}">
        <p14:creationId xmlns:p14="http://schemas.microsoft.com/office/powerpoint/2010/main" val="288574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294</TotalTime>
  <Words>222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Integralny</vt:lpstr>
      <vt:lpstr>Carcassonne</vt:lpstr>
      <vt:lpstr>Założenia:</vt:lpstr>
      <vt:lpstr>Co udało się osiągnąć:</vt:lpstr>
      <vt:lpstr>Co poszło nie tak?</vt:lpstr>
      <vt:lpstr>Proponowane rozwiązanie problemów</vt:lpstr>
      <vt:lpstr>Czego się nauczyłem?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Carcassonne</dc:title>
  <dc:creator>Daniel Kawecki</dc:creator>
  <cp:lastModifiedBy>Daniel Kawecki</cp:lastModifiedBy>
  <cp:revision>23</cp:revision>
  <dcterms:created xsi:type="dcterms:W3CDTF">2023-06-15T16:47:19Z</dcterms:created>
  <dcterms:modified xsi:type="dcterms:W3CDTF">2023-06-15T21:41:38Z</dcterms:modified>
</cp:coreProperties>
</file>