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0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-5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BB476-1500-483C-A38A-80B9FF383D6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B4DCC-9098-423B-B256-46D650D63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21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32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4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04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f4fac21576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f4fac21576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4b4a83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4b4a83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c568fd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fc568fd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f776bd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2f776bd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98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4b4a8311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4b4a8311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35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4b4a831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4b4a831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7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144268" y="3666967"/>
            <a:ext cx="5985881" cy="6009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-5400000">
            <a:off x="300517" y="-300517"/>
            <a:ext cx="3818572" cy="44196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5400000">
            <a:off x="9995599" y="-830516"/>
            <a:ext cx="2485852" cy="247181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3467" y="2583333"/>
            <a:ext cx="7784400" cy="23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3467" y="5619867"/>
            <a:ext cx="77844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09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9629267" y="37592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1"/>
          <p:cNvSpPr/>
          <p:nvPr/>
        </p:nvSpPr>
        <p:spPr>
          <a:xfrm rot="10800000">
            <a:off x="-251333" y="-177800"/>
            <a:ext cx="2754303" cy="321743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/>
          <p:nvPr/>
        </p:nvSpPr>
        <p:spPr>
          <a:xfrm rot="-5400000">
            <a:off x="-1230908" y="4649518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 rot="5400000">
            <a:off x="9843392" y="-1205165"/>
            <a:ext cx="3603427" cy="358297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1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-2384700" y="1767927"/>
            <a:ext cx="3574367" cy="358860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3"/>
          <p:cNvSpPr/>
          <p:nvPr/>
        </p:nvSpPr>
        <p:spPr>
          <a:xfrm rot="-4243771">
            <a:off x="10028167" y="-433417"/>
            <a:ext cx="2420733" cy="279491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347888" y="2102340"/>
            <a:ext cx="34596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189704" y="2132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2347871" y="3016000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2347888" y="4496928"/>
            <a:ext cx="31152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1189704" y="45394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2347871" y="541262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7427889" y="2089967"/>
            <a:ext cx="3574400" cy="7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262804" y="2120500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427871" y="300413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427896" y="4461900"/>
            <a:ext cx="357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6262804" y="4506367"/>
            <a:ext cx="1089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427871" y="5379593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07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-1800499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4"/>
          <p:cNvSpPr/>
          <p:nvPr/>
        </p:nvSpPr>
        <p:spPr>
          <a:xfrm rot="5400000">
            <a:off x="-742276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4"/>
          <p:cNvSpPr/>
          <p:nvPr/>
        </p:nvSpPr>
        <p:spPr>
          <a:xfrm rot="3719961">
            <a:off x="8167720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53333" y="54354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419600" y="2515933"/>
            <a:ext cx="6819200" cy="2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8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3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5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5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5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2459400" y="4254184"/>
            <a:ext cx="7273200" cy="8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960000" y="1783017"/>
            <a:ext cx="10272000" cy="2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20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9508201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6"/>
          <p:cNvSpPr/>
          <p:nvPr/>
        </p:nvSpPr>
        <p:spPr>
          <a:xfrm>
            <a:off x="-2843033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6"/>
          <p:cNvSpPr/>
          <p:nvPr/>
        </p:nvSpPr>
        <p:spPr>
          <a:xfrm rot="1700207">
            <a:off x="9152149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6"/>
          <p:cNvSpPr/>
          <p:nvPr/>
        </p:nvSpPr>
        <p:spPr>
          <a:xfrm rot="-9454994">
            <a:off x="-431650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200333" y="2317767"/>
            <a:ext cx="504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6200333" y="3130000"/>
            <a:ext cx="4206400" cy="16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64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7"/>
          <p:cNvSpPr/>
          <p:nvPr/>
        </p:nvSpPr>
        <p:spPr>
          <a:xfrm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7"/>
          <p:cNvSpPr/>
          <p:nvPr/>
        </p:nvSpPr>
        <p:spPr>
          <a:xfrm rot="-1700207" flipH="1">
            <a:off x="-595315" y="3573109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7"/>
          <p:cNvSpPr/>
          <p:nvPr/>
        </p:nvSpPr>
        <p:spPr>
          <a:xfrm rot="9454994" flipH="1">
            <a:off x="8070607" y="-1645954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 flipH="1">
            <a:off x="1016000" y="23601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 flipH="1">
            <a:off x="1016000" y="3159100"/>
            <a:ext cx="4103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004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5589149" y="2327000"/>
            <a:ext cx="421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5589149" y="3227600"/>
            <a:ext cx="42020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 flipH="1">
            <a:off x="8230901" y="-23622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8"/>
          <p:cNvSpPr/>
          <p:nvPr/>
        </p:nvSpPr>
        <p:spPr>
          <a:xfrm rot="-5400000" flipH="1">
            <a:off x="8224402" y="3638419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8"/>
          <p:cNvSpPr/>
          <p:nvPr/>
        </p:nvSpPr>
        <p:spPr>
          <a:xfrm rot="-3719961" flipH="1">
            <a:off x="-1090315" y="-2017652"/>
            <a:ext cx="4088417" cy="406521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9249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 flipH="1">
            <a:off x="9094501" y="4622800"/>
            <a:ext cx="4735420" cy="475428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9"/>
          <p:cNvSpPr/>
          <p:nvPr/>
        </p:nvSpPr>
        <p:spPr>
          <a:xfrm rot="10800000" flipH="1">
            <a:off x="8756769" y="-271781"/>
            <a:ext cx="3683695" cy="43032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9"/>
          <p:cNvSpPr/>
          <p:nvPr/>
        </p:nvSpPr>
        <p:spPr>
          <a:xfrm rot="-5400000" flipH="1">
            <a:off x="-630530" y="-759803"/>
            <a:ext cx="2963095" cy="294627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953467" y="2065333"/>
            <a:ext cx="6116800" cy="2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953467" y="4845600"/>
            <a:ext cx="6116800" cy="1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699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 flipH="1">
            <a:off x="10568205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20"/>
          <p:cNvSpPr/>
          <p:nvPr/>
        </p:nvSpPr>
        <p:spPr>
          <a:xfrm rot="3516704" flipH="1">
            <a:off x="-1127977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/>
          <p:nvPr/>
        </p:nvSpPr>
        <p:spPr>
          <a:xfrm rot="-2126950" flipH="1">
            <a:off x="9186094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flipH="1">
            <a:off x="5535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 hasCustomPrompt="1"/>
          </p:nvPr>
        </p:nvSpPr>
        <p:spPr>
          <a:xfrm>
            <a:off x="53288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 flipH="1">
            <a:off x="53288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802533" y="526443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 rot="-3516704">
            <a:off x="8955929" y="-739505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2126950">
            <a:off x="55519" y="-1845457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600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600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2356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 rot="10800000">
            <a:off x="9958605" y="-1680403"/>
            <a:ext cx="4135464" cy="415193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1"/>
          <p:cNvSpPr/>
          <p:nvPr/>
        </p:nvSpPr>
        <p:spPr>
          <a:xfrm rot="7283296">
            <a:off x="-1456126" y="2253394"/>
            <a:ext cx="4565185" cy="533308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1"/>
          <p:cNvSpPr/>
          <p:nvPr/>
        </p:nvSpPr>
        <p:spPr>
          <a:xfrm rot="-8673050">
            <a:off x="9186094" y="5053673"/>
            <a:ext cx="3659525" cy="3638753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292600" y="2715967"/>
            <a:ext cx="5606800" cy="16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 hasCustomPrompt="1"/>
          </p:nvPr>
        </p:nvSpPr>
        <p:spPr>
          <a:xfrm>
            <a:off x="3292600" y="1593567"/>
            <a:ext cx="560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189200" y="4739633"/>
            <a:ext cx="5813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820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-1667800" y="-1626634"/>
            <a:ext cx="3547383" cy="356151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2"/>
          <p:cNvSpPr/>
          <p:nvPr/>
        </p:nvSpPr>
        <p:spPr>
          <a:xfrm rot="5400000">
            <a:off x="8529637" y="3554857"/>
            <a:ext cx="3632155" cy="420384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2"/>
          <p:cNvSpPr/>
          <p:nvPr/>
        </p:nvSpPr>
        <p:spPr>
          <a:xfrm rot="5953737">
            <a:off x="9964623" y="-1615478"/>
            <a:ext cx="3559412" cy="353920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600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9600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/>
          </p:nvPr>
        </p:nvSpPr>
        <p:spPr>
          <a:xfrm>
            <a:off x="45384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45384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8116800" y="3739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5"/>
          </p:nvPr>
        </p:nvSpPr>
        <p:spPr>
          <a:xfrm>
            <a:off x="8116800" y="4622717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 idx="6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110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994267" y="3366717"/>
            <a:ext cx="3959676" cy="4625488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3"/>
          <p:cNvSpPr/>
          <p:nvPr/>
        </p:nvSpPr>
        <p:spPr>
          <a:xfrm rot="-5955114">
            <a:off x="-39920" y="-560099"/>
            <a:ext cx="2756608" cy="3190465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6166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4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4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2392367" y="2041633"/>
            <a:ext cx="4012000" cy="9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2"/>
          </p:nvPr>
        </p:nvSpPr>
        <p:spPr>
          <a:xfrm>
            <a:off x="7549633" y="4036167"/>
            <a:ext cx="4012000" cy="10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3"/>
          </p:nvPr>
        </p:nvSpPr>
        <p:spPr>
          <a:xfrm>
            <a:off x="2392367" y="31919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7549633" y="5261300"/>
            <a:ext cx="36724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650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-2554066" y="995018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5"/>
          <p:cNvSpPr/>
          <p:nvPr/>
        </p:nvSpPr>
        <p:spPr>
          <a:xfrm>
            <a:off x="10549601" y="5481251"/>
            <a:ext cx="3217092" cy="322990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733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5992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>
            <a:off x="15992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2"/>
          </p:nvPr>
        </p:nvSpPr>
        <p:spPr>
          <a:xfrm>
            <a:off x="7108000" y="3942300"/>
            <a:ext cx="348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3"/>
          </p:nvPr>
        </p:nvSpPr>
        <p:spPr>
          <a:xfrm>
            <a:off x="7108000" y="4825933"/>
            <a:ext cx="348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4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-2073800" y="-1804933"/>
            <a:ext cx="3674389" cy="368902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6"/>
          <p:cNvSpPr/>
          <p:nvPr/>
        </p:nvSpPr>
        <p:spPr>
          <a:xfrm rot="5400000">
            <a:off x="-493751" y="4031120"/>
            <a:ext cx="3618453" cy="42270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26"/>
          <p:cNvSpPr/>
          <p:nvPr/>
        </p:nvSpPr>
        <p:spPr>
          <a:xfrm rot="6267529">
            <a:off x="10159825" y="-870205"/>
            <a:ext cx="3458283" cy="343848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652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7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1908189" y="20406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1908191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 idx="2"/>
          </p:nvPr>
        </p:nvSpPr>
        <p:spPr>
          <a:xfrm>
            <a:off x="7424444" y="2040600"/>
            <a:ext cx="3719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7424444" y="28226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4"/>
          </p:nvPr>
        </p:nvSpPr>
        <p:spPr>
          <a:xfrm>
            <a:off x="1908191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1908191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title" idx="6"/>
          </p:nvPr>
        </p:nvSpPr>
        <p:spPr>
          <a:xfrm>
            <a:off x="7424444" y="4358200"/>
            <a:ext cx="3713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7"/>
          </p:nvPr>
        </p:nvSpPr>
        <p:spPr>
          <a:xfrm>
            <a:off x="7424444" y="5140233"/>
            <a:ext cx="3719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 idx="8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885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5400000">
            <a:off x="9353196" y="4034654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8"/>
          <p:cNvSpPr/>
          <p:nvPr/>
        </p:nvSpPr>
        <p:spPr>
          <a:xfrm rot="-5400000">
            <a:off x="-70204" y="-600546"/>
            <a:ext cx="2820091" cy="326396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28"/>
          <p:cNvSpPr/>
          <p:nvPr/>
        </p:nvSpPr>
        <p:spPr>
          <a:xfrm>
            <a:off x="-1362999" y="5544574"/>
            <a:ext cx="2700788" cy="271154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96000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 idx="2"/>
          </p:nvPr>
        </p:nvSpPr>
        <p:spPr>
          <a:xfrm>
            <a:off x="4559025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 idx="4"/>
          </p:nvPr>
        </p:nvSpPr>
        <p:spPr>
          <a:xfrm>
            <a:off x="96000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5"/>
          </p:nvPr>
        </p:nvSpPr>
        <p:spPr>
          <a:xfrm>
            <a:off x="96000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6"/>
          </p:nvPr>
        </p:nvSpPr>
        <p:spPr>
          <a:xfrm>
            <a:off x="4559025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7"/>
          </p:nvPr>
        </p:nvSpPr>
        <p:spPr>
          <a:xfrm>
            <a:off x="4559025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8"/>
          </p:nvPr>
        </p:nvSpPr>
        <p:spPr>
          <a:xfrm>
            <a:off x="8158060" y="22438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 idx="13"/>
          </p:nvPr>
        </p:nvSpPr>
        <p:spPr>
          <a:xfrm>
            <a:off x="8158060" y="4256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4"/>
          </p:nvPr>
        </p:nvSpPr>
        <p:spPr>
          <a:xfrm>
            <a:off x="8158060" y="50386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460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 hasCustomPrompt="1"/>
          </p:nvPr>
        </p:nvSpPr>
        <p:spPr>
          <a:xfrm>
            <a:off x="984100" y="720000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984100" y="1762967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2" hasCustomPrompt="1"/>
          </p:nvPr>
        </p:nvSpPr>
        <p:spPr>
          <a:xfrm>
            <a:off x="2902600" y="2661533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3"/>
          </p:nvPr>
        </p:nvSpPr>
        <p:spPr>
          <a:xfrm>
            <a:off x="2902600" y="3704500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4" hasCustomPrompt="1"/>
          </p:nvPr>
        </p:nvSpPr>
        <p:spPr>
          <a:xfrm>
            <a:off x="4824084" y="4603067"/>
            <a:ext cx="63868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5"/>
          </p:nvPr>
        </p:nvSpPr>
        <p:spPr>
          <a:xfrm>
            <a:off x="4824084" y="5646033"/>
            <a:ext cx="63868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-1540800" y="4603068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9"/>
          <p:cNvSpPr/>
          <p:nvPr/>
        </p:nvSpPr>
        <p:spPr>
          <a:xfrm>
            <a:off x="9768800" y="-1391333"/>
            <a:ext cx="3849968" cy="386530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4144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28933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2"/>
          </p:nvPr>
        </p:nvSpPr>
        <p:spPr>
          <a:xfrm>
            <a:off x="1203484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title" idx="3"/>
          </p:nvPr>
        </p:nvSpPr>
        <p:spPr>
          <a:xfrm>
            <a:off x="7854397" y="4116900"/>
            <a:ext cx="317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1203484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4"/>
          </p:nvPr>
        </p:nvSpPr>
        <p:spPr>
          <a:xfrm>
            <a:off x="4528933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5"/>
          </p:nvPr>
        </p:nvSpPr>
        <p:spPr>
          <a:xfrm>
            <a:off x="7854397" y="4983744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 idx="6" hasCustomPrompt="1"/>
          </p:nvPr>
        </p:nvSpPr>
        <p:spPr>
          <a:xfrm>
            <a:off x="1980484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 idx="7" hasCustomPrompt="1"/>
          </p:nvPr>
        </p:nvSpPr>
        <p:spPr>
          <a:xfrm>
            <a:off x="5305933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8" hasCustomPrompt="1"/>
          </p:nvPr>
        </p:nvSpPr>
        <p:spPr>
          <a:xfrm>
            <a:off x="8631397" y="1764167"/>
            <a:ext cx="1624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9"/>
          </p:nvPr>
        </p:nvSpPr>
        <p:spPr>
          <a:xfrm>
            <a:off x="916000" y="685800"/>
            <a:ext cx="1036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1109000" y="-10709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0"/>
          <p:cNvSpPr/>
          <p:nvPr/>
        </p:nvSpPr>
        <p:spPr>
          <a:xfrm rot="5400000">
            <a:off x="9251234" y="4274913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30"/>
          <p:cNvSpPr/>
          <p:nvPr/>
        </p:nvSpPr>
        <p:spPr>
          <a:xfrm rot="-5971517">
            <a:off x="-1189080" y="5294410"/>
            <a:ext cx="3006803" cy="298973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60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0575001" y="5284501"/>
            <a:ext cx="2963257" cy="2975063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 rot="-5400000">
            <a:off x="279791" y="-305732"/>
            <a:ext cx="3555181" cy="41147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/>
          <p:nvPr/>
        </p:nvSpPr>
        <p:spPr>
          <a:xfrm rot="-6299994">
            <a:off x="-219141" y="5129453"/>
            <a:ext cx="2953164" cy="2936492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624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11218600" y="-791502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1"/>
          <p:cNvSpPr/>
          <p:nvPr/>
        </p:nvSpPr>
        <p:spPr>
          <a:xfrm rot="-5400000">
            <a:off x="5634" y="-424087"/>
            <a:ext cx="2833561" cy="3279552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14167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2"/>
          </p:nvPr>
        </p:nvSpPr>
        <p:spPr>
          <a:xfrm>
            <a:off x="4551351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3"/>
          </p:nvPr>
        </p:nvSpPr>
        <p:spPr>
          <a:xfrm>
            <a:off x="8039984" y="4463300"/>
            <a:ext cx="317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title" hasCustomPrompt="1"/>
          </p:nvPr>
        </p:nvSpPr>
        <p:spPr>
          <a:xfrm>
            <a:off x="10139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4" hasCustomPrompt="1"/>
          </p:nvPr>
        </p:nvSpPr>
        <p:spPr>
          <a:xfrm>
            <a:off x="4551167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 idx="5" hasCustomPrompt="1"/>
          </p:nvPr>
        </p:nvSpPr>
        <p:spPr>
          <a:xfrm>
            <a:off x="8039800" y="1865767"/>
            <a:ext cx="317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/>
          <p:nvPr/>
        </p:nvSpPr>
        <p:spPr>
          <a:xfrm>
            <a:off x="-1488200" y="4888498"/>
            <a:ext cx="2502363" cy="251233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3182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2900867" y="689900"/>
            <a:ext cx="6410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3233433" y="2171267"/>
            <a:ext cx="5725200" cy="1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3699600" y="5356900"/>
            <a:ext cx="4792800" cy="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67" b="1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2302799" y="1355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32"/>
          <p:cNvSpPr/>
          <p:nvPr/>
        </p:nvSpPr>
        <p:spPr>
          <a:xfrm>
            <a:off x="10650667" y="2541370"/>
            <a:ext cx="3844212" cy="385952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9779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10464801" y="5320663"/>
            <a:ext cx="3352735" cy="336609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33"/>
          <p:cNvSpPr/>
          <p:nvPr/>
        </p:nvSpPr>
        <p:spPr>
          <a:xfrm rot="-5232539">
            <a:off x="8364712" y="-592487"/>
            <a:ext cx="3738520" cy="436714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33"/>
          <p:cNvSpPr/>
          <p:nvPr/>
        </p:nvSpPr>
        <p:spPr>
          <a:xfrm rot="8629168">
            <a:off x="-2079513" y="160575"/>
            <a:ext cx="5378247" cy="62828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1031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9990801" y="-15493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34"/>
          <p:cNvSpPr/>
          <p:nvPr/>
        </p:nvSpPr>
        <p:spPr>
          <a:xfrm>
            <a:off x="-3554233" y="37199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34"/>
          <p:cNvSpPr/>
          <p:nvPr/>
        </p:nvSpPr>
        <p:spPr>
          <a:xfrm rot="1848319">
            <a:off x="8229688" y="3424816"/>
            <a:ext cx="4656533" cy="543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25578" y="-2137818"/>
            <a:ext cx="4656565" cy="543956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538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9133652">
            <a:off x="-1321619" y="-267640"/>
            <a:ext cx="3934348" cy="459590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/>
          <p:nvPr/>
        </p:nvSpPr>
        <p:spPr>
          <a:xfrm>
            <a:off x="10473400" y="4980168"/>
            <a:ext cx="3649024" cy="36635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/>
          <p:nvPr/>
        </p:nvSpPr>
        <p:spPr>
          <a:xfrm rot="5590127">
            <a:off x="9914341" y="-1374671"/>
            <a:ext cx="3688935" cy="366799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575233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448400" y="3803100"/>
            <a:ext cx="3876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575233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448400" y="44991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9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-514961" y="-681569"/>
            <a:ext cx="2936844" cy="343066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006800" y="5665967"/>
            <a:ext cx="2455229" cy="246501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rot="-925259">
            <a:off x="9066811" y="-699466"/>
            <a:ext cx="3712907" cy="4297303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14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rot="1451954">
            <a:off x="8225607" y="2798197"/>
            <a:ext cx="4723479" cy="551772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7"/>
          <p:cNvSpPr/>
          <p:nvPr/>
        </p:nvSpPr>
        <p:spPr>
          <a:xfrm>
            <a:off x="10397200" y="-1208500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/>
          <p:nvPr/>
        </p:nvSpPr>
        <p:spPr>
          <a:xfrm rot="-2278797">
            <a:off x="-1755561" y="174781"/>
            <a:ext cx="3019136" cy="30020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60000" y="1609967"/>
            <a:ext cx="7301200" cy="3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21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2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10800000" flipH="1">
            <a:off x="9508201" y="4024767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-2843033" y="-30215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/>
          <p:nvPr/>
        </p:nvSpPr>
        <p:spPr>
          <a:xfrm rot="9099793" flipH="1">
            <a:off x="9152149" y="-1284382"/>
            <a:ext cx="3738561" cy="436719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 rot="-1345006" flipH="1">
            <a:off x="-1244450" y="3008692"/>
            <a:ext cx="4656435" cy="5439585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765400" y="1742800"/>
            <a:ext cx="86612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rot="-5400000">
            <a:off x="8902415" y="-745771"/>
            <a:ext cx="3596763" cy="420155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9"/>
          <p:cNvSpPr/>
          <p:nvPr/>
        </p:nvSpPr>
        <p:spPr>
          <a:xfrm>
            <a:off x="10092400" y="5054667"/>
            <a:ext cx="3268003" cy="328102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 rot="1039056">
            <a:off x="-338917" y="-990122"/>
            <a:ext cx="2584769" cy="2570099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953467" y="3491567"/>
            <a:ext cx="65592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953467" y="4620533"/>
            <a:ext cx="6621600" cy="15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3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960000" y="765367"/>
            <a:ext cx="10272000" cy="11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267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 rot="10800000" flipH="1">
            <a:off x="9279301" y="4951000"/>
            <a:ext cx="5630225" cy="565265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8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7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502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ctrTitle"/>
          </p:nvPr>
        </p:nvSpPr>
        <p:spPr>
          <a:xfrm>
            <a:off x="966467" y="1974952"/>
            <a:ext cx="6392534" cy="33224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9600" b="1" dirty="0">
                <a:latin typeface="Agency FB" panose="020B0503020202020204" pitchFamily="34" charset="0"/>
              </a:rPr>
              <a:t>EGR101 SIM</a:t>
            </a:r>
            <a:br>
              <a:rPr lang="en" sz="8800" b="1" dirty="0">
                <a:latin typeface="Agency FB" panose="020B0503020202020204" pitchFamily="34" charset="0"/>
              </a:rPr>
            </a:br>
            <a:r>
              <a:rPr lang="en" sz="4000" b="1" dirty="0">
                <a:solidFill>
                  <a:schemeClr val="accent1"/>
                </a:solidFill>
                <a:latin typeface="Agency FB" panose="020B0503020202020204" pitchFamily="34" charset="0"/>
              </a:rPr>
              <a:t>SPRINT 5 DEMO</a:t>
            </a:r>
            <a:endParaRPr sz="40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966467" y="5108098"/>
            <a:ext cx="7784400" cy="12381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Emily </a:t>
            </a:r>
            <a:r>
              <a:rPr lang="en-US" sz="2000" dirty="0" err="1">
                <a:latin typeface="Avenir Next LT Pro" panose="020B0504020202020204" pitchFamily="34" charset="0"/>
              </a:rPr>
              <a:t>Connearney</a:t>
            </a:r>
            <a:r>
              <a:rPr lang="en-US" sz="2000" dirty="0">
                <a:latin typeface="Avenir Next LT Pro" panose="020B0504020202020204" pitchFamily="34" charset="0"/>
              </a:rPr>
              <a:t>, Luke Crump, Vivian Dang, </a:t>
            </a:r>
          </a:p>
          <a:p>
            <a:pPr marL="0" indent="0"/>
            <a:r>
              <a:rPr lang="en-US" sz="2000" dirty="0">
                <a:latin typeface="Avenir Next LT Pro" panose="020B0504020202020204" pitchFamily="34" charset="0"/>
              </a:rPr>
              <a:t>Daniel Khalil, Keely Mashburn</a:t>
            </a:r>
          </a:p>
          <a:p>
            <a:pPr marL="0" indent="0"/>
            <a:endParaRPr dirty="0"/>
          </a:p>
        </p:txBody>
      </p:sp>
      <p:cxnSp>
        <p:nvCxnSpPr>
          <p:cNvPr id="266" name="Google Shape;266;p38"/>
          <p:cNvCxnSpPr/>
          <p:nvPr/>
        </p:nvCxnSpPr>
        <p:spPr>
          <a:xfrm>
            <a:off x="1032732" y="4928464"/>
            <a:ext cx="730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38"/>
          <p:cNvGrpSpPr/>
          <p:nvPr/>
        </p:nvGrpSpPr>
        <p:grpSpPr>
          <a:xfrm>
            <a:off x="9304620" y="761300"/>
            <a:ext cx="1933816" cy="1929880"/>
            <a:chOff x="7193640" y="535000"/>
            <a:chExt cx="1450362" cy="1447410"/>
          </a:xfrm>
        </p:grpSpPr>
        <p:sp>
          <p:nvSpPr>
            <p:cNvPr id="268" name="Google Shape;268;p38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8"/>
          <p:cNvGrpSpPr/>
          <p:nvPr/>
        </p:nvGrpSpPr>
        <p:grpSpPr>
          <a:xfrm flipH="1">
            <a:off x="8274458" y="832481"/>
            <a:ext cx="2963988" cy="3173561"/>
            <a:chOff x="279450" y="571167"/>
            <a:chExt cx="1533626" cy="1642063"/>
          </a:xfrm>
        </p:grpSpPr>
        <p:sp>
          <p:nvSpPr>
            <p:cNvPr id="275" name="Google Shape;275;p38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8"/>
          <p:cNvGrpSpPr/>
          <p:nvPr/>
        </p:nvGrpSpPr>
        <p:grpSpPr>
          <a:xfrm>
            <a:off x="8965709" y="4006049"/>
            <a:ext cx="414132" cy="392939"/>
            <a:chOff x="6724281" y="3004537"/>
            <a:chExt cx="310599" cy="294704"/>
          </a:xfrm>
        </p:grpSpPr>
        <p:sp>
          <p:nvSpPr>
            <p:cNvPr id="284" name="Google Shape;284;p38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8"/>
          <p:cNvGrpSpPr/>
          <p:nvPr/>
        </p:nvGrpSpPr>
        <p:grpSpPr>
          <a:xfrm>
            <a:off x="10674183" y="3373195"/>
            <a:ext cx="365852" cy="383843"/>
            <a:chOff x="8005637" y="2529896"/>
            <a:chExt cx="274389" cy="287882"/>
          </a:xfrm>
        </p:grpSpPr>
        <p:sp>
          <p:nvSpPr>
            <p:cNvPr id="287" name="Google Shape;287;p38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38"/>
          <p:cNvSpPr/>
          <p:nvPr/>
        </p:nvSpPr>
        <p:spPr>
          <a:xfrm>
            <a:off x="7877991" y="19749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8168651" y="2477414"/>
            <a:ext cx="104588" cy="104588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1" name="Google Shape;291;p38"/>
          <p:cNvGrpSpPr/>
          <p:nvPr/>
        </p:nvGrpSpPr>
        <p:grpSpPr>
          <a:xfrm rot="8945712">
            <a:off x="1175018" y="663766"/>
            <a:ext cx="627333" cy="727468"/>
            <a:chOff x="5320111" y="1881293"/>
            <a:chExt cx="470512" cy="545615"/>
          </a:xfrm>
        </p:grpSpPr>
        <p:sp>
          <p:nvSpPr>
            <p:cNvPr id="292" name="Google Shape;292;p38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1944619" y="998049"/>
            <a:ext cx="420431" cy="502641"/>
            <a:chOff x="4040314" y="1769061"/>
            <a:chExt cx="315323" cy="376981"/>
          </a:xfrm>
        </p:grpSpPr>
        <p:sp>
          <p:nvSpPr>
            <p:cNvPr id="296" name="Google Shape;296;p38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8"/>
          <p:cNvSpPr/>
          <p:nvPr/>
        </p:nvSpPr>
        <p:spPr>
          <a:xfrm>
            <a:off x="10283057" y="5414517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10674171" y="5586797"/>
            <a:ext cx="502659" cy="502659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 rot="2395509">
            <a:off x="1390165" y="1682396"/>
            <a:ext cx="365860" cy="383851"/>
            <a:chOff x="2772212" y="2822146"/>
            <a:chExt cx="274389" cy="287882"/>
          </a:xfrm>
        </p:grpSpPr>
        <p:sp>
          <p:nvSpPr>
            <p:cNvPr id="302" name="Google Shape;302;p38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0" y="3105800"/>
            <a:ext cx="3297194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accent1"/>
                </a:solidFill>
                <a:latin typeface="Agency FB" panose="020B0503020202020204" pitchFamily="34" charset="0"/>
              </a:rPr>
              <a:t>Courses</a:t>
            </a:r>
            <a:endParaRPr sz="4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12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Bugs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150889-C1CC-4475-86A8-E3620737956E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bleh</a:t>
            </a:r>
          </a:p>
        </p:txBody>
      </p:sp>
    </p:spTree>
    <p:extLst>
      <p:ext uri="{BB962C8B-B14F-4D97-AF65-F5344CB8AC3E}">
        <p14:creationId xmlns:p14="http://schemas.microsoft.com/office/powerpoint/2010/main" val="19966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86FBA2-F3BA-4B79-862A-EB079C1977AC}"/>
              </a:ext>
            </a:extLst>
          </p:cNvPr>
          <p:cNvCxnSpPr/>
          <p:nvPr/>
        </p:nvCxnSpPr>
        <p:spPr>
          <a:xfrm>
            <a:off x="1170046" y="2307039"/>
            <a:ext cx="9851903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Semester Timeline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2490427" y="21698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4537274" y="2656600"/>
            <a:ext cx="3117450" cy="377052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Thing 1</a:t>
            </a:r>
          </a:p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Thing 2</a:t>
            </a:r>
          </a:p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Thing 3</a:t>
            </a:r>
          </a:p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Completed all models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3EC7A-59FA-41BD-B3E0-28E5D9C20205}"/>
              </a:ext>
            </a:extLst>
          </p:cNvPr>
          <p:cNvSpPr/>
          <p:nvPr/>
        </p:nvSpPr>
        <p:spPr>
          <a:xfrm rot="10800000" flipH="1" flipV="1">
            <a:off x="8005685" y="2656600"/>
            <a:ext cx="3117450" cy="377052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1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2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3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0FB4DE-53C9-4DB7-AF99-EC4866CA1AE4}"/>
              </a:ext>
            </a:extLst>
          </p:cNvPr>
          <p:cNvSpPr/>
          <p:nvPr/>
        </p:nvSpPr>
        <p:spPr>
          <a:xfrm rot="10800000" flipH="1" flipV="1">
            <a:off x="1068864" y="2656601"/>
            <a:ext cx="3117450" cy="377052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Bot customization functionality</a:t>
            </a:r>
          </a:p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IDE styling and functionality improvements</a:t>
            </a:r>
          </a:p>
          <a:p>
            <a:pPr marL="457200" indent="-457200"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Completed more models</a:t>
            </a:r>
          </a:p>
        </p:txBody>
      </p:sp>
      <p:sp>
        <p:nvSpPr>
          <p:cNvPr id="23" name="Google Shape;406;p41">
            <a:extLst>
              <a:ext uri="{FF2B5EF4-FFF2-40B4-BE49-F238E27FC236}">
                <a16:creationId xmlns:a16="http://schemas.microsoft.com/office/drawing/2014/main" id="{58EFE917-24F6-44D7-BD2A-3CBB80C90D4D}"/>
              </a:ext>
            </a:extLst>
          </p:cNvPr>
          <p:cNvSpPr/>
          <p:nvPr/>
        </p:nvSpPr>
        <p:spPr>
          <a:xfrm>
            <a:off x="5958839" y="217066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406;p41">
            <a:extLst>
              <a:ext uri="{FF2B5EF4-FFF2-40B4-BE49-F238E27FC236}">
                <a16:creationId xmlns:a16="http://schemas.microsoft.com/office/drawing/2014/main" id="{5B67733F-A1B8-4B05-8745-78A8B209BD28}"/>
              </a:ext>
            </a:extLst>
          </p:cNvPr>
          <p:cNvSpPr/>
          <p:nvPr/>
        </p:nvSpPr>
        <p:spPr>
          <a:xfrm>
            <a:off x="9427250" y="216987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40B32-0CB8-4F2B-B3B1-1A7FCF134F6E}"/>
              </a:ext>
            </a:extLst>
          </p:cNvPr>
          <p:cNvSpPr txBox="1"/>
          <p:nvPr/>
        </p:nvSpPr>
        <p:spPr>
          <a:xfrm flipH="1">
            <a:off x="1910443" y="1570393"/>
            <a:ext cx="143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Sprint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6FC0E9-258A-4CEB-A6F6-73C99B7EAA90}"/>
              </a:ext>
            </a:extLst>
          </p:cNvPr>
          <p:cNvSpPr txBox="1"/>
          <p:nvPr/>
        </p:nvSpPr>
        <p:spPr>
          <a:xfrm flipH="1">
            <a:off x="5378854" y="1568583"/>
            <a:ext cx="143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Sprint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B3F57-842E-4362-9C99-309CB768A02D}"/>
              </a:ext>
            </a:extLst>
          </p:cNvPr>
          <p:cNvSpPr txBox="1"/>
          <p:nvPr/>
        </p:nvSpPr>
        <p:spPr>
          <a:xfrm flipH="1">
            <a:off x="8845482" y="1562397"/>
            <a:ext cx="143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Sprint 6</a:t>
            </a:r>
          </a:p>
        </p:txBody>
      </p:sp>
    </p:spTree>
    <p:extLst>
      <p:ext uri="{BB962C8B-B14F-4D97-AF65-F5344CB8AC3E}">
        <p14:creationId xmlns:p14="http://schemas.microsoft.com/office/powerpoint/2010/main" val="91560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9129220">
            <a:off x="1002836" y="670021"/>
            <a:ext cx="627347" cy="727484"/>
            <a:chOff x="5320111" y="1881293"/>
            <a:chExt cx="470512" cy="545615"/>
          </a:xfrm>
        </p:grpSpPr>
        <p:sp>
          <p:nvSpPr>
            <p:cNvPr id="676" name="Google Shape;676;p4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1" name="Google Shape;681;p46"/>
          <p:cNvGrpSpPr/>
          <p:nvPr/>
        </p:nvGrpSpPr>
        <p:grpSpPr>
          <a:xfrm>
            <a:off x="10866150" y="841844"/>
            <a:ext cx="365852" cy="383843"/>
            <a:chOff x="2772212" y="2822146"/>
            <a:chExt cx="274389" cy="287882"/>
          </a:xfrm>
        </p:grpSpPr>
        <p:sp>
          <p:nvSpPr>
            <p:cNvPr id="682" name="Google Shape;682;p4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10535193" y="950839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1626957" y="1356965"/>
            <a:ext cx="267935" cy="216736"/>
            <a:chOff x="5095817" y="961574"/>
            <a:chExt cx="200951" cy="162552"/>
          </a:xfrm>
        </p:grpSpPr>
        <p:sp>
          <p:nvSpPr>
            <p:cNvPr id="686" name="Google Shape;686;p46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9" name="Google Shape;689;p46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690" name="Google Shape;690;p4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370;p41">
            <a:extLst>
              <a:ext uri="{FF2B5EF4-FFF2-40B4-BE49-F238E27FC236}">
                <a16:creationId xmlns:a16="http://schemas.microsoft.com/office/drawing/2014/main" id="{F37A5F5A-690F-4191-AB4E-13B42A0805EF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Lessons Learned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EDA194-F89D-4D28-A082-DED1D5991C5F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bleh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3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1" name="Google Shape;1481;p63"/>
          <p:cNvCxnSpPr>
            <a:cxnSpLocks/>
          </p:cNvCxnSpPr>
          <p:nvPr/>
        </p:nvCxnSpPr>
        <p:spPr>
          <a:xfrm>
            <a:off x="3090600" y="4026819"/>
            <a:ext cx="6010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2" name="Google Shape;1482;p63"/>
          <p:cNvGrpSpPr/>
          <p:nvPr/>
        </p:nvGrpSpPr>
        <p:grpSpPr>
          <a:xfrm rot="10800000" flipH="1">
            <a:off x="11484752" y="3629271"/>
            <a:ext cx="2028881" cy="2180837"/>
            <a:chOff x="6990438" y="274225"/>
            <a:chExt cx="1521661" cy="1635628"/>
          </a:xfrm>
        </p:grpSpPr>
        <p:sp>
          <p:nvSpPr>
            <p:cNvPr id="1483" name="Google Shape;1483;p63"/>
            <p:cNvSpPr/>
            <p:nvPr/>
          </p:nvSpPr>
          <p:spPr>
            <a:xfrm rot="-6300046">
              <a:off x="7560005" y="54049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p63"/>
            <p:cNvSpPr/>
            <p:nvPr/>
          </p:nvSpPr>
          <p:spPr>
            <a:xfrm rot="-6300046">
              <a:off x="7627817" y="241842"/>
              <a:ext cx="179092" cy="1447309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p63"/>
            <p:cNvSpPr/>
            <p:nvPr/>
          </p:nvSpPr>
          <p:spPr>
            <a:xfrm rot="-6300046">
              <a:off x="7504357" y="15389"/>
              <a:ext cx="159804" cy="906717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p63"/>
            <p:cNvSpPr/>
            <p:nvPr/>
          </p:nvSpPr>
          <p:spPr>
            <a:xfrm rot="-6300046">
              <a:off x="7838487" y="1262055"/>
              <a:ext cx="159629" cy="906717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p63"/>
            <p:cNvSpPr/>
            <p:nvPr/>
          </p:nvSpPr>
          <p:spPr>
            <a:xfrm rot="-6300046">
              <a:off x="7695671" y="494863"/>
              <a:ext cx="179092" cy="1447397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p63"/>
            <p:cNvSpPr/>
            <p:nvPr/>
          </p:nvSpPr>
          <p:spPr>
            <a:xfrm rot="-6300046">
              <a:off x="7763440" y="813278"/>
              <a:ext cx="179092" cy="1316743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chemeClr val="dk1">
                    <a:alpha val="28130"/>
                  </a:schemeClr>
                </a:gs>
                <a:gs pos="50000">
                  <a:schemeClr val="lt1">
                    <a:alpha val="28130"/>
                  </a:schemeClr>
                </a:gs>
                <a:gs pos="100000">
                  <a:schemeClr val="dk2">
                    <a:alpha val="28130"/>
                  </a:scheme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89" name="Google Shape;1489;p63"/>
          <p:cNvSpPr/>
          <p:nvPr/>
        </p:nvSpPr>
        <p:spPr>
          <a:xfrm rot="10800000" flipH="1">
            <a:off x="4421237" y="434444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0" name="Google Shape;1490;p63"/>
          <p:cNvSpPr/>
          <p:nvPr/>
        </p:nvSpPr>
        <p:spPr>
          <a:xfrm rot="10800000" flipH="1">
            <a:off x="4057072" y="725135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04" name="Google Shape;1504;p63"/>
          <p:cNvGrpSpPr/>
          <p:nvPr/>
        </p:nvGrpSpPr>
        <p:grpSpPr>
          <a:xfrm rot="10800000" flipH="1">
            <a:off x="7604303" y="5950307"/>
            <a:ext cx="365852" cy="383843"/>
            <a:chOff x="6009387" y="4170971"/>
            <a:chExt cx="274389" cy="287882"/>
          </a:xfrm>
        </p:grpSpPr>
        <p:sp>
          <p:nvSpPr>
            <p:cNvPr id="1505" name="Google Shape;1505;p63"/>
            <p:cNvSpPr/>
            <p:nvPr/>
          </p:nvSpPr>
          <p:spPr>
            <a:xfrm>
              <a:off x="6009387" y="417097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63"/>
            <p:cNvSpPr/>
            <p:nvPr/>
          </p:nvSpPr>
          <p:spPr>
            <a:xfrm>
              <a:off x="6061909" y="421796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07" name="Google Shape;1507;p63"/>
          <p:cNvGrpSpPr/>
          <p:nvPr/>
        </p:nvGrpSpPr>
        <p:grpSpPr>
          <a:xfrm>
            <a:off x="9535282" y="248655"/>
            <a:ext cx="2465151" cy="2334323"/>
            <a:chOff x="6720880" y="219654"/>
            <a:chExt cx="1848863" cy="1750742"/>
          </a:xfrm>
        </p:grpSpPr>
        <p:grpSp>
          <p:nvGrpSpPr>
            <p:cNvPr id="1508" name="Google Shape;1508;p63"/>
            <p:cNvGrpSpPr/>
            <p:nvPr/>
          </p:nvGrpSpPr>
          <p:grpSpPr>
            <a:xfrm rot="10800000" flipH="1">
              <a:off x="8345706" y="502825"/>
              <a:ext cx="166385" cy="701016"/>
              <a:chOff x="8668080" y="2328029"/>
              <a:chExt cx="127488" cy="537136"/>
            </a:xfrm>
          </p:grpSpPr>
          <p:sp>
            <p:nvSpPr>
              <p:cNvPr id="1509" name="Google Shape;1509;p63"/>
              <p:cNvSpPr/>
              <p:nvPr/>
            </p:nvSpPr>
            <p:spPr>
              <a:xfrm>
                <a:off x="8745387" y="2328029"/>
                <a:ext cx="50181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1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6"/>
                    </a:cubicBezTo>
                    <a:cubicBezTo>
                      <a:pt x="1" y="601"/>
                      <a:pt x="185" y="750"/>
                      <a:pt x="377" y="750"/>
                    </a:cubicBezTo>
                    <a:cubicBezTo>
                      <a:pt x="469" y="750"/>
                      <a:pt x="563" y="716"/>
                      <a:pt x="639" y="640"/>
                    </a:cubicBezTo>
                    <a:cubicBezTo>
                      <a:pt x="874" y="405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0" name="Google Shape;1510;p63"/>
              <p:cNvSpPr/>
              <p:nvPr/>
            </p:nvSpPr>
            <p:spPr>
              <a:xfrm>
                <a:off x="8745387" y="2426900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6"/>
                    </a:cubicBezTo>
                    <a:cubicBezTo>
                      <a:pt x="1" y="601"/>
                      <a:pt x="185" y="749"/>
                      <a:pt x="377" y="749"/>
                    </a:cubicBezTo>
                    <a:cubicBezTo>
                      <a:pt x="469" y="749"/>
                      <a:pt x="563" y="715"/>
                      <a:pt x="639" y="639"/>
                    </a:cubicBezTo>
                    <a:cubicBezTo>
                      <a:pt x="874" y="403"/>
                      <a:pt x="708" y="1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1" name="Google Shape;1511;p63"/>
              <p:cNvSpPr/>
              <p:nvPr/>
            </p:nvSpPr>
            <p:spPr>
              <a:xfrm>
                <a:off x="8745387" y="2525771"/>
                <a:ext cx="50181" cy="429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9" extrusionOk="0">
                    <a:moveTo>
                      <a:pt x="374" y="0"/>
                    </a:moveTo>
                    <a:cubicBezTo>
                      <a:pt x="168" y="0"/>
                      <a:pt x="1" y="168"/>
                      <a:pt x="1" y="374"/>
                    </a:cubicBezTo>
                    <a:cubicBezTo>
                      <a:pt x="1" y="599"/>
                      <a:pt x="185" y="748"/>
                      <a:pt x="377" y="748"/>
                    </a:cubicBezTo>
                    <a:cubicBezTo>
                      <a:pt x="469" y="748"/>
                      <a:pt x="562" y="715"/>
                      <a:pt x="638" y="639"/>
                    </a:cubicBezTo>
                    <a:cubicBezTo>
                      <a:pt x="874" y="403"/>
                      <a:pt x="708" y="0"/>
                      <a:pt x="376" y="0"/>
                    </a:cubicBezTo>
                    <a:cubicBezTo>
                      <a:pt x="375" y="0"/>
                      <a:pt x="374" y="0"/>
                      <a:pt x="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2" name="Google Shape;1512;p63"/>
              <p:cNvSpPr/>
              <p:nvPr/>
            </p:nvSpPr>
            <p:spPr>
              <a:xfrm>
                <a:off x="8745387" y="2624526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5"/>
                    </a:cubicBezTo>
                    <a:cubicBezTo>
                      <a:pt x="1" y="600"/>
                      <a:pt x="185" y="750"/>
                      <a:pt x="377" y="750"/>
                    </a:cubicBezTo>
                    <a:cubicBezTo>
                      <a:pt x="469" y="750"/>
                      <a:pt x="562" y="715"/>
                      <a:pt x="638" y="639"/>
                    </a:cubicBezTo>
                    <a:cubicBezTo>
                      <a:pt x="874" y="404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3" name="Google Shape;1513;p63"/>
              <p:cNvSpPr/>
              <p:nvPr/>
            </p:nvSpPr>
            <p:spPr>
              <a:xfrm>
                <a:off x="8745387" y="2723397"/>
                <a:ext cx="4473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50" extrusionOk="0">
                    <a:moveTo>
                      <a:pt x="376" y="0"/>
                    </a:moveTo>
                    <a:cubicBezTo>
                      <a:pt x="169" y="0"/>
                      <a:pt x="1" y="168"/>
                      <a:pt x="1" y="374"/>
                    </a:cubicBezTo>
                    <a:cubicBezTo>
                      <a:pt x="1" y="526"/>
                      <a:pt x="92" y="663"/>
                      <a:pt x="232" y="720"/>
                    </a:cubicBezTo>
                    <a:cubicBezTo>
                      <a:pt x="279" y="740"/>
                      <a:pt x="328" y="749"/>
                      <a:pt x="376" y="749"/>
                    </a:cubicBezTo>
                    <a:cubicBezTo>
                      <a:pt x="474" y="749"/>
                      <a:pt x="569" y="711"/>
                      <a:pt x="640" y="640"/>
                    </a:cubicBezTo>
                    <a:cubicBezTo>
                      <a:pt x="747" y="532"/>
                      <a:pt x="780" y="371"/>
                      <a:pt x="721" y="231"/>
                    </a:cubicBezTo>
                    <a:cubicBezTo>
                      <a:pt x="663" y="91"/>
                      <a:pt x="527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4" name="Google Shape;1514;p63"/>
              <p:cNvSpPr/>
              <p:nvPr/>
            </p:nvSpPr>
            <p:spPr>
              <a:xfrm>
                <a:off x="8745387" y="2822153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6" y="1"/>
                    </a:moveTo>
                    <a:cubicBezTo>
                      <a:pt x="169" y="1"/>
                      <a:pt x="1" y="169"/>
                      <a:pt x="1" y="375"/>
                    </a:cubicBezTo>
                    <a:cubicBezTo>
                      <a:pt x="1" y="600"/>
                      <a:pt x="185" y="750"/>
                      <a:pt x="377" y="750"/>
                    </a:cubicBezTo>
                    <a:cubicBezTo>
                      <a:pt x="469" y="750"/>
                      <a:pt x="562" y="715"/>
                      <a:pt x="638" y="639"/>
                    </a:cubicBezTo>
                    <a:cubicBezTo>
                      <a:pt x="874" y="404"/>
                      <a:pt x="708" y="2"/>
                      <a:pt x="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5" name="Google Shape;1515;p63"/>
              <p:cNvSpPr/>
              <p:nvPr/>
            </p:nvSpPr>
            <p:spPr>
              <a:xfrm>
                <a:off x="8668080" y="2328029"/>
                <a:ext cx="50181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1" extrusionOk="0">
                    <a:moveTo>
                      <a:pt x="374" y="1"/>
                    </a:moveTo>
                    <a:cubicBezTo>
                      <a:pt x="168" y="1"/>
                      <a:pt x="0" y="169"/>
                      <a:pt x="0" y="376"/>
                    </a:cubicBezTo>
                    <a:cubicBezTo>
                      <a:pt x="1" y="601"/>
                      <a:pt x="185" y="750"/>
                      <a:pt x="377" y="750"/>
                    </a:cubicBezTo>
                    <a:cubicBezTo>
                      <a:pt x="469" y="750"/>
                      <a:pt x="563" y="716"/>
                      <a:pt x="639" y="640"/>
                    </a:cubicBezTo>
                    <a:cubicBezTo>
                      <a:pt x="875" y="404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6" name="Google Shape;1516;p63"/>
              <p:cNvSpPr/>
              <p:nvPr/>
            </p:nvSpPr>
            <p:spPr>
              <a:xfrm>
                <a:off x="8668080" y="2426900"/>
                <a:ext cx="50181" cy="4295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9" extrusionOk="0">
                    <a:moveTo>
                      <a:pt x="374" y="1"/>
                    </a:moveTo>
                    <a:cubicBezTo>
                      <a:pt x="168" y="1"/>
                      <a:pt x="0" y="169"/>
                      <a:pt x="0" y="376"/>
                    </a:cubicBezTo>
                    <a:cubicBezTo>
                      <a:pt x="1" y="600"/>
                      <a:pt x="185" y="749"/>
                      <a:pt x="377" y="749"/>
                    </a:cubicBezTo>
                    <a:cubicBezTo>
                      <a:pt x="469" y="749"/>
                      <a:pt x="563" y="715"/>
                      <a:pt x="639" y="638"/>
                    </a:cubicBezTo>
                    <a:cubicBezTo>
                      <a:pt x="875" y="403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7" name="Google Shape;1517;p63"/>
              <p:cNvSpPr/>
              <p:nvPr/>
            </p:nvSpPr>
            <p:spPr>
              <a:xfrm>
                <a:off x="8668080" y="2525713"/>
                <a:ext cx="43013" cy="4307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1" extrusionOk="0">
                    <a:moveTo>
                      <a:pt x="374" y="0"/>
                    </a:moveTo>
                    <a:cubicBezTo>
                      <a:pt x="167" y="0"/>
                      <a:pt x="0" y="168"/>
                      <a:pt x="0" y="375"/>
                    </a:cubicBezTo>
                    <a:cubicBezTo>
                      <a:pt x="0" y="582"/>
                      <a:pt x="167" y="750"/>
                      <a:pt x="374" y="750"/>
                    </a:cubicBezTo>
                    <a:cubicBezTo>
                      <a:pt x="581" y="750"/>
                      <a:pt x="749" y="582"/>
                      <a:pt x="749" y="375"/>
                    </a:cubicBezTo>
                    <a:cubicBezTo>
                      <a:pt x="749" y="168"/>
                      <a:pt x="581" y="0"/>
                      <a:pt x="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8" name="Google Shape;1518;p63"/>
              <p:cNvSpPr/>
              <p:nvPr/>
            </p:nvSpPr>
            <p:spPr>
              <a:xfrm>
                <a:off x="8668080" y="2624526"/>
                <a:ext cx="4301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50" h="750" extrusionOk="0">
                    <a:moveTo>
                      <a:pt x="374" y="1"/>
                    </a:moveTo>
                    <a:cubicBezTo>
                      <a:pt x="167" y="1"/>
                      <a:pt x="0" y="169"/>
                      <a:pt x="0" y="376"/>
                    </a:cubicBezTo>
                    <a:cubicBezTo>
                      <a:pt x="0" y="583"/>
                      <a:pt x="167" y="750"/>
                      <a:pt x="374" y="750"/>
                    </a:cubicBezTo>
                    <a:cubicBezTo>
                      <a:pt x="581" y="750"/>
                      <a:pt x="749" y="583"/>
                      <a:pt x="749" y="376"/>
                    </a:cubicBezTo>
                    <a:cubicBezTo>
                      <a:pt x="749" y="169"/>
                      <a:pt x="581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9" name="Google Shape;1519;p63"/>
              <p:cNvSpPr/>
              <p:nvPr/>
            </p:nvSpPr>
            <p:spPr>
              <a:xfrm>
                <a:off x="8668080" y="2723397"/>
                <a:ext cx="44733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50" extrusionOk="0">
                    <a:moveTo>
                      <a:pt x="377" y="0"/>
                    </a:moveTo>
                    <a:cubicBezTo>
                      <a:pt x="376" y="0"/>
                      <a:pt x="375" y="0"/>
                      <a:pt x="374" y="0"/>
                    </a:cubicBezTo>
                    <a:cubicBezTo>
                      <a:pt x="168" y="0"/>
                      <a:pt x="0" y="168"/>
                      <a:pt x="0" y="374"/>
                    </a:cubicBezTo>
                    <a:cubicBezTo>
                      <a:pt x="0" y="526"/>
                      <a:pt x="92" y="663"/>
                      <a:pt x="233" y="720"/>
                    </a:cubicBezTo>
                    <a:cubicBezTo>
                      <a:pt x="279" y="740"/>
                      <a:pt x="327" y="749"/>
                      <a:pt x="376" y="749"/>
                    </a:cubicBezTo>
                    <a:cubicBezTo>
                      <a:pt x="473" y="749"/>
                      <a:pt x="568" y="711"/>
                      <a:pt x="640" y="639"/>
                    </a:cubicBezTo>
                    <a:cubicBezTo>
                      <a:pt x="748" y="532"/>
                      <a:pt x="779" y="371"/>
                      <a:pt x="722" y="230"/>
                    </a:cubicBezTo>
                    <a:cubicBezTo>
                      <a:pt x="663" y="92"/>
                      <a:pt x="528" y="0"/>
                      <a:pt x="3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0" name="Google Shape;1520;p63"/>
              <p:cNvSpPr/>
              <p:nvPr/>
            </p:nvSpPr>
            <p:spPr>
              <a:xfrm>
                <a:off x="8668080" y="2822153"/>
                <a:ext cx="50181" cy="4301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50" extrusionOk="0">
                    <a:moveTo>
                      <a:pt x="374" y="1"/>
                    </a:moveTo>
                    <a:cubicBezTo>
                      <a:pt x="168" y="2"/>
                      <a:pt x="1" y="169"/>
                      <a:pt x="0" y="375"/>
                    </a:cubicBezTo>
                    <a:cubicBezTo>
                      <a:pt x="0" y="600"/>
                      <a:pt x="185" y="750"/>
                      <a:pt x="377" y="750"/>
                    </a:cubicBezTo>
                    <a:cubicBezTo>
                      <a:pt x="469" y="750"/>
                      <a:pt x="563" y="715"/>
                      <a:pt x="639" y="639"/>
                    </a:cubicBezTo>
                    <a:cubicBezTo>
                      <a:pt x="875" y="403"/>
                      <a:pt x="708" y="1"/>
                      <a:pt x="3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21" name="Google Shape;1521;p63"/>
            <p:cNvSpPr/>
            <p:nvPr/>
          </p:nvSpPr>
          <p:spPr>
            <a:xfrm>
              <a:off x="6730679" y="938796"/>
              <a:ext cx="1713168" cy="930792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63"/>
            <p:cNvSpPr/>
            <p:nvPr/>
          </p:nvSpPr>
          <p:spPr>
            <a:xfrm>
              <a:off x="6754624" y="586752"/>
              <a:ext cx="1815118" cy="832151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3"/>
            <p:cNvSpPr/>
            <p:nvPr/>
          </p:nvSpPr>
          <p:spPr>
            <a:xfrm>
              <a:off x="7577859" y="219654"/>
              <a:ext cx="651613" cy="1750742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3"/>
            <p:cNvSpPr/>
            <p:nvPr/>
          </p:nvSpPr>
          <p:spPr>
            <a:xfrm>
              <a:off x="6720880" y="219654"/>
              <a:ext cx="1309325" cy="1221327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3"/>
            <p:cNvSpPr/>
            <p:nvPr/>
          </p:nvSpPr>
          <p:spPr>
            <a:xfrm>
              <a:off x="6720880" y="1409982"/>
              <a:ext cx="1508618" cy="560370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3"/>
            <p:cNvSpPr/>
            <p:nvPr/>
          </p:nvSpPr>
          <p:spPr>
            <a:xfrm>
              <a:off x="7387528" y="1440936"/>
              <a:ext cx="841950" cy="529415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3"/>
            <p:cNvSpPr/>
            <p:nvPr/>
          </p:nvSpPr>
          <p:spPr>
            <a:xfrm>
              <a:off x="7387528" y="219654"/>
              <a:ext cx="841950" cy="1750742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3"/>
            <p:cNvSpPr/>
            <p:nvPr/>
          </p:nvSpPr>
          <p:spPr>
            <a:xfrm>
              <a:off x="6919518" y="484611"/>
              <a:ext cx="672119" cy="436355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3"/>
            <p:cNvSpPr/>
            <p:nvPr/>
          </p:nvSpPr>
          <p:spPr>
            <a:xfrm>
              <a:off x="7324581" y="484611"/>
              <a:ext cx="312081" cy="65622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3"/>
            <p:cNvSpPr/>
            <p:nvPr/>
          </p:nvSpPr>
          <p:spPr>
            <a:xfrm>
              <a:off x="7086618" y="584806"/>
              <a:ext cx="238036" cy="233103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3"/>
            <p:cNvSpPr/>
            <p:nvPr/>
          </p:nvSpPr>
          <p:spPr>
            <a:xfrm>
              <a:off x="6919518" y="584806"/>
              <a:ext cx="405141" cy="336157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p63"/>
            <p:cNvSpPr/>
            <p:nvPr/>
          </p:nvSpPr>
          <p:spPr>
            <a:xfrm>
              <a:off x="6919518" y="584806"/>
              <a:ext cx="405141" cy="336157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63"/>
            <p:cNvSpPr/>
            <p:nvPr/>
          </p:nvSpPr>
          <p:spPr>
            <a:xfrm>
              <a:off x="6919518" y="817836"/>
              <a:ext cx="619554" cy="331744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63"/>
            <p:cNvSpPr/>
            <p:nvPr/>
          </p:nvSpPr>
          <p:spPr>
            <a:xfrm>
              <a:off x="6919518" y="817836"/>
              <a:ext cx="619554" cy="331744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63"/>
            <p:cNvSpPr/>
            <p:nvPr/>
          </p:nvSpPr>
          <p:spPr>
            <a:xfrm>
              <a:off x="6758842" y="780198"/>
              <a:ext cx="1760217" cy="638698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63"/>
            <p:cNvSpPr/>
            <p:nvPr/>
          </p:nvSpPr>
          <p:spPr>
            <a:xfrm>
              <a:off x="6742554" y="1129840"/>
              <a:ext cx="1699345" cy="739740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37" name="Google Shape;1537;p63"/>
          <p:cNvGrpSpPr/>
          <p:nvPr/>
        </p:nvGrpSpPr>
        <p:grpSpPr>
          <a:xfrm rot="464788">
            <a:off x="236194" y="3848728"/>
            <a:ext cx="3058328" cy="2725646"/>
            <a:chOff x="5369742" y="603547"/>
            <a:chExt cx="1558582" cy="1282818"/>
          </a:xfrm>
        </p:grpSpPr>
        <p:sp>
          <p:nvSpPr>
            <p:cNvPr id="1538" name="Google Shape;1538;p63"/>
            <p:cNvSpPr/>
            <p:nvPr/>
          </p:nvSpPr>
          <p:spPr>
            <a:xfrm>
              <a:off x="5975263" y="1091819"/>
              <a:ext cx="459132" cy="684421"/>
            </a:xfrm>
            <a:custGeom>
              <a:avLst/>
              <a:gdLst/>
              <a:ahLst/>
              <a:cxnLst/>
              <a:rect l="l" t="t" r="r" b="b"/>
              <a:pathLst>
                <a:path w="12507" h="18644" extrusionOk="0">
                  <a:moveTo>
                    <a:pt x="8208" y="18644"/>
                  </a:moveTo>
                  <a:lnTo>
                    <a:pt x="12506" y="8720"/>
                  </a:lnTo>
                  <a:lnTo>
                    <a:pt x="4300" y="1"/>
                  </a:lnTo>
                  <a:lnTo>
                    <a:pt x="1" y="992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63"/>
            <p:cNvSpPr/>
            <p:nvPr/>
          </p:nvSpPr>
          <p:spPr>
            <a:xfrm>
              <a:off x="6161159" y="1353668"/>
              <a:ext cx="114131" cy="128669"/>
            </a:xfrm>
            <a:custGeom>
              <a:avLst/>
              <a:gdLst/>
              <a:ahLst/>
              <a:cxnLst/>
              <a:rect l="l" t="t" r="r" b="b"/>
              <a:pathLst>
                <a:path w="3109" h="3505" extrusionOk="0">
                  <a:moveTo>
                    <a:pt x="2237" y="1197"/>
                  </a:moveTo>
                  <a:cubicBezTo>
                    <a:pt x="1587" y="398"/>
                    <a:pt x="754" y="0"/>
                    <a:pt x="378" y="307"/>
                  </a:cubicBezTo>
                  <a:cubicBezTo>
                    <a:pt x="0" y="613"/>
                    <a:pt x="221" y="1510"/>
                    <a:pt x="871" y="2308"/>
                  </a:cubicBezTo>
                  <a:cubicBezTo>
                    <a:pt x="1521" y="3107"/>
                    <a:pt x="2353" y="3505"/>
                    <a:pt x="2731" y="3199"/>
                  </a:cubicBezTo>
                  <a:cubicBezTo>
                    <a:pt x="3108" y="2892"/>
                    <a:pt x="2887" y="1995"/>
                    <a:pt x="2237" y="1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63"/>
            <p:cNvSpPr/>
            <p:nvPr/>
          </p:nvSpPr>
          <p:spPr>
            <a:xfrm>
              <a:off x="6190563" y="1365782"/>
              <a:ext cx="737761" cy="258622"/>
            </a:xfrm>
            <a:custGeom>
              <a:avLst/>
              <a:gdLst/>
              <a:ahLst/>
              <a:cxnLst/>
              <a:rect l="l" t="t" r="r" b="b"/>
              <a:pathLst>
                <a:path w="20097" h="7045" extrusionOk="0">
                  <a:moveTo>
                    <a:pt x="6587" y="227"/>
                  </a:moveTo>
                  <a:cubicBezTo>
                    <a:pt x="8588" y="599"/>
                    <a:pt x="10406" y="1557"/>
                    <a:pt x="12120" y="2619"/>
                  </a:cubicBezTo>
                  <a:cubicBezTo>
                    <a:pt x="13673" y="3580"/>
                    <a:pt x="15542" y="5356"/>
                    <a:pt x="17521" y="4830"/>
                  </a:cubicBezTo>
                  <a:cubicBezTo>
                    <a:pt x="18025" y="4696"/>
                    <a:pt x="18645" y="4352"/>
                    <a:pt x="19150" y="4639"/>
                  </a:cubicBezTo>
                  <a:cubicBezTo>
                    <a:pt x="19822" y="5021"/>
                    <a:pt x="20096" y="6375"/>
                    <a:pt x="19327" y="6785"/>
                  </a:cubicBezTo>
                  <a:cubicBezTo>
                    <a:pt x="18861" y="7034"/>
                    <a:pt x="18251" y="7044"/>
                    <a:pt x="17735" y="7043"/>
                  </a:cubicBezTo>
                  <a:cubicBezTo>
                    <a:pt x="16925" y="7042"/>
                    <a:pt x="16147" y="6751"/>
                    <a:pt x="15448" y="6362"/>
                  </a:cubicBezTo>
                  <a:cubicBezTo>
                    <a:pt x="14182" y="5658"/>
                    <a:pt x="13213" y="4636"/>
                    <a:pt x="12117" y="3716"/>
                  </a:cubicBezTo>
                  <a:cubicBezTo>
                    <a:pt x="10445" y="2310"/>
                    <a:pt x="8749" y="891"/>
                    <a:pt x="6558" y="482"/>
                  </a:cubicBezTo>
                  <a:cubicBezTo>
                    <a:pt x="6433" y="459"/>
                    <a:pt x="6305" y="439"/>
                    <a:pt x="6176" y="423"/>
                  </a:cubicBezTo>
                  <a:cubicBezTo>
                    <a:pt x="5124" y="287"/>
                    <a:pt x="4026" y="318"/>
                    <a:pt x="3024" y="665"/>
                  </a:cubicBezTo>
                  <a:cubicBezTo>
                    <a:pt x="1197" y="1298"/>
                    <a:pt x="198" y="2117"/>
                    <a:pt x="192" y="2121"/>
                  </a:cubicBezTo>
                  <a:cubicBezTo>
                    <a:pt x="151" y="2076"/>
                    <a:pt x="111" y="2028"/>
                    <a:pt x="70" y="1979"/>
                  </a:cubicBezTo>
                  <a:cubicBezTo>
                    <a:pt x="46" y="1949"/>
                    <a:pt x="23" y="1918"/>
                    <a:pt x="0" y="1888"/>
                  </a:cubicBezTo>
                  <a:cubicBezTo>
                    <a:pt x="1664" y="867"/>
                    <a:pt x="2442" y="589"/>
                    <a:pt x="2920" y="455"/>
                  </a:cubicBezTo>
                  <a:cubicBezTo>
                    <a:pt x="4110" y="121"/>
                    <a:pt x="5366" y="0"/>
                    <a:pt x="6587" y="2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p63"/>
            <p:cNvSpPr/>
            <p:nvPr/>
          </p:nvSpPr>
          <p:spPr>
            <a:xfrm>
              <a:off x="5975263" y="1007424"/>
              <a:ext cx="468934" cy="448743"/>
            </a:xfrm>
            <a:custGeom>
              <a:avLst/>
              <a:gdLst/>
              <a:ahLst/>
              <a:cxnLst/>
              <a:rect l="l" t="t" r="r" b="b"/>
              <a:pathLst>
                <a:path w="12774" h="12224" extrusionOk="0">
                  <a:moveTo>
                    <a:pt x="8475" y="9925"/>
                  </a:moveTo>
                  <a:lnTo>
                    <a:pt x="12773" y="1"/>
                  </a:lnTo>
                  <a:lnTo>
                    <a:pt x="4300" y="2300"/>
                  </a:lnTo>
                  <a:lnTo>
                    <a:pt x="1" y="1222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p63"/>
            <p:cNvSpPr/>
            <p:nvPr/>
          </p:nvSpPr>
          <p:spPr>
            <a:xfrm>
              <a:off x="5611437" y="1454839"/>
              <a:ext cx="666507" cy="431526"/>
            </a:xfrm>
            <a:custGeom>
              <a:avLst/>
              <a:gdLst/>
              <a:ahLst/>
              <a:cxnLst/>
              <a:rect l="l" t="t" r="r" b="b"/>
              <a:pathLst>
                <a:path w="18156" h="11755" extrusionOk="0">
                  <a:moveTo>
                    <a:pt x="18156" y="8720"/>
                  </a:moveTo>
                  <a:lnTo>
                    <a:pt x="8206" y="11754"/>
                  </a:lnTo>
                  <a:lnTo>
                    <a:pt x="0" y="3035"/>
                  </a:lnTo>
                  <a:lnTo>
                    <a:pt x="995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p63"/>
            <p:cNvSpPr/>
            <p:nvPr/>
          </p:nvSpPr>
          <p:spPr>
            <a:xfrm>
              <a:off x="5502960" y="1454839"/>
              <a:ext cx="473743" cy="333657"/>
            </a:xfrm>
            <a:custGeom>
              <a:avLst/>
              <a:gdLst/>
              <a:ahLst/>
              <a:cxnLst/>
              <a:rect l="l" t="t" r="r" b="b"/>
              <a:pathLst>
                <a:path w="12905" h="9089" extrusionOk="0">
                  <a:moveTo>
                    <a:pt x="9951" y="6055"/>
                  </a:moveTo>
                  <a:lnTo>
                    <a:pt x="1" y="9088"/>
                  </a:lnTo>
                  <a:lnTo>
                    <a:pt x="2955" y="3035"/>
                  </a:lnTo>
                  <a:lnTo>
                    <a:pt x="1290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p63"/>
            <p:cNvSpPr/>
            <p:nvPr/>
          </p:nvSpPr>
          <p:spPr>
            <a:xfrm>
              <a:off x="5611437" y="1091819"/>
              <a:ext cx="521723" cy="474477"/>
            </a:xfrm>
            <a:custGeom>
              <a:avLst/>
              <a:gdLst/>
              <a:ahLst/>
              <a:cxnLst/>
              <a:rect l="l" t="t" r="r" b="b"/>
              <a:pathLst>
                <a:path w="14212" h="12925" extrusionOk="0">
                  <a:moveTo>
                    <a:pt x="14211" y="1"/>
                  </a:moveTo>
                  <a:lnTo>
                    <a:pt x="4252" y="3250"/>
                  </a:lnTo>
                  <a:lnTo>
                    <a:pt x="0" y="12924"/>
                  </a:lnTo>
                  <a:lnTo>
                    <a:pt x="9950" y="989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p63"/>
            <p:cNvSpPr/>
            <p:nvPr/>
          </p:nvSpPr>
          <p:spPr>
            <a:xfrm>
              <a:off x="5767488" y="896672"/>
              <a:ext cx="452671" cy="314458"/>
            </a:xfrm>
            <a:custGeom>
              <a:avLst/>
              <a:gdLst/>
              <a:ahLst/>
              <a:cxnLst/>
              <a:rect l="l" t="t" r="r" b="b"/>
              <a:pathLst>
                <a:path w="12331" h="8566" extrusionOk="0">
                  <a:moveTo>
                    <a:pt x="9960" y="5317"/>
                  </a:moveTo>
                  <a:lnTo>
                    <a:pt x="1" y="8566"/>
                  </a:lnTo>
                  <a:lnTo>
                    <a:pt x="2380" y="3035"/>
                  </a:lnTo>
                  <a:lnTo>
                    <a:pt x="1233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p63"/>
            <p:cNvSpPr/>
            <p:nvPr/>
          </p:nvSpPr>
          <p:spPr>
            <a:xfrm>
              <a:off x="5369742" y="1211088"/>
              <a:ext cx="397790" cy="439162"/>
            </a:xfrm>
            <a:custGeom>
              <a:avLst/>
              <a:gdLst/>
              <a:ahLst/>
              <a:cxnLst/>
              <a:rect l="l" t="t" r="r" b="b"/>
              <a:pathLst>
                <a:path w="10836" h="11963" extrusionOk="0">
                  <a:moveTo>
                    <a:pt x="4263" y="2073"/>
                  </a:moveTo>
                  <a:lnTo>
                    <a:pt x="10836" y="1"/>
                  </a:lnTo>
                  <a:lnTo>
                    <a:pt x="6584" y="9675"/>
                  </a:lnTo>
                  <a:lnTo>
                    <a:pt x="1" y="1196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p63"/>
            <p:cNvSpPr/>
            <p:nvPr/>
          </p:nvSpPr>
          <p:spPr>
            <a:xfrm>
              <a:off x="5803904" y="1278414"/>
              <a:ext cx="115012" cy="113140"/>
            </a:xfrm>
            <a:custGeom>
              <a:avLst/>
              <a:gdLst/>
              <a:ahLst/>
              <a:cxnLst/>
              <a:rect l="l" t="t" r="r" b="b"/>
              <a:pathLst>
                <a:path w="3133" h="3082" extrusionOk="0">
                  <a:moveTo>
                    <a:pt x="2429" y="1"/>
                  </a:moveTo>
                  <a:cubicBezTo>
                    <a:pt x="2004" y="1"/>
                    <a:pt x="1394" y="371"/>
                    <a:pt x="890" y="978"/>
                  </a:cubicBezTo>
                  <a:cubicBezTo>
                    <a:pt x="232" y="1769"/>
                    <a:pt x="1" y="2663"/>
                    <a:pt x="375" y="2974"/>
                  </a:cubicBezTo>
                  <a:cubicBezTo>
                    <a:pt x="462" y="3047"/>
                    <a:pt x="575" y="3081"/>
                    <a:pt x="705" y="3081"/>
                  </a:cubicBezTo>
                  <a:cubicBezTo>
                    <a:pt x="1130" y="3081"/>
                    <a:pt x="1739" y="2711"/>
                    <a:pt x="2243" y="2104"/>
                  </a:cubicBezTo>
                  <a:cubicBezTo>
                    <a:pt x="2902" y="1313"/>
                    <a:pt x="3133" y="419"/>
                    <a:pt x="2759" y="108"/>
                  </a:cubicBezTo>
                  <a:cubicBezTo>
                    <a:pt x="2671" y="35"/>
                    <a:pt x="2559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p63"/>
            <p:cNvSpPr/>
            <p:nvPr/>
          </p:nvSpPr>
          <p:spPr>
            <a:xfrm>
              <a:off x="5776115" y="603547"/>
              <a:ext cx="173124" cy="755639"/>
            </a:xfrm>
            <a:custGeom>
              <a:avLst/>
              <a:gdLst/>
              <a:ahLst/>
              <a:cxnLst/>
              <a:rect l="l" t="t" r="r" b="b"/>
              <a:pathLst>
                <a:path w="4716" h="20584" extrusionOk="0">
                  <a:moveTo>
                    <a:pt x="21" y="14441"/>
                  </a:moveTo>
                  <a:cubicBezTo>
                    <a:pt x="1" y="12405"/>
                    <a:pt x="590" y="10437"/>
                    <a:pt x="1301" y="8551"/>
                  </a:cubicBezTo>
                  <a:cubicBezTo>
                    <a:pt x="1945" y="6842"/>
                    <a:pt x="3328" y="4665"/>
                    <a:pt x="2431" y="2824"/>
                  </a:cubicBezTo>
                  <a:cubicBezTo>
                    <a:pt x="2202" y="2356"/>
                    <a:pt x="1744" y="1813"/>
                    <a:pt x="1929" y="1262"/>
                  </a:cubicBezTo>
                  <a:cubicBezTo>
                    <a:pt x="2175" y="529"/>
                    <a:pt x="3450" y="1"/>
                    <a:pt x="4001" y="676"/>
                  </a:cubicBezTo>
                  <a:cubicBezTo>
                    <a:pt x="4335" y="1085"/>
                    <a:pt x="4463" y="1682"/>
                    <a:pt x="4560" y="2187"/>
                  </a:cubicBezTo>
                  <a:cubicBezTo>
                    <a:pt x="4716" y="2983"/>
                    <a:pt x="4580" y="3802"/>
                    <a:pt x="4333" y="4564"/>
                  </a:cubicBezTo>
                  <a:cubicBezTo>
                    <a:pt x="3886" y="5941"/>
                    <a:pt x="3070" y="7090"/>
                    <a:pt x="2377" y="8343"/>
                  </a:cubicBezTo>
                  <a:cubicBezTo>
                    <a:pt x="1319" y="10254"/>
                    <a:pt x="255" y="12191"/>
                    <a:pt x="276" y="14419"/>
                  </a:cubicBezTo>
                  <a:cubicBezTo>
                    <a:pt x="277" y="14547"/>
                    <a:pt x="281" y="14675"/>
                    <a:pt x="290" y="14805"/>
                  </a:cubicBezTo>
                  <a:cubicBezTo>
                    <a:pt x="361" y="15865"/>
                    <a:pt x="602" y="16936"/>
                    <a:pt x="1136" y="17853"/>
                  </a:cubicBezTo>
                  <a:cubicBezTo>
                    <a:pt x="2108" y="19523"/>
                    <a:pt x="3107" y="20346"/>
                    <a:pt x="3112" y="20351"/>
                  </a:cubicBezTo>
                  <a:cubicBezTo>
                    <a:pt x="3074" y="20401"/>
                    <a:pt x="3035" y="20449"/>
                    <a:pt x="2994" y="20497"/>
                  </a:cubicBezTo>
                  <a:cubicBezTo>
                    <a:pt x="2970" y="20527"/>
                    <a:pt x="2945" y="20555"/>
                    <a:pt x="2920" y="20584"/>
                  </a:cubicBezTo>
                  <a:cubicBezTo>
                    <a:pt x="1596" y="19148"/>
                    <a:pt x="1174" y="18439"/>
                    <a:pt x="950" y="17995"/>
                  </a:cubicBezTo>
                  <a:cubicBezTo>
                    <a:pt x="395" y="16891"/>
                    <a:pt x="34" y="15682"/>
                    <a:pt x="21" y="14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9" name="Google Shape;264;p38">
            <a:extLst>
              <a:ext uri="{FF2B5EF4-FFF2-40B4-BE49-F238E27FC236}">
                <a16:creationId xmlns:a16="http://schemas.microsoft.com/office/drawing/2014/main" id="{136446DB-89CA-435C-A194-3B25116CB5F2}"/>
              </a:ext>
            </a:extLst>
          </p:cNvPr>
          <p:cNvSpPr txBox="1">
            <a:spLocks/>
          </p:cNvSpPr>
          <p:nvPr/>
        </p:nvSpPr>
        <p:spPr>
          <a:xfrm>
            <a:off x="2899733" y="1415259"/>
            <a:ext cx="6392534" cy="1757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Days One"/>
              <a:buNone/>
              <a:defRPr sz="5333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96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THANK YOU!</a:t>
            </a:r>
            <a:endParaRPr lang="en-US" sz="4000" b="1" kern="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80" name="Google Shape;264;p38">
            <a:extLst>
              <a:ext uri="{FF2B5EF4-FFF2-40B4-BE49-F238E27FC236}">
                <a16:creationId xmlns:a16="http://schemas.microsoft.com/office/drawing/2014/main" id="{54F8C5CA-FDD7-4AAD-A8D7-AA327B6AB3F0}"/>
              </a:ext>
            </a:extLst>
          </p:cNvPr>
          <p:cNvSpPr txBox="1">
            <a:spLocks/>
          </p:cNvSpPr>
          <p:nvPr/>
        </p:nvSpPr>
        <p:spPr>
          <a:xfrm>
            <a:off x="2899733" y="2903161"/>
            <a:ext cx="6392534" cy="96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Days One"/>
              <a:buNone/>
              <a:defRPr sz="5333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b="1" kern="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Have a fantastic Spring Break</a:t>
            </a:r>
          </a:p>
        </p:txBody>
      </p:sp>
      <p:sp>
        <p:nvSpPr>
          <p:cNvPr id="81" name="Google Shape;264;p38">
            <a:extLst>
              <a:ext uri="{FF2B5EF4-FFF2-40B4-BE49-F238E27FC236}">
                <a16:creationId xmlns:a16="http://schemas.microsoft.com/office/drawing/2014/main" id="{B1DD7075-A817-41A5-A858-4CEF4F7071BF}"/>
              </a:ext>
            </a:extLst>
          </p:cNvPr>
          <p:cNvSpPr txBox="1">
            <a:spLocks/>
          </p:cNvSpPr>
          <p:nvPr/>
        </p:nvSpPr>
        <p:spPr>
          <a:xfrm>
            <a:off x="2899733" y="4115038"/>
            <a:ext cx="6392534" cy="96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Days One"/>
              <a:buNone/>
              <a:defRPr sz="5333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ebas Neue"/>
              <a:buNone/>
              <a:defRPr sz="4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b="1" kern="0" dirty="0">
                <a:solidFill>
                  <a:schemeClr val="accent1"/>
                </a:solidFill>
                <a:latin typeface="Agency FB" panose="020B0503020202020204" pitchFamily="34" charset="0"/>
              </a:rPr>
              <a:t>Any Questions?</a:t>
            </a:r>
          </a:p>
        </p:txBody>
      </p:sp>
      <p:grpSp>
        <p:nvGrpSpPr>
          <p:cNvPr id="82" name="Google Shape;1995;p72">
            <a:extLst>
              <a:ext uri="{FF2B5EF4-FFF2-40B4-BE49-F238E27FC236}">
                <a16:creationId xmlns:a16="http://schemas.microsoft.com/office/drawing/2014/main" id="{5DD46462-43CF-46D5-9F4B-C1326B024658}"/>
              </a:ext>
            </a:extLst>
          </p:cNvPr>
          <p:cNvGrpSpPr/>
          <p:nvPr/>
        </p:nvGrpSpPr>
        <p:grpSpPr>
          <a:xfrm>
            <a:off x="311043" y="740872"/>
            <a:ext cx="860520" cy="997821"/>
            <a:chOff x="5320111" y="1881293"/>
            <a:chExt cx="470512" cy="545615"/>
          </a:xfrm>
        </p:grpSpPr>
        <p:sp>
          <p:nvSpPr>
            <p:cNvPr id="83" name="Google Shape;1996;p72">
              <a:extLst>
                <a:ext uri="{FF2B5EF4-FFF2-40B4-BE49-F238E27FC236}">
                  <a16:creationId xmlns:a16="http://schemas.microsoft.com/office/drawing/2014/main" id="{7F9C01CB-2D0B-4414-A774-9B9156A68B8E}"/>
                </a:ext>
              </a:extLst>
            </p:cNvPr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97;p72">
              <a:extLst>
                <a:ext uri="{FF2B5EF4-FFF2-40B4-BE49-F238E27FC236}">
                  <a16:creationId xmlns:a16="http://schemas.microsoft.com/office/drawing/2014/main" id="{D2B006BC-7DE1-4673-B2A3-6F03342587D2}"/>
                </a:ext>
              </a:extLst>
            </p:cNvPr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98;p72">
              <a:extLst>
                <a:ext uri="{FF2B5EF4-FFF2-40B4-BE49-F238E27FC236}">
                  <a16:creationId xmlns:a16="http://schemas.microsoft.com/office/drawing/2014/main" id="{2953E38F-10DF-4C3C-BF7A-A67161BC1600}"/>
                </a:ext>
              </a:extLst>
            </p:cNvPr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999;p72">
            <a:extLst>
              <a:ext uri="{FF2B5EF4-FFF2-40B4-BE49-F238E27FC236}">
                <a16:creationId xmlns:a16="http://schemas.microsoft.com/office/drawing/2014/main" id="{97857253-52F3-49D4-A1B9-FAB1314DDEA5}"/>
              </a:ext>
            </a:extLst>
          </p:cNvPr>
          <p:cNvGrpSpPr/>
          <p:nvPr/>
        </p:nvGrpSpPr>
        <p:grpSpPr>
          <a:xfrm>
            <a:off x="694362" y="294886"/>
            <a:ext cx="315323" cy="376981"/>
            <a:chOff x="4040314" y="1769061"/>
            <a:chExt cx="315323" cy="376981"/>
          </a:xfrm>
        </p:grpSpPr>
        <p:sp>
          <p:nvSpPr>
            <p:cNvPr id="87" name="Google Shape;2000;p72">
              <a:extLst>
                <a:ext uri="{FF2B5EF4-FFF2-40B4-BE49-F238E27FC236}">
                  <a16:creationId xmlns:a16="http://schemas.microsoft.com/office/drawing/2014/main" id="{98FCA6C1-650A-4579-96DF-796A548FE6D8}"/>
                </a:ext>
              </a:extLst>
            </p:cNvPr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01;p72">
              <a:extLst>
                <a:ext uri="{FF2B5EF4-FFF2-40B4-BE49-F238E27FC236}">
                  <a16:creationId xmlns:a16="http://schemas.microsoft.com/office/drawing/2014/main" id="{302EBD07-F1DA-4E54-9EAF-D837F9BB5E7E}"/>
                </a:ext>
              </a:extLst>
            </p:cNvPr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02;p72">
              <a:extLst>
                <a:ext uri="{FF2B5EF4-FFF2-40B4-BE49-F238E27FC236}">
                  <a16:creationId xmlns:a16="http://schemas.microsoft.com/office/drawing/2014/main" id="{6D8CD585-9456-4E05-95AB-7305B0352D69}"/>
                </a:ext>
              </a:extLst>
            </p:cNvPr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679;p46">
            <a:extLst>
              <a:ext uri="{FF2B5EF4-FFF2-40B4-BE49-F238E27FC236}">
                <a16:creationId xmlns:a16="http://schemas.microsoft.com/office/drawing/2014/main" id="{AF48CB25-FA30-4F33-B3A0-1619AE3EFB2D}"/>
              </a:ext>
            </a:extLst>
          </p:cNvPr>
          <p:cNvSpPr/>
          <p:nvPr/>
        </p:nvSpPr>
        <p:spPr>
          <a:xfrm rot="19281615">
            <a:off x="11113741" y="6022286"/>
            <a:ext cx="483446" cy="528820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680;p46">
            <a:extLst>
              <a:ext uri="{FF2B5EF4-FFF2-40B4-BE49-F238E27FC236}">
                <a16:creationId xmlns:a16="http://schemas.microsoft.com/office/drawing/2014/main" id="{B0FB85FA-6124-4DD1-83D9-593169A76F53}"/>
              </a:ext>
            </a:extLst>
          </p:cNvPr>
          <p:cNvSpPr/>
          <p:nvPr/>
        </p:nvSpPr>
        <p:spPr>
          <a:xfrm rot="19281615">
            <a:off x="10404399" y="5274153"/>
            <a:ext cx="726918" cy="795143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2531;p74">
            <a:extLst>
              <a:ext uri="{FF2B5EF4-FFF2-40B4-BE49-F238E27FC236}">
                <a16:creationId xmlns:a16="http://schemas.microsoft.com/office/drawing/2014/main" id="{AB142589-9981-49C5-B69D-499D4944232B}"/>
              </a:ext>
            </a:extLst>
          </p:cNvPr>
          <p:cNvGrpSpPr/>
          <p:nvPr/>
        </p:nvGrpSpPr>
        <p:grpSpPr>
          <a:xfrm>
            <a:off x="7023836" y="5683083"/>
            <a:ext cx="480612" cy="317236"/>
            <a:chOff x="2562706" y="2257363"/>
            <a:chExt cx="368681" cy="243354"/>
          </a:xfrm>
        </p:grpSpPr>
        <p:sp>
          <p:nvSpPr>
            <p:cNvPr id="93" name="Google Shape;2532;p74">
              <a:extLst>
                <a:ext uri="{FF2B5EF4-FFF2-40B4-BE49-F238E27FC236}">
                  <a16:creationId xmlns:a16="http://schemas.microsoft.com/office/drawing/2014/main" id="{1DD272E6-842C-47A6-8345-378A5876E5E5}"/>
                </a:ext>
              </a:extLst>
            </p:cNvPr>
            <p:cNvSpPr/>
            <p:nvPr/>
          </p:nvSpPr>
          <p:spPr>
            <a:xfrm>
              <a:off x="2562706" y="2257363"/>
              <a:ext cx="368681" cy="243354"/>
            </a:xfrm>
            <a:custGeom>
              <a:avLst/>
              <a:gdLst/>
              <a:ahLst/>
              <a:cxnLst/>
              <a:rect l="l" t="t" r="r" b="b"/>
              <a:pathLst>
                <a:path w="22825" h="15066" extrusionOk="0">
                  <a:moveTo>
                    <a:pt x="19337" y="1"/>
                  </a:moveTo>
                  <a:lnTo>
                    <a:pt x="0" y="10713"/>
                  </a:lnTo>
                  <a:lnTo>
                    <a:pt x="22825" y="15065"/>
                  </a:lnTo>
                  <a:close/>
                </a:path>
              </a:pathLst>
            </a:custGeom>
            <a:solidFill>
              <a:srgbClr val="709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33;p74">
              <a:extLst>
                <a:ext uri="{FF2B5EF4-FFF2-40B4-BE49-F238E27FC236}">
                  <a16:creationId xmlns:a16="http://schemas.microsoft.com/office/drawing/2014/main" id="{F9517FF8-FE6E-43F9-B077-CE2B6A88B685}"/>
                </a:ext>
              </a:extLst>
            </p:cNvPr>
            <p:cNvSpPr/>
            <p:nvPr/>
          </p:nvSpPr>
          <p:spPr>
            <a:xfrm>
              <a:off x="2808127" y="2257363"/>
              <a:ext cx="123260" cy="243354"/>
            </a:xfrm>
            <a:custGeom>
              <a:avLst/>
              <a:gdLst/>
              <a:ahLst/>
              <a:cxnLst/>
              <a:rect l="l" t="t" r="r" b="b"/>
              <a:pathLst>
                <a:path w="7631" h="15066" extrusionOk="0">
                  <a:moveTo>
                    <a:pt x="4143" y="1"/>
                  </a:moveTo>
                  <a:lnTo>
                    <a:pt x="1" y="8113"/>
                  </a:lnTo>
                  <a:lnTo>
                    <a:pt x="7631" y="1506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34;p74">
              <a:extLst>
                <a:ext uri="{FF2B5EF4-FFF2-40B4-BE49-F238E27FC236}">
                  <a16:creationId xmlns:a16="http://schemas.microsoft.com/office/drawing/2014/main" id="{4AFDDD35-85F6-4229-B714-A4E6E4BA839C}"/>
                </a:ext>
              </a:extLst>
            </p:cNvPr>
            <p:cNvSpPr/>
            <p:nvPr/>
          </p:nvSpPr>
          <p:spPr>
            <a:xfrm>
              <a:off x="2562706" y="2388408"/>
              <a:ext cx="368681" cy="112308"/>
            </a:xfrm>
            <a:custGeom>
              <a:avLst/>
              <a:gdLst/>
              <a:ahLst/>
              <a:cxnLst/>
              <a:rect l="l" t="t" r="r" b="b"/>
              <a:pathLst>
                <a:path w="22825" h="6953" extrusionOk="0">
                  <a:moveTo>
                    <a:pt x="0" y="2600"/>
                  </a:moveTo>
                  <a:lnTo>
                    <a:pt x="15195" y="0"/>
                  </a:lnTo>
                  <a:lnTo>
                    <a:pt x="22825" y="695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Project Description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 flipH="1">
            <a:off x="437048" y="5780925"/>
            <a:ext cx="627349" cy="727487"/>
            <a:chOff x="6030486" y="487493"/>
            <a:chExt cx="470512" cy="545615"/>
          </a:xfrm>
        </p:grpSpPr>
        <p:sp>
          <p:nvSpPr>
            <p:cNvPr id="402" name="Google Shape;402;p41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88363" y="5479236"/>
            <a:ext cx="164107" cy="16410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82FF0-CDFD-4877-A7A0-D9B13EC0825C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Fully emulates EGR101.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7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759" name="Google Shape;759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47"/>
          <p:cNvGrpSpPr/>
          <p:nvPr/>
        </p:nvGrpSpPr>
        <p:grpSpPr>
          <a:xfrm rot="-5400000">
            <a:off x="1316409" y="245985"/>
            <a:ext cx="221847" cy="934688"/>
            <a:chOff x="8668080" y="2328029"/>
            <a:chExt cx="127488" cy="537136"/>
          </a:xfrm>
        </p:grpSpPr>
        <p:sp>
          <p:nvSpPr>
            <p:cNvPr id="772" name="Google Shape;772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 rot="-8999956">
            <a:off x="10846376" y="521405"/>
            <a:ext cx="627336" cy="727471"/>
            <a:chOff x="5320111" y="1881293"/>
            <a:chExt cx="470512" cy="545615"/>
          </a:xfrm>
        </p:grpSpPr>
        <p:sp>
          <p:nvSpPr>
            <p:cNvPr id="785" name="Google Shape;785;p4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/>
          <p:nvPr/>
        </p:nvSpPr>
        <p:spPr>
          <a:xfrm>
            <a:off x="10303873" y="700363"/>
            <a:ext cx="369556" cy="36953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>
            <a:off x="612324" y="60167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47"/>
          <p:cNvSpPr/>
          <p:nvPr/>
        </p:nvSpPr>
        <p:spPr>
          <a:xfrm>
            <a:off x="539797" y="5617370"/>
            <a:ext cx="221860" cy="22186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1086407-81E6-4A1C-A72C-198C70F0820E}"/>
              </a:ext>
            </a:extLst>
          </p:cNvPr>
          <p:cNvSpPr/>
          <p:nvPr/>
        </p:nvSpPr>
        <p:spPr>
          <a:xfrm rot="10800000" flipH="1" flipV="1">
            <a:off x="1989457" y="1681042"/>
            <a:ext cx="8213086" cy="4370129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are familiar with the kit and its components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Students understand assigned task and what to do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Only the professor can add additional components or pieces to the kit</a:t>
            </a:r>
          </a:p>
          <a:p>
            <a:pPr marL="457200" indent="-4572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The application can run on different operating systems</a:t>
            </a:r>
          </a:p>
        </p:txBody>
      </p:sp>
      <p:sp>
        <p:nvSpPr>
          <p:cNvPr id="38" name="Google Shape;370;p41">
            <a:extLst>
              <a:ext uri="{FF2B5EF4-FFF2-40B4-BE49-F238E27FC236}">
                <a16:creationId xmlns:a16="http://schemas.microsoft.com/office/drawing/2014/main" id="{738D453F-0EAE-45A8-9915-E3DDB70A9713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Assumptions/Dependencies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9129220">
            <a:off x="1002836" y="670021"/>
            <a:ext cx="627347" cy="727484"/>
            <a:chOff x="5320111" y="1881293"/>
            <a:chExt cx="470512" cy="545615"/>
          </a:xfrm>
        </p:grpSpPr>
        <p:sp>
          <p:nvSpPr>
            <p:cNvPr id="676" name="Google Shape;676;p4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79" name="Google Shape;679;p46"/>
          <p:cNvSpPr/>
          <p:nvPr/>
        </p:nvSpPr>
        <p:spPr>
          <a:xfrm>
            <a:off x="517695" y="6093671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46"/>
          <p:cNvSpPr/>
          <p:nvPr/>
        </p:nvSpPr>
        <p:spPr>
          <a:xfrm>
            <a:off x="264673" y="5524296"/>
            <a:ext cx="418761" cy="41876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1" name="Google Shape;681;p46"/>
          <p:cNvGrpSpPr/>
          <p:nvPr/>
        </p:nvGrpSpPr>
        <p:grpSpPr>
          <a:xfrm>
            <a:off x="10866150" y="841844"/>
            <a:ext cx="365852" cy="383843"/>
            <a:chOff x="2772212" y="2822146"/>
            <a:chExt cx="274389" cy="287882"/>
          </a:xfrm>
        </p:grpSpPr>
        <p:sp>
          <p:nvSpPr>
            <p:cNvPr id="682" name="Google Shape;682;p4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10535193" y="950839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1626957" y="1356965"/>
            <a:ext cx="267935" cy="216736"/>
            <a:chOff x="5095817" y="961574"/>
            <a:chExt cx="200951" cy="162552"/>
          </a:xfrm>
        </p:grpSpPr>
        <p:sp>
          <p:nvSpPr>
            <p:cNvPr id="686" name="Google Shape;686;p46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9" name="Google Shape;689;p46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690" name="Google Shape;690;p4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370;p41">
            <a:extLst>
              <a:ext uri="{FF2B5EF4-FFF2-40B4-BE49-F238E27FC236}">
                <a16:creationId xmlns:a16="http://schemas.microsoft.com/office/drawing/2014/main" id="{F37A5F5A-690F-4191-AB4E-13B42A0805EF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Constraints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9C5F264-0C4D-4FCB-ABDD-EBED0DCE25E4}"/>
              </a:ext>
            </a:extLst>
          </p:cNvPr>
          <p:cNvSpPr/>
          <p:nvPr/>
        </p:nvSpPr>
        <p:spPr>
          <a:xfrm rot="10800000" flipH="1" flipV="1">
            <a:off x="2862607" y="1863197"/>
            <a:ext cx="6466787" cy="3703414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Project is constrained by the kit provided to the EGR 101 students</a:t>
            </a:r>
          </a:p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Cannot have functionality or components that the actual robot and kit does not haves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 idx="15"/>
          </p:nvPr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Last Sprint</a:t>
            </a:r>
            <a:endParaRPr sz="4800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grpSp>
        <p:nvGrpSpPr>
          <p:cNvPr id="375" name="Google Shape;375;p41"/>
          <p:cNvGrpSpPr/>
          <p:nvPr/>
        </p:nvGrpSpPr>
        <p:grpSpPr>
          <a:xfrm>
            <a:off x="11127609" y="5177285"/>
            <a:ext cx="221847" cy="934688"/>
            <a:chOff x="8668080" y="2328029"/>
            <a:chExt cx="127488" cy="537136"/>
          </a:xfrm>
        </p:grpSpPr>
        <p:sp>
          <p:nvSpPr>
            <p:cNvPr id="376" name="Google Shape;376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41"/>
          <p:cNvGrpSpPr/>
          <p:nvPr/>
        </p:nvGrpSpPr>
        <p:grpSpPr>
          <a:xfrm>
            <a:off x="842542" y="710552"/>
            <a:ext cx="221847" cy="934688"/>
            <a:chOff x="8668080" y="2328029"/>
            <a:chExt cx="127488" cy="537136"/>
          </a:xfrm>
        </p:grpSpPr>
        <p:sp>
          <p:nvSpPr>
            <p:cNvPr id="389" name="Google Shape;389;p41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41"/>
          <p:cNvGrpSpPr/>
          <p:nvPr/>
        </p:nvGrpSpPr>
        <p:grpSpPr>
          <a:xfrm flipH="1">
            <a:off x="437048" y="5780925"/>
            <a:ext cx="627349" cy="727487"/>
            <a:chOff x="6030486" y="487493"/>
            <a:chExt cx="470512" cy="545615"/>
          </a:xfrm>
        </p:grpSpPr>
        <p:sp>
          <p:nvSpPr>
            <p:cNvPr id="402" name="Google Shape;402;p41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1"/>
          <p:cNvSpPr/>
          <p:nvPr/>
        </p:nvSpPr>
        <p:spPr>
          <a:xfrm>
            <a:off x="11127604" y="713328"/>
            <a:ext cx="501392" cy="501392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88363" y="5479236"/>
            <a:ext cx="164107" cy="164107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/>
          <p:nvPr/>
        </p:nvSpPr>
        <p:spPr>
          <a:xfrm>
            <a:off x="11349483" y="13569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11419513" y="14196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32E0CF9-9550-4D6B-8D4A-415FED50413F}"/>
              </a:ext>
            </a:extLst>
          </p:cNvPr>
          <p:cNvSpPr/>
          <p:nvPr/>
        </p:nvSpPr>
        <p:spPr>
          <a:xfrm rot="10800000" flipH="1" flipV="1">
            <a:off x="2862607" y="1863196"/>
            <a:ext cx="6466787" cy="3780147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1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2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3</a:t>
            </a:r>
          </a:p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Thing 4</a:t>
            </a:r>
          </a:p>
        </p:txBody>
      </p:sp>
    </p:spTree>
    <p:extLst>
      <p:ext uri="{BB962C8B-B14F-4D97-AF65-F5344CB8AC3E}">
        <p14:creationId xmlns:p14="http://schemas.microsoft.com/office/powerpoint/2010/main" val="311573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9"/>
          <p:cNvCxnSpPr/>
          <p:nvPr/>
        </p:nvCxnSpPr>
        <p:spPr>
          <a:xfrm>
            <a:off x="-13233" y="6156300"/>
            <a:ext cx="9492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1" name="Google Shape;311;p39"/>
          <p:cNvGrpSpPr/>
          <p:nvPr/>
        </p:nvGrpSpPr>
        <p:grpSpPr>
          <a:xfrm rot="5400000">
            <a:off x="10429042" y="5507369"/>
            <a:ext cx="308063" cy="1297864"/>
            <a:chOff x="8668080" y="2328029"/>
            <a:chExt cx="127488" cy="537136"/>
          </a:xfrm>
        </p:grpSpPr>
        <p:sp>
          <p:nvSpPr>
            <p:cNvPr id="312" name="Google Shape;312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39"/>
          <p:cNvSpPr/>
          <p:nvPr/>
        </p:nvSpPr>
        <p:spPr>
          <a:xfrm>
            <a:off x="398587" y="3467043"/>
            <a:ext cx="278503" cy="278592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11626419" y="1033982"/>
            <a:ext cx="420431" cy="502641"/>
            <a:chOff x="8719814" y="775486"/>
            <a:chExt cx="315323" cy="376981"/>
          </a:xfrm>
        </p:grpSpPr>
        <p:sp>
          <p:nvSpPr>
            <p:cNvPr id="326" name="Google Shape;326;p39"/>
            <p:cNvSpPr/>
            <p:nvPr/>
          </p:nvSpPr>
          <p:spPr>
            <a:xfrm>
              <a:off x="8719814" y="775486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8739593" y="897177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8719814" y="775486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9"/>
          <p:cNvSpPr/>
          <p:nvPr/>
        </p:nvSpPr>
        <p:spPr>
          <a:xfrm>
            <a:off x="11473050" y="4470262"/>
            <a:ext cx="295772" cy="321183"/>
          </a:xfrm>
          <a:custGeom>
            <a:avLst/>
            <a:gdLst/>
            <a:ahLst/>
            <a:cxnLst/>
            <a:rect l="l" t="t" r="r" b="b"/>
            <a:pathLst>
              <a:path w="5820" h="6320" extrusionOk="0">
                <a:moveTo>
                  <a:pt x="0" y="5570"/>
                </a:moveTo>
                <a:lnTo>
                  <a:pt x="4982" y="0"/>
                </a:lnTo>
                <a:lnTo>
                  <a:pt x="5820" y="749"/>
                </a:lnTo>
                <a:lnTo>
                  <a:pt x="838" y="63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1543079" y="4532922"/>
            <a:ext cx="295823" cy="321183"/>
          </a:xfrm>
          <a:custGeom>
            <a:avLst/>
            <a:gdLst/>
            <a:ahLst/>
            <a:cxnLst/>
            <a:rect l="l" t="t" r="r" b="b"/>
            <a:pathLst>
              <a:path w="5821" h="6320" extrusionOk="0">
                <a:moveTo>
                  <a:pt x="1" y="5571"/>
                </a:moveTo>
                <a:lnTo>
                  <a:pt x="4984" y="1"/>
                </a:lnTo>
                <a:lnTo>
                  <a:pt x="5820" y="750"/>
                </a:lnTo>
                <a:lnTo>
                  <a:pt x="838" y="63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265713" y="3000338"/>
            <a:ext cx="278503" cy="278503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370;p41">
            <a:extLst>
              <a:ext uri="{FF2B5EF4-FFF2-40B4-BE49-F238E27FC236}">
                <a16:creationId xmlns:a16="http://schemas.microsoft.com/office/drawing/2014/main" id="{B373E17F-E9D2-4ABF-8B2C-7CF3FC6E4A37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Major Sub-Systems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82FF0-CDFD-4877-A7A0-D9B13EC0825C}"/>
              </a:ext>
            </a:extLst>
          </p:cNvPr>
          <p:cNvSpPr/>
          <p:nvPr/>
        </p:nvSpPr>
        <p:spPr>
          <a:xfrm rot="10800000" flipH="1" flipV="1">
            <a:off x="1911262" y="2889500"/>
            <a:ext cx="3652493" cy="2673413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</a:rPr>
              <a:t>Design/Wiring Interface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CCF4AF-E254-430C-9CBB-18FABC88BB98}"/>
              </a:ext>
            </a:extLst>
          </p:cNvPr>
          <p:cNvSpPr/>
          <p:nvPr/>
        </p:nvSpPr>
        <p:spPr>
          <a:xfrm rot="10800000" flipH="1" flipV="1">
            <a:off x="6523540" y="2889500"/>
            <a:ext cx="3652493" cy="267341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  <a:buClr>
                <a:schemeClr val="tx2"/>
              </a:buClr>
            </a:pPr>
            <a:r>
              <a:rPr lang="en-US" sz="3200" dirty="0">
                <a:solidFill>
                  <a:schemeClr val="accent1"/>
                </a:solidFill>
                <a:latin typeface="Tw Cen MT" panose="020B0602020104020603" pitchFamily="34" charset="0"/>
              </a:rPr>
              <a:t>Arduino IDE</a:t>
            </a:r>
          </a:p>
        </p:txBody>
      </p:sp>
      <p:sp>
        <p:nvSpPr>
          <p:cNvPr id="39" name="Google Shape;445;p42">
            <a:extLst>
              <a:ext uri="{FF2B5EF4-FFF2-40B4-BE49-F238E27FC236}">
                <a16:creationId xmlns:a16="http://schemas.microsoft.com/office/drawing/2014/main" id="{8136D668-25BC-44CE-A74A-130A630F71CF}"/>
              </a:ext>
            </a:extLst>
          </p:cNvPr>
          <p:cNvSpPr/>
          <p:nvPr/>
        </p:nvSpPr>
        <p:spPr>
          <a:xfrm>
            <a:off x="3095981" y="2057131"/>
            <a:ext cx="1281443" cy="129770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Google Shape;2471;p73">
            <a:extLst>
              <a:ext uri="{FF2B5EF4-FFF2-40B4-BE49-F238E27FC236}">
                <a16:creationId xmlns:a16="http://schemas.microsoft.com/office/drawing/2014/main" id="{259EFECA-EA80-44A1-9A09-F9CC5882FD4C}"/>
              </a:ext>
            </a:extLst>
          </p:cNvPr>
          <p:cNvGrpSpPr/>
          <p:nvPr/>
        </p:nvGrpSpPr>
        <p:grpSpPr>
          <a:xfrm>
            <a:off x="3329569" y="2320524"/>
            <a:ext cx="815876" cy="774836"/>
            <a:chOff x="1001438" y="2728000"/>
            <a:chExt cx="443900" cy="439900"/>
          </a:xfrm>
          <a:solidFill>
            <a:schemeClr val="accent1"/>
          </a:solidFill>
        </p:grpSpPr>
        <p:sp>
          <p:nvSpPr>
            <p:cNvPr id="29" name="Google Shape;2472;p73">
              <a:extLst>
                <a:ext uri="{FF2B5EF4-FFF2-40B4-BE49-F238E27FC236}">
                  <a16:creationId xmlns:a16="http://schemas.microsoft.com/office/drawing/2014/main" id="{3E49D6E5-C7B1-498F-B6CD-8615D362B6E9}"/>
                </a:ext>
              </a:extLst>
            </p:cNvPr>
            <p:cNvSpPr/>
            <p:nvPr/>
          </p:nvSpPr>
          <p:spPr>
            <a:xfrm>
              <a:off x="1001438" y="2776050"/>
              <a:ext cx="86325" cy="300450"/>
            </a:xfrm>
            <a:custGeom>
              <a:avLst/>
              <a:gdLst/>
              <a:ahLst/>
              <a:cxnLst/>
              <a:rect l="l" t="t" r="r" b="b"/>
              <a:pathLst>
                <a:path w="3453" h="12018" extrusionOk="0">
                  <a:moveTo>
                    <a:pt x="3203" y="0"/>
                  </a:moveTo>
                  <a:cubicBezTo>
                    <a:pt x="2563" y="36"/>
                    <a:pt x="2065" y="534"/>
                    <a:pt x="2065" y="1174"/>
                  </a:cubicBezTo>
                  <a:lnTo>
                    <a:pt x="2065" y="2847"/>
                  </a:lnTo>
                  <a:lnTo>
                    <a:pt x="321" y="2847"/>
                  </a:lnTo>
                  <a:cubicBezTo>
                    <a:pt x="1" y="2847"/>
                    <a:pt x="1" y="3380"/>
                    <a:pt x="321" y="3380"/>
                  </a:cubicBezTo>
                  <a:lnTo>
                    <a:pt x="2065" y="3380"/>
                  </a:lnTo>
                  <a:lnTo>
                    <a:pt x="2065" y="4732"/>
                  </a:lnTo>
                  <a:lnTo>
                    <a:pt x="321" y="4732"/>
                  </a:lnTo>
                  <a:cubicBezTo>
                    <a:pt x="179" y="4732"/>
                    <a:pt x="72" y="4839"/>
                    <a:pt x="72" y="4981"/>
                  </a:cubicBezTo>
                  <a:cubicBezTo>
                    <a:pt x="72" y="5124"/>
                    <a:pt x="179" y="5266"/>
                    <a:pt x="321" y="5266"/>
                  </a:cubicBezTo>
                  <a:lnTo>
                    <a:pt x="2065" y="5266"/>
                  </a:lnTo>
                  <a:lnTo>
                    <a:pt x="2065" y="6618"/>
                  </a:lnTo>
                  <a:lnTo>
                    <a:pt x="321" y="6618"/>
                  </a:lnTo>
                  <a:cubicBezTo>
                    <a:pt x="1" y="6618"/>
                    <a:pt x="1" y="7116"/>
                    <a:pt x="321" y="7116"/>
                  </a:cubicBezTo>
                  <a:lnTo>
                    <a:pt x="2065" y="7116"/>
                  </a:lnTo>
                  <a:lnTo>
                    <a:pt x="2065" y="8504"/>
                  </a:lnTo>
                  <a:lnTo>
                    <a:pt x="321" y="8504"/>
                  </a:lnTo>
                  <a:cubicBezTo>
                    <a:pt x="1" y="8504"/>
                    <a:pt x="1" y="9002"/>
                    <a:pt x="321" y="9002"/>
                  </a:cubicBezTo>
                  <a:lnTo>
                    <a:pt x="2065" y="9002"/>
                  </a:lnTo>
                  <a:lnTo>
                    <a:pt x="2065" y="10354"/>
                  </a:lnTo>
                  <a:lnTo>
                    <a:pt x="321" y="10354"/>
                  </a:lnTo>
                  <a:cubicBezTo>
                    <a:pt x="1" y="10354"/>
                    <a:pt x="1" y="10888"/>
                    <a:pt x="321" y="10888"/>
                  </a:cubicBezTo>
                  <a:lnTo>
                    <a:pt x="2065" y="10888"/>
                  </a:lnTo>
                  <a:lnTo>
                    <a:pt x="2065" y="11777"/>
                  </a:lnTo>
                  <a:cubicBezTo>
                    <a:pt x="2029" y="11937"/>
                    <a:pt x="2180" y="12017"/>
                    <a:pt x="2327" y="12017"/>
                  </a:cubicBezTo>
                  <a:cubicBezTo>
                    <a:pt x="2474" y="12017"/>
                    <a:pt x="2616" y="11937"/>
                    <a:pt x="2563" y="11777"/>
                  </a:cubicBezTo>
                  <a:lnTo>
                    <a:pt x="2563" y="1174"/>
                  </a:lnTo>
                  <a:cubicBezTo>
                    <a:pt x="2563" y="818"/>
                    <a:pt x="2847" y="534"/>
                    <a:pt x="3203" y="534"/>
                  </a:cubicBezTo>
                  <a:cubicBezTo>
                    <a:pt x="3345" y="534"/>
                    <a:pt x="3452" y="391"/>
                    <a:pt x="3452" y="249"/>
                  </a:cubicBezTo>
                  <a:cubicBezTo>
                    <a:pt x="3452" y="107"/>
                    <a:pt x="3345" y="0"/>
                    <a:pt x="320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73;p73">
              <a:extLst>
                <a:ext uri="{FF2B5EF4-FFF2-40B4-BE49-F238E27FC236}">
                  <a16:creationId xmlns:a16="http://schemas.microsoft.com/office/drawing/2014/main" id="{CBE22236-737D-4E21-B19D-56BB532046F6}"/>
                </a:ext>
              </a:extLst>
            </p:cNvPr>
            <p:cNvSpPr/>
            <p:nvPr/>
          </p:nvSpPr>
          <p:spPr>
            <a:xfrm>
              <a:off x="1053088" y="3089625"/>
              <a:ext cx="310425" cy="78275"/>
            </a:xfrm>
            <a:custGeom>
              <a:avLst/>
              <a:gdLst/>
              <a:ahLst/>
              <a:cxnLst/>
              <a:rect l="l" t="t" r="r" b="b"/>
              <a:pathLst>
                <a:path w="12417" h="3131" extrusionOk="0">
                  <a:moveTo>
                    <a:pt x="340" y="1"/>
                  </a:moveTo>
                  <a:cubicBezTo>
                    <a:pt x="172" y="1"/>
                    <a:pt x="0" y="164"/>
                    <a:pt x="70" y="373"/>
                  </a:cubicBezTo>
                  <a:cubicBezTo>
                    <a:pt x="248" y="800"/>
                    <a:pt x="675" y="1084"/>
                    <a:pt x="1173" y="1084"/>
                  </a:cubicBezTo>
                  <a:lnTo>
                    <a:pt x="2774" y="1084"/>
                  </a:lnTo>
                  <a:lnTo>
                    <a:pt x="2774" y="2863"/>
                  </a:lnTo>
                  <a:cubicBezTo>
                    <a:pt x="2774" y="3006"/>
                    <a:pt x="2881" y="3113"/>
                    <a:pt x="3023" y="3113"/>
                  </a:cubicBezTo>
                  <a:cubicBezTo>
                    <a:pt x="3042" y="3116"/>
                    <a:pt x="3060" y="3118"/>
                    <a:pt x="3077" y="3118"/>
                  </a:cubicBezTo>
                  <a:cubicBezTo>
                    <a:pt x="3222" y="3118"/>
                    <a:pt x="3308" y="2991"/>
                    <a:pt x="3308" y="2863"/>
                  </a:cubicBezTo>
                  <a:lnTo>
                    <a:pt x="3308" y="1084"/>
                  </a:lnTo>
                  <a:lnTo>
                    <a:pt x="4660" y="1084"/>
                  </a:lnTo>
                  <a:lnTo>
                    <a:pt x="4660" y="2863"/>
                  </a:lnTo>
                  <a:cubicBezTo>
                    <a:pt x="4660" y="3041"/>
                    <a:pt x="4793" y="3130"/>
                    <a:pt x="4926" y="3130"/>
                  </a:cubicBezTo>
                  <a:cubicBezTo>
                    <a:pt x="5060" y="3130"/>
                    <a:pt x="5193" y="3041"/>
                    <a:pt x="5193" y="2863"/>
                  </a:cubicBezTo>
                  <a:lnTo>
                    <a:pt x="5193" y="1084"/>
                  </a:lnTo>
                  <a:lnTo>
                    <a:pt x="6545" y="1084"/>
                  </a:lnTo>
                  <a:lnTo>
                    <a:pt x="6545" y="2863"/>
                  </a:lnTo>
                  <a:cubicBezTo>
                    <a:pt x="6545" y="3041"/>
                    <a:pt x="6670" y="3130"/>
                    <a:pt x="6794" y="3130"/>
                  </a:cubicBezTo>
                  <a:cubicBezTo>
                    <a:pt x="6919" y="3130"/>
                    <a:pt x="7044" y="3041"/>
                    <a:pt x="7044" y="2863"/>
                  </a:cubicBezTo>
                  <a:lnTo>
                    <a:pt x="7044" y="1084"/>
                  </a:lnTo>
                  <a:lnTo>
                    <a:pt x="8431" y="1084"/>
                  </a:lnTo>
                  <a:lnTo>
                    <a:pt x="8431" y="2863"/>
                  </a:lnTo>
                  <a:cubicBezTo>
                    <a:pt x="8449" y="3024"/>
                    <a:pt x="8565" y="3104"/>
                    <a:pt x="8680" y="3104"/>
                  </a:cubicBezTo>
                  <a:cubicBezTo>
                    <a:pt x="8796" y="3104"/>
                    <a:pt x="8912" y="3024"/>
                    <a:pt x="8929" y="2863"/>
                  </a:cubicBezTo>
                  <a:lnTo>
                    <a:pt x="8929" y="1084"/>
                  </a:lnTo>
                  <a:lnTo>
                    <a:pt x="10281" y="1084"/>
                  </a:lnTo>
                  <a:lnTo>
                    <a:pt x="10281" y="2863"/>
                  </a:lnTo>
                  <a:cubicBezTo>
                    <a:pt x="10281" y="3041"/>
                    <a:pt x="10415" y="3130"/>
                    <a:pt x="10544" y="3130"/>
                  </a:cubicBezTo>
                  <a:cubicBezTo>
                    <a:pt x="10673" y="3130"/>
                    <a:pt x="10797" y="3041"/>
                    <a:pt x="10780" y="2863"/>
                  </a:cubicBezTo>
                  <a:lnTo>
                    <a:pt x="10780" y="1084"/>
                  </a:lnTo>
                  <a:lnTo>
                    <a:pt x="12060" y="1084"/>
                  </a:lnTo>
                  <a:cubicBezTo>
                    <a:pt x="12416" y="1084"/>
                    <a:pt x="12416" y="586"/>
                    <a:pt x="12060" y="586"/>
                  </a:cubicBezTo>
                  <a:lnTo>
                    <a:pt x="1173" y="586"/>
                  </a:lnTo>
                  <a:cubicBezTo>
                    <a:pt x="888" y="586"/>
                    <a:pt x="675" y="408"/>
                    <a:pt x="568" y="159"/>
                  </a:cubicBezTo>
                  <a:cubicBezTo>
                    <a:pt x="518" y="48"/>
                    <a:pt x="430" y="1"/>
                    <a:pt x="34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74;p73">
              <a:extLst>
                <a:ext uri="{FF2B5EF4-FFF2-40B4-BE49-F238E27FC236}">
                  <a16:creationId xmlns:a16="http://schemas.microsoft.com/office/drawing/2014/main" id="{26DCDE97-3E15-4A06-9654-8F8285614458}"/>
                </a:ext>
              </a:extLst>
            </p:cNvPr>
            <p:cNvSpPr/>
            <p:nvPr/>
          </p:nvSpPr>
          <p:spPr>
            <a:xfrm>
              <a:off x="1114413" y="2838300"/>
              <a:ext cx="217075" cy="217075"/>
            </a:xfrm>
            <a:custGeom>
              <a:avLst/>
              <a:gdLst/>
              <a:ahLst/>
              <a:cxnLst/>
              <a:rect l="l" t="t" r="r" b="b"/>
              <a:pathLst>
                <a:path w="8683" h="8683" extrusionOk="0">
                  <a:moveTo>
                    <a:pt x="3130" y="1221"/>
                  </a:moveTo>
                  <a:cubicBezTo>
                    <a:pt x="3410" y="1221"/>
                    <a:pt x="3677" y="1444"/>
                    <a:pt x="3701" y="1780"/>
                  </a:cubicBezTo>
                  <a:cubicBezTo>
                    <a:pt x="3701" y="2064"/>
                    <a:pt x="3452" y="2313"/>
                    <a:pt x="3132" y="2313"/>
                  </a:cubicBezTo>
                  <a:cubicBezTo>
                    <a:pt x="2669" y="2313"/>
                    <a:pt x="2420" y="1744"/>
                    <a:pt x="2740" y="1388"/>
                  </a:cubicBezTo>
                  <a:cubicBezTo>
                    <a:pt x="2856" y="1273"/>
                    <a:pt x="2994" y="1221"/>
                    <a:pt x="3130" y="1221"/>
                  </a:cubicBezTo>
                  <a:close/>
                  <a:moveTo>
                    <a:pt x="6156" y="499"/>
                  </a:moveTo>
                  <a:lnTo>
                    <a:pt x="6156" y="3203"/>
                  </a:lnTo>
                  <a:cubicBezTo>
                    <a:pt x="5694" y="3310"/>
                    <a:pt x="5338" y="3666"/>
                    <a:pt x="5231" y="4164"/>
                  </a:cubicBezTo>
                  <a:lnTo>
                    <a:pt x="3310" y="4164"/>
                  </a:lnTo>
                  <a:lnTo>
                    <a:pt x="3310" y="2812"/>
                  </a:lnTo>
                  <a:cubicBezTo>
                    <a:pt x="4164" y="2634"/>
                    <a:pt x="4484" y="1637"/>
                    <a:pt x="3879" y="1033"/>
                  </a:cubicBezTo>
                  <a:cubicBezTo>
                    <a:pt x="3663" y="817"/>
                    <a:pt x="3394" y="719"/>
                    <a:pt x="3128" y="719"/>
                  </a:cubicBezTo>
                  <a:cubicBezTo>
                    <a:pt x="2647" y="719"/>
                    <a:pt x="2179" y="1039"/>
                    <a:pt x="2064" y="1566"/>
                  </a:cubicBezTo>
                  <a:lnTo>
                    <a:pt x="499" y="1566"/>
                  </a:lnTo>
                  <a:lnTo>
                    <a:pt x="534" y="819"/>
                  </a:lnTo>
                  <a:cubicBezTo>
                    <a:pt x="534" y="641"/>
                    <a:pt x="677" y="499"/>
                    <a:pt x="819" y="499"/>
                  </a:cubicBezTo>
                  <a:close/>
                  <a:moveTo>
                    <a:pt x="6441" y="3701"/>
                  </a:moveTo>
                  <a:cubicBezTo>
                    <a:pt x="7081" y="3701"/>
                    <a:pt x="7401" y="4448"/>
                    <a:pt x="6939" y="4911"/>
                  </a:cubicBezTo>
                  <a:cubicBezTo>
                    <a:pt x="6799" y="5050"/>
                    <a:pt x="6622" y="5114"/>
                    <a:pt x="6446" y="5114"/>
                  </a:cubicBezTo>
                  <a:cubicBezTo>
                    <a:pt x="6084" y="5114"/>
                    <a:pt x="5729" y="4844"/>
                    <a:pt x="5729" y="4413"/>
                  </a:cubicBezTo>
                  <a:cubicBezTo>
                    <a:pt x="5729" y="4021"/>
                    <a:pt x="6049" y="3701"/>
                    <a:pt x="6441" y="3701"/>
                  </a:cubicBezTo>
                  <a:close/>
                  <a:moveTo>
                    <a:pt x="7828" y="499"/>
                  </a:moveTo>
                  <a:cubicBezTo>
                    <a:pt x="8006" y="499"/>
                    <a:pt x="8149" y="641"/>
                    <a:pt x="8149" y="819"/>
                  </a:cubicBezTo>
                  <a:lnTo>
                    <a:pt x="8184" y="6512"/>
                  </a:lnTo>
                  <a:lnTo>
                    <a:pt x="4626" y="6512"/>
                  </a:lnTo>
                  <a:lnTo>
                    <a:pt x="4626" y="4662"/>
                  </a:lnTo>
                  <a:lnTo>
                    <a:pt x="5231" y="4662"/>
                  </a:lnTo>
                  <a:cubicBezTo>
                    <a:pt x="5368" y="5258"/>
                    <a:pt x="5904" y="5617"/>
                    <a:pt x="6449" y="5617"/>
                  </a:cubicBezTo>
                  <a:cubicBezTo>
                    <a:pt x="6750" y="5617"/>
                    <a:pt x="7054" y="5507"/>
                    <a:pt x="7295" y="5267"/>
                  </a:cubicBezTo>
                  <a:cubicBezTo>
                    <a:pt x="7971" y="4591"/>
                    <a:pt x="7615" y="3416"/>
                    <a:pt x="6690" y="3203"/>
                  </a:cubicBezTo>
                  <a:lnTo>
                    <a:pt x="6690" y="499"/>
                  </a:lnTo>
                  <a:close/>
                  <a:moveTo>
                    <a:pt x="2491" y="5838"/>
                  </a:moveTo>
                  <a:cubicBezTo>
                    <a:pt x="2632" y="5838"/>
                    <a:pt x="2740" y="5916"/>
                    <a:pt x="2740" y="6121"/>
                  </a:cubicBezTo>
                  <a:cubicBezTo>
                    <a:pt x="2767" y="6391"/>
                    <a:pt x="2526" y="6621"/>
                    <a:pt x="2269" y="6621"/>
                  </a:cubicBezTo>
                  <a:cubicBezTo>
                    <a:pt x="2188" y="6621"/>
                    <a:pt x="2105" y="6599"/>
                    <a:pt x="2029" y="6548"/>
                  </a:cubicBezTo>
                  <a:cubicBezTo>
                    <a:pt x="1598" y="6319"/>
                    <a:pt x="2143" y="5838"/>
                    <a:pt x="2491" y="5838"/>
                  </a:cubicBezTo>
                  <a:close/>
                  <a:moveTo>
                    <a:pt x="2135" y="2100"/>
                  </a:moveTo>
                  <a:cubicBezTo>
                    <a:pt x="2242" y="2420"/>
                    <a:pt x="2491" y="2669"/>
                    <a:pt x="2811" y="2812"/>
                  </a:cubicBezTo>
                  <a:lnTo>
                    <a:pt x="2811" y="4413"/>
                  </a:lnTo>
                  <a:cubicBezTo>
                    <a:pt x="2811" y="4555"/>
                    <a:pt x="2954" y="4662"/>
                    <a:pt x="3096" y="4662"/>
                  </a:cubicBezTo>
                  <a:lnTo>
                    <a:pt x="4128" y="4662"/>
                  </a:lnTo>
                  <a:lnTo>
                    <a:pt x="4128" y="8149"/>
                  </a:lnTo>
                  <a:lnTo>
                    <a:pt x="2385" y="8149"/>
                  </a:lnTo>
                  <a:lnTo>
                    <a:pt x="2385" y="7117"/>
                  </a:lnTo>
                  <a:cubicBezTo>
                    <a:pt x="3559" y="7010"/>
                    <a:pt x="3594" y="5302"/>
                    <a:pt x="2420" y="5124"/>
                  </a:cubicBezTo>
                  <a:cubicBezTo>
                    <a:pt x="2360" y="5115"/>
                    <a:pt x="2302" y="5111"/>
                    <a:pt x="2246" y="5111"/>
                  </a:cubicBezTo>
                  <a:cubicBezTo>
                    <a:pt x="1203" y="5111"/>
                    <a:pt x="838" y="6607"/>
                    <a:pt x="1851" y="7046"/>
                  </a:cubicBezTo>
                  <a:lnTo>
                    <a:pt x="1851" y="8149"/>
                  </a:lnTo>
                  <a:lnTo>
                    <a:pt x="855" y="8149"/>
                  </a:lnTo>
                  <a:cubicBezTo>
                    <a:pt x="677" y="8149"/>
                    <a:pt x="534" y="8006"/>
                    <a:pt x="534" y="7828"/>
                  </a:cubicBezTo>
                  <a:lnTo>
                    <a:pt x="534" y="2100"/>
                  </a:lnTo>
                  <a:close/>
                  <a:moveTo>
                    <a:pt x="8184" y="7010"/>
                  </a:moveTo>
                  <a:lnTo>
                    <a:pt x="8184" y="7828"/>
                  </a:lnTo>
                  <a:cubicBezTo>
                    <a:pt x="8184" y="8006"/>
                    <a:pt x="8042" y="8149"/>
                    <a:pt x="7864" y="8149"/>
                  </a:cubicBezTo>
                  <a:lnTo>
                    <a:pt x="4626" y="8149"/>
                  </a:lnTo>
                  <a:lnTo>
                    <a:pt x="4626" y="7010"/>
                  </a:lnTo>
                  <a:close/>
                  <a:moveTo>
                    <a:pt x="819" y="1"/>
                  </a:moveTo>
                  <a:cubicBezTo>
                    <a:pt x="392" y="1"/>
                    <a:pt x="1" y="357"/>
                    <a:pt x="1" y="819"/>
                  </a:cubicBezTo>
                  <a:lnTo>
                    <a:pt x="1" y="7828"/>
                  </a:lnTo>
                  <a:cubicBezTo>
                    <a:pt x="1" y="8291"/>
                    <a:pt x="392" y="8682"/>
                    <a:pt x="819" y="8682"/>
                  </a:cubicBezTo>
                  <a:lnTo>
                    <a:pt x="7864" y="8682"/>
                  </a:lnTo>
                  <a:cubicBezTo>
                    <a:pt x="8327" y="8682"/>
                    <a:pt x="8682" y="8291"/>
                    <a:pt x="8682" y="7828"/>
                  </a:cubicBezTo>
                  <a:lnTo>
                    <a:pt x="8682" y="819"/>
                  </a:lnTo>
                  <a:cubicBezTo>
                    <a:pt x="8682" y="357"/>
                    <a:pt x="8327" y="1"/>
                    <a:pt x="786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475;p73">
              <a:extLst>
                <a:ext uri="{FF2B5EF4-FFF2-40B4-BE49-F238E27FC236}">
                  <a16:creationId xmlns:a16="http://schemas.microsoft.com/office/drawing/2014/main" id="{7787E377-E10D-4B7C-9B34-367CCCDEE072}"/>
                </a:ext>
              </a:extLst>
            </p:cNvPr>
            <p:cNvSpPr/>
            <p:nvPr/>
          </p:nvSpPr>
          <p:spPr>
            <a:xfrm>
              <a:off x="1099288" y="2728000"/>
              <a:ext cx="346050" cy="382525"/>
            </a:xfrm>
            <a:custGeom>
              <a:avLst/>
              <a:gdLst/>
              <a:ahLst/>
              <a:cxnLst/>
              <a:rect l="l" t="t" r="r" b="b"/>
              <a:pathLst>
                <a:path w="13842" h="15301" extrusionOk="0">
                  <a:moveTo>
                    <a:pt x="1210" y="1"/>
                  </a:moveTo>
                  <a:cubicBezTo>
                    <a:pt x="1068" y="1"/>
                    <a:pt x="926" y="107"/>
                    <a:pt x="926" y="250"/>
                  </a:cubicBezTo>
                  <a:lnTo>
                    <a:pt x="926" y="1922"/>
                  </a:lnTo>
                  <a:lnTo>
                    <a:pt x="321" y="1922"/>
                  </a:lnTo>
                  <a:cubicBezTo>
                    <a:pt x="1" y="1922"/>
                    <a:pt x="1" y="2456"/>
                    <a:pt x="321" y="2456"/>
                  </a:cubicBezTo>
                  <a:lnTo>
                    <a:pt x="10568" y="2456"/>
                  </a:lnTo>
                  <a:cubicBezTo>
                    <a:pt x="10924" y="2456"/>
                    <a:pt x="11209" y="2740"/>
                    <a:pt x="11209" y="3096"/>
                  </a:cubicBezTo>
                  <a:lnTo>
                    <a:pt x="11209" y="14375"/>
                  </a:lnTo>
                  <a:cubicBezTo>
                    <a:pt x="11209" y="14553"/>
                    <a:pt x="11138" y="14731"/>
                    <a:pt x="11031" y="14838"/>
                  </a:cubicBezTo>
                  <a:cubicBezTo>
                    <a:pt x="10924" y="14945"/>
                    <a:pt x="10924" y="15122"/>
                    <a:pt x="11031" y="15229"/>
                  </a:cubicBezTo>
                  <a:cubicBezTo>
                    <a:pt x="11066" y="15265"/>
                    <a:pt x="11138" y="15300"/>
                    <a:pt x="11209" y="15300"/>
                  </a:cubicBezTo>
                  <a:cubicBezTo>
                    <a:pt x="11280" y="15300"/>
                    <a:pt x="11351" y="15265"/>
                    <a:pt x="11387" y="15229"/>
                  </a:cubicBezTo>
                  <a:cubicBezTo>
                    <a:pt x="11636" y="15016"/>
                    <a:pt x="11742" y="14696"/>
                    <a:pt x="11742" y="14375"/>
                  </a:cubicBezTo>
                  <a:lnTo>
                    <a:pt x="11742" y="12810"/>
                  </a:lnTo>
                  <a:lnTo>
                    <a:pt x="13486" y="12810"/>
                  </a:lnTo>
                  <a:cubicBezTo>
                    <a:pt x="13771" y="12774"/>
                    <a:pt x="13771" y="12347"/>
                    <a:pt x="13486" y="12312"/>
                  </a:cubicBezTo>
                  <a:lnTo>
                    <a:pt x="11742" y="12312"/>
                  </a:lnTo>
                  <a:lnTo>
                    <a:pt x="11742" y="10924"/>
                  </a:lnTo>
                  <a:lnTo>
                    <a:pt x="13486" y="10924"/>
                  </a:lnTo>
                  <a:cubicBezTo>
                    <a:pt x="13806" y="10924"/>
                    <a:pt x="13806" y="10426"/>
                    <a:pt x="13486" y="10426"/>
                  </a:cubicBezTo>
                  <a:lnTo>
                    <a:pt x="11742" y="10426"/>
                  </a:lnTo>
                  <a:lnTo>
                    <a:pt x="11742" y="9074"/>
                  </a:lnTo>
                  <a:lnTo>
                    <a:pt x="13486" y="9074"/>
                  </a:lnTo>
                  <a:cubicBezTo>
                    <a:pt x="13806" y="9074"/>
                    <a:pt x="13806" y="8540"/>
                    <a:pt x="13486" y="8540"/>
                  </a:cubicBezTo>
                  <a:lnTo>
                    <a:pt x="11742" y="8540"/>
                  </a:lnTo>
                  <a:lnTo>
                    <a:pt x="11742" y="7188"/>
                  </a:lnTo>
                  <a:lnTo>
                    <a:pt x="13486" y="7188"/>
                  </a:lnTo>
                  <a:cubicBezTo>
                    <a:pt x="13628" y="7188"/>
                    <a:pt x="13735" y="7046"/>
                    <a:pt x="13735" y="6903"/>
                  </a:cubicBezTo>
                  <a:cubicBezTo>
                    <a:pt x="13735" y="6761"/>
                    <a:pt x="13628" y="6654"/>
                    <a:pt x="13486" y="6654"/>
                  </a:cubicBezTo>
                  <a:lnTo>
                    <a:pt x="11778" y="6654"/>
                  </a:lnTo>
                  <a:lnTo>
                    <a:pt x="11778" y="5302"/>
                  </a:lnTo>
                  <a:lnTo>
                    <a:pt x="13486" y="5302"/>
                  </a:lnTo>
                  <a:cubicBezTo>
                    <a:pt x="13842" y="5302"/>
                    <a:pt x="13842" y="4769"/>
                    <a:pt x="13486" y="4769"/>
                  </a:cubicBezTo>
                  <a:lnTo>
                    <a:pt x="11778" y="4769"/>
                  </a:lnTo>
                  <a:lnTo>
                    <a:pt x="11778" y="3096"/>
                  </a:lnTo>
                  <a:cubicBezTo>
                    <a:pt x="11742" y="2456"/>
                    <a:pt x="11244" y="1922"/>
                    <a:pt x="10604" y="1922"/>
                  </a:cubicBezTo>
                  <a:lnTo>
                    <a:pt x="8967" y="1922"/>
                  </a:lnTo>
                  <a:lnTo>
                    <a:pt x="8967" y="250"/>
                  </a:lnTo>
                  <a:cubicBezTo>
                    <a:pt x="8967" y="90"/>
                    <a:pt x="8834" y="10"/>
                    <a:pt x="8705" y="10"/>
                  </a:cubicBezTo>
                  <a:cubicBezTo>
                    <a:pt x="8576" y="10"/>
                    <a:pt x="8451" y="90"/>
                    <a:pt x="8469" y="250"/>
                  </a:cubicBezTo>
                  <a:lnTo>
                    <a:pt x="8469" y="1922"/>
                  </a:lnTo>
                  <a:lnTo>
                    <a:pt x="7081" y="1922"/>
                  </a:lnTo>
                  <a:lnTo>
                    <a:pt x="7081" y="250"/>
                  </a:lnTo>
                  <a:cubicBezTo>
                    <a:pt x="7064" y="107"/>
                    <a:pt x="6948" y="36"/>
                    <a:pt x="6832" y="36"/>
                  </a:cubicBezTo>
                  <a:cubicBezTo>
                    <a:pt x="6717" y="36"/>
                    <a:pt x="6601" y="107"/>
                    <a:pt x="6583" y="250"/>
                  </a:cubicBezTo>
                  <a:lnTo>
                    <a:pt x="6583" y="1922"/>
                  </a:lnTo>
                  <a:lnTo>
                    <a:pt x="5231" y="1922"/>
                  </a:lnTo>
                  <a:lnTo>
                    <a:pt x="5231" y="250"/>
                  </a:lnTo>
                  <a:cubicBezTo>
                    <a:pt x="5231" y="90"/>
                    <a:pt x="5098" y="10"/>
                    <a:pt x="4964" y="10"/>
                  </a:cubicBezTo>
                  <a:cubicBezTo>
                    <a:pt x="4831" y="10"/>
                    <a:pt x="4697" y="90"/>
                    <a:pt x="4697" y="250"/>
                  </a:cubicBezTo>
                  <a:lnTo>
                    <a:pt x="4697" y="1922"/>
                  </a:lnTo>
                  <a:lnTo>
                    <a:pt x="3345" y="1922"/>
                  </a:lnTo>
                  <a:lnTo>
                    <a:pt x="3345" y="250"/>
                  </a:lnTo>
                  <a:cubicBezTo>
                    <a:pt x="3345" y="90"/>
                    <a:pt x="3212" y="10"/>
                    <a:pt x="3078" y="10"/>
                  </a:cubicBezTo>
                  <a:cubicBezTo>
                    <a:pt x="2945" y="10"/>
                    <a:pt x="2812" y="90"/>
                    <a:pt x="2812" y="250"/>
                  </a:cubicBezTo>
                  <a:lnTo>
                    <a:pt x="2812" y="1922"/>
                  </a:lnTo>
                  <a:lnTo>
                    <a:pt x="1460" y="1922"/>
                  </a:lnTo>
                  <a:lnTo>
                    <a:pt x="1460" y="250"/>
                  </a:lnTo>
                  <a:cubicBezTo>
                    <a:pt x="1460" y="107"/>
                    <a:pt x="1353" y="1"/>
                    <a:pt x="121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45;p42">
            <a:extLst>
              <a:ext uri="{FF2B5EF4-FFF2-40B4-BE49-F238E27FC236}">
                <a16:creationId xmlns:a16="http://schemas.microsoft.com/office/drawing/2014/main" id="{A61A9B24-3283-47E2-A890-A3C3DB83AAEA}"/>
              </a:ext>
            </a:extLst>
          </p:cNvPr>
          <p:cNvSpPr/>
          <p:nvPr/>
        </p:nvSpPr>
        <p:spPr>
          <a:xfrm>
            <a:off x="7709064" y="2057130"/>
            <a:ext cx="1281443" cy="129770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" name="Google Shape;14622;p93">
            <a:extLst>
              <a:ext uri="{FF2B5EF4-FFF2-40B4-BE49-F238E27FC236}">
                <a16:creationId xmlns:a16="http://schemas.microsoft.com/office/drawing/2014/main" id="{9F54E85A-3170-4DB4-BDF2-FF4E5798E503}"/>
              </a:ext>
            </a:extLst>
          </p:cNvPr>
          <p:cNvGrpSpPr/>
          <p:nvPr/>
        </p:nvGrpSpPr>
        <p:grpSpPr>
          <a:xfrm>
            <a:off x="7892721" y="2296112"/>
            <a:ext cx="914128" cy="719410"/>
            <a:chOff x="4674791" y="1977447"/>
            <a:chExt cx="344528" cy="344114"/>
          </a:xfrm>
          <a:solidFill>
            <a:schemeClr val="accent1"/>
          </a:solidFill>
        </p:grpSpPr>
        <p:sp>
          <p:nvSpPr>
            <p:cNvPr id="42" name="Google Shape;14623;p93">
              <a:extLst>
                <a:ext uri="{FF2B5EF4-FFF2-40B4-BE49-F238E27FC236}">
                  <a16:creationId xmlns:a16="http://schemas.microsoft.com/office/drawing/2014/main" id="{7EBAD73B-C9BF-44D0-A1AC-7D3390EA2F53}"/>
                </a:ext>
              </a:extLst>
            </p:cNvPr>
            <p:cNvSpPr/>
            <p:nvPr/>
          </p:nvSpPr>
          <p:spPr>
            <a:xfrm>
              <a:off x="4696022" y="1996768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24;p93">
              <a:extLst>
                <a:ext uri="{FF2B5EF4-FFF2-40B4-BE49-F238E27FC236}">
                  <a16:creationId xmlns:a16="http://schemas.microsoft.com/office/drawing/2014/main" id="{3D3F3AB0-E6FE-4BE8-A112-C85C6E0D59C0}"/>
                </a:ext>
              </a:extLst>
            </p:cNvPr>
            <p:cNvSpPr/>
            <p:nvPr/>
          </p:nvSpPr>
          <p:spPr>
            <a:xfrm>
              <a:off x="473389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25;p93">
              <a:extLst>
                <a:ext uri="{FF2B5EF4-FFF2-40B4-BE49-F238E27FC236}">
                  <a16:creationId xmlns:a16="http://schemas.microsoft.com/office/drawing/2014/main" id="{D3F0F153-ECA6-4CCD-8663-F49A43229AC5}"/>
                </a:ext>
              </a:extLst>
            </p:cNvPr>
            <p:cNvSpPr/>
            <p:nvPr/>
          </p:nvSpPr>
          <p:spPr>
            <a:xfrm>
              <a:off x="477180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626;p93">
              <a:extLst>
                <a:ext uri="{FF2B5EF4-FFF2-40B4-BE49-F238E27FC236}">
                  <a16:creationId xmlns:a16="http://schemas.microsoft.com/office/drawing/2014/main" id="{6AAC3D1C-43CF-4790-82EC-29AE63AA03D3}"/>
                </a:ext>
              </a:extLst>
            </p:cNvPr>
            <p:cNvSpPr/>
            <p:nvPr/>
          </p:nvSpPr>
          <p:spPr>
            <a:xfrm>
              <a:off x="4674791" y="1977447"/>
              <a:ext cx="344528" cy="344114"/>
            </a:xfrm>
            <a:custGeom>
              <a:avLst/>
              <a:gdLst/>
              <a:ahLst/>
              <a:cxnLst/>
              <a:rect l="l" t="t" r="r" b="b"/>
              <a:pathLst>
                <a:path w="10824" h="10811" extrusionOk="0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627;p93">
              <a:extLst>
                <a:ext uri="{FF2B5EF4-FFF2-40B4-BE49-F238E27FC236}">
                  <a16:creationId xmlns:a16="http://schemas.microsoft.com/office/drawing/2014/main" id="{999CCCD3-FB97-4D5B-918C-96DCF0BAFBB4}"/>
                </a:ext>
              </a:extLst>
            </p:cNvPr>
            <p:cNvSpPr/>
            <p:nvPr/>
          </p:nvSpPr>
          <p:spPr>
            <a:xfrm>
              <a:off x="4696022" y="2073160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28;p93">
              <a:extLst>
                <a:ext uri="{FF2B5EF4-FFF2-40B4-BE49-F238E27FC236}">
                  <a16:creationId xmlns:a16="http://schemas.microsoft.com/office/drawing/2014/main" id="{CB9B8C71-C6EA-4BC9-8B55-7B0EF6BA0285}"/>
                </a:ext>
              </a:extLst>
            </p:cNvPr>
            <p:cNvSpPr/>
            <p:nvPr/>
          </p:nvSpPr>
          <p:spPr>
            <a:xfrm>
              <a:off x="4711173" y="2279419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29;p93">
              <a:extLst>
                <a:ext uri="{FF2B5EF4-FFF2-40B4-BE49-F238E27FC236}">
                  <a16:creationId xmlns:a16="http://schemas.microsoft.com/office/drawing/2014/main" id="{F682EF0F-947B-49B5-8C5B-071706B974B7}"/>
                </a:ext>
              </a:extLst>
            </p:cNvPr>
            <p:cNvSpPr/>
            <p:nvPr/>
          </p:nvSpPr>
          <p:spPr>
            <a:xfrm>
              <a:off x="4714197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30;p93">
              <a:extLst>
                <a:ext uri="{FF2B5EF4-FFF2-40B4-BE49-F238E27FC236}">
                  <a16:creationId xmlns:a16="http://schemas.microsoft.com/office/drawing/2014/main" id="{709C0B13-554E-4168-B110-584C6C428D2F}"/>
                </a:ext>
              </a:extLst>
            </p:cNvPr>
            <p:cNvSpPr/>
            <p:nvPr/>
          </p:nvSpPr>
          <p:spPr>
            <a:xfrm>
              <a:off x="4747173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1;p93">
              <a:extLst>
                <a:ext uri="{FF2B5EF4-FFF2-40B4-BE49-F238E27FC236}">
                  <a16:creationId xmlns:a16="http://schemas.microsoft.com/office/drawing/2014/main" id="{1FE6C28B-EEAB-4BDF-A7A3-CCFCE36D1D29}"/>
                </a:ext>
              </a:extLst>
            </p:cNvPr>
            <p:cNvSpPr/>
            <p:nvPr/>
          </p:nvSpPr>
          <p:spPr>
            <a:xfrm>
              <a:off x="4750196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32;p93">
              <a:extLst>
                <a:ext uri="{FF2B5EF4-FFF2-40B4-BE49-F238E27FC236}">
                  <a16:creationId xmlns:a16="http://schemas.microsoft.com/office/drawing/2014/main" id="{71CD3EC8-84BD-4A75-BC64-001F50C9F0C0}"/>
                </a:ext>
              </a:extLst>
            </p:cNvPr>
            <p:cNvSpPr/>
            <p:nvPr/>
          </p:nvSpPr>
          <p:spPr>
            <a:xfrm>
              <a:off x="4696022" y="2107791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633;p93">
              <a:extLst>
                <a:ext uri="{FF2B5EF4-FFF2-40B4-BE49-F238E27FC236}">
                  <a16:creationId xmlns:a16="http://schemas.microsoft.com/office/drawing/2014/main" id="{D1CF01B1-B433-4160-9E28-B42337714AE0}"/>
                </a:ext>
              </a:extLst>
            </p:cNvPr>
            <p:cNvSpPr/>
            <p:nvPr/>
          </p:nvSpPr>
          <p:spPr>
            <a:xfrm>
              <a:off x="4695640" y="2251058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634;p93">
              <a:extLst>
                <a:ext uri="{FF2B5EF4-FFF2-40B4-BE49-F238E27FC236}">
                  <a16:creationId xmlns:a16="http://schemas.microsoft.com/office/drawing/2014/main" id="{E6BD64A7-F2E8-415F-9A93-22B92ED48B13}"/>
                </a:ext>
              </a:extLst>
            </p:cNvPr>
            <p:cNvSpPr/>
            <p:nvPr/>
          </p:nvSpPr>
          <p:spPr>
            <a:xfrm>
              <a:off x="4782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35;p93">
              <a:extLst>
                <a:ext uri="{FF2B5EF4-FFF2-40B4-BE49-F238E27FC236}">
                  <a16:creationId xmlns:a16="http://schemas.microsoft.com/office/drawing/2014/main" id="{B50CA31D-3FEB-42EA-9DFA-D419AC068C04}"/>
                </a:ext>
              </a:extLst>
            </p:cNvPr>
            <p:cNvSpPr/>
            <p:nvPr/>
          </p:nvSpPr>
          <p:spPr>
            <a:xfrm>
              <a:off x="4696022" y="2143409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36;p93">
              <a:extLst>
                <a:ext uri="{FF2B5EF4-FFF2-40B4-BE49-F238E27FC236}">
                  <a16:creationId xmlns:a16="http://schemas.microsoft.com/office/drawing/2014/main" id="{5CFD5BC3-50B2-4D6B-B702-5DAC19F3803F}"/>
                </a:ext>
              </a:extLst>
            </p:cNvPr>
            <p:cNvSpPr/>
            <p:nvPr/>
          </p:nvSpPr>
          <p:spPr>
            <a:xfrm>
              <a:off x="4696022" y="2215440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637;p93">
              <a:extLst>
                <a:ext uri="{FF2B5EF4-FFF2-40B4-BE49-F238E27FC236}">
                  <a16:creationId xmlns:a16="http://schemas.microsoft.com/office/drawing/2014/main" id="{A5C8D793-1522-4173-94F0-47314B058D76}"/>
                </a:ext>
              </a:extLst>
            </p:cNvPr>
            <p:cNvSpPr/>
            <p:nvPr/>
          </p:nvSpPr>
          <p:spPr>
            <a:xfrm>
              <a:off x="4696022" y="2179441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638;p93">
              <a:extLst>
                <a:ext uri="{FF2B5EF4-FFF2-40B4-BE49-F238E27FC236}">
                  <a16:creationId xmlns:a16="http://schemas.microsoft.com/office/drawing/2014/main" id="{4736EEB8-CCCC-483E-9DD3-FDDCADE5AC33}"/>
                </a:ext>
              </a:extLst>
            </p:cNvPr>
            <p:cNvSpPr/>
            <p:nvPr/>
          </p:nvSpPr>
          <p:spPr>
            <a:xfrm>
              <a:off x="4854790" y="214684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639;p93">
              <a:extLst>
                <a:ext uri="{FF2B5EF4-FFF2-40B4-BE49-F238E27FC236}">
                  <a16:creationId xmlns:a16="http://schemas.microsoft.com/office/drawing/2014/main" id="{50410202-F7FF-4C69-B15C-0A276736B437}"/>
                </a:ext>
              </a:extLst>
            </p:cNvPr>
            <p:cNvSpPr/>
            <p:nvPr/>
          </p:nvSpPr>
          <p:spPr>
            <a:xfrm>
              <a:off x="4854790" y="2110847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640;p93">
              <a:extLst>
                <a:ext uri="{FF2B5EF4-FFF2-40B4-BE49-F238E27FC236}">
                  <a16:creationId xmlns:a16="http://schemas.microsoft.com/office/drawing/2014/main" id="{ED21174B-4AEA-41EC-864D-53AA9EA147EF}"/>
                </a:ext>
              </a:extLst>
            </p:cNvPr>
            <p:cNvSpPr/>
            <p:nvPr/>
          </p:nvSpPr>
          <p:spPr>
            <a:xfrm>
              <a:off x="4854790" y="2182846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641;p93">
              <a:extLst>
                <a:ext uri="{FF2B5EF4-FFF2-40B4-BE49-F238E27FC236}">
                  <a16:creationId xmlns:a16="http://schemas.microsoft.com/office/drawing/2014/main" id="{4AA34B9C-5CCC-4E7F-8842-238B410882FA}"/>
                </a:ext>
              </a:extLst>
            </p:cNvPr>
            <p:cNvSpPr/>
            <p:nvPr/>
          </p:nvSpPr>
          <p:spPr>
            <a:xfrm>
              <a:off x="4852912" y="2075738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642;p93">
              <a:extLst>
                <a:ext uri="{FF2B5EF4-FFF2-40B4-BE49-F238E27FC236}">
                  <a16:creationId xmlns:a16="http://schemas.microsoft.com/office/drawing/2014/main" id="{9A2EC8D7-AFEC-469B-AE68-72E99CD775AA}"/>
                </a:ext>
              </a:extLst>
            </p:cNvPr>
            <p:cNvSpPr/>
            <p:nvPr/>
          </p:nvSpPr>
          <p:spPr>
            <a:xfrm>
              <a:off x="4854790" y="2218464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643;p93">
              <a:extLst>
                <a:ext uri="{FF2B5EF4-FFF2-40B4-BE49-F238E27FC236}">
                  <a16:creationId xmlns:a16="http://schemas.microsoft.com/office/drawing/2014/main" id="{B7CC812E-752C-4FAF-A415-662952768BDF}"/>
                </a:ext>
              </a:extLst>
            </p:cNvPr>
            <p:cNvSpPr/>
            <p:nvPr/>
          </p:nvSpPr>
          <p:spPr>
            <a:xfrm>
              <a:off x="4821464" y="2064598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644;p93">
              <a:extLst>
                <a:ext uri="{FF2B5EF4-FFF2-40B4-BE49-F238E27FC236}">
                  <a16:creationId xmlns:a16="http://schemas.microsoft.com/office/drawing/2014/main" id="{8FB47444-2D63-40F0-8587-A24FEC114529}"/>
                </a:ext>
              </a:extLst>
            </p:cNvPr>
            <p:cNvSpPr/>
            <p:nvPr/>
          </p:nvSpPr>
          <p:spPr>
            <a:xfrm>
              <a:off x="4785464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645;p93">
              <a:extLst>
                <a:ext uri="{FF2B5EF4-FFF2-40B4-BE49-F238E27FC236}">
                  <a16:creationId xmlns:a16="http://schemas.microsoft.com/office/drawing/2014/main" id="{9AA97DCF-E3AA-46E6-9BFB-DBFBA969D5DA}"/>
                </a:ext>
              </a:extLst>
            </p:cNvPr>
            <p:cNvSpPr/>
            <p:nvPr/>
          </p:nvSpPr>
          <p:spPr>
            <a:xfrm>
              <a:off x="4818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646;p93">
              <a:extLst>
                <a:ext uri="{FF2B5EF4-FFF2-40B4-BE49-F238E27FC236}">
                  <a16:creationId xmlns:a16="http://schemas.microsoft.com/office/drawing/2014/main" id="{85C1FFFC-8C68-4EFE-AC21-1C6EA3AFE56C}"/>
                </a:ext>
              </a:extLst>
            </p:cNvPr>
            <p:cNvSpPr/>
            <p:nvPr/>
          </p:nvSpPr>
          <p:spPr>
            <a:xfrm>
              <a:off x="4851002" y="2253700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647;p93">
              <a:extLst>
                <a:ext uri="{FF2B5EF4-FFF2-40B4-BE49-F238E27FC236}">
                  <a16:creationId xmlns:a16="http://schemas.microsoft.com/office/drawing/2014/main" id="{72E89441-2612-470A-B736-70EDB4772405}"/>
                </a:ext>
              </a:extLst>
            </p:cNvPr>
            <p:cNvSpPr/>
            <p:nvPr/>
          </p:nvSpPr>
          <p:spPr>
            <a:xfrm>
              <a:off x="4883596" y="2064980"/>
              <a:ext cx="107299" cy="99310"/>
            </a:xfrm>
            <a:custGeom>
              <a:avLst/>
              <a:gdLst/>
              <a:ahLst/>
              <a:cxnLst/>
              <a:rect l="l" t="t" r="r" b="b"/>
              <a:pathLst>
                <a:path w="3371" h="3120" extrusionOk="0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648;p93">
              <a:extLst>
                <a:ext uri="{FF2B5EF4-FFF2-40B4-BE49-F238E27FC236}">
                  <a16:creationId xmlns:a16="http://schemas.microsoft.com/office/drawing/2014/main" id="{BCA95A0C-9440-4F00-A90E-5CCA60DFE7CF}"/>
                </a:ext>
              </a:extLst>
            </p:cNvPr>
            <p:cNvSpPr/>
            <p:nvPr/>
          </p:nvSpPr>
          <p:spPr>
            <a:xfrm>
              <a:off x="4882864" y="2190422"/>
              <a:ext cx="107267" cy="99692"/>
            </a:xfrm>
            <a:custGeom>
              <a:avLst/>
              <a:gdLst/>
              <a:ahLst/>
              <a:cxnLst/>
              <a:rect l="l" t="t" r="r" b="b"/>
              <a:pathLst>
                <a:path w="3370" h="3132" extrusionOk="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6084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7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759" name="Google Shape;759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47"/>
          <p:cNvGrpSpPr/>
          <p:nvPr/>
        </p:nvGrpSpPr>
        <p:grpSpPr>
          <a:xfrm rot="-5400000">
            <a:off x="1316409" y="245985"/>
            <a:ext cx="221847" cy="934688"/>
            <a:chOff x="8668080" y="2328029"/>
            <a:chExt cx="127488" cy="537136"/>
          </a:xfrm>
        </p:grpSpPr>
        <p:sp>
          <p:nvSpPr>
            <p:cNvPr id="772" name="Google Shape;772;p47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 rot="-8999956">
            <a:off x="10846376" y="521405"/>
            <a:ext cx="627336" cy="727471"/>
            <a:chOff x="5320111" y="1881293"/>
            <a:chExt cx="470512" cy="545615"/>
          </a:xfrm>
        </p:grpSpPr>
        <p:sp>
          <p:nvSpPr>
            <p:cNvPr id="785" name="Google Shape;785;p47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/>
          <p:nvPr/>
        </p:nvSpPr>
        <p:spPr>
          <a:xfrm>
            <a:off x="10303873" y="700363"/>
            <a:ext cx="369556" cy="36953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89" name="Google Shape;789;p47"/>
          <p:cNvSpPr/>
          <p:nvPr/>
        </p:nvSpPr>
        <p:spPr>
          <a:xfrm>
            <a:off x="612324" y="6016751"/>
            <a:ext cx="290691" cy="29069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0" name="Google Shape;790;p47"/>
          <p:cNvSpPr/>
          <p:nvPr/>
        </p:nvSpPr>
        <p:spPr>
          <a:xfrm>
            <a:off x="539797" y="5617370"/>
            <a:ext cx="221860" cy="221860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70;p41">
            <a:extLst>
              <a:ext uri="{FF2B5EF4-FFF2-40B4-BE49-F238E27FC236}">
                <a16:creationId xmlns:a16="http://schemas.microsoft.com/office/drawing/2014/main" id="{738D453F-0EAE-45A8-9915-E3DDB70A9713}"/>
              </a:ext>
            </a:extLst>
          </p:cNvPr>
          <p:cNvSpPr txBox="1">
            <a:spLocks/>
          </p:cNvSpPr>
          <p:nvPr/>
        </p:nvSpPr>
        <p:spPr>
          <a:xfrm>
            <a:off x="8503920" y="2359343"/>
            <a:ext cx="3291839" cy="213931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accent1"/>
                </a:solidFill>
                <a:latin typeface="Agency FB" panose="020B0503020202020204" pitchFamily="34" charset="0"/>
              </a:rPr>
              <a:t>Arduino IDE Progress</a:t>
            </a:r>
          </a:p>
        </p:txBody>
      </p:sp>
    </p:spTree>
    <p:extLst>
      <p:ext uri="{BB962C8B-B14F-4D97-AF65-F5344CB8AC3E}">
        <p14:creationId xmlns:p14="http://schemas.microsoft.com/office/powerpoint/2010/main" val="41913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6"/>
          <p:cNvGrpSpPr/>
          <p:nvPr/>
        </p:nvGrpSpPr>
        <p:grpSpPr>
          <a:xfrm rot="9129220">
            <a:off x="1002836" y="670021"/>
            <a:ext cx="627347" cy="727484"/>
            <a:chOff x="5320111" y="1881293"/>
            <a:chExt cx="470512" cy="545615"/>
          </a:xfrm>
        </p:grpSpPr>
        <p:sp>
          <p:nvSpPr>
            <p:cNvPr id="676" name="Google Shape;676;p46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1" name="Google Shape;681;p46"/>
          <p:cNvGrpSpPr/>
          <p:nvPr/>
        </p:nvGrpSpPr>
        <p:grpSpPr>
          <a:xfrm>
            <a:off x="10866150" y="841844"/>
            <a:ext cx="365852" cy="383843"/>
            <a:chOff x="2772212" y="2822146"/>
            <a:chExt cx="274389" cy="287882"/>
          </a:xfrm>
        </p:grpSpPr>
        <p:sp>
          <p:nvSpPr>
            <p:cNvPr id="682" name="Google Shape;682;p46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84" name="Google Shape;684;p46"/>
          <p:cNvSpPr/>
          <p:nvPr/>
        </p:nvSpPr>
        <p:spPr>
          <a:xfrm>
            <a:off x="10535193" y="950839"/>
            <a:ext cx="165844" cy="165844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85" name="Google Shape;685;p46"/>
          <p:cNvGrpSpPr/>
          <p:nvPr/>
        </p:nvGrpSpPr>
        <p:grpSpPr>
          <a:xfrm>
            <a:off x="1626957" y="1356965"/>
            <a:ext cx="267935" cy="216736"/>
            <a:chOff x="5095817" y="961574"/>
            <a:chExt cx="200951" cy="162552"/>
          </a:xfrm>
        </p:grpSpPr>
        <p:sp>
          <p:nvSpPr>
            <p:cNvPr id="686" name="Google Shape;686;p46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89" name="Google Shape;689;p46"/>
          <p:cNvGrpSpPr/>
          <p:nvPr/>
        </p:nvGrpSpPr>
        <p:grpSpPr>
          <a:xfrm rot="-5400000">
            <a:off x="10660275" y="5694752"/>
            <a:ext cx="221847" cy="934688"/>
            <a:chOff x="8668080" y="2328029"/>
            <a:chExt cx="127488" cy="537136"/>
          </a:xfrm>
        </p:grpSpPr>
        <p:sp>
          <p:nvSpPr>
            <p:cNvPr id="690" name="Google Shape;690;p46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370;p41">
            <a:extLst>
              <a:ext uri="{FF2B5EF4-FFF2-40B4-BE49-F238E27FC236}">
                <a16:creationId xmlns:a16="http://schemas.microsoft.com/office/drawing/2014/main" id="{F37A5F5A-690F-4191-AB4E-13B42A0805EF}"/>
              </a:ext>
            </a:extLst>
          </p:cNvPr>
          <p:cNvSpPr txBox="1">
            <a:spLocks/>
          </p:cNvSpPr>
          <p:nvPr/>
        </p:nvSpPr>
        <p:spPr>
          <a:xfrm>
            <a:off x="960000" y="710567"/>
            <a:ext cx="10272000" cy="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kern="0" dirty="0">
                <a:solidFill>
                  <a:schemeClr val="tx2"/>
                </a:solidFill>
                <a:latin typeface="Agency FB" panose="020B0503020202020204" pitchFamily="34" charset="0"/>
              </a:rPr>
              <a:t>Bot Customization Menu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9C5F264-0C4D-4FCB-ABDD-EBED0DCE25E4}"/>
              </a:ext>
            </a:extLst>
          </p:cNvPr>
          <p:cNvSpPr/>
          <p:nvPr/>
        </p:nvSpPr>
        <p:spPr>
          <a:xfrm rot="10800000" flipH="1" flipV="1">
            <a:off x="441960" y="2331720"/>
            <a:ext cx="3718560" cy="4195011"/>
          </a:xfrm>
          <a:prstGeom prst="roundRect">
            <a:avLst/>
          </a:prstGeom>
          <a:solidFill>
            <a:srgbClr val="E9ABE0">
              <a:alpha val="40000"/>
            </a:srgbClr>
          </a:solidFill>
          <a:ln w="762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22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1"/>
                </a:solidFill>
                <a:latin typeface="Tw Cen MT" panose="020B0602020104020603" pitchFamily="34" charset="0"/>
              </a:rPr>
              <a:t>bleh</a:t>
            </a:r>
            <a:endParaRPr lang="en-US" sz="2800" dirty="0">
              <a:solidFill>
                <a:schemeClr val="tx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630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211</Words>
  <Application>Microsoft Office PowerPoint</Application>
  <PresentationFormat>Widescreen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Agency FB</vt:lpstr>
      <vt:lpstr>Arial</vt:lpstr>
      <vt:lpstr>Avenir Next LT Pro</vt:lpstr>
      <vt:lpstr>Bebas Neue</vt:lpstr>
      <vt:lpstr>Calibri</vt:lpstr>
      <vt:lpstr>Days One</vt:lpstr>
      <vt:lpstr>Lato</vt:lpstr>
      <vt:lpstr>Patrick Hand</vt:lpstr>
      <vt:lpstr>Poppins</vt:lpstr>
      <vt:lpstr>Roboto Condensed Light</vt:lpstr>
      <vt:lpstr>Tw Cen MT</vt:lpstr>
      <vt:lpstr>Wingdings</vt:lpstr>
      <vt:lpstr>Internet of Things by Slidesgo</vt:lpstr>
      <vt:lpstr>EGR101 SIM SPRINT 5 DEMO</vt:lpstr>
      <vt:lpstr>Project Description</vt:lpstr>
      <vt:lpstr>PowerPoint Presentation</vt:lpstr>
      <vt:lpstr>PowerPoint Presentation</vt:lpstr>
      <vt:lpstr>PowerPoint Presentation</vt:lpstr>
      <vt:lpstr>Last Sprint</vt:lpstr>
      <vt:lpstr>PowerPoint Presentation</vt:lpstr>
      <vt:lpstr>PowerPoint Presentation</vt:lpstr>
      <vt:lpstr>PowerPoint Presentation</vt:lpstr>
      <vt:lpstr>Courses</vt:lpstr>
      <vt:lpstr>PowerPoint Presentation</vt:lpstr>
      <vt:lpstr>Semester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 SPRINT 5 DEMO</dc:title>
  <dc:creator>Dang, Vivian</dc:creator>
  <cp:lastModifiedBy>Vivian Dang</cp:lastModifiedBy>
  <cp:revision>4</cp:revision>
  <dcterms:created xsi:type="dcterms:W3CDTF">2022-03-03T01:04:40Z</dcterms:created>
  <dcterms:modified xsi:type="dcterms:W3CDTF">2022-03-09T14:09:46Z</dcterms:modified>
</cp:coreProperties>
</file>