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0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-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BB476-1500-483C-A38A-80B9FF383D6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B4DCC-9098-423B-B256-46D650D6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5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4b4a8311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4b4a8311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144268" y="3666967"/>
            <a:ext cx="5985881" cy="600954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-5400000">
            <a:off x="300517" y="-300517"/>
            <a:ext cx="3818572" cy="441960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rot="5400000">
            <a:off x="9995599" y="-830516"/>
            <a:ext cx="2485852" cy="2471819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3467" y="2583333"/>
            <a:ext cx="7784400" cy="23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53467" y="5619867"/>
            <a:ext cx="77844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09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9629267" y="3759200"/>
            <a:ext cx="2754303" cy="321743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1"/>
          <p:cNvSpPr/>
          <p:nvPr/>
        </p:nvSpPr>
        <p:spPr>
          <a:xfrm rot="10800000">
            <a:off x="-251333" y="-177800"/>
            <a:ext cx="2754303" cy="321743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/>
          <p:nvPr/>
        </p:nvSpPr>
        <p:spPr>
          <a:xfrm rot="-5400000">
            <a:off x="-1230908" y="4649518"/>
            <a:ext cx="3603427" cy="3582975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1"/>
          <p:cNvSpPr/>
          <p:nvPr/>
        </p:nvSpPr>
        <p:spPr>
          <a:xfrm rot="5400000">
            <a:off x="9843392" y="-1205165"/>
            <a:ext cx="3603427" cy="3582975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410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18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-2384700" y="1767927"/>
            <a:ext cx="3574367" cy="3588607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13"/>
          <p:cNvSpPr/>
          <p:nvPr/>
        </p:nvSpPr>
        <p:spPr>
          <a:xfrm rot="-4243771">
            <a:off x="10028167" y="-433417"/>
            <a:ext cx="2420733" cy="279491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347888" y="2102340"/>
            <a:ext cx="3459600" cy="7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1189704" y="2132367"/>
            <a:ext cx="108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2347871" y="3016000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2347888" y="4496928"/>
            <a:ext cx="31152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1189704" y="4539400"/>
            <a:ext cx="108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2347871" y="541262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7427889" y="2089967"/>
            <a:ext cx="3574400" cy="7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262804" y="2120500"/>
            <a:ext cx="108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7427871" y="3004133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7427896" y="4461900"/>
            <a:ext cx="357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6262804" y="4506367"/>
            <a:ext cx="108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7427871" y="5379593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07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-1800499" y="-2362200"/>
            <a:ext cx="4735420" cy="475428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4"/>
          <p:cNvSpPr/>
          <p:nvPr/>
        </p:nvSpPr>
        <p:spPr>
          <a:xfrm rot="5400000">
            <a:off x="-742276" y="3638419"/>
            <a:ext cx="3683695" cy="43032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4"/>
          <p:cNvSpPr/>
          <p:nvPr/>
        </p:nvSpPr>
        <p:spPr>
          <a:xfrm rot="3719961">
            <a:off x="8167720" y="-2017652"/>
            <a:ext cx="4088417" cy="4065213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153333" y="5435467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419600" y="2515933"/>
            <a:ext cx="6819200" cy="2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8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32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9508201" y="-30215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5"/>
          <p:cNvSpPr/>
          <p:nvPr/>
        </p:nvSpPr>
        <p:spPr>
          <a:xfrm>
            <a:off x="-2843033" y="40247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5"/>
          <p:cNvSpPr/>
          <p:nvPr/>
        </p:nvSpPr>
        <p:spPr>
          <a:xfrm rot="1700207">
            <a:off x="9152149" y="3573109"/>
            <a:ext cx="3738561" cy="436719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5"/>
          <p:cNvSpPr/>
          <p:nvPr/>
        </p:nvSpPr>
        <p:spPr>
          <a:xfrm rot="-9454994">
            <a:off x="-431650" y="-1645954"/>
            <a:ext cx="4656435" cy="54395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2459400" y="4254184"/>
            <a:ext cx="7273200" cy="8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60000" y="1783017"/>
            <a:ext cx="10272000" cy="2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320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9508201" y="-30215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6"/>
          <p:cNvSpPr/>
          <p:nvPr/>
        </p:nvSpPr>
        <p:spPr>
          <a:xfrm>
            <a:off x="-2843033" y="40247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6"/>
          <p:cNvSpPr/>
          <p:nvPr/>
        </p:nvSpPr>
        <p:spPr>
          <a:xfrm rot="1700207">
            <a:off x="9152149" y="3573109"/>
            <a:ext cx="3738561" cy="436719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6"/>
          <p:cNvSpPr/>
          <p:nvPr/>
        </p:nvSpPr>
        <p:spPr>
          <a:xfrm rot="-9454994">
            <a:off x="-431650" y="-1645954"/>
            <a:ext cx="4656435" cy="54395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200333" y="2317767"/>
            <a:ext cx="50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6200333" y="3130000"/>
            <a:ext cx="4206400" cy="16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864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 flipH="1">
            <a:off x="-2843033" y="-30215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7"/>
          <p:cNvSpPr/>
          <p:nvPr/>
        </p:nvSpPr>
        <p:spPr>
          <a:xfrm flipH="1">
            <a:off x="9508201" y="40247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7"/>
          <p:cNvSpPr/>
          <p:nvPr/>
        </p:nvSpPr>
        <p:spPr>
          <a:xfrm rot="-1700207" flipH="1">
            <a:off x="-595315" y="3573109"/>
            <a:ext cx="3738561" cy="436719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7"/>
          <p:cNvSpPr/>
          <p:nvPr/>
        </p:nvSpPr>
        <p:spPr>
          <a:xfrm rot="9454994" flipH="1">
            <a:off x="8070607" y="-1645954"/>
            <a:ext cx="4656435" cy="54395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 flipH="1">
            <a:off x="1016000" y="2360100"/>
            <a:ext cx="42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 flipH="1">
            <a:off x="1016000" y="3159100"/>
            <a:ext cx="4103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9004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5589149" y="2327000"/>
            <a:ext cx="42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5589149" y="3227600"/>
            <a:ext cx="4202000" cy="1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/>
          <p:nvPr/>
        </p:nvSpPr>
        <p:spPr>
          <a:xfrm flipH="1">
            <a:off x="8230901" y="-2362200"/>
            <a:ext cx="4735420" cy="475428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8"/>
          <p:cNvSpPr/>
          <p:nvPr/>
        </p:nvSpPr>
        <p:spPr>
          <a:xfrm rot="-5400000" flipH="1">
            <a:off x="8224402" y="3638419"/>
            <a:ext cx="3683695" cy="43032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8"/>
          <p:cNvSpPr/>
          <p:nvPr/>
        </p:nvSpPr>
        <p:spPr>
          <a:xfrm rot="-3719961" flipH="1">
            <a:off x="-1090315" y="-2017652"/>
            <a:ext cx="4088417" cy="4065213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9249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 flipH="1">
            <a:off x="9094501" y="4622800"/>
            <a:ext cx="4735420" cy="475428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9"/>
          <p:cNvSpPr/>
          <p:nvPr/>
        </p:nvSpPr>
        <p:spPr>
          <a:xfrm rot="10800000" flipH="1">
            <a:off x="8756769" y="-271781"/>
            <a:ext cx="3683695" cy="43032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9"/>
          <p:cNvSpPr/>
          <p:nvPr/>
        </p:nvSpPr>
        <p:spPr>
          <a:xfrm rot="-5400000" flipH="1">
            <a:off x="-630530" y="-759803"/>
            <a:ext cx="2963095" cy="294627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953467" y="2065333"/>
            <a:ext cx="6116800" cy="2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953467" y="4845600"/>
            <a:ext cx="6116800" cy="1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9699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 flipH="1">
            <a:off x="10568205" y="5264433"/>
            <a:ext cx="4135464" cy="415193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20"/>
          <p:cNvSpPr/>
          <p:nvPr/>
        </p:nvSpPr>
        <p:spPr>
          <a:xfrm rot="3516704" flipH="1">
            <a:off x="-1127977" y="-739505"/>
            <a:ext cx="4565185" cy="533308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20"/>
          <p:cNvSpPr/>
          <p:nvPr/>
        </p:nvSpPr>
        <p:spPr>
          <a:xfrm rot="-2126950" flipH="1">
            <a:off x="9186094" y="-1845457"/>
            <a:ext cx="3659525" cy="3638753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 flipH="1">
            <a:off x="5535600" y="2715967"/>
            <a:ext cx="5606800" cy="1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 hasCustomPrompt="1"/>
          </p:nvPr>
        </p:nvSpPr>
        <p:spPr>
          <a:xfrm>
            <a:off x="5328800" y="1593567"/>
            <a:ext cx="560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"/>
          </p:nvPr>
        </p:nvSpPr>
        <p:spPr>
          <a:xfrm flipH="1">
            <a:off x="5328800" y="4739633"/>
            <a:ext cx="5813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9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802533" y="5264433"/>
            <a:ext cx="4135464" cy="415193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/>
          <p:nvPr/>
        </p:nvSpPr>
        <p:spPr>
          <a:xfrm rot="-3516704">
            <a:off x="8955929" y="-739505"/>
            <a:ext cx="4565185" cy="533308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2126950">
            <a:off x="55519" y="-1845457"/>
            <a:ext cx="3659525" cy="3638753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60000" y="2715967"/>
            <a:ext cx="5606800" cy="1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93567"/>
            <a:ext cx="560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60000" y="4739633"/>
            <a:ext cx="5813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2356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 rot="10800000">
            <a:off x="9958605" y="-1680403"/>
            <a:ext cx="4135464" cy="415193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21"/>
          <p:cNvSpPr/>
          <p:nvPr/>
        </p:nvSpPr>
        <p:spPr>
          <a:xfrm rot="7283296">
            <a:off x="-1456126" y="2253394"/>
            <a:ext cx="4565185" cy="533308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1"/>
          <p:cNvSpPr/>
          <p:nvPr/>
        </p:nvSpPr>
        <p:spPr>
          <a:xfrm rot="-8673050">
            <a:off x="9186094" y="5053673"/>
            <a:ext cx="3659525" cy="3638753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292600" y="2715967"/>
            <a:ext cx="5606800" cy="1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2" hasCustomPrompt="1"/>
          </p:nvPr>
        </p:nvSpPr>
        <p:spPr>
          <a:xfrm>
            <a:off x="3292600" y="1593567"/>
            <a:ext cx="560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189200" y="4739633"/>
            <a:ext cx="5813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1820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-1667800" y="-1626634"/>
            <a:ext cx="3547383" cy="356151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2"/>
          <p:cNvSpPr/>
          <p:nvPr/>
        </p:nvSpPr>
        <p:spPr>
          <a:xfrm rot="5400000">
            <a:off x="8529637" y="3554857"/>
            <a:ext cx="3632155" cy="420384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2"/>
          <p:cNvSpPr/>
          <p:nvPr/>
        </p:nvSpPr>
        <p:spPr>
          <a:xfrm rot="5953737">
            <a:off x="9964623" y="-1615478"/>
            <a:ext cx="3559412" cy="3539209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960000" y="3739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1"/>
          </p:nvPr>
        </p:nvSpPr>
        <p:spPr>
          <a:xfrm>
            <a:off x="960000" y="46227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2"/>
          </p:nvPr>
        </p:nvSpPr>
        <p:spPr>
          <a:xfrm>
            <a:off x="4538400" y="3739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3"/>
          </p:nvPr>
        </p:nvSpPr>
        <p:spPr>
          <a:xfrm>
            <a:off x="4538400" y="46227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4"/>
          </p:nvPr>
        </p:nvSpPr>
        <p:spPr>
          <a:xfrm>
            <a:off x="8116800" y="3739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5"/>
          </p:nvPr>
        </p:nvSpPr>
        <p:spPr>
          <a:xfrm>
            <a:off x="8116800" y="46227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 idx="6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110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8994267" y="3366717"/>
            <a:ext cx="3959676" cy="4625488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3"/>
          <p:cNvSpPr/>
          <p:nvPr/>
        </p:nvSpPr>
        <p:spPr>
          <a:xfrm rot="-5955114">
            <a:off x="-39920" y="-560099"/>
            <a:ext cx="2756608" cy="3190465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6166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-1109000" y="-1070902"/>
            <a:ext cx="2502363" cy="251233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24"/>
          <p:cNvSpPr/>
          <p:nvPr/>
        </p:nvSpPr>
        <p:spPr>
          <a:xfrm rot="5400000">
            <a:off x="9251234" y="4274913"/>
            <a:ext cx="2833561" cy="3279552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4"/>
          <p:cNvSpPr/>
          <p:nvPr/>
        </p:nvSpPr>
        <p:spPr>
          <a:xfrm rot="-5971517">
            <a:off x="-1189080" y="5294410"/>
            <a:ext cx="3006803" cy="298973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1"/>
          </p:nvPr>
        </p:nvSpPr>
        <p:spPr>
          <a:xfrm>
            <a:off x="2392367" y="2041633"/>
            <a:ext cx="4012000" cy="9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2"/>
          </p:nvPr>
        </p:nvSpPr>
        <p:spPr>
          <a:xfrm>
            <a:off x="7549633" y="4036167"/>
            <a:ext cx="4012000" cy="10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3"/>
          </p:nvPr>
        </p:nvSpPr>
        <p:spPr>
          <a:xfrm>
            <a:off x="2392367" y="3191900"/>
            <a:ext cx="36724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4"/>
          </p:nvPr>
        </p:nvSpPr>
        <p:spPr>
          <a:xfrm>
            <a:off x="7549633" y="5261300"/>
            <a:ext cx="36724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5650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-2554066" y="995018"/>
            <a:ext cx="3217092" cy="322990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25"/>
          <p:cNvSpPr/>
          <p:nvPr/>
        </p:nvSpPr>
        <p:spPr>
          <a:xfrm>
            <a:off x="10549601" y="5481251"/>
            <a:ext cx="3217092" cy="322990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733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599200" y="3942300"/>
            <a:ext cx="348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1"/>
          </p:nvPr>
        </p:nvSpPr>
        <p:spPr>
          <a:xfrm>
            <a:off x="1599200" y="4825933"/>
            <a:ext cx="348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 idx="2"/>
          </p:nvPr>
        </p:nvSpPr>
        <p:spPr>
          <a:xfrm>
            <a:off x="7108000" y="3942300"/>
            <a:ext cx="348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3"/>
          </p:nvPr>
        </p:nvSpPr>
        <p:spPr>
          <a:xfrm>
            <a:off x="7108000" y="4825933"/>
            <a:ext cx="348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4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-2073800" y="-1804933"/>
            <a:ext cx="3674389" cy="368902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26"/>
          <p:cNvSpPr/>
          <p:nvPr/>
        </p:nvSpPr>
        <p:spPr>
          <a:xfrm rot="5400000">
            <a:off x="-493751" y="4031120"/>
            <a:ext cx="3618453" cy="42270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26"/>
          <p:cNvSpPr/>
          <p:nvPr/>
        </p:nvSpPr>
        <p:spPr>
          <a:xfrm rot="6267529">
            <a:off x="10159825" y="-870205"/>
            <a:ext cx="3458283" cy="343848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1652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 rot="10800000">
            <a:off x="-514961" y="-681569"/>
            <a:ext cx="2936844" cy="343066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7"/>
          <p:cNvSpPr/>
          <p:nvPr/>
        </p:nvSpPr>
        <p:spPr>
          <a:xfrm>
            <a:off x="11006800" y="5665967"/>
            <a:ext cx="2455229" cy="246501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7"/>
          <p:cNvSpPr/>
          <p:nvPr/>
        </p:nvSpPr>
        <p:spPr>
          <a:xfrm rot="-925259">
            <a:off x="9066811" y="-699466"/>
            <a:ext cx="3712907" cy="4297303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1908189" y="2040600"/>
            <a:ext cx="3713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"/>
          </p:nvPr>
        </p:nvSpPr>
        <p:spPr>
          <a:xfrm>
            <a:off x="1908191" y="2822633"/>
            <a:ext cx="371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title" idx="2"/>
          </p:nvPr>
        </p:nvSpPr>
        <p:spPr>
          <a:xfrm>
            <a:off x="7424444" y="2040600"/>
            <a:ext cx="3719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3"/>
          </p:nvPr>
        </p:nvSpPr>
        <p:spPr>
          <a:xfrm>
            <a:off x="7424444" y="2822633"/>
            <a:ext cx="371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4"/>
          </p:nvPr>
        </p:nvSpPr>
        <p:spPr>
          <a:xfrm>
            <a:off x="1908191" y="4358200"/>
            <a:ext cx="3713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5"/>
          </p:nvPr>
        </p:nvSpPr>
        <p:spPr>
          <a:xfrm>
            <a:off x="1908191" y="5140233"/>
            <a:ext cx="371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6"/>
          </p:nvPr>
        </p:nvSpPr>
        <p:spPr>
          <a:xfrm>
            <a:off x="7424444" y="4358200"/>
            <a:ext cx="3713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7"/>
          </p:nvPr>
        </p:nvSpPr>
        <p:spPr>
          <a:xfrm>
            <a:off x="7424444" y="5140233"/>
            <a:ext cx="371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 idx="8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1885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 rot="5400000">
            <a:off x="9353196" y="4034654"/>
            <a:ext cx="2820091" cy="3263961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8"/>
          <p:cNvSpPr/>
          <p:nvPr/>
        </p:nvSpPr>
        <p:spPr>
          <a:xfrm rot="-5400000">
            <a:off x="-70204" y="-600546"/>
            <a:ext cx="2820091" cy="3263961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28"/>
          <p:cNvSpPr/>
          <p:nvPr/>
        </p:nvSpPr>
        <p:spPr>
          <a:xfrm>
            <a:off x="-1362999" y="5544574"/>
            <a:ext cx="2700788" cy="271154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96000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title" idx="2"/>
          </p:nvPr>
        </p:nvSpPr>
        <p:spPr>
          <a:xfrm>
            <a:off x="4559025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title" idx="4"/>
          </p:nvPr>
        </p:nvSpPr>
        <p:spPr>
          <a:xfrm>
            <a:off x="960000" y="42566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5"/>
          </p:nvPr>
        </p:nvSpPr>
        <p:spPr>
          <a:xfrm>
            <a:off x="960000" y="503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6"/>
          </p:nvPr>
        </p:nvSpPr>
        <p:spPr>
          <a:xfrm>
            <a:off x="4559025" y="42566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7"/>
          </p:nvPr>
        </p:nvSpPr>
        <p:spPr>
          <a:xfrm>
            <a:off x="4559025" y="503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8"/>
          </p:nvPr>
        </p:nvSpPr>
        <p:spPr>
          <a:xfrm>
            <a:off x="815806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13"/>
          </p:nvPr>
        </p:nvSpPr>
        <p:spPr>
          <a:xfrm>
            <a:off x="8158060" y="42566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4"/>
          </p:nvPr>
        </p:nvSpPr>
        <p:spPr>
          <a:xfrm>
            <a:off x="8158060" y="503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3460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 hasCustomPrompt="1"/>
          </p:nvPr>
        </p:nvSpPr>
        <p:spPr>
          <a:xfrm>
            <a:off x="984100" y="720000"/>
            <a:ext cx="63868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29"/>
          <p:cNvSpPr txBox="1">
            <a:spLocks noGrp="1"/>
          </p:cNvSpPr>
          <p:nvPr>
            <p:ph type="subTitle" idx="1"/>
          </p:nvPr>
        </p:nvSpPr>
        <p:spPr>
          <a:xfrm>
            <a:off x="984100" y="1762967"/>
            <a:ext cx="6386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 idx="2" hasCustomPrompt="1"/>
          </p:nvPr>
        </p:nvSpPr>
        <p:spPr>
          <a:xfrm>
            <a:off x="2902600" y="2661533"/>
            <a:ext cx="63868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0" name="Google Shape;210;p29"/>
          <p:cNvSpPr txBox="1">
            <a:spLocks noGrp="1"/>
          </p:cNvSpPr>
          <p:nvPr>
            <p:ph type="subTitle" idx="3"/>
          </p:nvPr>
        </p:nvSpPr>
        <p:spPr>
          <a:xfrm>
            <a:off x="2902600" y="3704500"/>
            <a:ext cx="6386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 idx="4" hasCustomPrompt="1"/>
          </p:nvPr>
        </p:nvSpPr>
        <p:spPr>
          <a:xfrm>
            <a:off x="4824084" y="4603067"/>
            <a:ext cx="63868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5"/>
          </p:nvPr>
        </p:nvSpPr>
        <p:spPr>
          <a:xfrm>
            <a:off x="4824084" y="5646033"/>
            <a:ext cx="6386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-1540800" y="4603068"/>
            <a:ext cx="3849968" cy="386530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29"/>
          <p:cNvSpPr/>
          <p:nvPr/>
        </p:nvSpPr>
        <p:spPr>
          <a:xfrm>
            <a:off x="9768800" y="-1391333"/>
            <a:ext cx="3849968" cy="386530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4144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4528933" y="4116900"/>
            <a:ext cx="31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 idx="2"/>
          </p:nvPr>
        </p:nvSpPr>
        <p:spPr>
          <a:xfrm>
            <a:off x="1203484" y="4116900"/>
            <a:ext cx="31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title" idx="3"/>
          </p:nvPr>
        </p:nvSpPr>
        <p:spPr>
          <a:xfrm>
            <a:off x="7854397" y="4116900"/>
            <a:ext cx="31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1"/>
          </p:nvPr>
        </p:nvSpPr>
        <p:spPr>
          <a:xfrm>
            <a:off x="1203484" y="4983744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4"/>
          </p:nvPr>
        </p:nvSpPr>
        <p:spPr>
          <a:xfrm>
            <a:off x="4528933" y="4983744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5"/>
          </p:nvPr>
        </p:nvSpPr>
        <p:spPr>
          <a:xfrm>
            <a:off x="7854397" y="4983744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title" idx="6" hasCustomPrompt="1"/>
          </p:nvPr>
        </p:nvSpPr>
        <p:spPr>
          <a:xfrm>
            <a:off x="1980484" y="1764167"/>
            <a:ext cx="1624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 idx="7" hasCustomPrompt="1"/>
          </p:nvPr>
        </p:nvSpPr>
        <p:spPr>
          <a:xfrm>
            <a:off x="5305933" y="1764167"/>
            <a:ext cx="1624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8" hasCustomPrompt="1"/>
          </p:nvPr>
        </p:nvSpPr>
        <p:spPr>
          <a:xfrm>
            <a:off x="8631397" y="1764167"/>
            <a:ext cx="1624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9"/>
          </p:nvPr>
        </p:nvSpPr>
        <p:spPr>
          <a:xfrm>
            <a:off x="916000" y="685800"/>
            <a:ext cx="1036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-1109000" y="-1070902"/>
            <a:ext cx="2502363" cy="251233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30"/>
          <p:cNvSpPr/>
          <p:nvPr/>
        </p:nvSpPr>
        <p:spPr>
          <a:xfrm rot="5400000">
            <a:off x="9251234" y="4274913"/>
            <a:ext cx="2833561" cy="3279552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30"/>
          <p:cNvSpPr/>
          <p:nvPr/>
        </p:nvSpPr>
        <p:spPr>
          <a:xfrm rot="-5971517">
            <a:off x="-1189080" y="5294410"/>
            <a:ext cx="3006803" cy="298973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60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10575001" y="5284501"/>
            <a:ext cx="2963257" cy="2975063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4"/>
          <p:cNvSpPr/>
          <p:nvPr/>
        </p:nvSpPr>
        <p:spPr>
          <a:xfrm rot="-5400000">
            <a:off x="279791" y="-305732"/>
            <a:ext cx="3555181" cy="4114752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/>
          <p:nvPr/>
        </p:nvSpPr>
        <p:spPr>
          <a:xfrm rot="-6299994">
            <a:off x="-219141" y="5129453"/>
            <a:ext cx="2953164" cy="2936492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0624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11218600" y="-791502"/>
            <a:ext cx="2502363" cy="251233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31"/>
          <p:cNvSpPr/>
          <p:nvPr/>
        </p:nvSpPr>
        <p:spPr>
          <a:xfrm rot="-5400000">
            <a:off x="5634" y="-424087"/>
            <a:ext cx="2833561" cy="3279552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31"/>
          <p:cNvSpPr txBox="1">
            <a:spLocks noGrp="1"/>
          </p:cNvSpPr>
          <p:nvPr>
            <p:ph type="subTitle" idx="1"/>
          </p:nvPr>
        </p:nvSpPr>
        <p:spPr>
          <a:xfrm>
            <a:off x="1014167" y="44633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subTitle" idx="2"/>
          </p:nvPr>
        </p:nvSpPr>
        <p:spPr>
          <a:xfrm>
            <a:off x="4551351" y="44633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subTitle" idx="3"/>
          </p:nvPr>
        </p:nvSpPr>
        <p:spPr>
          <a:xfrm>
            <a:off x="8039984" y="44633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title" hasCustomPrompt="1"/>
          </p:nvPr>
        </p:nvSpPr>
        <p:spPr>
          <a:xfrm>
            <a:off x="1013967" y="1865767"/>
            <a:ext cx="317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 idx="4" hasCustomPrompt="1"/>
          </p:nvPr>
        </p:nvSpPr>
        <p:spPr>
          <a:xfrm>
            <a:off x="4551167" y="1865767"/>
            <a:ext cx="317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5" hasCustomPrompt="1"/>
          </p:nvPr>
        </p:nvSpPr>
        <p:spPr>
          <a:xfrm>
            <a:off x="8039800" y="1865767"/>
            <a:ext cx="317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38" name="Google Shape;238;p31"/>
          <p:cNvSpPr/>
          <p:nvPr/>
        </p:nvSpPr>
        <p:spPr>
          <a:xfrm>
            <a:off x="-1488200" y="4888498"/>
            <a:ext cx="2502363" cy="251233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131829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ctrTitle"/>
          </p:nvPr>
        </p:nvSpPr>
        <p:spPr>
          <a:xfrm>
            <a:off x="2900867" y="689900"/>
            <a:ext cx="6410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subTitle" idx="1"/>
          </p:nvPr>
        </p:nvSpPr>
        <p:spPr>
          <a:xfrm>
            <a:off x="3233433" y="2171267"/>
            <a:ext cx="5725200" cy="1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3699600" y="5356900"/>
            <a:ext cx="4792800" cy="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67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-2302799" y="135570"/>
            <a:ext cx="3844212" cy="3859527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32"/>
          <p:cNvSpPr/>
          <p:nvPr/>
        </p:nvSpPr>
        <p:spPr>
          <a:xfrm>
            <a:off x="10650667" y="2541370"/>
            <a:ext cx="3844212" cy="3859527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597796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10464801" y="5320663"/>
            <a:ext cx="3352735" cy="336609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33"/>
          <p:cNvSpPr/>
          <p:nvPr/>
        </p:nvSpPr>
        <p:spPr>
          <a:xfrm rot="-5232539">
            <a:off x="8364712" y="-592487"/>
            <a:ext cx="3738520" cy="436714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33"/>
          <p:cNvSpPr/>
          <p:nvPr/>
        </p:nvSpPr>
        <p:spPr>
          <a:xfrm rot="8629168">
            <a:off x="-2079513" y="160575"/>
            <a:ext cx="5378247" cy="628286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010311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9990801" y="-15493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34"/>
          <p:cNvSpPr/>
          <p:nvPr/>
        </p:nvSpPr>
        <p:spPr>
          <a:xfrm>
            <a:off x="-3554233" y="37199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34"/>
          <p:cNvSpPr/>
          <p:nvPr/>
        </p:nvSpPr>
        <p:spPr>
          <a:xfrm rot="1848319">
            <a:off x="8229688" y="3424816"/>
            <a:ext cx="4656533" cy="54396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34"/>
          <p:cNvSpPr/>
          <p:nvPr/>
        </p:nvSpPr>
        <p:spPr>
          <a:xfrm rot="7003599" flipH="1">
            <a:off x="25578" y="-2137818"/>
            <a:ext cx="4656565" cy="543956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538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9133652">
            <a:off x="-1321619" y="-267640"/>
            <a:ext cx="3934348" cy="459590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/>
          <p:nvPr/>
        </p:nvSpPr>
        <p:spPr>
          <a:xfrm>
            <a:off x="10473400" y="4980168"/>
            <a:ext cx="3649024" cy="366356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5"/>
          <p:cNvSpPr/>
          <p:nvPr/>
        </p:nvSpPr>
        <p:spPr>
          <a:xfrm rot="5590127">
            <a:off x="9914341" y="-1374671"/>
            <a:ext cx="3688935" cy="366799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575233" y="3803100"/>
            <a:ext cx="38768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448400" y="3803100"/>
            <a:ext cx="38768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575233" y="44991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448400" y="44991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92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-514961" y="-681569"/>
            <a:ext cx="2936844" cy="343066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6"/>
          <p:cNvSpPr/>
          <p:nvPr/>
        </p:nvSpPr>
        <p:spPr>
          <a:xfrm>
            <a:off x="11006800" y="5665967"/>
            <a:ext cx="2455229" cy="246501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6"/>
          <p:cNvSpPr/>
          <p:nvPr/>
        </p:nvSpPr>
        <p:spPr>
          <a:xfrm rot="-925259">
            <a:off x="9066811" y="-699466"/>
            <a:ext cx="3712907" cy="4297303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0146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rot="1451954">
            <a:off x="8225607" y="2798197"/>
            <a:ext cx="4723479" cy="5517724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7"/>
          <p:cNvSpPr/>
          <p:nvPr/>
        </p:nvSpPr>
        <p:spPr>
          <a:xfrm>
            <a:off x="10397200" y="-1208500"/>
            <a:ext cx="3268003" cy="328102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7"/>
          <p:cNvSpPr/>
          <p:nvPr/>
        </p:nvSpPr>
        <p:spPr>
          <a:xfrm rot="-2278797">
            <a:off x="-1755561" y="174781"/>
            <a:ext cx="3019136" cy="3002000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960000" y="1609967"/>
            <a:ext cx="7301200" cy="3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21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82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10800000" flipH="1">
            <a:off x="9508201" y="40247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8"/>
          <p:cNvSpPr/>
          <p:nvPr/>
        </p:nvSpPr>
        <p:spPr>
          <a:xfrm rot="10800000" flipH="1">
            <a:off x="-2843033" y="-30215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8"/>
          <p:cNvSpPr/>
          <p:nvPr/>
        </p:nvSpPr>
        <p:spPr>
          <a:xfrm rot="9099793" flipH="1">
            <a:off x="9152149" y="-1284382"/>
            <a:ext cx="3738561" cy="436719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8"/>
          <p:cNvSpPr/>
          <p:nvPr/>
        </p:nvSpPr>
        <p:spPr>
          <a:xfrm rot="-1345006" flipH="1">
            <a:off x="-1244450" y="3008692"/>
            <a:ext cx="4656435" cy="54395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765400" y="1742800"/>
            <a:ext cx="86612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82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rot="-5400000">
            <a:off x="8902415" y="-745771"/>
            <a:ext cx="3596763" cy="420155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9"/>
          <p:cNvSpPr/>
          <p:nvPr/>
        </p:nvSpPr>
        <p:spPr>
          <a:xfrm>
            <a:off x="10092400" y="5054667"/>
            <a:ext cx="3268003" cy="328102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9"/>
          <p:cNvSpPr/>
          <p:nvPr/>
        </p:nvSpPr>
        <p:spPr>
          <a:xfrm rot="1039056">
            <a:off x="-338917" y="-990122"/>
            <a:ext cx="2584769" cy="2570099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953467" y="3491567"/>
            <a:ext cx="65592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953467" y="4620533"/>
            <a:ext cx="6621600" cy="15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033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960000" y="765367"/>
            <a:ext cx="10272000" cy="11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/>
          <p:nvPr/>
        </p:nvSpPr>
        <p:spPr>
          <a:xfrm rot="10800000" flipH="1">
            <a:off x="9279301" y="49510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47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5000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5021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ctrTitle"/>
          </p:nvPr>
        </p:nvSpPr>
        <p:spPr>
          <a:xfrm>
            <a:off x="966467" y="1974952"/>
            <a:ext cx="6392534" cy="332248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9600" b="1" dirty="0">
                <a:latin typeface="Agency FB" panose="020B0503020202020204" pitchFamily="34" charset="0"/>
              </a:rPr>
              <a:t>EGR101 SIM</a:t>
            </a:r>
            <a:br>
              <a:rPr lang="en" sz="8800" b="1" dirty="0">
                <a:latin typeface="Agency FB" panose="020B0503020202020204" pitchFamily="34" charset="0"/>
              </a:rPr>
            </a:br>
            <a:r>
              <a:rPr lang="en" sz="4000" b="1" dirty="0">
                <a:latin typeface="Agency FB" panose="020B0503020202020204" pitchFamily="34" charset="0"/>
              </a:rPr>
              <a:t>SPRINT 5 DEMO</a:t>
            </a:r>
            <a:endParaRPr sz="4000" b="1" dirty="0">
              <a:latin typeface="Agency FB" panose="020B0503020202020204" pitchFamily="34" charset="0"/>
            </a:endParaRPr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1"/>
          </p:nvPr>
        </p:nvSpPr>
        <p:spPr>
          <a:xfrm>
            <a:off x="966467" y="5108098"/>
            <a:ext cx="7784400" cy="123812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000" dirty="0">
                <a:latin typeface="Avenir Next LT Pro" panose="020B0504020202020204" pitchFamily="34" charset="0"/>
              </a:rPr>
              <a:t>Emily </a:t>
            </a:r>
            <a:r>
              <a:rPr lang="en-US" sz="2000" dirty="0" err="1">
                <a:latin typeface="Avenir Next LT Pro" panose="020B0504020202020204" pitchFamily="34" charset="0"/>
              </a:rPr>
              <a:t>Connearney</a:t>
            </a:r>
            <a:r>
              <a:rPr lang="en-US" sz="2000" dirty="0">
                <a:latin typeface="Avenir Next LT Pro" panose="020B0504020202020204" pitchFamily="34" charset="0"/>
              </a:rPr>
              <a:t>, Luke Crump, Vivian Dang, </a:t>
            </a:r>
          </a:p>
          <a:p>
            <a:pPr marL="0" indent="0"/>
            <a:r>
              <a:rPr lang="en-US" sz="2000" dirty="0">
                <a:latin typeface="Avenir Next LT Pro" panose="020B0504020202020204" pitchFamily="34" charset="0"/>
              </a:rPr>
              <a:t>Daniel Khalil, Keely Mashburn</a:t>
            </a:r>
          </a:p>
          <a:p>
            <a:pPr marL="0" indent="0"/>
            <a:endParaRPr dirty="0"/>
          </a:p>
        </p:txBody>
      </p:sp>
      <p:cxnSp>
        <p:nvCxnSpPr>
          <p:cNvPr id="266" name="Google Shape;266;p38"/>
          <p:cNvCxnSpPr/>
          <p:nvPr/>
        </p:nvCxnSpPr>
        <p:spPr>
          <a:xfrm>
            <a:off x="1032732" y="4928464"/>
            <a:ext cx="7308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38"/>
          <p:cNvGrpSpPr/>
          <p:nvPr/>
        </p:nvGrpSpPr>
        <p:grpSpPr>
          <a:xfrm>
            <a:off x="9304620" y="761300"/>
            <a:ext cx="1933816" cy="1929880"/>
            <a:chOff x="7193640" y="535000"/>
            <a:chExt cx="1450362" cy="1447410"/>
          </a:xfrm>
        </p:grpSpPr>
        <p:sp>
          <p:nvSpPr>
            <p:cNvPr id="268" name="Google Shape;268;p38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38"/>
          <p:cNvGrpSpPr/>
          <p:nvPr/>
        </p:nvGrpSpPr>
        <p:grpSpPr>
          <a:xfrm flipH="1">
            <a:off x="8274458" y="832481"/>
            <a:ext cx="2963988" cy="3173561"/>
            <a:chOff x="279450" y="571167"/>
            <a:chExt cx="1533626" cy="1642063"/>
          </a:xfrm>
        </p:grpSpPr>
        <p:sp>
          <p:nvSpPr>
            <p:cNvPr id="275" name="Google Shape;275;p38"/>
            <p:cNvSpPr/>
            <p:nvPr/>
          </p:nvSpPr>
          <p:spPr>
            <a:xfrm>
              <a:off x="328046" y="591443"/>
              <a:ext cx="1470248" cy="1255737"/>
            </a:xfrm>
            <a:custGeom>
              <a:avLst/>
              <a:gdLst/>
              <a:ahLst/>
              <a:cxnLst/>
              <a:rect l="l" t="t" r="r" b="b"/>
              <a:pathLst>
                <a:path w="38574" h="32946" extrusionOk="0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1161610" y="949375"/>
              <a:ext cx="508950" cy="987369"/>
            </a:xfrm>
            <a:custGeom>
              <a:avLst/>
              <a:gdLst/>
              <a:ahLst/>
              <a:cxnLst/>
              <a:rect l="l" t="t" r="r" b="b"/>
              <a:pathLst>
                <a:path w="13353" h="25905" extrusionOk="0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474253" y="949375"/>
              <a:ext cx="821264" cy="544625"/>
            </a:xfrm>
            <a:custGeom>
              <a:avLst/>
              <a:gdLst/>
              <a:ahLst/>
              <a:cxnLst/>
              <a:rect l="l" t="t" r="r" b="b"/>
              <a:pathLst>
                <a:path w="21547" h="14289" extrusionOk="0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474253" y="1445889"/>
              <a:ext cx="1196316" cy="767331"/>
            </a:xfrm>
            <a:custGeom>
              <a:avLst/>
              <a:gdLst/>
              <a:ahLst/>
              <a:cxnLst/>
              <a:rect l="l" t="t" r="r" b="b"/>
              <a:pathLst>
                <a:path w="31387" h="20132" extrusionOk="0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969437" y="1493952"/>
              <a:ext cx="701125" cy="719268"/>
            </a:xfrm>
            <a:custGeom>
              <a:avLst/>
              <a:gdLst/>
              <a:ahLst/>
              <a:cxnLst/>
              <a:rect l="l" t="t" r="r" b="b"/>
              <a:pathLst>
                <a:path w="18395" h="18871" extrusionOk="0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969437" y="949375"/>
              <a:ext cx="701125" cy="1263855"/>
            </a:xfrm>
            <a:custGeom>
              <a:avLst/>
              <a:gdLst/>
              <a:ahLst/>
              <a:cxnLst/>
              <a:rect l="l" t="t" r="r" b="b"/>
              <a:pathLst>
                <a:path w="18395" h="33159" extrusionOk="0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279450" y="1498868"/>
              <a:ext cx="1471963" cy="348981"/>
            </a:xfrm>
            <a:custGeom>
              <a:avLst/>
              <a:gdLst/>
              <a:ahLst/>
              <a:cxnLst/>
              <a:rect l="l" t="t" r="r" b="b"/>
              <a:pathLst>
                <a:path w="38619" h="9156" extrusionOk="0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809927" y="571167"/>
              <a:ext cx="1003149" cy="895512"/>
            </a:xfrm>
            <a:custGeom>
              <a:avLst/>
              <a:gdLst/>
              <a:ahLst/>
              <a:cxnLst/>
              <a:rect l="l" t="t" r="r" b="b"/>
              <a:pathLst>
                <a:path w="26319" h="23495" extrusionOk="0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38"/>
          <p:cNvGrpSpPr/>
          <p:nvPr/>
        </p:nvGrpSpPr>
        <p:grpSpPr>
          <a:xfrm>
            <a:off x="8965709" y="4006049"/>
            <a:ext cx="414132" cy="392939"/>
            <a:chOff x="6724281" y="3004537"/>
            <a:chExt cx="310599" cy="294704"/>
          </a:xfrm>
        </p:grpSpPr>
        <p:sp>
          <p:nvSpPr>
            <p:cNvPr id="284" name="Google Shape;284;p38"/>
            <p:cNvSpPr/>
            <p:nvPr/>
          </p:nvSpPr>
          <p:spPr>
            <a:xfrm>
              <a:off x="6771315" y="30045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6724281" y="30570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38"/>
          <p:cNvGrpSpPr/>
          <p:nvPr/>
        </p:nvGrpSpPr>
        <p:grpSpPr>
          <a:xfrm>
            <a:off x="10674183" y="3373195"/>
            <a:ext cx="365852" cy="383843"/>
            <a:chOff x="8005637" y="2529896"/>
            <a:chExt cx="274389" cy="287882"/>
          </a:xfrm>
        </p:grpSpPr>
        <p:sp>
          <p:nvSpPr>
            <p:cNvPr id="287" name="Google Shape;287;p38"/>
            <p:cNvSpPr/>
            <p:nvPr/>
          </p:nvSpPr>
          <p:spPr>
            <a:xfrm>
              <a:off x="8005637" y="252989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8058159" y="257689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38"/>
          <p:cNvSpPr/>
          <p:nvPr/>
        </p:nvSpPr>
        <p:spPr>
          <a:xfrm>
            <a:off x="7877991" y="1974951"/>
            <a:ext cx="290691" cy="29069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8168651" y="2477414"/>
            <a:ext cx="104588" cy="104588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91" name="Google Shape;291;p38"/>
          <p:cNvGrpSpPr/>
          <p:nvPr/>
        </p:nvGrpSpPr>
        <p:grpSpPr>
          <a:xfrm rot="8945712">
            <a:off x="1175018" y="663766"/>
            <a:ext cx="627333" cy="727468"/>
            <a:chOff x="5320111" y="1881293"/>
            <a:chExt cx="470512" cy="545615"/>
          </a:xfrm>
        </p:grpSpPr>
        <p:sp>
          <p:nvSpPr>
            <p:cNvPr id="292" name="Google Shape;292;p38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1944619" y="998049"/>
            <a:ext cx="420431" cy="502641"/>
            <a:chOff x="4040314" y="1769061"/>
            <a:chExt cx="315323" cy="376981"/>
          </a:xfrm>
        </p:grpSpPr>
        <p:sp>
          <p:nvSpPr>
            <p:cNvPr id="296" name="Google Shape;296;p38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38"/>
          <p:cNvSpPr/>
          <p:nvPr/>
        </p:nvSpPr>
        <p:spPr>
          <a:xfrm>
            <a:off x="10283057" y="5414517"/>
            <a:ext cx="290691" cy="29069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10674171" y="5586797"/>
            <a:ext cx="502659" cy="502659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01" name="Google Shape;301;p38"/>
          <p:cNvGrpSpPr/>
          <p:nvPr/>
        </p:nvGrpSpPr>
        <p:grpSpPr>
          <a:xfrm rot="2395509">
            <a:off x="1390165" y="1682396"/>
            <a:ext cx="365860" cy="383851"/>
            <a:chOff x="2772212" y="2822146"/>
            <a:chExt cx="274389" cy="287882"/>
          </a:xfrm>
        </p:grpSpPr>
        <p:sp>
          <p:nvSpPr>
            <p:cNvPr id="302" name="Google Shape;302;p38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100019" scaled="0"/>
        </a:gra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b="1" dirty="0">
                <a:latin typeface="Agency FB" panose="020B0503020202020204" pitchFamily="34" charset="0"/>
              </a:rPr>
              <a:t>Project Description</a:t>
            </a:r>
            <a:endParaRPr sz="4800" b="1" dirty="0">
              <a:latin typeface="Agency FB" panose="020B0503020202020204" pitchFamily="34" charset="0"/>
            </a:endParaRPr>
          </a:p>
        </p:txBody>
      </p:sp>
      <p:grpSp>
        <p:nvGrpSpPr>
          <p:cNvPr id="375" name="Google Shape;375;p41"/>
          <p:cNvGrpSpPr/>
          <p:nvPr/>
        </p:nvGrpSpPr>
        <p:grpSpPr>
          <a:xfrm>
            <a:off x="11127609" y="5177285"/>
            <a:ext cx="221847" cy="934688"/>
            <a:chOff x="8668080" y="2328029"/>
            <a:chExt cx="127488" cy="537136"/>
          </a:xfrm>
        </p:grpSpPr>
        <p:sp>
          <p:nvSpPr>
            <p:cNvPr id="376" name="Google Shape;376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41"/>
          <p:cNvGrpSpPr/>
          <p:nvPr/>
        </p:nvGrpSpPr>
        <p:grpSpPr>
          <a:xfrm>
            <a:off x="842542" y="710552"/>
            <a:ext cx="221847" cy="934688"/>
            <a:chOff x="8668080" y="2328029"/>
            <a:chExt cx="127488" cy="537136"/>
          </a:xfrm>
        </p:grpSpPr>
        <p:sp>
          <p:nvSpPr>
            <p:cNvPr id="389" name="Google Shape;389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41"/>
          <p:cNvGrpSpPr/>
          <p:nvPr/>
        </p:nvGrpSpPr>
        <p:grpSpPr>
          <a:xfrm flipH="1">
            <a:off x="437048" y="5780925"/>
            <a:ext cx="627349" cy="727487"/>
            <a:chOff x="6030486" y="487493"/>
            <a:chExt cx="470512" cy="545615"/>
          </a:xfrm>
        </p:grpSpPr>
        <p:sp>
          <p:nvSpPr>
            <p:cNvPr id="402" name="Google Shape;402;p41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41"/>
          <p:cNvSpPr/>
          <p:nvPr/>
        </p:nvSpPr>
        <p:spPr>
          <a:xfrm>
            <a:off x="11127604" y="713328"/>
            <a:ext cx="501392" cy="501392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588363" y="5479236"/>
            <a:ext cx="164107" cy="164107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11349483" y="13569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11419513" y="14196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32E0CF9-9550-4D6B-8D4A-415FED50413F}"/>
              </a:ext>
            </a:extLst>
          </p:cNvPr>
          <p:cNvSpPr/>
          <p:nvPr/>
        </p:nvSpPr>
        <p:spPr>
          <a:xfrm rot="10800000" flipH="1" flipV="1">
            <a:off x="2862607" y="1863196"/>
            <a:ext cx="6466787" cy="3780147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An application that allows virtual bot design with: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w Cen MT" panose="020B0602020104020603" pitchFamily="34" charset="0"/>
              </a:rPr>
              <a:t>component configuration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w Cen MT" panose="020B0602020104020603" pitchFamily="34" charset="0"/>
              </a:rPr>
              <a:t>wiring layout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w Cen MT" panose="020B0602020104020603" pitchFamily="34" charset="0"/>
              </a:rPr>
              <a:t>3D simulation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Packaged with an Arduino IDE.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39"/>
          <p:cNvCxnSpPr/>
          <p:nvPr/>
        </p:nvCxnSpPr>
        <p:spPr>
          <a:xfrm>
            <a:off x="-13233" y="6156300"/>
            <a:ext cx="9492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10429042" y="5507369"/>
            <a:ext cx="308063" cy="1297864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398587" y="3467043"/>
            <a:ext cx="278503" cy="278592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11626419" y="1033982"/>
            <a:ext cx="420431" cy="50264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11473050" y="44702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11543079" y="45329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265713" y="3000338"/>
            <a:ext cx="278503" cy="278503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370;p41">
            <a:extLst>
              <a:ext uri="{FF2B5EF4-FFF2-40B4-BE49-F238E27FC236}">
                <a16:creationId xmlns:a16="http://schemas.microsoft.com/office/drawing/2014/main" id="{B373E17F-E9D2-4ABF-8B2C-7CF3FC6E4A37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Project Use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182FF0-CDFD-4877-A7A0-D9B13EC0825C}"/>
              </a:ext>
            </a:extLst>
          </p:cNvPr>
          <p:cNvSpPr/>
          <p:nvPr/>
        </p:nvSpPr>
        <p:spPr>
          <a:xfrm rot="10800000" flipH="1" flipV="1">
            <a:off x="2862607" y="1863197"/>
            <a:ext cx="6466787" cy="3703414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Students couldn’t do hands-on due to COVID-19.</a:t>
            </a: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Cheaper alternative to buying an $85 kit.</a:t>
            </a: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Fully emulates EGR101.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47"/>
          <p:cNvGrpSpPr/>
          <p:nvPr/>
        </p:nvGrpSpPr>
        <p:grpSpPr>
          <a:xfrm rot="-5400000">
            <a:off x="10660275" y="5694752"/>
            <a:ext cx="221847" cy="934688"/>
            <a:chOff x="8668080" y="2328029"/>
            <a:chExt cx="127488" cy="537136"/>
          </a:xfrm>
        </p:grpSpPr>
        <p:sp>
          <p:nvSpPr>
            <p:cNvPr id="759" name="Google Shape;759;p47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71" name="Google Shape;771;p47"/>
          <p:cNvGrpSpPr/>
          <p:nvPr/>
        </p:nvGrpSpPr>
        <p:grpSpPr>
          <a:xfrm rot="-5400000">
            <a:off x="1316409" y="245985"/>
            <a:ext cx="221847" cy="934688"/>
            <a:chOff x="8668080" y="2328029"/>
            <a:chExt cx="127488" cy="537136"/>
          </a:xfrm>
        </p:grpSpPr>
        <p:sp>
          <p:nvSpPr>
            <p:cNvPr id="772" name="Google Shape;772;p47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47"/>
          <p:cNvGrpSpPr/>
          <p:nvPr/>
        </p:nvGrpSpPr>
        <p:grpSpPr>
          <a:xfrm rot="-8999956">
            <a:off x="10846376" y="521405"/>
            <a:ext cx="627336" cy="727471"/>
            <a:chOff x="5320111" y="1881293"/>
            <a:chExt cx="470512" cy="545615"/>
          </a:xfrm>
        </p:grpSpPr>
        <p:sp>
          <p:nvSpPr>
            <p:cNvPr id="785" name="Google Shape;785;p47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88" name="Google Shape;788;p47"/>
          <p:cNvSpPr/>
          <p:nvPr/>
        </p:nvSpPr>
        <p:spPr>
          <a:xfrm>
            <a:off x="10303873" y="700363"/>
            <a:ext cx="369556" cy="369533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9" name="Google Shape;789;p47"/>
          <p:cNvSpPr/>
          <p:nvPr/>
        </p:nvSpPr>
        <p:spPr>
          <a:xfrm>
            <a:off x="612324" y="6016751"/>
            <a:ext cx="290691" cy="29069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0" name="Google Shape;790;p47"/>
          <p:cNvSpPr/>
          <p:nvPr/>
        </p:nvSpPr>
        <p:spPr>
          <a:xfrm>
            <a:off x="539797" y="5617370"/>
            <a:ext cx="221860" cy="22186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3" name="Google Shape;370;p41">
            <a:extLst>
              <a:ext uri="{FF2B5EF4-FFF2-40B4-BE49-F238E27FC236}">
                <a16:creationId xmlns:a16="http://schemas.microsoft.com/office/drawing/2014/main" id="{306CFA60-F93F-471C-BFED-33660FD88E91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Project Use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1086407-81E6-4A1C-A72C-198C70F0820E}"/>
              </a:ext>
            </a:extLst>
          </p:cNvPr>
          <p:cNvSpPr/>
          <p:nvPr/>
        </p:nvSpPr>
        <p:spPr>
          <a:xfrm rot="10800000" flipH="1" flipV="1">
            <a:off x="757669" y="1809551"/>
            <a:ext cx="5278459" cy="4179528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An application that allows virtual bot design with: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w Cen MT" panose="020B0602020104020603" pitchFamily="34" charset="0"/>
              </a:rPr>
              <a:t>component configuration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w Cen MT" panose="020B0602020104020603" pitchFamily="34" charset="0"/>
              </a:rPr>
              <a:t>wiring layout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w Cen MT" panose="020B0602020104020603" pitchFamily="34" charset="0"/>
              </a:rPr>
              <a:t>3D simulation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Packaged with an Arduino IDE. 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648F1DD3-3E05-4028-94FA-D45992341C2D}"/>
              </a:ext>
            </a:extLst>
          </p:cNvPr>
          <p:cNvSpPr/>
          <p:nvPr/>
        </p:nvSpPr>
        <p:spPr>
          <a:xfrm rot="10800000" flipH="1" flipV="1">
            <a:off x="6301217" y="1837223"/>
            <a:ext cx="5278459" cy="4179528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An application that allows virtual bot design with: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w Cen MT" panose="020B0602020104020603" pitchFamily="34" charset="0"/>
              </a:rPr>
              <a:t>component configuration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w Cen MT" panose="020B0602020104020603" pitchFamily="34" charset="0"/>
              </a:rPr>
              <a:t>wiring layout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w Cen MT" panose="020B0602020104020603" pitchFamily="34" charset="0"/>
              </a:rPr>
              <a:t>3D simulation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Packaged with an Arduino IDE.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et of Things by Slidesgo">
  <a:themeElements>
    <a:clrScheme name="Simple Light">
      <a:dk1>
        <a:srgbClr val="DB73CB"/>
      </a:dk1>
      <a:lt1>
        <a:srgbClr val="FEA8C3"/>
      </a:lt1>
      <a:dk2>
        <a:srgbClr val="E7D47B"/>
      </a:dk2>
      <a:lt2>
        <a:srgbClr val="FFFFFF"/>
      </a:lt2>
      <a:accent1>
        <a:srgbClr val="5229B7"/>
      </a:accent1>
      <a:accent2>
        <a:srgbClr val="9B69A5"/>
      </a:accent2>
      <a:accent3>
        <a:srgbClr val="78F0F9"/>
      </a:accent3>
      <a:accent4>
        <a:srgbClr val="C954FA"/>
      </a:accent4>
      <a:accent5>
        <a:srgbClr val="F7ABB7"/>
      </a:accent5>
      <a:accent6>
        <a:srgbClr val="FFD3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110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Agency FB</vt:lpstr>
      <vt:lpstr>Arial</vt:lpstr>
      <vt:lpstr>Avenir Next LT Pro</vt:lpstr>
      <vt:lpstr>Bebas Neue</vt:lpstr>
      <vt:lpstr>Calibri</vt:lpstr>
      <vt:lpstr>Days One</vt:lpstr>
      <vt:lpstr>Lato</vt:lpstr>
      <vt:lpstr>Patrick Hand</vt:lpstr>
      <vt:lpstr>Poppins</vt:lpstr>
      <vt:lpstr>Roboto Condensed Light</vt:lpstr>
      <vt:lpstr>Tw Cen MT</vt:lpstr>
      <vt:lpstr>Wingdings</vt:lpstr>
      <vt:lpstr>Internet of Things by Slidesgo</vt:lpstr>
      <vt:lpstr>EGR101 SIM SPRINT 5 DEMO</vt:lpstr>
      <vt:lpstr>Project Description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EGR101 SIM SPRINT 5 DEMO</dc:title>
  <dc:creator>Dang, Vivian</dc:creator>
  <cp:lastModifiedBy>Dang, Vivian</cp:lastModifiedBy>
  <cp:revision>1</cp:revision>
  <dcterms:created xsi:type="dcterms:W3CDTF">2022-03-03T01:04:40Z</dcterms:created>
  <dcterms:modified xsi:type="dcterms:W3CDTF">2022-03-03T04:26:48Z</dcterms:modified>
</cp:coreProperties>
</file>