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7" r:id="rId2"/>
    <p:sldId id="259" r:id="rId3"/>
    <p:sldId id="260" r:id="rId4"/>
    <p:sldId id="265" r:id="rId5"/>
    <p:sldId id="264" r:id="rId6"/>
    <p:sldId id="266" r:id="rId7"/>
    <p:sldId id="267" r:id="rId8"/>
    <p:sldId id="268" r:id="rId9"/>
    <p:sldId id="269" r:id="rId10"/>
    <p:sldId id="270" r:id="rId11"/>
    <p:sldId id="271" r:id="rId12"/>
    <p:sldId id="27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AB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80" d="100"/>
          <a:sy n="80" d="100"/>
        </p:scale>
        <p:origin x="1042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2BB476-1500-483C-A38A-80B9FF383D63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9B4DCC-9098-423B-B256-46D650D63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7505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efc568fd33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efc568fd33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42158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f2f776bd3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f2f776bd3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53250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efc568fd33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efc568fd33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26456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efc568fd33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efc568fd33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f2f776bd3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f2f776bd3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gf4b4a83110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4" name="Google Shape;704;gf4b4a83110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gf4b4a83110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1" name="Google Shape;641;gf4b4a83110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efc568fd33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efc568fd33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828414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f2f776bd3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f2f776bd3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29813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gf4b4a83110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4" name="Google Shape;704;gf4b4a83110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73598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gf4b4a83110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1" name="Google Shape;641;gf4b4a83110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27789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bg>
      <p:bgPr>
        <a:gradFill>
          <a:gsLst>
            <a:gs pos="0">
              <a:schemeClr val="accent1"/>
            </a:gs>
            <a:gs pos="79000">
              <a:schemeClr val="lt1"/>
            </a:gs>
            <a:gs pos="100000">
              <a:schemeClr val="accent6"/>
            </a:gs>
          </a:gsLst>
          <a:lin ang="2700006" scaled="0"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9144268" y="3666967"/>
            <a:ext cx="5985881" cy="6009548"/>
          </a:xfrm>
          <a:custGeom>
            <a:avLst/>
            <a:gdLst/>
            <a:ahLst/>
            <a:cxnLst/>
            <a:rect l="l" t="t" r="r" b="b"/>
            <a:pathLst>
              <a:path w="53969" h="54184" extrusionOk="0">
                <a:moveTo>
                  <a:pt x="26985" y="13177"/>
                </a:moveTo>
                <a:cubicBezTo>
                  <a:pt x="34640" y="13177"/>
                  <a:pt x="40845" y="19406"/>
                  <a:pt x="40845" y="27092"/>
                </a:cubicBezTo>
                <a:cubicBezTo>
                  <a:pt x="40845" y="34777"/>
                  <a:pt x="34640" y="41007"/>
                  <a:pt x="26985" y="41007"/>
                </a:cubicBezTo>
                <a:cubicBezTo>
                  <a:pt x="19330" y="41007"/>
                  <a:pt x="13124" y="34777"/>
                  <a:pt x="13124" y="27092"/>
                </a:cubicBezTo>
                <a:cubicBezTo>
                  <a:pt x="13124" y="19406"/>
                  <a:pt x="19330" y="13177"/>
                  <a:pt x="26985" y="13177"/>
                </a:cubicBezTo>
                <a:close/>
                <a:moveTo>
                  <a:pt x="26985" y="0"/>
                </a:moveTo>
                <a:cubicBezTo>
                  <a:pt x="12081" y="0"/>
                  <a:pt x="0" y="12130"/>
                  <a:pt x="0" y="27092"/>
                </a:cubicBezTo>
                <a:cubicBezTo>
                  <a:pt x="0" y="42054"/>
                  <a:pt x="12081" y="54184"/>
                  <a:pt x="26985" y="54184"/>
                </a:cubicBezTo>
                <a:cubicBezTo>
                  <a:pt x="41887" y="54184"/>
                  <a:pt x="53968" y="42054"/>
                  <a:pt x="53968" y="27092"/>
                </a:cubicBezTo>
                <a:cubicBezTo>
                  <a:pt x="53968" y="12130"/>
                  <a:pt x="41887" y="0"/>
                  <a:pt x="26985" y="0"/>
                </a:cubicBez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" name="Google Shape;10;p2"/>
          <p:cNvSpPr/>
          <p:nvPr/>
        </p:nvSpPr>
        <p:spPr>
          <a:xfrm rot="-5400000">
            <a:off x="300517" y="-300517"/>
            <a:ext cx="3818572" cy="4419600"/>
          </a:xfrm>
          <a:custGeom>
            <a:avLst/>
            <a:gdLst/>
            <a:ahLst/>
            <a:cxnLst/>
            <a:rect l="l" t="t" r="r" b="b"/>
            <a:pathLst>
              <a:path w="36081" h="41760" extrusionOk="0">
                <a:moveTo>
                  <a:pt x="1" y="0"/>
                </a:moveTo>
                <a:cubicBezTo>
                  <a:pt x="393" y="1188"/>
                  <a:pt x="1158" y="2253"/>
                  <a:pt x="2246" y="3123"/>
                </a:cubicBezTo>
                <a:cubicBezTo>
                  <a:pt x="4217" y="4699"/>
                  <a:pt x="6771" y="5553"/>
                  <a:pt x="9246" y="5903"/>
                </a:cubicBezTo>
                <a:cubicBezTo>
                  <a:pt x="14129" y="6592"/>
                  <a:pt x="20400" y="5345"/>
                  <a:pt x="24264" y="9159"/>
                </a:cubicBezTo>
                <a:cubicBezTo>
                  <a:pt x="26738" y="11599"/>
                  <a:pt x="27248" y="14890"/>
                  <a:pt x="27050" y="18216"/>
                </a:cubicBezTo>
                <a:cubicBezTo>
                  <a:pt x="26717" y="23824"/>
                  <a:pt x="24389" y="29410"/>
                  <a:pt x="26493" y="34967"/>
                </a:cubicBezTo>
                <a:cubicBezTo>
                  <a:pt x="27409" y="37384"/>
                  <a:pt x="29101" y="39517"/>
                  <a:pt x="31434" y="40686"/>
                </a:cubicBezTo>
                <a:cubicBezTo>
                  <a:pt x="32905" y="41424"/>
                  <a:pt x="34485" y="41749"/>
                  <a:pt x="36081" y="41760"/>
                </a:cubicBezTo>
                <a:lnTo>
                  <a:pt x="36081" y="0"/>
                </a:ln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" name="Google Shape;11;p2"/>
          <p:cNvSpPr/>
          <p:nvPr/>
        </p:nvSpPr>
        <p:spPr>
          <a:xfrm rot="5400000">
            <a:off x="9995599" y="-830516"/>
            <a:ext cx="2485852" cy="2471819"/>
          </a:xfrm>
          <a:custGeom>
            <a:avLst/>
            <a:gdLst/>
            <a:ahLst/>
            <a:cxnLst/>
            <a:rect l="l" t="t" r="r" b="b"/>
            <a:pathLst>
              <a:path w="41093" h="40861" extrusionOk="0">
                <a:moveTo>
                  <a:pt x="0" y="1"/>
                </a:moveTo>
                <a:lnTo>
                  <a:pt x="0" y="40861"/>
                </a:lnTo>
                <a:lnTo>
                  <a:pt x="1361" y="40861"/>
                </a:lnTo>
                <a:cubicBezTo>
                  <a:pt x="23304" y="40861"/>
                  <a:pt x="41092" y="23072"/>
                  <a:pt x="41092" y="1128"/>
                </a:cubicBezTo>
                <a:cubicBezTo>
                  <a:pt x="41092" y="751"/>
                  <a:pt x="41087" y="376"/>
                  <a:pt x="41076" y="1"/>
                </a:cubicBez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953467" y="2583333"/>
            <a:ext cx="7784400" cy="239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80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953467" y="5619867"/>
            <a:ext cx="77844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25093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bg>
      <p:bgPr>
        <a:gradFill>
          <a:gsLst>
            <a:gs pos="0">
              <a:schemeClr val="accent1"/>
            </a:gs>
            <a:gs pos="79000">
              <a:schemeClr val="lt1"/>
            </a:gs>
            <a:gs pos="100000">
              <a:schemeClr val="accent6"/>
            </a:gs>
          </a:gsLst>
          <a:lin ang="18900044" scaled="0"/>
        </a:gra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1"/>
          <p:cNvSpPr/>
          <p:nvPr/>
        </p:nvSpPr>
        <p:spPr>
          <a:xfrm>
            <a:off x="9629267" y="3759200"/>
            <a:ext cx="2754303" cy="3217435"/>
          </a:xfrm>
          <a:custGeom>
            <a:avLst/>
            <a:gdLst/>
            <a:ahLst/>
            <a:cxnLst/>
            <a:rect l="l" t="t" r="r" b="b"/>
            <a:pathLst>
              <a:path w="50057" h="58474" extrusionOk="0">
                <a:moveTo>
                  <a:pt x="50057" y="0"/>
                </a:moveTo>
                <a:cubicBezTo>
                  <a:pt x="43474" y="898"/>
                  <a:pt x="37651" y="5576"/>
                  <a:pt x="35449" y="11928"/>
                </a:cubicBezTo>
                <a:cubicBezTo>
                  <a:pt x="33409" y="17811"/>
                  <a:pt x="33734" y="24451"/>
                  <a:pt x="29541" y="29453"/>
                </a:cubicBezTo>
                <a:cubicBezTo>
                  <a:pt x="25003" y="34866"/>
                  <a:pt x="17670" y="36814"/>
                  <a:pt x="11677" y="40081"/>
                </a:cubicBezTo>
                <a:cubicBezTo>
                  <a:pt x="8617" y="41749"/>
                  <a:pt x="5755" y="43845"/>
                  <a:pt x="3672" y="46674"/>
                </a:cubicBezTo>
                <a:cubicBezTo>
                  <a:pt x="1853" y="49152"/>
                  <a:pt x="668" y="52038"/>
                  <a:pt x="221" y="55079"/>
                </a:cubicBezTo>
                <a:cubicBezTo>
                  <a:pt x="59" y="56203"/>
                  <a:pt x="1" y="57339"/>
                  <a:pt x="48" y="58473"/>
                </a:cubicBezTo>
                <a:lnTo>
                  <a:pt x="50057" y="58473"/>
                </a:lnTo>
                <a:lnTo>
                  <a:pt x="50057" y="0"/>
                </a:ln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4" name="Google Shape;64;p11"/>
          <p:cNvSpPr/>
          <p:nvPr/>
        </p:nvSpPr>
        <p:spPr>
          <a:xfrm rot="10800000">
            <a:off x="-251333" y="-177800"/>
            <a:ext cx="2754303" cy="3217435"/>
          </a:xfrm>
          <a:custGeom>
            <a:avLst/>
            <a:gdLst/>
            <a:ahLst/>
            <a:cxnLst/>
            <a:rect l="l" t="t" r="r" b="b"/>
            <a:pathLst>
              <a:path w="50057" h="58474" extrusionOk="0">
                <a:moveTo>
                  <a:pt x="50057" y="0"/>
                </a:moveTo>
                <a:cubicBezTo>
                  <a:pt x="43474" y="898"/>
                  <a:pt x="37651" y="5576"/>
                  <a:pt x="35449" y="11928"/>
                </a:cubicBezTo>
                <a:cubicBezTo>
                  <a:pt x="33409" y="17811"/>
                  <a:pt x="33734" y="24451"/>
                  <a:pt x="29541" y="29453"/>
                </a:cubicBezTo>
                <a:cubicBezTo>
                  <a:pt x="25003" y="34866"/>
                  <a:pt x="17670" y="36814"/>
                  <a:pt x="11677" y="40081"/>
                </a:cubicBezTo>
                <a:cubicBezTo>
                  <a:pt x="8617" y="41749"/>
                  <a:pt x="5755" y="43845"/>
                  <a:pt x="3672" y="46674"/>
                </a:cubicBezTo>
                <a:cubicBezTo>
                  <a:pt x="1853" y="49152"/>
                  <a:pt x="668" y="52038"/>
                  <a:pt x="221" y="55079"/>
                </a:cubicBezTo>
                <a:cubicBezTo>
                  <a:pt x="59" y="56203"/>
                  <a:pt x="1" y="57339"/>
                  <a:pt x="48" y="58473"/>
                </a:cubicBezTo>
                <a:lnTo>
                  <a:pt x="50057" y="58473"/>
                </a:lnTo>
                <a:lnTo>
                  <a:pt x="50057" y="0"/>
                </a:ln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5" name="Google Shape;65;p11"/>
          <p:cNvSpPr/>
          <p:nvPr/>
        </p:nvSpPr>
        <p:spPr>
          <a:xfrm rot="-5400000">
            <a:off x="-1230908" y="4649518"/>
            <a:ext cx="3603427" cy="3582975"/>
          </a:xfrm>
          <a:custGeom>
            <a:avLst/>
            <a:gdLst/>
            <a:ahLst/>
            <a:cxnLst/>
            <a:rect l="l" t="t" r="r" b="b"/>
            <a:pathLst>
              <a:path w="51975" h="51680" extrusionOk="0">
                <a:moveTo>
                  <a:pt x="0" y="0"/>
                </a:moveTo>
                <a:lnTo>
                  <a:pt x="0" y="51650"/>
                </a:lnTo>
                <a:cubicBezTo>
                  <a:pt x="572" y="51670"/>
                  <a:pt x="1145" y="51679"/>
                  <a:pt x="1721" y="51680"/>
                </a:cubicBezTo>
                <a:cubicBezTo>
                  <a:pt x="29476" y="51680"/>
                  <a:pt x="51974" y="29181"/>
                  <a:pt x="51974" y="1427"/>
                </a:cubicBezTo>
                <a:cubicBezTo>
                  <a:pt x="51974" y="949"/>
                  <a:pt x="51967" y="474"/>
                  <a:pt x="51955" y="0"/>
                </a:cubicBez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6" name="Google Shape;66;p11"/>
          <p:cNvSpPr/>
          <p:nvPr/>
        </p:nvSpPr>
        <p:spPr>
          <a:xfrm rot="5400000">
            <a:off x="9843392" y="-1205165"/>
            <a:ext cx="3603427" cy="3582975"/>
          </a:xfrm>
          <a:custGeom>
            <a:avLst/>
            <a:gdLst/>
            <a:ahLst/>
            <a:cxnLst/>
            <a:rect l="l" t="t" r="r" b="b"/>
            <a:pathLst>
              <a:path w="51975" h="51680" extrusionOk="0">
                <a:moveTo>
                  <a:pt x="0" y="0"/>
                </a:moveTo>
                <a:lnTo>
                  <a:pt x="0" y="51650"/>
                </a:lnTo>
                <a:cubicBezTo>
                  <a:pt x="572" y="51670"/>
                  <a:pt x="1145" y="51679"/>
                  <a:pt x="1721" y="51680"/>
                </a:cubicBezTo>
                <a:cubicBezTo>
                  <a:pt x="29476" y="51680"/>
                  <a:pt x="51974" y="29181"/>
                  <a:pt x="51974" y="1427"/>
                </a:cubicBezTo>
                <a:cubicBezTo>
                  <a:pt x="51974" y="949"/>
                  <a:pt x="51967" y="474"/>
                  <a:pt x="51955" y="0"/>
                </a:cubicBez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7" name="Google Shape;67;p11"/>
          <p:cNvSpPr txBox="1">
            <a:spLocks noGrp="1"/>
          </p:cNvSpPr>
          <p:nvPr>
            <p:ph type="title" hasCustomPrompt="1"/>
          </p:nvPr>
        </p:nvSpPr>
        <p:spPr>
          <a:xfrm>
            <a:off x="1712000" y="2077967"/>
            <a:ext cx="8768000" cy="201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9pPr>
          </a:lstStyle>
          <a:p>
            <a:r>
              <a:t>xx%</a:t>
            </a:r>
          </a:p>
        </p:txBody>
      </p:sp>
      <p:sp>
        <p:nvSpPr>
          <p:cNvPr id="68" name="Google Shape;68;p11"/>
          <p:cNvSpPr txBox="1">
            <a:spLocks noGrp="1"/>
          </p:cNvSpPr>
          <p:nvPr>
            <p:ph type="subTitle" idx="1"/>
          </p:nvPr>
        </p:nvSpPr>
        <p:spPr>
          <a:xfrm>
            <a:off x="1712000" y="4092833"/>
            <a:ext cx="8768000" cy="9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84102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2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91881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bg>
      <p:bgPr>
        <a:gradFill>
          <a:gsLst>
            <a:gs pos="0">
              <a:schemeClr val="accent1"/>
            </a:gs>
            <a:gs pos="79000">
              <a:schemeClr val="lt1"/>
            </a:gs>
            <a:gs pos="100000">
              <a:schemeClr val="accent6"/>
            </a:gs>
          </a:gsLst>
          <a:lin ang="8099331" scaled="0"/>
        </a:gra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/>
          <p:nvPr/>
        </p:nvSpPr>
        <p:spPr>
          <a:xfrm>
            <a:off x="-2384700" y="1767927"/>
            <a:ext cx="3574367" cy="3588607"/>
          </a:xfrm>
          <a:custGeom>
            <a:avLst/>
            <a:gdLst/>
            <a:ahLst/>
            <a:cxnLst/>
            <a:rect l="l" t="t" r="r" b="b"/>
            <a:pathLst>
              <a:path w="53969" h="54184" extrusionOk="0">
                <a:moveTo>
                  <a:pt x="26985" y="13177"/>
                </a:moveTo>
                <a:cubicBezTo>
                  <a:pt x="34640" y="13177"/>
                  <a:pt x="40845" y="19406"/>
                  <a:pt x="40845" y="27092"/>
                </a:cubicBezTo>
                <a:cubicBezTo>
                  <a:pt x="40845" y="34777"/>
                  <a:pt x="34640" y="41007"/>
                  <a:pt x="26985" y="41007"/>
                </a:cubicBezTo>
                <a:cubicBezTo>
                  <a:pt x="19330" y="41007"/>
                  <a:pt x="13124" y="34777"/>
                  <a:pt x="13124" y="27092"/>
                </a:cubicBezTo>
                <a:cubicBezTo>
                  <a:pt x="13124" y="19406"/>
                  <a:pt x="19330" y="13177"/>
                  <a:pt x="26985" y="13177"/>
                </a:cubicBezTo>
                <a:close/>
                <a:moveTo>
                  <a:pt x="26985" y="0"/>
                </a:moveTo>
                <a:cubicBezTo>
                  <a:pt x="12081" y="0"/>
                  <a:pt x="0" y="12130"/>
                  <a:pt x="0" y="27092"/>
                </a:cubicBezTo>
                <a:cubicBezTo>
                  <a:pt x="0" y="42054"/>
                  <a:pt x="12081" y="54184"/>
                  <a:pt x="26985" y="54184"/>
                </a:cubicBezTo>
                <a:cubicBezTo>
                  <a:pt x="41887" y="54184"/>
                  <a:pt x="53968" y="42054"/>
                  <a:pt x="53968" y="27092"/>
                </a:cubicBezTo>
                <a:cubicBezTo>
                  <a:pt x="53968" y="12130"/>
                  <a:pt x="41887" y="0"/>
                  <a:pt x="26985" y="0"/>
                </a:cubicBez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2" name="Google Shape;72;p13"/>
          <p:cNvSpPr/>
          <p:nvPr/>
        </p:nvSpPr>
        <p:spPr>
          <a:xfrm rot="-4243771">
            <a:off x="10028167" y="-433417"/>
            <a:ext cx="2420733" cy="2794919"/>
          </a:xfrm>
          <a:custGeom>
            <a:avLst/>
            <a:gdLst/>
            <a:ahLst/>
            <a:cxnLst/>
            <a:rect l="l" t="t" r="r" b="b"/>
            <a:pathLst>
              <a:path w="50057" h="58474" extrusionOk="0">
                <a:moveTo>
                  <a:pt x="50057" y="0"/>
                </a:moveTo>
                <a:cubicBezTo>
                  <a:pt x="43474" y="898"/>
                  <a:pt x="37651" y="5576"/>
                  <a:pt x="35449" y="11928"/>
                </a:cubicBezTo>
                <a:cubicBezTo>
                  <a:pt x="33409" y="17811"/>
                  <a:pt x="33734" y="24451"/>
                  <a:pt x="29541" y="29453"/>
                </a:cubicBezTo>
                <a:cubicBezTo>
                  <a:pt x="25003" y="34866"/>
                  <a:pt x="17670" y="36814"/>
                  <a:pt x="11677" y="40081"/>
                </a:cubicBezTo>
                <a:cubicBezTo>
                  <a:pt x="8617" y="41749"/>
                  <a:pt x="5755" y="43845"/>
                  <a:pt x="3672" y="46674"/>
                </a:cubicBezTo>
                <a:cubicBezTo>
                  <a:pt x="1853" y="49152"/>
                  <a:pt x="668" y="52038"/>
                  <a:pt x="221" y="55079"/>
                </a:cubicBezTo>
                <a:cubicBezTo>
                  <a:pt x="59" y="56203"/>
                  <a:pt x="1" y="57339"/>
                  <a:pt x="48" y="58473"/>
                </a:cubicBezTo>
                <a:lnTo>
                  <a:pt x="50057" y="58473"/>
                </a:lnTo>
                <a:lnTo>
                  <a:pt x="50057" y="0"/>
                </a:ln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3" name="Google Shape;73;p13"/>
          <p:cNvSpPr txBox="1">
            <a:spLocks noGrp="1"/>
          </p:cNvSpPr>
          <p:nvPr>
            <p:ph type="title"/>
          </p:nvPr>
        </p:nvSpPr>
        <p:spPr>
          <a:xfrm>
            <a:off x="2347888" y="2102340"/>
            <a:ext cx="3459600" cy="73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74" name="Google Shape;74;p13"/>
          <p:cNvSpPr txBox="1">
            <a:spLocks noGrp="1"/>
          </p:cNvSpPr>
          <p:nvPr>
            <p:ph type="title" idx="2" hasCustomPrompt="1"/>
          </p:nvPr>
        </p:nvSpPr>
        <p:spPr>
          <a:xfrm>
            <a:off x="1189704" y="2132367"/>
            <a:ext cx="10896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75" name="Google Shape;75;p13"/>
          <p:cNvSpPr txBox="1">
            <a:spLocks noGrp="1"/>
          </p:cNvSpPr>
          <p:nvPr>
            <p:ph type="subTitle" idx="1"/>
          </p:nvPr>
        </p:nvSpPr>
        <p:spPr>
          <a:xfrm>
            <a:off x="2347871" y="3016000"/>
            <a:ext cx="31152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title" idx="3"/>
          </p:nvPr>
        </p:nvSpPr>
        <p:spPr>
          <a:xfrm>
            <a:off x="2347888" y="4496928"/>
            <a:ext cx="3115200" cy="74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title" idx="4" hasCustomPrompt="1"/>
          </p:nvPr>
        </p:nvSpPr>
        <p:spPr>
          <a:xfrm>
            <a:off x="1189704" y="4539400"/>
            <a:ext cx="10896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78" name="Google Shape;78;p13"/>
          <p:cNvSpPr txBox="1">
            <a:spLocks noGrp="1"/>
          </p:cNvSpPr>
          <p:nvPr>
            <p:ph type="subTitle" idx="5"/>
          </p:nvPr>
        </p:nvSpPr>
        <p:spPr>
          <a:xfrm>
            <a:off x="2347871" y="5412627"/>
            <a:ext cx="31152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title" idx="6"/>
          </p:nvPr>
        </p:nvSpPr>
        <p:spPr>
          <a:xfrm>
            <a:off x="7427889" y="2089967"/>
            <a:ext cx="3574400" cy="73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title" idx="7" hasCustomPrompt="1"/>
          </p:nvPr>
        </p:nvSpPr>
        <p:spPr>
          <a:xfrm>
            <a:off x="6262804" y="2120500"/>
            <a:ext cx="10896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81" name="Google Shape;81;p13"/>
          <p:cNvSpPr txBox="1">
            <a:spLocks noGrp="1"/>
          </p:cNvSpPr>
          <p:nvPr>
            <p:ph type="subTitle" idx="8"/>
          </p:nvPr>
        </p:nvSpPr>
        <p:spPr>
          <a:xfrm>
            <a:off x="7427871" y="3004133"/>
            <a:ext cx="31152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title" idx="9"/>
          </p:nvPr>
        </p:nvSpPr>
        <p:spPr>
          <a:xfrm>
            <a:off x="7427896" y="4461900"/>
            <a:ext cx="3574400" cy="74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title" idx="13" hasCustomPrompt="1"/>
          </p:nvPr>
        </p:nvSpPr>
        <p:spPr>
          <a:xfrm>
            <a:off x="6262804" y="4506367"/>
            <a:ext cx="10896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84" name="Google Shape;84;p13"/>
          <p:cNvSpPr txBox="1">
            <a:spLocks noGrp="1"/>
          </p:cNvSpPr>
          <p:nvPr>
            <p:ph type="subTitle" idx="14"/>
          </p:nvPr>
        </p:nvSpPr>
        <p:spPr>
          <a:xfrm>
            <a:off x="7427871" y="5379593"/>
            <a:ext cx="31152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title" idx="15"/>
          </p:nvPr>
        </p:nvSpPr>
        <p:spPr>
          <a:xfrm>
            <a:off x="960000" y="710567"/>
            <a:ext cx="102720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4267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570733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gradFill>
          <a:gsLst>
            <a:gs pos="0">
              <a:schemeClr val="accent1"/>
            </a:gs>
            <a:gs pos="79000">
              <a:schemeClr val="lt1"/>
            </a:gs>
            <a:gs pos="100000">
              <a:schemeClr val="accent6"/>
            </a:gs>
          </a:gsLst>
          <a:lin ang="8099331" scaled="0"/>
        </a:gra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4"/>
          <p:cNvSpPr/>
          <p:nvPr/>
        </p:nvSpPr>
        <p:spPr>
          <a:xfrm>
            <a:off x="-1800499" y="-2362200"/>
            <a:ext cx="4735420" cy="4754285"/>
          </a:xfrm>
          <a:custGeom>
            <a:avLst/>
            <a:gdLst/>
            <a:ahLst/>
            <a:cxnLst/>
            <a:rect l="l" t="t" r="r" b="b"/>
            <a:pathLst>
              <a:path w="53969" h="54184" extrusionOk="0">
                <a:moveTo>
                  <a:pt x="26985" y="13177"/>
                </a:moveTo>
                <a:cubicBezTo>
                  <a:pt x="34640" y="13177"/>
                  <a:pt x="40845" y="19406"/>
                  <a:pt x="40845" y="27092"/>
                </a:cubicBezTo>
                <a:cubicBezTo>
                  <a:pt x="40845" y="34777"/>
                  <a:pt x="34640" y="41007"/>
                  <a:pt x="26985" y="41007"/>
                </a:cubicBezTo>
                <a:cubicBezTo>
                  <a:pt x="19330" y="41007"/>
                  <a:pt x="13124" y="34777"/>
                  <a:pt x="13124" y="27092"/>
                </a:cubicBezTo>
                <a:cubicBezTo>
                  <a:pt x="13124" y="19406"/>
                  <a:pt x="19330" y="13177"/>
                  <a:pt x="26985" y="13177"/>
                </a:cubicBezTo>
                <a:close/>
                <a:moveTo>
                  <a:pt x="26985" y="0"/>
                </a:moveTo>
                <a:cubicBezTo>
                  <a:pt x="12081" y="0"/>
                  <a:pt x="0" y="12130"/>
                  <a:pt x="0" y="27092"/>
                </a:cubicBezTo>
                <a:cubicBezTo>
                  <a:pt x="0" y="42054"/>
                  <a:pt x="12081" y="54184"/>
                  <a:pt x="26985" y="54184"/>
                </a:cubicBezTo>
                <a:cubicBezTo>
                  <a:pt x="41887" y="54184"/>
                  <a:pt x="53968" y="42054"/>
                  <a:pt x="53968" y="27092"/>
                </a:cubicBezTo>
                <a:cubicBezTo>
                  <a:pt x="53968" y="12130"/>
                  <a:pt x="41887" y="0"/>
                  <a:pt x="26985" y="0"/>
                </a:cubicBez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8" name="Google Shape;88;p14"/>
          <p:cNvSpPr/>
          <p:nvPr/>
        </p:nvSpPr>
        <p:spPr>
          <a:xfrm rot="5400000">
            <a:off x="-742276" y="3638419"/>
            <a:ext cx="3683695" cy="4303296"/>
          </a:xfrm>
          <a:custGeom>
            <a:avLst/>
            <a:gdLst/>
            <a:ahLst/>
            <a:cxnLst/>
            <a:rect l="l" t="t" r="r" b="b"/>
            <a:pathLst>
              <a:path w="50057" h="58474" extrusionOk="0">
                <a:moveTo>
                  <a:pt x="50057" y="0"/>
                </a:moveTo>
                <a:cubicBezTo>
                  <a:pt x="43474" y="898"/>
                  <a:pt x="37651" y="5576"/>
                  <a:pt x="35449" y="11928"/>
                </a:cubicBezTo>
                <a:cubicBezTo>
                  <a:pt x="33409" y="17811"/>
                  <a:pt x="33734" y="24451"/>
                  <a:pt x="29541" y="29453"/>
                </a:cubicBezTo>
                <a:cubicBezTo>
                  <a:pt x="25003" y="34866"/>
                  <a:pt x="17670" y="36814"/>
                  <a:pt x="11677" y="40081"/>
                </a:cubicBezTo>
                <a:cubicBezTo>
                  <a:pt x="8617" y="41749"/>
                  <a:pt x="5755" y="43845"/>
                  <a:pt x="3672" y="46674"/>
                </a:cubicBezTo>
                <a:cubicBezTo>
                  <a:pt x="1853" y="49152"/>
                  <a:pt x="668" y="52038"/>
                  <a:pt x="221" y="55079"/>
                </a:cubicBezTo>
                <a:cubicBezTo>
                  <a:pt x="59" y="56203"/>
                  <a:pt x="1" y="57339"/>
                  <a:pt x="48" y="58473"/>
                </a:cubicBezTo>
                <a:lnTo>
                  <a:pt x="50057" y="58473"/>
                </a:lnTo>
                <a:lnTo>
                  <a:pt x="50057" y="0"/>
                </a:ln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9" name="Google Shape;89;p14"/>
          <p:cNvSpPr/>
          <p:nvPr/>
        </p:nvSpPr>
        <p:spPr>
          <a:xfrm rot="3719961">
            <a:off x="8167720" y="-2017652"/>
            <a:ext cx="4088417" cy="4065213"/>
          </a:xfrm>
          <a:custGeom>
            <a:avLst/>
            <a:gdLst/>
            <a:ahLst/>
            <a:cxnLst/>
            <a:rect l="l" t="t" r="r" b="b"/>
            <a:pathLst>
              <a:path w="51975" h="51680" extrusionOk="0">
                <a:moveTo>
                  <a:pt x="0" y="0"/>
                </a:moveTo>
                <a:lnTo>
                  <a:pt x="0" y="51650"/>
                </a:lnTo>
                <a:cubicBezTo>
                  <a:pt x="572" y="51670"/>
                  <a:pt x="1145" y="51679"/>
                  <a:pt x="1721" y="51680"/>
                </a:cubicBezTo>
                <a:cubicBezTo>
                  <a:pt x="29476" y="51680"/>
                  <a:pt x="51974" y="29181"/>
                  <a:pt x="51974" y="1427"/>
                </a:cubicBezTo>
                <a:cubicBezTo>
                  <a:pt x="51974" y="949"/>
                  <a:pt x="51967" y="474"/>
                  <a:pt x="51955" y="0"/>
                </a:cubicBez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0" name="Google Shape;90;p14"/>
          <p:cNvSpPr txBox="1">
            <a:spLocks noGrp="1"/>
          </p:cNvSpPr>
          <p:nvPr>
            <p:ph type="title"/>
          </p:nvPr>
        </p:nvSpPr>
        <p:spPr>
          <a:xfrm>
            <a:off x="5153333" y="5435467"/>
            <a:ext cx="6085200" cy="70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endParaRPr/>
          </a:p>
        </p:txBody>
      </p:sp>
      <p:sp>
        <p:nvSpPr>
          <p:cNvPr id="91" name="Google Shape;91;p14"/>
          <p:cNvSpPr txBox="1">
            <a:spLocks noGrp="1"/>
          </p:cNvSpPr>
          <p:nvPr>
            <p:ph type="subTitle" idx="1"/>
          </p:nvPr>
        </p:nvSpPr>
        <p:spPr>
          <a:xfrm>
            <a:off x="4419600" y="2515933"/>
            <a:ext cx="6819200" cy="28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867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359321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bg>
      <p:bgPr>
        <a:gradFill>
          <a:gsLst>
            <a:gs pos="0">
              <a:schemeClr val="accent1"/>
            </a:gs>
            <a:gs pos="79000">
              <a:schemeClr val="lt1"/>
            </a:gs>
            <a:gs pos="100000">
              <a:schemeClr val="accent6"/>
            </a:gs>
          </a:gsLst>
          <a:lin ang="18900044" scaled="0"/>
        </a:gra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5"/>
          <p:cNvSpPr/>
          <p:nvPr/>
        </p:nvSpPr>
        <p:spPr>
          <a:xfrm>
            <a:off x="9508201" y="-3021500"/>
            <a:ext cx="5630225" cy="5652656"/>
          </a:xfrm>
          <a:custGeom>
            <a:avLst/>
            <a:gdLst/>
            <a:ahLst/>
            <a:cxnLst/>
            <a:rect l="l" t="t" r="r" b="b"/>
            <a:pathLst>
              <a:path w="53969" h="54184" extrusionOk="0">
                <a:moveTo>
                  <a:pt x="26985" y="13177"/>
                </a:moveTo>
                <a:cubicBezTo>
                  <a:pt x="34640" y="13177"/>
                  <a:pt x="40845" y="19406"/>
                  <a:pt x="40845" y="27092"/>
                </a:cubicBezTo>
                <a:cubicBezTo>
                  <a:pt x="40845" y="34777"/>
                  <a:pt x="34640" y="41007"/>
                  <a:pt x="26985" y="41007"/>
                </a:cubicBezTo>
                <a:cubicBezTo>
                  <a:pt x="19330" y="41007"/>
                  <a:pt x="13124" y="34777"/>
                  <a:pt x="13124" y="27092"/>
                </a:cubicBezTo>
                <a:cubicBezTo>
                  <a:pt x="13124" y="19406"/>
                  <a:pt x="19330" y="13177"/>
                  <a:pt x="26985" y="13177"/>
                </a:cubicBezTo>
                <a:close/>
                <a:moveTo>
                  <a:pt x="26985" y="0"/>
                </a:moveTo>
                <a:cubicBezTo>
                  <a:pt x="12081" y="0"/>
                  <a:pt x="0" y="12130"/>
                  <a:pt x="0" y="27092"/>
                </a:cubicBezTo>
                <a:cubicBezTo>
                  <a:pt x="0" y="42054"/>
                  <a:pt x="12081" y="54184"/>
                  <a:pt x="26985" y="54184"/>
                </a:cubicBezTo>
                <a:cubicBezTo>
                  <a:pt x="41887" y="54184"/>
                  <a:pt x="53968" y="42054"/>
                  <a:pt x="53968" y="27092"/>
                </a:cubicBezTo>
                <a:cubicBezTo>
                  <a:pt x="53968" y="12130"/>
                  <a:pt x="41887" y="0"/>
                  <a:pt x="26985" y="0"/>
                </a:cubicBez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4" name="Google Shape;94;p15"/>
          <p:cNvSpPr/>
          <p:nvPr/>
        </p:nvSpPr>
        <p:spPr>
          <a:xfrm>
            <a:off x="-2843033" y="4024767"/>
            <a:ext cx="5630225" cy="5652656"/>
          </a:xfrm>
          <a:custGeom>
            <a:avLst/>
            <a:gdLst/>
            <a:ahLst/>
            <a:cxnLst/>
            <a:rect l="l" t="t" r="r" b="b"/>
            <a:pathLst>
              <a:path w="53969" h="54184" extrusionOk="0">
                <a:moveTo>
                  <a:pt x="26985" y="13177"/>
                </a:moveTo>
                <a:cubicBezTo>
                  <a:pt x="34640" y="13177"/>
                  <a:pt x="40845" y="19406"/>
                  <a:pt x="40845" y="27092"/>
                </a:cubicBezTo>
                <a:cubicBezTo>
                  <a:pt x="40845" y="34777"/>
                  <a:pt x="34640" y="41007"/>
                  <a:pt x="26985" y="41007"/>
                </a:cubicBezTo>
                <a:cubicBezTo>
                  <a:pt x="19330" y="41007"/>
                  <a:pt x="13124" y="34777"/>
                  <a:pt x="13124" y="27092"/>
                </a:cubicBezTo>
                <a:cubicBezTo>
                  <a:pt x="13124" y="19406"/>
                  <a:pt x="19330" y="13177"/>
                  <a:pt x="26985" y="13177"/>
                </a:cubicBezTo>
                <a:close/>
                <a:moveTo>
                  <a:pt x="26985" y="0"/>
                </a:moveTo>
                <a:cubicBezTo>
                  <a:pt x="12081" y="0"/>
                  <a:pt x="0" y="12130"/>
                  <a:pt x="0" y="27092"/>
                </a:cubicBezTo>
                <a:cubicBezTo>
                  <a:pt x="0" y="42054"/>
                  <a:pt x="12081" y="54184"/>
                  <a:pt x="26985" y="54184"/>
                </a:cubicBezTo>
                <a:cubicBezTo>
                  <a:pt x="41887" y="54184"/>
                  <a:pt x="53968" y="42054"/>
                  <a:pt x="53968" y="27092"/>
                </a:cubicBezTo>
                <a:cubicBezTo>
                  <a:pt x="53968" y="12130"/>
                  <a:pt x="41887" y="0"/>
                  <a:pt x="26985" y="0"/>
                </a:cubicBez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5" name="Google Shape;95;p15"/>
          <p:cNvSpPr/>
          <p:nvPr/>
        </p:nvSpPr>
        <p:spPr>
          <a:xfrm rot="1700207">
            <a:off x="9152149" y="3573109"/>
            <a:ext cx="3738561" cy="4367195"/>
          </a:xfrm>
          <a:custGeom>
            <a:avLst/>
            <a:gdLst/>
            <a:ahLst/>
            <a:cxnLst/>
            <a:rect l="l" t="t" r="r" b="b"/>
            <a:pathLst>
              <a:path w="50057" h="58474" extrusionOk="0">
                <a:moveTo>
                  <a:pt x="50057" y="0"/>
                </a:moveTo>
                <a:cubicBezTo>
                  <a:pt x="43474" y="898"/>
                  <a:pt x="37651" y="5576"/>
                  <a:pt x="35449" y="11928"/>
                </a:cubicBezTo>
                <a:cubicBezTo>
                  <a:pt x="33409" y="17811"/>
                  <a:pt x="33734" y="24451"/>
                  <a:pt x="29541" y="29453"/>
                </a:cubicBezTo>
                <a:cubicBezTo>
                  <a:pt x="25003" y="34866"/>
                  <a:pt x="17670" y="36814"/>
                  <a:pt x="11677" y="40081"/>
                </a:cubicBezTo>
                <a:cubicBezTo>
                  <a:pt x="8617" y="41749"/>
                  <a:pt x="5755" y="43845"/>
                  <a:pt x="3672" y="46674"/>
                </a:cubicBezTo>
                <a:cubicBezTo>
                  <a:pt x="1853" y="49152"/>
                  <a:pt x="668" y="52038"/>
                  <a:pt x="221" y="55079"/>
                </a:cubicBezTo>
                <a:cubicBezTo>
                  <a:pt x="59" y="56203"/>
                  <a:pt x="1" y="57339"/>
                  <a:pt x="48" y="58473"/>
                </a:cubicBezTo>
                <a:lnTo>
                  <a:pt x="50057" y="58473"/>
                </a:lnTo>
                <a:lnTo>
                  <a:pt x="50057" y="0"/>
                </a:ln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6" name="Google Shape;96;p15"/>
          <p:cNvSpPr/>
          <p:nvPr/>
        </p:nvSpPr>
        <p:spPr>
          <a:xfrm rot="-9454994">
            <a:off x="-431650" y="-1645954"/>
            <a:ext cx="4656435" cy="5439585"/>
          </a:xfrm>
          <a:custGeom>
            <a:avLst/>
            <a:gdLst/>
            <a:ahLst/>
            <a:cxnLst/>
            <a:rect l="l" t="t" r="r" b="b"/>
            <a:pathLst>
              <a:path w="50057" h="58474" extrusionOk="0">
                <a:moveTo>
                  <a:pt x="50057" y="0"/>
                </a:moveTo>
                <a:cubicBezTo>
                  <a:pt x="43474" y="898"/>
                  <a:pt x="37651" y="5576"/>
                  <a:pt x="35449" y="11928"/>
                </a:cubicBezTo>
                <a:cubicBezTo>
                  <a:pt x="33409" y="17811"/>
                  <a:pt x="33734" y="24451"/>
                  <a:pt x="29541" y="29453"/>
                </a:cubicBezTo>
                <a:cubicBezTo>
                  <a:pt x="25003" y="34866"/>
                  <a:pt x="17670" y="36814"/>
                  <a:pt x="11677" y="40081"/>
                </a:cubicBezTo>
                <a:cubicBezTo>
                  <a:pt x="8617" y="41749"/>
                  <a:pt x="5755" y="43845"/>
                  <a:pt x="3672" y="46674"/>
                </a:cubicBezTo>
                <a:cubicBezTo>
                  <a:pt x="1853" y="49152"/>
                  <a:pt x="668" y="52038"/>
                  <a:pt x="221" y="55079"/>
                </a:cubicBezTo>
                <a:cubicBezTo>
                  <a:pt x="59" y="56203"/>
                  <a:pt x="1" y="57339"/>
                  <a:pt x="48" y="58473"/>
                </a:cubicBezTo>
                <a:lnTo>
                  <a:pt x="50057" y="58473"/>
                </a:lnTo>
                <a:lnTo>
                  <a:pt x="50057" y="0"/>
                </a:ln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7" name="Google Shape;97;p15"/>
          <p:cNvSpPr txBox="1">
            <a:spLocks noGrp="1"/>
          </p:cNvSpPr>
          <p:nvPr>
            <p:ph type="subTitle" idx="1"/>
          </p:nvPr>
        </p:nvSpPr>
        <p:spPr>
          <a:xfrm>
            <a:off x="2459400" y="4254184"/>
            <a:ext cx="7273200" cy="8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960000" y="1783017"/>
            <a:ext cx="10272000" cy="206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160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232070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bg>
      <p:bgPr>
        <a:gradFill>
          <a:gsLst>
            <a:gs pos="0">
              <a:schemeClr val="accent1"/>
            </a:gs>
            <a:gs pos="79000">
              <a:schemeClr val="lt1"/>
            </a:gs>
            <a:gs pos="100000">
              <a:schemeClr val="accent6"/>
            </a:gs>
          </a:gsLst>
          <a:lin ang="13500032" scaled="0"/>
        </a:gra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6"/>
          <p:cNvSpPr/>
          <p:nvPr/>
        </p:nvSpPr>
        <p:spPr>
          <a:xfrm>
            <a:off x="9508201" y="-3021500"/>
            <a:ext cx="5630225" cy="5652656"/>
          </a:xfrm>
          <a:custGeom>
            <a:avLst/>
            <a:gdLst/>
            <a:ahLst/>
            <a:cxnLst/>
            <a:rect l="l" t="t" r="r" b="b"/>
            <a:pathLst>
              <a:path w="53969" h="54184" extrusionOk="0">
                <a:moveTo>
                  <a:pt x="26985" y="13177"/>
                </a:moveTo>
                <a:cubicBezTo>
                  <a:pt x="34640" y="13177"/>
                  <a:pt x="40845" y="19406"/>
                  <a:pt x="40845" y="27092"/>
                </a:cubicBezTo>
                <a:cubicBezTo>
                  <a:pt x="40845" y="34777"/>
                  <a:pt x="34640" y="41007"/>
                  <a:pt x="26985" y="41007"/>
                </a:cubicBezTo>
                <a:cubicBezTo>
                  <a:pt x="19330" y="41007"/>
                  <a:pt x="13124" y="34777"/>
                  <a:pt x="13124" y="27092"/>
                </a:cubicBezTo>
                <a:cubicBezTo>
                  <a:pt x="13124" y="19406"/>
                  <a:pt x="19330" y="13177"/>
                  <a:pt x="26985" y="13177"/>
                </a:cubicBezTo>
                <a:close/>
                <a:moveTo>
                  <a:pt x="26985" y="0"/>
                </a:moveTo>
                <a:cubicBezTo>
                  <a:pt x="12081" y="0"/>
                  <a:pt x="0" y="12130"/>
                  <a:pt x="0" y="27092"/>
                </a:cubicBezTo>
                <a:cubicBezTo>
                  <a:pt x="0" y="42054"/>
                  <a:pt x="12081" y="54184"/>
                  <a:pt x="26985" y="54184"/>
                </a:cubicBezTo>
                <a:cubicBezTo>
                  <a:pt x="41887" y="54184"/>
                  <a:pt x="53968" y="42054"/>
                  <a:pt x="53968" y="27092"/>
                </a:cubicBezTo>
                <a:cubicBezTo>
                  <a:pt x="53968" y="12130"/>
                  <a:pt x="41887" y="0"/>
                  <a:pt x="26985" y="0"/>
                </a:cubicBez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1" name="Google Shape;101;p16"/>
          <p:cNvSpPr/>
          <p:nvPr/>
        </p:nvSpPr>
        <p:spPr>
          <a:xfrm>
            <a:off x="-2843033" y="4024767"/>
            <a:ext cx="5630225" cy="5652656"/>
          </a:xfrm>
          <a:custGeom>
            <a:avLst/>
            <a:gdLst/>
            <a:ahLst/>
            <a:cxnLst/>
            <a:rect l="l" t="t" r="r" b="b"/>
            <a:pathLst>
              <a:path w="53969" h="54184" extrusionOk="0">
                <a:moveTo>
                  <a:pt x="26985" y="13177"/>
                </a:moveTo>
                <a:cubicBezTo>
                  <a:pt x="34640" y="13177"/>
                  <a:pt x="40845" y="19406"/>
                  <a:pt x="40845" y="27092"/>
                </a:cubicBezTo>
                <a:cubicBezTo>
                  <a:pt x="40845" y="34777"/>
                  <a:pt x="34640" y="41007"/>
                  <a:pt x="26985" y="41007"/>
                </a:cubicBezTo>
                <a:cubicBezTo>
                  <a:pt x="19330" y="41007"/>
                  <a:pt x="13124" y="34777"/>
                  <a:pt x="13124" y="27092"/>
                </a:cubicBezTo>
                <a:cubicBezTo>
                  <a:pt x="13124" y="19406"/>
                  <a:pt x="19330" y="13177"/>
                  <a:pt x="26985" y="13177"/>
                </a:cubicBezTo>
                <a:close/>
                <a:moveTo>
                  <a:pt x="26985" y="0"/>
                </a:moveTo>
                <a:cubicBezTo>
                  <a:pt x="12081" y="0"/>
                  <a:pt x="0" y="12130"/>
                  <a:pt x="0" y="27092"/>
                </a:cubicBezTo>
                <a:cubicBezTo>
                  <a:pt x="0" y="42054"/>
                  <a:pt x="12081" y="54184"/>
                  <a:pt x="26985" y="54184"/>
                </a:cubicBezTo>
                <a:cubicBezTo>
                  <a:pt x="41887" y="54184"/>
                  <a:pt x="53968" y="42054"/>
                  <a:pt x="53968" y="27092"/>
                </a:cubicBezTo>
                <a:cubicBezTo>
                  <a:pt x="53968" y="12130"/>
                  <a:pt x="41887" y="0"/>
                  <a:pt x="26985" y="0"/>
                </a:cubicBez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2" name="Google Shape;102;p16"/>
          <p:cNvSpPr/>
          <p:nvPr/>
        </p:nvSpPr>
        <p:spPr>
          <a:xfrm rot="1700207">
            <a:off x="9152149" y="3573109"/>
            <a:ext cx="3738561" cy="4367195"/>
          </a:xfrm>
          <a:custGeom>
            <a:avLst/>
            <a:gdLst/>
            <a:ahLst/>
            <a:cxnLst/>
            <a:rect l="l" t="t" r="r" b="b"/>
            <a:pathLst>
              <a:path w="50057" h="58474" extrusionOk="0">
                <a:moveTo>
                  <a:pt x="50057" y="0"/>
                </a:moveTo>
                <a:cubicBezTo>
                  <a:pt x="43474" y="898"/>
                  <a:pt x="37651" y="5576"/>
                  <a:pt x="35449" y="11928"/>
                </a:cubicBezTo>
                <a:cubicBezTo>
                  <a:pt x="33409" y="17811"/>
                  <a:pt x="33734" y="24451"/>
                  <a:pt x="29541" y="29453"/>
                </a:cubicBezTo>
                <a:cubicBezTo>
                  <a:pt x="25003" y="34866"/>
                  <a:pt x="17670" y="36814"/>
                  <a:pt x="11677" y="40081"/>
                </a:cubicBezTo>
                <a:cubicBezTo>
                  <a:pt x="8617" y="41749"/>
                  <a:pt x="5755" y="43845"/>
                  <a:pt x="3672" y="46674"/>
                </a:cubicBezTo>
                <a:cubicBezTo>
                  <a:pt x="1853" y="49152"/>
                  <a:pt x="668" y="52038"/>
                  <a:pt x="221" y="55079"/>
                </a:cubicBezTo>
                <a:cubicBezTo>
                  <a:pt x="59" y="56203"/>
                  <a:pt x="1" y="57339"/>
                  <a:pt x="48" y="58473"/>
                </a:cubicBezTo>
                <a:lnTo>
                  <a:pt x="50057" y="58473"/>
                </a:lnTo>
                <a:lnTo>
                  <a:pt x="50057" y="0"/>
                </a:ln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3" name="Google Shape;103;p16"/>
          <p:cNvSpPr/>
          <p:nvPr/>
        </p:nvSpPr>
        <p:spPr>
          <a:xfrm rot="-9454994">
            <a:off x="-431650" y="-1645954"/>
            <a:ext cx="4656435" cy="5439585"/>
          </a:xfrm>
          <a:custGeom>
            <a:avLst/>
            <a:gdLst/>
            <a:ahLst/>
            <a:cxnLst/>
            <a:rect l="l" t="t" r="r" b="b"/>
            <a:pathLst>
              <a:path w="50057" h="58474" extrusionOk="0">
                <a:moveTo>
                  <a:pt x="50057" y="0"/>
                </a:moveTo>
                <a:cubicBezTo>
                  <a:pt x="43474" y="898"/>
                  <a:pt x="37651" y="5576"/>
                  <a:pt x="35449" y="11928"/>
                </a:cubicBezTo>
                <a:cubicBezTo>
                  <a:pt x="33409" y="17811"/>
                  <a:pt x="33734" y="24451"/>
                  <a:pt x="29541" y="29453"/>
                </a:cubicBezTo>
                <a:cubicBezTo>
                  <a:pt x="25003" y="34866"/>
                  <a:pt x="17670" y="36814"/>
                  <a:pt x="11677" y="40081"/>
                </a:cubicBezTo>
                <a:cubicBezTo>
                  <a:pt x="8617" y="41749"/>
                  <a:pt x="5755" y="43845"/>
                  <a:pt x="3672" y="46674"/>
                </a:cubicBezTo>
                <a:cubicBezTo>
                  <a:pt x="1853" y="49152"/>
                  <a:pt x="668" y="52038"/>
                  <a:pt x="221" y="55079"/>
                </a:cubicBezTo>
                <a:cubicBezTo>
                  <a:pt x="59" y="56203"/>
                  <a:pt x="1" y="57339"/>
                  <a:pt x="48" y="58473"/>
                </a:cubicBezTo>
                <a:lnTo>
                  <a:pt x="50057" y="58473"/>
                </a:lnTo>
                <a:lnTo>
                  <a:pt x="50057" y="0"/>
                </a:ln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4" name="Google Shape;104;p16"/>
          <p:cNvSpPr txBox="1">
            <a:spLocks noGrp="1"/>
          </p:cNvSpPr>
          <p:nvPr>
            <p:ph type="title"/>
          </p:nvPr>
        </p:nvSpPr>
        <p:spPr>
          <a:xfrm>
            <a:off x="6200333" y="2317767"/>
            <a:ext cx="5044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4267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6"/>
          <p:cNvSpPr txBox="1">
            <a:spLocks noGrp="1"/>
          </p:cNvSpPr>
          <p:nvPr>
            <p:ph type="subTitle" idx="1"/>
          </p:nvPr>
        </p:nvSpPr>
        <p:spPr>
          <a:xfrm>
            <a:off x="6200333" y="3130000"/>
            <a:ext cx="4206400" cy="160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133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886420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bg>
      <p:bgPr>
        <a:gradFill>
          <a:gsLst>
            <a:gs pos="0">
              <a:schemeClr val="accent1"/>
            </a:gs>
            <a:gs pos="79000">
              <a:schemeClr val="lt1"/>
            </a:gs>
            <a:gs pos="100000">
              <a:schemeClr val="accent6"/>
            </a:gs>
          </a:gsLst>
          <a:lin ang="18900044" scaled="0"/>
        </a:grad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7"/>
          <p:cNvSpPr/>
          <p:nvPr/>
        </p:nvSpPr>
        <p:spPr>
          <a:xfrm flipH="1">
            <a:off x="-2843033" y="-3021500"/>
            <a:ext cx="5630225" cy="5652656"/>
          </a:xfrm>
          <a:custGeom>
            <a:avLst/>
            <a:gdLst/>
            <a:ahLst/>
            <a:cxnLst/>
            <a:rect l="l" t="t" r="r" b="b"/>
            <a:pathLst>
              <a:path w="53969" h="54184" extrusionOk="0">
                <a:moveTo>
                  <a:pt x="26985" y="13177"/>
                </a:moveTo>
                <a:cubicBezTo>
                  <a:pt x="34640" y="13177"/>
                  <a:pt x="40845" y="19406"/>
                  <a:pt x="40845" y="27092"/>
                </a:cubicBezTo>
                <a:cubicBezTo>
                  <a:pt x="40845" y="34777"/>
                  <a:pt x="34640" y="41007"/>
                  <a:pt x="26985" y="41007"/>
                </a:cubicBezTo>
                <a:cubicBezTo>
                  <a:pt x="19330" y="41007"/>
                  <a:pt x="13124" y="34777"/>
                  <a:pt x="13124" y="27092"/>
                </a:cubicBezTo>
                <a:cubicBezTo>
                  <a:pt x="13124" y="19406"/>
                  <a:pt x="19330" y="13177"/>
                  <a:pt x="26985" y="13177"/>
                </a:cubicBezTo>
                <a:close/>
                <a:moveTo>
                  <a:pt x="26985" y="0"/>
                </a:moveTo>
                <a:cubicBezTo>
                  <a:pt x="12081" y="0"/>
                  <a:pt x="0" y="12130"/>
                  <a:pt x="0" y="27092"/>
                </a:cubicBezTo>
                <a:cubicBezTo>
                  <a:pt x="0" y="42054"/>
                  <a:pt x="12081" y="54184"/>
                  <a:pt x="26985" y="54184"/>
                </a:cubicBezTo>
                <a:cubicBezTo>
                  <a:pt x="41887" y="54184"/>
                  <a:pt x="53968" y="42054"/>
                  <a:pt x="53968" y="27092"/>
                </a:cubicBezTo>
                <a:cubicBezTo>
                  <a:pt x="53968" y="12130"/>
                  <a:pt x="41887" y="0"/>
                  <a:pt x="26985" y="0"/>
                </a:cubicBez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8" name="Google Shape;108;p17"/>
          <p:cNvSpPr/>
          <p:nvPr/>
        </p:nvSpPr>
        <p:spPr>
          <a:xfrm flipH="1">
            <a:off x="9508201" y="4024767"/>
            <a:ext cx="5630225" cy="5652656"/>
          </a:xfrm>
          <a:custGeom>
            <a:avLst/>
            <a:gdLst/>
            <a:ahLst/>
            <a:cxnLst/>
            <a:rect l="l" t="t" r="r" b="b"/>
            <a:pathLst>
              <a:path w="53969" h="54184" extrusionOk="0">
                <a:moveTo>
                  <a:pt x="26985" y="13177"/>
                </a:moveTo>
                <a:cubicBezTo>
                  <a:pt x="34640" y="13177"/>
                  <a:pt x="40845" y="19406"/>
                  <a:pt x="40845" y="27092"/>
                </a:cubicBezTo>
                <a:cubicBezTo>
                  <a:pt x="40845" y="34777"/>
                  <a:pt x="34640" y="41007"/>
                  <a:pt x="26985" y="41007"/>
                </a:cubicBezTo>
                <a:cubicBezTo>
                  <a:pt x="19330" y="41007"/>
                  <a:pt x="13124" y="34777"/>
                  <a:pt x="13124" y="27092"/>
                </a:cubicBezTo>
                <a:cubicBezTo>
                  <a:pt x="13124" y="19406"/>
                  <a:pt x="19330" y="13177"/>
                  <a:pt x="26985" y="13177"/>
                </a:cubicBezTo>
                <a:close/>
                <a:moveTo>
                  <a:pt x="26985" y="0"/>
                </a:moveTo>
                <a:cubicBezTo>
                  <a:pt x="12081" y="0"/>
                  <a:pt x="0" y="12130"/>
                  <a:pt x="0" y="27092"/>
                </a:cubicBezTo>
                <a:cubicBezTo>
                  <a:pt x="0" y="42054"/>
                  <a:pt x="12081" y="54184"/>
                  <a:pt x="26985" y="54184"/>
                </a:cubicBezTo>
                <a:cubicBezTo>
                  <a:pt x="41887" y="54184"/>
                  <a:pt x="53968" y="42054"/>
                  <a:pt x="53968" y="27092"/>
                </a:cubicBezTo>
                <a:cubicBezTo>
                  <a:pt x="53968" y="12130"/>
                  <a:pt x="41887" y="0"/>
                  <a:pt x="26985" y="0"/>
                </a:cubicBez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9" name="Google Shape;109;p17"/>
          <p:cNvSpPr/>
          <p:nvPr/>
        </p:nvSpPr>
        <p:spPr>
          <a:xfrm rot="-1700207" flipH="1">
            <a:off x="-595315" y="3573109"/>
            <a:ext cx="3738561" cy="4367195"/>
          </a:xfrm>
          <a:custGeom>
            <a:avLst/>
            <a:gdLst/>
            <a:ahLst/>
            <a:cxnLst/>
            <a:rect l="l" t="t" r="r" b="b"/>
            <a:pathLst>
              <a:path w="50057" h="58474" extrusionOk="0">
                <a:moveTo>
                  <a:pt x="50057" y="0"/>
                </a:moveTo>
                <a:cubicBezTo>
                  <a:pt x="43474" y="898"/>
                  <a:pt x="37651" y="5576"/>
                  <a:pt x="35449" y="11928"/>
                </a:cubicBezTo>
                <a:cubicBezTo>
                  <a:pt x="33409" y="17811"/>
                  <a:pt x="33734" y="24451"/>
                  <a:pt x="29541" y="29453"/>
                </a:cubicBezTo>
                <a:cubicBezTo>
                  <a:pt x="25003" y="34866"/>
                  <a:pt x="17670" y="36814"/>
                  <a:pt x="11677" y="40081"/>
                </a:cubicBezTo>
                <a:cubicBezTo>
                  <a:pt x="8617" y="41749"/>
                  <a:pt x="5755" y="43845"/>
                  <a:pt x="3672" y="46674"/>
                </a:cubicBezTo>
                <a:cubicBezTo>
                  <a:pt x="1853" y="49152"/>
                  <a:pt x="668" y="52038"/>
                  <a:pt x="221" y="55079"/>
                </a:cubicBezTo>
                <a:cubicBezTo>
                  <a:pt x="59" y="56203"/>
                  <a:pt x="1" y="57339"/>
                  <a:pt x="48" y="58473"/>
                </a:cubicBezTo>
                <a:lnTo>
                  <a:pt x="50057" y="58473"/>
                </a:lnTo>
                <a:lnTo>
                  <a:pt x="50057" y="0"/>
                </a:ln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0" name="Google Shape;110;p17"/>
          <p:cNvSpPr/>
          <p:nvPr/>
        </p:nvSpPr>
        <p:spPr>
          <a:xfrm rot="9454994" flipH="1">
            <a:off x="8070607" y="-1645954"/>
            <a:ext cx="4656435" cy="5439585"/>
          </a:xfrm>
          <a:custGeom>
            <a:avLst/>
            <a:gdLst/>
            <a:ahLst/>
            <a:cxnLst/>
            <a:rect l="l" t="t" r="r" b="b"/>
            <a:pathLst>
              <a:path w="50057" h="58474" extrusionOk="0">
                <a:moveTo>
                  <a:pt x="50057" y="0"/>
                </a:moveTo>
                <a:cubicBezTo>
                  <a:pt x="43474" y="898"/>
                  <a:pt x="37651" y="5576"/>
                  <a:pt x="35449" y="11928"/>
                </a:cubicBezTo>
                <a:cubicBezTo>
                  <a:pt x="33409" y="17811"/>
                  <a:pt x="33734" y="24451"/>
                  <a:pt x="29541" y="29453"/>
                </a:cubicBezTo>
                <a:cubicBezTo>
                  <a:pt x="25003" y="34866"/>
                  <a:pt x="17670" y="36814"/>
                  <a:pt x="11677" y="40081"/>
                </a:cubicBezTo>
                <a:cubicBezTo>
                  <a:pt x="8617" y="41749"/>
                  <a:pt x="5755" y="43845"/>
                  <a:pt x="3672" y="46674"/>
                </a:cubicBezTo>
                <a:cubicBezTo>
                  <a:pt x="1853" y="49152"/>
                  <a:pt x="668" y="52038"/>
                  <a:pt x="221" y="55079"/>
                </a:cubicBezTo>
                <a:cubicBezTo>
                  <a:pt x="59" y="56203"/>
                  <a:pt x="1" y="57339"/>
                  <a:pt x="48" y="58473"/>
                </a:cubicBezTo>
                <a:lnTo>
                  <a:pt x="50057" y="58473"/>
                </a:lnTo>
                <a:lnTo>
                  <a:pt x="50057" y="0"/>
                </a:ln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1" name="Google Shape;111;p17"/>
          <p:cNvSpPr txBox="1">
            <a:spLocks noGrp="1"/>
          </p:cNvSpPr>
          <p:nvPr>
            <p:ph type="title"/>
          </p:nvPr>
        </p:nvSpPr>
        <p:spPr>
          <a:xfrm flipH="1">
            <a:off x="1016000" y="2360100"/>
            <a:ext cx="4210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4267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17"/>
          <p:cNvSpPr txBox="1">
            <a:spLocks noGrp="1"/>
          </p:cNvSpPr>
          <p:nvPr>
            <p:ph type="subTitle" idx="1"/>
          </p:nvPr>
        </p:nvSpPr>
        <p:spPr>
          <a:xfrm flipH="1">
            <a:off x="1016000" y="3159100"/>
            <a:ext cx="4103200" cy="144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133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390045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Title and text 3">
    <p:bg>
      <p:bgPr>
        <a:gradFill>
          <a:gsLst>
            <a:gs pos="0">
              <a:schemeClr val="accent1"/>
            </a:gs>
            <a:gs pos="79000">
              <a:schemeClr val="lt1"/>
            </a:gs>
            <a:gs pos="100000">
              <a:schemeClr val="accent6"/>
            </a:gs>
          </a:gsLst>
          <a:lin ang="8099331" scaled="0"/>
        </a:gra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>
            <a:spLocks noGrp="1"/>
          </p:cNvSpPr>
          <p:nvPr>
            <p:ph type="title"/>
          </p:nvPr>
        </p:nvSpPr>
        <p:spPr>
          <a:xfrm>
            <a:off x="5589149" y="2327000"/>
            <a:ext cx="4210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4267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18"/>
          <p:cNvSpPr txBox="1">
            <a:spLocks noGrp="1"/>
          </p:cNvSpPr>
          <p:nvPr>
            <p:ph type="subTitle" idx="1"/>
          </p:nvPr>
        </p:nvSpPr>
        <p:spPr>
          <a:xfrm>
            <a:off x="5589149" y="3227600"/>
            <a:ext cx="4202000" cy="14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133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18"/>
          <p:cNvSpPr/>
          <p:nvPr/>
        </p:nvSpPr>
        <p:spPr>
          <a:xfrm flipH="1">
            <a:off x="8230901" y="-2362200"/>
            <a:ext cx="4735420" cy="4754285"/>
          </a:xfrm>
          <a:custGeom>
            <a:avLst/>
            <a:gdLst/>
            <a:ahLst/>
            <a:cxnLst/>
            <a:rect l="l" t="t" r="r" b="b"/>
            <a:pathLst>
              <a:path w="53969" h="54184" extrusionOk="0">
                <a:moveTo>
                  <a:pt x="26985" y="13177"/>
                </a:moveTo>
                <a:cubicBezTo>
                  <a:pt x="34640" y="13177"/>
                  <a:pt x="40845" y="19406"/>
                  <a:pt x="40845" y="27092"/>
                </a:cubicBezTo>
                <a:cubicBezTo>
                  <a:pt x="40845" y="34777"/>
                  <a:pt x="34640" y="41007"/>
                  <a:pt x="26985" y="41007"/>
                </a:cubicBezTo>
                <a:cubicBezTo>
                  <a:pt x="19330" y="41007"/>
                  <a:pt x="13124" y="34777"/>
                  <a:pt x="13124" y="27092"/>
                </a:cubicBezTo>
                <a:cubicBezTo>
                  <a:pt x="13124" y="19406"/>
                  <a:pt x="19330" y="13177"/>
                  <a:pt x="26985" y="13177"/>
                </a:cubicBezTo>
                <a:close/>
                <a:moveTo>
                  <a:pt x="26985" y="0"/>
                </a:moveTo>
                <a:cubicBezTo>
                  <a:pt x="12081" y="0"/>
                  <a:pt x="0" y="12130"/>
                  <a:pt x="0" y="27092"/>
                </a:cubicBezTo>
                <a:cubicBezTo>
                  <a:pt x="0" y="42054"/>
                  <a:pt x="12081" y="54184"/>
                  <a:pt x="26985" y="54184"/>
                </a:cubicBezTo>
                <a:cubicBezTo>
                  <a:pt x="41887" y="54184"/>
                  <a:pt x="53968" y="42054"/>
                  <a:pt x="53968" y="27092"/>
                </a:cubicBezTo>
                <a:cubicBezTo>
                  <a:pt x="53968" y="12130"/>
                  <a:pt x="41887" y="0"/>
                  <a:pt x="26985" y="0"/>
                </a:cubicBez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7" name="Google Shape;117;p18"/>
          <p:cNvSpPr/>
          <p:nvPr/>
        </p:nvSpPr>
        <p:spPr>
          <a:xfrm rot="-5400000" flipH="1">
            <a:off x="8224402" y="3638419"/>
            <a:ext cx="3683695" cy="4303296"/>
          </a:xfrm>
          <a:custGeom>
            <a:avLst/>
            <a:gdLst/>
            <a:ahLst/>
            <a:cxnLst/>
            <a:rect l="l" t="t" r="r" b="b"/>
            <a:pathLst>
              <a:path w="50057" h="58474" extrusionOk="0">
                <a:moveTo>
                  <a:pt x="50057" y="0"/>
                </a:moveTo>
                <a:cubicBezTo>
                  <a:pt x="43474" y="898"/>
                  <a:pt x="37651" y="5576"/>
                  <a:pt x="35449" y="11928"/>
                </a:cubicBezTo>
                <a:cubicBezTo>
                  <a:pt x="33409" y="17811"/>
                  <a:pt x="33734" y="24451"/>
                  <a:pt x="29541" y="29453"/>
                </a:cubicBezTo>
                <a:cubicBezTo>
                  <a:pt x="25003" y="34866"/>
                  <a:pt x="17670" y="36814"/>
                  <a:pt x="11677" y="40081"/>
                </a:cubicBezTo>
                <a:cubicBezTo>
                  <a:pt x="8617" y="41749"/>
                  <a:pt x="5755" y="43845"/>
                  <a:pt x="3672" y="46674"/>
                </a:cubicBezTo>
                <a:cubicBezTo>
                  <a:pt x="1853" y="49152"/>
                  <a:pt x="668" y="52038"/>
                  <a:pt x="221" y="55079"/>
                </a:cubicBezTo>
                <a:cubicBezTo>
                  <a:pt x="59" y="56203"/>
                  <a:pt x="1" y="57339"/>
                  <a:pt x="48" y="58473"/>
                </a:cubicBezTo>
                <a:lnTo>
                  <a:pt x="50057" y="58473"/>
                </a:lnTo>
                <a:lnTo>
                  <a:pt x="50057" y="0"/>
                </a:ln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8" name="Google Shape;118;p18"/>
          <p:cNvSpPr/>
          <p:nvPr/>
        </p:nvSpPr>
        <p:spPr>
          <a:xfrm rot="-3719961" flipH="1">
            <a:off x="-1090315" y="-2017652"/>
            <a:ext cx="4088417" cy="4065213"/>
          </a:xfrm>
          <a:custGeom>
            <a:avLst/>
            <a:gdLst/>
            <a:ahLst/>
            <a:cxnLst/>
            <a:rect l="l" t="t" r="r" b="b"/>
            <a:pathLst>
              <a:path w="51975" h="51680" extrusionOk="0">
                <a:moveTo>
                  <a:pt x="0" y="0"/>
                </a:moveTo>
                <a:lnTo>
                  <a:pt x="0" y="51650"/>
                </a:lnTo>
                <a:cubicBezTo>
                  <a:pt x="572" y="51670"/>
                  <a:pt x="1145" y="51679"/>
                  <a:pt x="1721" y="51680"/>
                </a:cubicBezTo>
                <a:cubicBezTo>
                  <a:pt x="29476" y="51680"/>
                  <a:pt x="51974" y="29181"/>
                  <a:pt x="51974" y="1427"/>
                </a:cubicBezTo>
                <a:cubicBezTo>
                  <a:pt x="51974" y="949"/>
                  <a:pt x="51967" y="474"/>
                  <a:pt x="51955" y="0"/>
                </a:cubicBez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4792494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Title and text 4">
    <p:bg>
      <p:bgPr>
        <a:gradFill>
          <a:gsLst>
            <a:gs pos="0">
              <a:schemeClr val="accent1"/>
            </a:gs>
            <a:gs pos="79000">
              <a:schemeClr val="lt1"/>
            </a:gs>
            <a:gs pos="100000">
              <a:schemeClr val="accent6"/>
            </a:gs>
          </a:gsLst>
          <a:lin ang="8099331" scaled="0"/>
        </a:grad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/>
          <p:nvPr/>
        </p:nvSpPr>
        <p:spPr>
          <a:xfrm flipH="1">
            <a:off x="9094501" y="4622800"/>
            <a:ext cx="4735420" cy="4754285"/>
          </a:xfrm>
          <a:custGeom>
            <a:avLst/>
            <a:gdLst/>
            <a:ahLst/>
            <a:cxnLst/>
            <a:rect l="l" t="t" r="r" b="b"/>
            <a:pathLst>
              <a:path w="53969" h="54184" extrusionOk="0">
                <a:moveTo>
                  <a:pt x="26985" y="13177"/>
                </a:moveTo>
                <a:cubicBezTo>
                  <a:pt x="34640" y="13177"/>
                  <a:pt x="40845" y="19406"/>
                  <a:pt x="40845" y="27092"/>
                </a:cubicBezTo>
                <a:cubicBezTo>
                  <a:pt x="40845" y="34777"/>
                  <a:pt x="34640" y="41007"/>
                  <a:pt x="26985" y="41007"/>
                </a:cubicBezTo>
                <a:cubicBezTo>
                  <a:pt x="19330" y="41007"/>
                  <a:pt x="13124" y="34777"/>
                  <a:pt x="13124" y="27092"/>
                </a:cubicBezTo>
                <a:cubicBezTo>
                  <a:pt x="13124" y="19406"/>
                  <a:pt x="19330" y="13177"/>
                  <a:pt x="26985" y="13177"/>
                </a:cubicBezTo>
                <a:close/>
                <a:moveTo>
                  <a:pt x="26985" y="0"/>
                </a:moveTo>
                <a:cubicBezTo>
                  <a:pt x="12081" y="0"/>
                  <a:pt x="0" y="12130"/>
                  <a:pt x="0" y="27092"/>
                </a:cubicBezTo>
                <a:cubicBezTo>
                  <a:pt x="0" y="42054"/>
                  <a:pt x="12081" y="54184"/>
                  <a:pt x="26985" y="54184"/>
                </a:cubicBezTo>
                <a:cubicBezTo>
                  <a:pt x="41887" y="54184"/>
                  <a:pt x="53968" y="42054"/>
                  <a:pt x="53968" y="27092"/>
                </a:cubicBezTo>
                <a:cubicBezTo>
                  <a:pt x="53968" y="12130"/>
                  <a:pt x="41887" y="0"/>
                  <a:pt x="26985" y="0"/>
                </a:cubicBez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1" name="Google Shape;121;p19"/>
          <p:cNvSpPr/>
          <p:nvPr/>
        </p:nvSpPr>
        <p:spPr>
          <a:xfrm rot="10800000" flipH="1">
            <a:off x="8756769" y="-271781"/>
            <a:ext cx="3683695" cy="4303296"/>
          </a:xfrm>
          <a:custGeom>
            <a:avLst/>
            <a:gdLst/>
            <a:ahLst/>
            <a:cxnLst/>
            <a:rect l="l" t="t" r="r" b="b"/>
            <a:pathLst>
              <a:path w="50057" h="58474" extrusionOk="0">
                <a:moveTo>
                  <a:pt x="50057" y="0"/>
                </a:moveTo>
                <a:cubicBezTo>
                  <a:pt x="43474" y="898"/>
                  <a:pt x="37651" y="5576"/>
                  <a:pt x="35449" y="11928"/>
                </a:cubicBezTo>
                <a:cubicBezTo>
                  <a:pt x="33409" y="17811"/>
                  <a:pt x="33734" y="24451"/>
                  <a:pt x="29541" y="29453"/>
                </a:cubicBezTo>
                <a:cubicBezTo>
                  <a:pt x="25003" y="34866"/>
                  <a:pt x="17670" y="36814"/>
                  <a:pt x="11677" y="40081"/>
                </a:cubicBezTo>
                <a:cubicBezTo>
                  <a:pt x="8617" y="41749"/>
                  <a:pt x="5755" y="43845"/>
                  <a:pt x="3672" y="46674"/>
                </a:cubicBezTo>
                <a:cubicBezTo>
                  <a:pt x="1853" y="49152"/>
                  <a:pt x="668" y="52038"/>
                  <a:pt x="221" y="55079"/>
                </a:cubicBezTo>
                <a:cubicBezTo>
                  <a:pt x="59" y="56203"/>
                  <a:pt x="1" y="57339"/>
                  <a:pt x="48" y="58473"/>
                </a:cubicBezTo>
                <a:lnTo>
                  <a:pt x="50057" y="58473"/>
                </a:lnTo>
                <a:lnTo>
                  <a:pt x="50057" y="0"/>
                </a:ln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2" name="Google Shape;122;p19"/>
          <p:cNvSpPr/>
          <p:nvPr/>
        </p:nvSpPr>
        <p:spPr>
          <a:xfrm rot="-5400000" flipH="1">
            <a:off x="-630530" y="-759803"/>
            <a:ext cx="2963095" cy="2946277"/>
          </a:xfrm>
          <a:custGeom>
            <a:avLst/>
            <a:gdLst/>
            <a:ahLst/>
            <a:cxnLst/>
            <a:rect l="l" t="t" r="r" b="b"/>
            <a:pathLst>
              <a:path w="51975" h="51680" extrusionOk="0">
                <a:moveTo>
                  <a:pt x="0" y="0"/>
                </a:moveTo>
                <a:lnTo>
                  <a:pt x="0" y="51650"/>
                </a:lnTo>
                <a:cubicBezTo>
                  <a:pt x="572" y="51670"/>
                  <a:pt x="1145" y="51679"/>
                  <a:pt x="1721" y="51680"/>
                </a:cubicBezTo>
                <a:cubicBezTo>
                  <a:pt x="29476" y="51680"/>
                  <a:pt x="51974" y="29181"/>
                  <a:pt x="51974" y="1427"/>
                </a:cubicBezTo>
                <a:cubicBezTo>
                  <a:pt x="51974" y="949"/>
                  <a:pt x="51967" y="474"/>
                  <a:pt x="51955" y="0"/>
                </a:cubicBez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3" name="Google Shape;123;p19"/>
          <p:cNvSpPr txBox="1">
            <a:spLocks noGrp="1"/>
          </p:cNvSpPr>
          <p:nvPr>
            <p:ph type="title"/>
          </p:nvPr>
        </p:nvSpPr>
        <p:spPr>
          <a:xfrm>
            <a:off x="953467" y="2065333"/>
            <a:ext cx="6116800" cy="255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267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24" name="Google Shape;124;p19"/>
          <p:cNvSpPr txBox="1">
            <a:spLocks noGrp="1"/>
          </p:cNvSpPr>
          <p:nvPr>
            <p:ph type="subTitle" idx="1"/>
          </p:nvPr>
        </p:nvSpPr>
        <p:spPr>
          <a:xfrm>
            <a:off x="953467" y="4845600"/>
            <a:ext cx="6116800" cy="12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8969930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 Header 1">
    <p:bg>
      <p:bgPr>
        <a:gradFill>
          <a:gsLst>
            <a:gs pos="0">
              <a:schemeClr val="accent1"/>
            </a:gs>
            <a:gs pos="79000">
              <a:schemeClr val="lt1"/>
            </a:gs>
            <a:gs pos="100000">
              <a:schemeClr val="accent6"/>
            </a:gs>
          </a:gsLst>
          <a:lin ang="8099331" scaled="0"/>
        </a:gra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/>
          <p:nvPr/>
        </p:nvSpPr>
        <p:spPr>
          <a:xfrm flipH="1">
            <a:off x="10568205" y="5264433"/>
            <a:ext cx="4135464" cy="4151939"/>
          </a:xfrm>
          <a:custGeom>
            <a:avLst/>
            <a:gdLst/>
            <a:ahLst/>
            <a:cxnLst/>
            <a:rect l="l" t="t" r="r" b="b"/>
            <a:pathLst>
              <a:path w="53969" h="54184" extrusionOk="0">
                <a:moveTo>
                  <a:pt x="26985" y="13177"/>
                </a:moveTo>
                <a:cubicBezTo>
                  <a:pt x="34640" y="13177"/>
                  <a:pt x="40845" y="19406"/>
                  <a:pt x="40845" y="27092"/>
                </a:cubicBezTo>
                <a:cubicBezTo>
                  <a:pt x="40845" y="34777"/>
                  <a:pt x="34640" y="41007"/>
                  <a:pt x="26985" y="41007"/>
                </a:cubicBezTo>
                <a:cubicBezTo>
                  <a:pt x="19330" y="41007"/>
                  <a:pt x="13124" y="34777"/>
                  <a:pt x="13124" y="27092"/>
                </a:cubicBezTo>
                <a:cubicBezTo>
                  <a:pt x="13124" y="19406"/>
                  <a:pt x="19330" y="13177"/>
                  <a:pt x="26985" y="13177"/>
                </a:cubicBezTo>
                <a:close/>
                <a:moveTo>
                  <a:pt x="26985" y="0"/>
                </a:moveTo>
                <a:cubicBezTo>
                  <a:pt x="12081" y="0"/>
                  <a:pt x="0" y="12130"/>
                  <a:pt x="0" y="27092"/>
                </a:cubicBezTo>
                <a:cubicBezTo>
                  <a:pt x="0" y="42054"/>
                  <a:pt x="12081" y="54184"/>
                  <a:pt x="26985" y="54184"/>
                </a:cubicBezTo>
                <a:cubicBezTo>
                  <a:pt x="41887" y="54184"/>
                  <a:pt x="53968" y="42054"/>
                  <a:pt x="53968" y="27092"/>
                </a:cubicBezTo>
                <a:cubicBezTo>
                  <a:pt x="53968" y="12130"/>
                  <a:pt x="41887" y="0"/>
                  <a:pt x="26985" y="0"/>
                </a:cubicBez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7" name="Google Shape;127;p20"/>
          <p:cNvSpPr/>
          <p:nvPr/>
        </p:nvSpPr>
        <p:spPr>
          <a:xfrm rot="3516704" flipH="1">
            <a:off x="-1127977" y="-739505"/>
            <a:ext cx="4565185" cy="5333081"/>
          </a:xfrm>
          <a:custGeom>
            <a:avLst/>
            <a:gdLst/>
            <a:ahLst/>
            <a:cxnLst/>
            <a:rect l="l" t="t" r="r" b="b"/>
            <a:pathLst>
              <a:path w="50057" h="58474" extrusionOk="0">
                <a:moveTo>
                  <a:pt x="50057" y="0"/>
                </a:moveTo>
                <a:cubicBezTo>
                  <a:pt x="43474" y="898"/>
                  <a:pt x="37651" y="5576"/>
                  <a:pt x="35449" y="11928"/>
                </a:cubicBezTo>
                <a:cubicBezTo>
                  <a:pt x="33409" y="17811"/>
                  <a:pt x="33734" y="24451"/>
                  <a:pt x="29541" y="29453"/>
                </a:cubicBezTo>
                <a:cubicBezTo>
                  <a:pt x="25003" y="34866"/>
                  <a:pt x="17670" y="36814"/>
                  <a:pt x="11677" y="40081"/>
                </a:cubicBezTo>
                <a:cubicBezTo>
                  <a:pt x="8617" y="41749"/>
                  <a:pt x="5755" y="43845"/>
                  <a:pt x="3672" y="46674"/>
                </a:cubicBezTo>
                <a:cubicBezTo>
                  <a:pt x="1853" y="49152"/>
                  <a:pt x="668" y="52038"/>
                  <a:pt x="221" y="55079"/>
                </a:cubicBezTo>
                <a:cubicBezTo>
                  <a:pt x="59" y="56203"/>
                  <a:pt x="1" y="57339"/>
                  <a:pt x="48" y="58473"/>
                </a:cubicBezTo>
                <a:lnTo>
                  <a:pt x="50057" y="58473"/>
                </a:lnTo>
                <a:lnTo>
                  <a:pt x="50057" y="0"/>
                </a:ln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8" name="Google Shape;128;p20"/>
          <p:cNvSpPr/>
          <p:nvPr/>
        </p:nvSpPr>
        <p:spPr>
          <a:xfrm rot="-2126950" flipH="1">
            <a:off x="9186094" y="-1845457"/>
            <a:ext cx="3659525" cy="3638753"/>
          </a:xfrm>
          <a:custGeom>
            <a:avLst/>
            <a:gdLst/>
            <a:ahLst/>
            <a:cxnLst/>
            <a:rect l="l" t="t" r="r" b="b"/>
            <a:pathLst>
              <a:path w="41093" h="40861" extrusionOk="0">
                <a:moveTo>
                  <a:pt x="0" y="1"/>
                </a:moveTo>
                <a:lnTo>
                  <a:pt x="0" y="40861"/>
                </a:lnTo>
                <a:lnTo>
                  <a:pt x="1361" y="40861"/>
                </a:lnTo>
                <a:cubicBezTo>
                  <a:pt x="23304" y="40861"/>
                  <a:pt x="41092" y="23072"/>
                  <a:pt x="41092" y="1128"/>
                </a:cubicBezTo>
                <a:cubicBezTo>
                  <a:pt x="41092" y="751"/>
                  <a:pt x="41087" y="376"/>
                  <a:pt x="41076" y="1"/>
                </a:cubicBez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9" name="Google Shape;129;p20"/>
          <p:cNvSpPr txBox="1">
            <a:spLocks noGrp="1"/>
          </p:cNvSpPr>
          <p:nvPr>
            <p:ph type="title"/>
          </p:nvPr>
        </p:nvSpPr>
        <p:spPr>
          <a:xfrm flipH="1">
            <a:off x="5535600" y="2715967"/>
            <a:ext cx="5606800" cy="16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333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30" name="Google Shape;130;p20"/>
          <p:cNvSpPr txBox="1">
            <a:spLocks noGrp="1"/>
          </p:cNvSpPr>
          <p:nvPr>
            <p:ph type="title" idx="2" hasCustomPrompt="1"/>
          </p:nvPr>
        </p:nvSpPr>
        <p:spPr>
          <a:xfrm>
            <a:off x="5328800" y="1593567"/>
            <a:ext cx="56068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31" name="Google Shape;131;p20"/>
          <p:cNvSpPr txBox="1">
            <a:spLocks noGrp="1"/>
          </p:cNvSpPr>
          <p:nvPr>
            <p:ph type="subTitle" idx="1"/>
          </p:nvPr>
        </p:nvSpPr>
        <p:spPr>
          <a:xfrm flipH="1">
            <a:off x="5328800" y="4739633"/>
            <a:ext cx="5813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1991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bg>
      <p:bgPr>
        <a:gradFill>
          <a:gsLst>
            <a:gs pos="0">
              <a:schemeClr val="accent1"/>
            </a:gs>
            <a:gs pos="79000">
              <a:schemeClr val="lt1"/>
            </a:gs>
            <a:gs pos="100000">
              <a:schemeClr val="accent6"/>
            </a:gs>
          </a:gsLst>
          <a:lin ang="2700006" scaled="0"/>
        </a:gra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-1802533" y="5264433"/>
            <a:ext cx="4135464" cy="4151939"/>
          </a:xfrm>
          <a:custGeom>
            <a:avLst/>
            <a:gdLst/>
            <a:ahLst/>
            <a:cxnLst/>
            <a:rect l="l" t="t" r="r" b="b"/>
            <a:pathLst>
              <a:path w="53969" h="54184" extrusionOk="0">
                <a:moveTo>
                  <a:pt x="26985" y="13177"/>
                </a:moveTo>
                <a:cubicBezTo>
                  <a:pt x="34640" y="13177"/>
                  <a:pt x="40845" y="19406"/>
                  <a:pt x="40845" y="27092"/>
                </a:cubicBezTo>
                <a:cubicBezTo>
                  <a:pt x="40845" y="34777"/>
                  <a:pt x="34640" y="41007"/>
                  <a:pt x="26985" y="41007"/>
                </a:cubicBezTo>
                <a:cubicBezTo>
                  <a:pt x="19330" y="41007"/>
                  <a:pt x="13124" y="34777"/>
                  <a:pt x="13124" y="27092"/>
                </a:cubicBezTo>
                <a:cubicBezTo>
                  <a:pt x="13124" y="19406"/>
                  <a:pt x="19330" y="13177"/>
                  <a:pt x="26985" y="13177"/>
                </a:cubicBezTo>
                <a:close/>
                <a:moveTo>
                  <a:pt x="26985" y="0"/>
                </a:moveTo>
                <a:cubicBezTo>
                  <a:pt x="12081" y="0"/>
                  <a:pt x="0" y="12130"/>
                  <a:pt x="0" y="27092"/>
                </a:cubicBezTo>
                <a:cubicBezTo>
                  <a:pt x="0" y="42054"/>
                  <a:pt x="12081" y="54184"/>
                  <a:pt x="26985" y="54184"/>
                </a:cubicBezTo>
                <a:cubicBezTo>
                  <a:pt x="41887" y="54184"/>
                  <a:pt x="53968" y="42054"/>
                  <a:pt x="53968" y="27092"/>
                </a:cubicBezTo>
                <a:cubicBezTo>
                  <a:pt x="53968" y="12130"/>
                  <a:pt x="41887" y="0"/>
                  <a:pt x="26985" y="0"/>
                </a:cubicBez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" name="Google Shape;16;p3"/>
          <p:cNvSpPr/>
          <p:nvPr/>
        </p:nvSpPr>
        <p:spPr>
          <a:xfrm rot="-3516704">
            <a:off x="8955929" y="-739505"/>
            <a:ext cx="4565185" cy="5333081"/>
          </a:xfrm>
          <a:custGeom>
            <a:avLst/>
            <a:gdLst/>
            <a:ahLst/>
            <a:cxnLst/>
            <a:rect l="l" t="t" r="r" b="b"/>
            <a:pathLst>
              <a:path w="50057" h="58474" extrusionOk="0">
                <a:moveTo>
                  <a:pt x="50057" y="0"/>
                </a:moveTo>
                <a:cubicBezTo>
                  <a:pt x="43474" y="898"/>
                  <a:pt x="37651" y="5576"/>
                  <a:pt x="35449" y="11928"/>
                </a:cubicBezTo>
                <a:cubicBezTo>
                  <a:pt x="33409" y="17811"/>
                  <a:pt x="33734" y="24451"/>
                  <a:pt x="29541" y="29453"/>
                </a:cubicBezTo>
                <a:cubicBezTo>
                  <a:pt x="25003" y="34866"/>
                  <a:pt x="17670" y="36814"/>
                  <a:pt x="11677" y="40081"/>
                </a:cubicBezTo>
                <a:cubicBezTo>
                  <a:pt x="8617" y="41749"/>
                  <a:pt x="5755" y="43845"/>
                  <a:pt x="3672" y="46674"/>
                </a:cubicBezTo>
                <a:cubicBezTo>
                  <a:pt x="1853" y="49152"/>
                  <a:pt x="668" y="52038"/>
                  <a:pt x="221" y="55079"/>
                </a:cubicBezTo>
                <a:cubicBezTo>
                  <a:pt x="59" y="56203"/>
                  <a:pt x="1" y="57339"/>
                  <a:pt x="48" y="58473"/>
                </a:cubicBezTo>
                <a:lnTo>
                  <a:pt x="50057" y="58473"/>
                </a:lnTo>
                <a:lnTo>
                  <a:pt x="50057" y="0"/>
                </a:ln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" name="Google Shape;17;p3"/>
          <p:cNvSpPr/>
          <p:nvPr/>
        </p:nvSpPr>
        <p:spPr>
          <a:xfrm rot="2126950">
            <a:off x="55519" y="-1845457"/>
            <a:ext cx="3659525" cy="3638753"/>
          </a:xfrm>
          <a:custGeom>
            <a:avLst/>
            <a:gdLst/>
            <a:ahLst/>
            <a:cxnLst/>
            <a:rect l="l" t="t" r="r" b="b"/>
            <a:pathLst>
              <a:path w="41093" h="40861" extrusionOk="0">
                <a:moveTo>
                  <a:pt x="0" y="1"/>
                </a:moveTo>
                <a:lnTo>
                  <a:pt x="0" y="40861"/>
                </a:lnTo>
                <a:lnTo>
                  <a:pt x="1361" y="40861"/>
                </a:lnTo>
                <a:cubicBezTo>
                  <a:pt x="23304" y="40861"/>
                  <a:pt x="41092" y="23072"/>
                  <a:pt x="41092" y="1128"/>
                </a:cubicBezTo>
                <a:cubicBezTo>
                  <a:pt x="41092" y="751"/>
                  <a:pt x="41087" y="376"/>
                  <a:pt x="41076" y="1"/>
                </a:cubicBez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960000" y="2715967"/>
            <a:ext cx="5606800" cy="16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333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title" idx="2" hasCustomPrompt="1"/>
          </p:nvPr>
        </p:nvSpPr>
        <p:spPr>
          <a:xfrm>
            <a:off x="960000" y="1593567"/>
            <a:ext cx="56068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20" name="Google Shape;20;p3"/>
          <p:cNvSpPr txBox="1">
            <a:spLocks noGrp="1"/>
          </p:cNvSpPr>
          <p:nvPr>
            <p:ph type="subTitle" idx="1"/>
          </p:nvPr>
        </p:nvSpPr>
        <p:spPr>
          <a:xfrm>
            <a:off x="960000" y="4739633"/>
            <a:ext cx="5813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1235660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 Header 2">
    <p:bg>
      <p:bgPr>
        <a:gradFill>
          <a:gsLst>
            <a:gs pos="0">
              <a:schemeClr val="accent1"/>
            </a:gs>
            <a:gs pos="79000">
              <a:schemeClr val="lt1"/>
            </a:gs>
            <a:gs pos="100000">
              <a:schemeClr val="accent6"/>
            </a:gs>
          </a:gsLst>
          <a:lin ang="8099331" scaled="0"/>
        </a:grad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/>
          <p:nvPr/>
        </p:nvSpPr>
        <p:spPr>
          <a:xfrm rot="10800000">
            <a:off x="9958605" y="-1680403"/>
            <a:ext cx="4135464" cy="4151939"/>
          </a:xfrm>
          <a:custGeom>
            <a:avLst/>
            <a:gdLst/>
            <a:ahLst/>
            <a:cxnLst/>
            <a:rect l="l" t="t" r="r" b="b"/>
            <a:pathLst>
              <a:path w="53969" h="54184" extrusionOk="0">
                <a:moveTo>
                  <a:pt x="26985" y="13177"/>
                </a:moveTo>
                <a:cubicBezTo>
                  <a:pt x="34640" y="13177"/>
                  <a:pt x="40845" y="19406"/>
                  <a:pt x="40845" y="27092"/>
                </a:cubicBezTo>
                <a:cubicBezTo>
                  <a:pt x="40845" y="34777"/>
                  <a:pt x="34640" y="41007"/>
                  <a:pt x="26985" y="41007"/>
                </a:cubicBezTo>
                <a:cubicBezTo>
                  <a:pt x="19330" y="41007"/>
                  <a:pt x="13124" y="34777"/>
                  <a:pt x="13124" y="27092"/>
                </a:cubicBezTo>
                <a:cubicBezTo>
                  <a:pt x="13124" y="19406"/>
                  <a:pt x="19330" y="13177"/>
                  <a:pt x="26985" y="13177"/>
                </a:cubicBezTo>
                <a:close/>
                <a:moveTo>
                  <a:pt x="26985" y="0"/>
                </a:moveTo>
                <a:cubicBezTo>
                  <a:pt x="12081" y="0"/>
                  <a:pt x="0" y="12130"/>
                  <a:pt x="0" y="27092"/>
                </a:cubicBezTo>
                <a:cubicBezTo>
                  <a:pt x="0" y="42054"/>
                  <a:pt x="12081" y="54184"/>
                  <a:pt x="26985" y="54184"/>
                </a:cubicBezTo>
                <a:cubicBezTo>
                  <a:pt x="41887" y="54184"/>
                  <a:pt x="53968" y="42054"/>
                  <a:pt x="53968" y="27092"/>
                </a:cubicBezTo>
                <a:cubicBezTo>
                  <a:pt x="53968" y="12130"/>
                  <a:pt x="41887" y="0"/>
                  <a:pt x="26985" y="0"/>
                </a:cubicBez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4" name="Google Shape;134;p21"/>
          <p:cNvSpPr/>
          <p:nvPr/>
        </p:nvSpPr>
        <p:spPr>
          <a:xfrm rot="7283296">
            <a:off x="-1456126" y="2253394"/>
            <a:ext cx="4565185" cy="5333081"/>
          </a:xfrm>
          <a:custGeom>
            <a:avLst/>
            <a:gdLst/>
            <a:ahLst/>
            <a:cxnLst/>
            <a:rect l="l" t="t" r="r" b="b"/>
            <a:pathLst>
              <a:path w="50057" h="58474" extrusionOk="0">
                <a:moveTo>
                  <a:pt x="50057" y="0"/>
                </a:moveTo>
                <a:cubicBezTo>
                  <a:pt x="43474" y="898"/>
                  <a:pt x="37651" y="5576"/>
                  <a:pt x="35449" y="11928"/>
                </a:cubicBezTo>
                <a:cubicBezTo>
                  <a:pt x="33409" y="17811"/>
                  <a:pt x="33734" y="24451"/>
                  <a:pt x="29541" y="29453"/>
                </a:cubicBezTo>
                <a:cubicBezTo>
                  <a:pt x="25003" y="34866"/>
                  <a:pt x="17670" y="36814"/>
                  <a:pt x="11677" y="40081"/>
                </a:cubicBezTo>
                <a:cubicBezTo>
                  <a:pt x="8617" y="41749"/>
                  <a:pt x="5755" y="43845"/>
                  <a:pt x="3672" y="46674"/>
                </a:cubicBezTo>
                <a:cubicBezTo>
                  <a:pt x="1853" y="49152"/>
                  <a:pt x="668" y="52038"/>
                  <a:pt x="221" y="55079"/>
                </a:cubicBezTo>
                <a:cubicBezTo>
                  <a:pt x="59" y="56203"/>
                  <a:pt x="1" y="57339"/>
                  <a:pt x="48" y="58473"/>
                </a:cubicBezTo>
                <a:lnTo>
                  <a:pt x="50057" y="58473"/>
                </a:lnTo>
                <a:lnTo>
                  <a:pt x="50057" y="0"/>
                </a:ln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5" name="Google Shape;135;p21"/>
          <p:cNvSpPr/>
          <p:nvPr/>
        </p:nvSpPr>
        <p:spPr>
          <a:xfrm rot="-8673050">
            <a:off x="9186094" y="5053673"/>
            <a:ext cx="3659525" cy="3638753"/>
          </a:xfrm>
          <a:custGeom>
            <a:avLst/>
            <a:gdLst/>
            <a:ahLst/>
            <a:cxnLst/>
            <a:rect l="l" t="t" r="r" b="b"/>
            <a:pathLst>
              <a:path w="41093" h="40861" extrusionOk="0">
                <a:moveTo>
                  <a:pt x="0" y="1"/>
                </a:moveTo>
                <a:lnTo>
                  <a:pt x="0" y="40861"/>
                </a:lnTo>
                <a:lnTo>
                  <a:pt x="1361" y="40861"/>
                </a:lnTo>
                <a:cubicBezTo>
                  <a:pt x="23304" y="40861"/>
                  <a:pt x="41092" y="23072"/>
                  <a:pt x="41092" y="1128"/>
                </a:cubicBezTo>
                <a:cubicBezTo>
                  <a:pt x="41092" y="751"/>
                  <a:pt x="41087" y="376"/>
                  <a:pt x="41076" y="1"/>
                </a:cubicBez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6" name="Google Shape;136;p21"/>
          <p:cNvSpPr txBox="1">
            <a:spLocks noGrp="1"/>
          </p:cNvSpPr>
          <p:nvPr>
            <p:ph type="title"/>
          </p:nvPr>
        </p:nvSpPr>
        <p:spPr>
          <a:xfrm>
            <a:off x="3292600" y="2715967"/>
            <a:ext cx="5606800" cy="16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5333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37" name="Google Shape;137;p21"/>
          <p:cNvSpPr txBox="1">
            <a:spLocks noGrp="1"/>
          </p:cNvSpPr>
          <p:nvPr>
            <p:ph type="title" idx="2" hasCustomPrompt="1"/>
          </p:nvPr>
        </p:nvSpPr>
        <p:spPr>
          <a:xfrm>
            <a:off x="3292600" y="1593567"/>
            <a:ext cx="56068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38" name="Google Shape;138;p21"/>
          <p:cNvSpPr txBox="1">
            <a:spLocks noGrp="1"/>
          </p:cNvSpPr>
          <p:nvPr>
            <p:ph type="subTitle" idx="1"/>
          </p:nvPr>
        </p:nvSpPr>
        <p:spPr>
          <a:xfrm>
            <a:off x="3189200" y="4739633"/>
            <a:ext cx="5813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1182066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bg>
      <p:bgPr>
        <a:gradFill>
          <a:gsLst>
            <a:gs pos="0">
              <a:schemeClr val="accent1"/>
            </a:gs>
            <a:gs pos="79000">
              <a:schemeClr val="lt1"/>
            </a:gs>
            <a:gs pos="100000">
              <a:schemeClr val="accent6"/>
            </a:gs>
          </a:gsLst>
          <a:lin ang="8099331" scaled="0"/>
        </a:gra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/>
          <p:nvPr/>
        </p:nvSpPr>
        <p:spPr>
          <a:xfrm>
            <a:off x="-1667800" y="-1626634"/>
            <a:ext cx="3547383" cy="3561515"/>
          </a:xfrm>
          <a:custGeom>
            <a:avLst/>
            <a:gdLst/>
            <a:ahLst/>
            <a:cxnLst/>
            <a:rect l="l" t="t" r="r" b="b"/>
            <a:pathLst>
              <a:path w="53969" h="54184" extrusionOk="0">
                <a:moveTo>
                  <a:pt x="26985" y="13177"/>
                </a:moveTo>
                <a:cubicBezTo>
                  <a:pt x="34640" y="13177"/>
                  <a:pt x="40845" y="19406"/>
                  <a:pt x="40845" y="27092"/>
                </a:cubicBezTo>
                <a:cubicBezTo>
                  <a:pt x="40845" y="34777"/>
                  <a:pt x="34640" y="41007"/>
                  <a:pt x="26985" y="41007"/>
                </a:cubicBezTo>
                <a:cubicBezTo>
                  <a:pt x="19330" y="41007"/>
                  <a:pt x="13124" y="34777"/>
                  <a:pt x="13124" y="27092"/>
                </a:cubicBezTo>
                <a:cubicBezTo>
                  <a:pt x="13124" y="19406"/>
                  <a:pt x="19330" y="13177"/>
                  <a:pt x="26985" y="13177"/>
                </a:cubicBezTo>
                <a:close/>
                <a:moveTo>
                  <a:pt x="26985" y="0"/>
                </a:moveTo>
                <a:cubicBezTo>
                  <a:pt x="12081" y="0"/>
                  <a:pt x="0" y="12130"/>
                  <a:pt x="0" y="27092"/>
                </a:cubicBezTo>
                <a:cubicBezTo>
                  <a:pt x="0" y="42054"/>
                  <a:pt x="12081" y="54184"/>
                  <a:pt x="26985" y="54184"/>
                </a:cubicBezTo>
                <a:cubicBezTo>
                  <a:pt x="41887" y="54184"/>
                  <a:pt x="53968" y="42054"/>
                  <a:pt x="53968" y="27092"/>
                </a:cubicBezTo>
                <a:cubicBezTo>
                  <a:pt x="53968" y="12130"/>
                  <a:pt x="41887" y="0"/>
                  <a:pt x="26985" y="0"/>
                </a:cubicBez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1" name="Google Shape;141;p22"/>
          <p:cNvSpPr/>
          <p:nvPr/>
        </p:nvSpPr>
        <p:spPr>
          <a:xfrm rot="5400000">
            <a:off x="8529637" y="3554857"/>
            <a:ext cx="3632155" cy="4203840"/>
          </a:xfrm>
          <a:custGeom>
            <a:avLst/>
            <a:gdLst/>
            <a:ahLst/>
            <a:cxnLst/>
            <a:rect l="l" t="t" r="r" b="b"/>
            <a:pathLst>
              <a:path w="36081" h="41760" extrusionOk="0">
                <a:moveTo>
                  <a:pt x="1" y="0"/>
                </a:moveTo>
                <a:cubicBezTo>
                  <a:pt x="393" y="1188"/>
                  <a:pt x="1158" y="2253"/>
                  <a:pt x="2246" y="3123"/>
                </a:cubicBezTo>
                <a:cubicBezTo>
                  <a:pt x="4217" y="4699"/>
                  <a:pt x="6771" y="5553"/>
                  <a:pt x="9246" y="5903"/>
                </a:cubicBezTo>
                <a:cubicBezTo>
                  <a:pt x="14129" y="6592"/>
                  <a:pt x="20400" y="5345"/>
                  <a:pt x="24264" y="9159"/>
                </a:cubicBezTo>
                <a:cubicBezTo>
                  <a:pt x="26738" y="11599"/>
                  <a:pt x="27248" y="14890"/>
                  <a:pt x="27050" y="18216"/>
                </a:cubicBezTo>
                <a:cubicBezTo>
                  <a:pt x="26717" y="23824"/>
                  <a:pt x="24389" y="29410"/>
                  <a:pt x="26493" y="34967"/>
                </a:cubicBezTo>
                <a:cubicBezTo>
                  <a:pt x="27409" y="37384"/>
                  <a:pt x="29101" y="39517"/>
                  <a:pt x="31434" y="40686"/>
                </a:cubicBezTo>
                <a:cubicBezTo>
                  <a:pt x="32905" y="41424"/>
                  <a:pt x="34485" y="41749"/>
                  <a:pt x="36081" y="41760"/>
                </a:cubicBezTo>
                <a:lnTo>
                  <a:pt x="36081" y="0"/>
                </a:ln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2" name="Google Shape;142;p22"/>
          <p:cNvSpPr/>
          <p:nvPr/>
        </p:nvSpPr>
        <p:spPr>
          <a:xfrm rot="5953737">
            <a:off x="9964623" y="-1615478"/>
            <a:ext cx="3559412" cy="3539209"/>
          </a:xfrm>
          <a:custGeom>
            <a:avLst/>
            <a:gdLst/>
            <a:ahLst/>
            <a:cxnLst/>
            <a:rect l="l" t="t" r="r" b="b"/>
            <a:pathLst>
              <a:path w="51975" h="51680" extrusionOk="0">
                <a:moveTo>
                  <a:pt x="0" y="0"/>
                </a:moveTo>
                <a:lnTo>
                  <a:pt x="0" y="51650"/>
                </a:lnTo>
                <a:cubicBezTo>
                  <a:pt x="572" y="51670"/>
                  <a:pt x="1145" y="51679"/>
                  <a:pt x="1721" y="51680"/>
                </a:cubicBezTo>
                <a:cubicBezTo>
                  <a:pt x="29476" y="51680"/>
                  <a:pt x="51974" y="29181"/>
                  <a:pt x="51974" y="1427"/>
                </a:cubicBezTo>
                <a:cubicBezTo>
                  <a:pt x="51974" y="949"/>
                  <a:pt x="51967" y="474"/>
                  <a:pt x="51955" y="0"/>
                </a:cubicBez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3" name="Google Shape;143;p22"/>
          <p:cNvSpPr txBox="1">
            <a:spLocks noGrp="1"/>
          </p:cNvSpPr>
          <p:nvPr>
            <p:ph type="title"/>
          </p:nvPr>
        </p:nvSpPr>
        <p:spPr>
          <a:xfrm>
            <a:off x="960000" y="3739084"/>
            <a:ext cx="31152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2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144" name="Google Shape;144;p22"/>
          <p:cNvSpPr txBox="1">
            <a:spLocks noGrp="1"/>
          </p:cNvSpPr>
          <p:nvPr>
            <p:ph type="subTitle" idx="1"/>
          </p:nvPr>
        </p:nvSpPr>
        <p:spPr>
          <a:xfrm>
            <a:off x="960000" y="4622717"/>
            <a:ext cx="31152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22"/>
          <p:cNvSpPr txBox="1">
            <a:spLocks noGrp="1"/>
          </p:cNvSpPr>
          <p:nvPr>
            <p:ph type="title" idx="2"/>
          </p:nvPr>
        </p:nvSpPr>
        <p:spPr>
          <a:xfrm>
            <a:off x="4538400" y="3739084"/>
            <a:ext cx="31152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2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146" name="Google Shape;146;p22"/>
          <p:cNvSpPr txBox="1">
            <a:spLocks noGrp="1"/>
          </p:cNvSpPr>
          <p:nvPr>
            <p:ph type="subTitle" idx="3"/>
          </p:nvPr>
        </p:nvSpPr>
        <p:spPr>
          <a:xfrm>
            <a:off x="4538400" y="4622717"/>
            <a:ext cx="31152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22"/>
          <p:cNvSpPr txBox="1">
            <a:spLocks noGrp="1"/>
          </p:cNvSpPr>
          <p:nvPr>
            <p:ph type="title" idx="4"/>
          </p:nvPr>
        </p:nvSpPr>
        <p:spPr>
          <a:xfrm>
            <a:off x="8116800" y="3739084"/>
            <a:ext cx="31152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2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148" name="Google Shape;148;p22"/>
          <p:cNvSpPr txBox="1">
            <a:spLocks noGrp="1"/>
          </p:cNvSpPr>
          <p:nvPr>
            <p:ph type="subTitle" idx="5"/>
          </p:nvPr>
        </p:nvSpPr>
        <p:spPr>
          <a:xfrm>
            <a:off x="8116800" y="4622717"/>
            <a:ext cx="31152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22"/>
          <p:cNvSpPr txBox="1">
            <a:spLocks noGrp="1"/>
          </p:cNvSpPr>
          <p:nvPr>
            <p:ph type="title" idx="6"/>
          </p:nvPr>
        </p:nvSpPr>
        <p:spPr>
          <a:xfrm>
            <a:off x="960000" y="710567"/>
            <a:ext cx="102720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4267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9311016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bg>
      <p:bgPr>
        <a:gradFill>
          <a:gsLst>
            <a:gs pos="0">
              <a:schemeClr val="accent1"/>
            </a:gs>
            <a:gs pos="79000">
              <a:schemeClr val="lt1"/>
            </a:gs>
            <a:gs pos="100000">
              <a:schemeClr val="accent6"/>
            </a:gs>
          </a:gsLst>
          <a:lin ang="2698631" scaled="0"/>
        </a:gradFill>
        <a:effectLst/>
      </p:bgPr>
    </p:bg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3"/>
          <p:cNvSpPr txBox="1">
            <a:spLocks noGrp="1"/>
          </p:cNvSpPr>
          <p:nvPr>
            <p:ph type="title"/>
          </p:nvPr>
        </p:nvSpPr>
        <p:spPr>
          <a:xfrm>
            <a:off x="953467" y="713333"/>
            <a:ext cx="10285200" cy="64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Days One"/>
              <a:buNone/>
              <a:defRPr sz="4267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Days One"/>
              <a:buNone/>
              <a:defRPr sz="4267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Days One"/>
              <a:buNone/>
              <a:defRPr sz="4267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Days One"/>
              <a:buNone/>
              <a:defRPr sz="4267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Days One"/>
              <a:buNone/>
              <a:defRPr sz="4267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Days One"/>
              <a:buNone/>
              <a:defRPr sz="4267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Days One"/>
              <a:buNone/>
              <a:defRPr sz="4267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Days One"/>
              <a:buNone/>
              <a:defRPr sz="4267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Days One"/>
              <a:buNone/>
              <a:defRPr sz="4267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9pPr>
          </a:lstStyle>
          <a:p>
            <a:endParaRPr/>
          </a:p>
        </p:txBody>
      </p:sp>
      <p:sp>
        <p:nvSpPr>
          <p:cNvPr id="152" name="Google Shape;152;p23"/>
          <p:cNvSpPr/>
          <p:nvPr/>
        </p:nvSpPr>
        <p:spPr>
          <a:xfrm>
            <a:off x="8994267" y="3366717"/>
            <a:ext cx="3959676" cy="4625488"/>
          </a:xfrm>
          <a:custGeom>
            <a:avLst/>
            <a:gdLst/>
            <a:ahLst/>
            <a:cxnLst/>
            <a:rect l="l" t="t" r="r" b="b"/>
            <a:pathLst>
              <a:path w="50057" h="58474" extrusionOk="0">
                <a:moveTo>
                  <a:pt x="50057" y="0"/>
                </a:moveTo>
                <a:cubicBezTo>
                  <a:pt x="43474" y="898"/>
                  <a:pt x="37651" y="5576"/>
                  <a:pt x="35449" y="11928"/>
                </a:cubicBezTo>
                <a:cubicBezTo>
                  <a:pt x="33409" y="17811"/>
                  <a:pt x="33734" y="24451"/>
                  <a:pt x="29541" y="29453"/>
                </a:cubicBezTo>
                <a:cubicBezTo>
                  <a:pt x="25003" y="34866"/>
                  <a:pt x="17670" y="36814"/>
                  <a:pt x="11677" y="40081"/>
                </a:cubicBezTo>
                <a:cubicBezTo>
                  <a:pt x="8617" y="41749"/>
                  <a:pt x="5755" y="43845"/>
                  <a:pt x="3672" y="46674"/>
                </a:cubicBezTo>
                <a:cubicBezTo>
                  <a:pt x="1853" y="49152"/>
                  <a:pt x="668" y="52038"/>
                  <a:pt x="221" y="55079"/>
                </a:cubicBezTo>
                <a:cubicBezTo>
                  <a:pt x="59" y="56203"/>
                  <a:pt x="1" y="57339"/>
                  <a:pt x="48" y="58473"/>
                </a:cubicBezTo>
                <a:lnTo>
                  <a:pt x="50057" y="58473"/>
                </a:lnTo>
                <a:lnTo>
                  <a:pt x="50057" y="0"/>
                </a:ln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3" name="Google Shape;153;p23"/>
          <p:cNvSpPr/>
          <p:nvPr/>
        </p:nvSpPr>
        <p:spPr>
          <a:xfrm rot="-5955114">
            <a:off x="-39920" y="-560099"/>
            <a:ext cx="2756608" cy="3190465"/>
          </a:xfrm>
          <a:custGeom>
            <a:avLst/>
            <a:gdLst/>
            <a:ahLst/>
            <a:cxnLst/>
            <a:rect l="l" t="t" r="r" b="b"/>
            <a:pathLst>
              <a:path w="36081" h="41760" extrusionOk="0">
                <a:moveTo>
                  <a:pt x="1" y="0"/>
                </a:moveTo>
                <a:cubicBezTo>
                  <a:pt x="393" y="1188"/>
                  <a:pt x="1158" y="2253"/>
                  <a:pt x="2246" y="3123"/>
                </a:cubicBezTo>
                <a:cubicBezTo>
                  <a:pt x="4217" y="4699"/>
                  <a:pt x="6771" y="5553"/>
                  <a:pt x="9246" y="5903"/>
                </a:cubicBezTo>
                <a:cubicBezTo>
                  <a:pt x="14129" y="6592"/>
                  <a:pt x="20400" y="5345"/>
                  <a:pt x="24264" y="9159"/>
                </a:cubicBezTo>
                <a:cubicBezTo>
                  <a:pt x="26738" y="11599"/>
                  <a:pt x="27248" y="14890"/>
                  <a:pt x="27050" y="18216"/>
                </a:cubicBezTo>
                <a:cubicBezTo>
                  <a:pt x="26717" y="23824"/>
                  <a:pt x="24389" y="29410"/>
                  <a:pt x="26493" y="34967"/>
                </a:cubicBezTo>
                <a:cubicBezTo>
                  <a:pt x="27409" y="37384"/>
                  <a:pt x="29101" y="39517"/>
                  <a:pt x="31434" y="40686"/>
                </a:cubicBezTo>
                <a:cubicBezTo>
                  <a:pt x="32905" y="41424"/>
                  <a:pt x="34485" y="41749"/>
                  <a:pt x="36081" y="41760"/>
                </a:cubicBezTo>
                <a:lnTo>
                  <a:pt x="36081" y="0"/>
                </a:ln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49616617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 and Two Columns 2">
    <p:bg>
      <p:bgPr>
        <a:gradFill>
          <a:gsLst>
            <a:gs pos="0">
              <a:schemeClr val="accent1"/>
            </a:gs>
            <a:gs pos="79000">
              <a:schemeClr val="lt1"/>
            </a:gs>
            <a:gs pos="100000">
              <a:schemeClr val="accent6"/>
            </a:gs>
          </a:gsLst>
          <a:lin ang="13500032" scaled="0"/>
        </a:gra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4"/>
          <p:cNvSpPr txBox="1">
            <a:spLocks noGrp="1"/>
          </p:cNvSpPr>
          <p:nvPr>
            <p:ph type="title"/>
          </p:nvPr>
        </p:nvSpPr>
        <p:spPr>
          <a:xfrm>
            <a:off x="953467" y="713333"/>
            <a:ext cx="10285200" cy="64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Days One"/>
              <a:buNone/>
              <a:defRPr sz="4267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Days One"/>
              <a:buNone/>
              <a:defRPr sz="4267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Days One"/>
              <a:buNone/>
              <a:defRPr sz="4267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Days One"/>
              <a:buNone/>
              <a:defRPr sz="4267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Days One"/>
              <a:buNone/>
              <a:defRPr sz="4267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Days One"/>
              <a:buNone/>
              <a:defRPr sz="4267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Days One"/>
              <a:buNone/>
              <a:defRPr sz="4267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Days One"/>
              <a:buNone/>
              <a:defRPr sz="4267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Days One"/>
              <a:buNone/>
              <a:defRPr sz="4267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9pPr>
          </a:lstStyle>
          <a:p>
            <a:endParaRPr/>
          </a:p>
        </p:txBody>
      </p:sp>
      <p:sp>
        <p:nvSpPr>
          <p:cNvPr id="156" name="Google Shape;156;p24"/>
          <p:cNvSpPr/>
          <p:nvPr/>
        </p:nvSpPr>
        <p:spPr>
          <a:xfrm>
            <a:off x="-1109000" y="-1070902"/>
            <a:ext cx="2502363" cy="2512332"/>
          </a:xfrm>
          <a:custGeom>
            <a:avLst/>
            <a:gdLst/>
            <a:ahLst/>
            <a:cxnLst/>
            <a:rect l="l" t="t" r="r" b="b"/>
            <a:pathLst>
              <a:path w="53969" h="54184" extrusionOk="0">
                <a:moveTo>
                  <a:pt x="26985" y="13177"/>
                </a:moveTo>
                <a:cubicBezTo>
                  <a:pt x="34640" y="13177"/>
                  <a:pt x="40845" y="19406"/>
                  <a:pt x="40845" y="27092"/>
                </a:cubicBezTo>
                <a:cubicBezTo>
                  <a:pt x="40845" y="34777"/>
                  <a:pt x="34640" y="41007"/>
                  <a:pt x="26985" y="41007"/>
                </a:cubicBezTo>
                <a:cubicBezTo>
                  <a:pt x="19330" y="41007"/>
                  <a:pt x="13124" y="34777"/>
                  <a:pt x="13124" y="27092"/>
                </a:cubicBezTo>
                <a:cubicBezTo>
                  <a:pt x="13124" y="19406"/>
                  <a:pt x="19330" y="13177"/>
                  <a:pt x="26985" y="13177"/>
                </a:cubicBezTo>
                <a:close/>
                <a:moveTo>
                  <a:pt x="26985" y="0"/>
                </a:moveTo>
                <a:cubicBezTo>
                  <a:pt x="12081" y="0"/>
                  <a:pt x="0" y="12130"/>
                  <a:pt x="0" y="27092"/>
                </a:cubicBezTo>
                <a:cubicBezTo>
                  <a:pt x="0" y="42054"/>
                  <a:pt x="12081" y="54184"/>
                  <a:pt x="26985" y="54184"/>
                </a:cubicBezTo>
                <a:cubicBezTo>
                  <a:pt x="41887" y="54184"/>
                  <a:pt x="53968" y="42054"/>
                  <a:pt x="53968" y="27092"/>
                </a:cubicBezTo>
                <a:cubicBezTo>
                  <a:pt x="53968" y="12130"/>
                  <a:pt x="41887" y="0"/>
                  <a:pt x="26985" y="0"/>
                </a:cubicBez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7" name="Google Shape;157;p24"/>
          <p:cNvSpPr/>
          <p:nvPr/>
        </p:nvSpPr>
        <p:spPr>
          <a:xfrm rot="5400000">
            <a:off x="9251234" y="4274913"/>
            <a:ext cx="2833561" cy="3279552"/>
          </a:xfrm>
          <a:custGeom>
            <a:avLst/>
            <a:gdLst/>
            <a:ahLst/>
            <a:cxnLst/>
            <a:rect l="l" t="t" r="r" b="b"/>
            <a:pathLst>
              <a:path w="36081" h="41760" extrusionOk="0">
                <a:moveTo>
                  <a:pt x="1" y="0"/>
                </a:moveTo>
                <a:cubicBezTo>
                  <a:pt x="393" y="1188"/>
                  <a:pt x="1158" y="2253"/>
                  <a:pt x="2246" y="3123"/>
                </a:cubicBezTo>
                <a:cubicBezTo>
                  <a:pt x="4217" y="4699"/>
                  <a:pt x="6771" y="5553"/>
                  <a:pt x="9246" y="5903"/>
                </a:cubicBezTo>
                <a:cubicBezTo>
                  <a:pt x="14129" y="6592"/>
                  <a:pt x="20400" y="5345"/>
                  <a:pt x="24264" y="9159"/>
                </a:cubicBezTo>
                <a:cubicBezTo>
                  <a:pt x="26738" y="11599"/>
                  <a:pt x="27248" y="14890"/>
                  <a:pt x="27050" y="18216"/>
                </a:cubicBezTo>
                <a:cubicBezTo>
                  <a:pt x="26717" y="23824"/>
                  <a:pt x="24389" y="29410"/>
                  <a:pt x="26493" y="34967"/>
                </a:cubicBezTo>
                <a:cubicBezTo>
                  <a:pt x="27409" y="37384"/>
                  <a:pt x="29101" y="39517"/>
                  <a:pt x="31434" y="40686"/>
                </a:cubicBezTo>
                <a:cubicBezTo>
                  <a:pt x="32905" y="41424"/>
                  <a:pt x="34485" y="41749"/>
                  <a:pt x="36081" y="41760"/>
                </a:cubicBezTo>
                <a:lnTo>
                  <a:pt x="36081" y="0"/>
                </a:ln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8" name="Google Shape;158;p24"/>
          <p:cNvSpPr/>
          <p:nvPr/>
        </p:nvSpPr>
        <p:spPr>
          <a:xfrm rot="-5971517">
            <a:off x="-1189080" y="5294410"/>
            <a:ext cx="3006803" cy="2989737"/>
          </a:xfrm>
          <a:custGeom>
            <a:avLst/>
            <a:gdLst/>
            <a:ahLst/>
            <a:cxnLst/>
            <a:rect l="l" t="t" r="r" b="b"/>
            <a:pathLst>
              <a:path w="51975" h="51680" extrusionOk="0">
                <a:moveTo>
                  <a:pt x="0" y="0"/>
                </a:moveTo>
                <a:lnTo>
                  <a:pt x="0" y="51650"/>
                </a:lnTo>
                <a:cubicBezTo>
                  <a:pt x="572" y="51670"/>
                  <a:pt x="1145" y="51679"/>
                  <a:pt x="1721" y="51680"/>
                </a:cubicBezTo>
                <a:cubicBezTo>
                  <a:pt x="29476" y="51680"/>
                  <a:pt x="51974" y="29181"/>
                  <a:pt x="51974" y="1427"/>
                </a:cubicBezTo>
                <a:cubicBezTo>
                  <a:pt x="51974" y="949"/>
                  <a:pt x="51967" y="474"/>
                  <a:pt x="51955" y="0"/>
                </a:cubicBez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9" name="Google Shape;159;p24"/>
          <p:cNvSpPr txBox="1">
            <a:spLocks noGrp="1"/>
          </p:cNvSpPr>
          <p:nvPr>
            <p:ph type="subTitle" idx="1"/>
          </p:nvPr>
        </p:nvSpPr>
        <p:spPr>
          <a:xfrm>
            <a:off x="2392367" y="2041633"/>
            <a:ext cx="4012000" cy="96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atrick Hand"/>
              <a:buNone/>
              <a:defRPr sz="32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60" name="Google Shape;160;p24"/>
          <p:cNvSpPr txBox="1">
            <a:spLocks noGrp="1"/>
          </p:cNvSpPr>
          <p:nvPr>
            <p:ph type="subTitle" idx="2"/>
          </p:nvPr>
        </p:nvSpPr>
        <p:spPr>
          <a:xfrm>
            <a:off x="7549633" y="4036167"/>
            <a:ext cx="4012000" cy="10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atrick Hand"/>
              <a:buNone/>
              <a:defRPr sz="32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61" name="Google Shape;161;p24"/>
          <p:cNvSpPr txBox="1">
            <a:spLocks noGrp="1"/>
          </p:cNvSpPr>
          <p:nvPr>
            <p:ph type="subTitle" idx="3"/>
          </p:nvPr>
        </p:nvSpPr>
        <p:spPr>
          <a:xfrm>
            <a:off x="2392367" y="3191900"/>
            <a:ext cx="3672400" cy="73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24"/>
          <p:cNvSpPr txBox="1">
            <a:spLocks noGrp="1"/>
          </p:cNvSpPr>
          <p:nvPr>
            <p:ph type="subTitle" idx="4"/>
          </p:nvPr>
        </p:nvSpPr>
        <p:spPr>
          <a:xfrm>
            <a:off x="7549633" y="5261300"/>
            <a:ext cx="3672400" cy="73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7565006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bg>
      <p:bgPr>
        <a:gradFill>
          <a:gsLst>
            <a:gs pos="0">
              <a:schemeClr val="accent1"/>
            </a:gs>
            <a:gs pos="79000">
              <a:schemeClr val="lt1"/>
            </a:gs>
            <a:gs pos="100000">
              <a:schemeClr val="accent6"/>
            </a:gs>
          </a:gsLst>
          <a:lin ang="8099331" scaled="0"/>
        </a:grad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5"/>
          <p:cNvSpPr txBox="1">
            <a:spLocks noGrp="1"/>
          </p:cNvSpPr>
          <p:nvPr>
            <p:ph type="title"/>
          </p:nvPr>
        </p:nvSpPr>
        <p:spPr>
          <a:xfrm>
            <a:off x="953467" y="713333"/>
            <a:ext cx="10285200" cy="64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Days One"/>
              <a:buNone/>
              <a:defRPr sz="4267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Days One"/>
              <a:buNone/>
              <a:defRPr sz="4267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Days One"/>
              <a:buNone/>
              <a:defRPr sz="4267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Days One"/>
              <a:buNone/>
              <a:defRPr sz="4267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Days One"/>
              <a:buNone/>
              <a:defRPr sz="4267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Days One"/>
              <a:buNone/>
              <a:defRPr sz="4267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Days One"/>
              <a:buNone/>
              <a:defRPr sz="4267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Days One"/>
              <a:buNone/>
              <a:defRPr sz="4267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Days One"/>
              <a:buNone/>
              <a:defRPr sz="4267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9pPr>
          </a:lstStyle>
          <a:p>
            <a:endParaRPr/>
          </a:p>
        </p:txBody>
      </p:sp>
      <p:sp>
        <p:nvSpPr>
          <p:cNvPr id="165" name="Google Shape;165;p25"/>
          <p:cNvSpPr/>
          <p:nvPr/>
        </p:nvSpPr>
        <p:spPr>
          <a:xfrm>
            <a:off x="-2554066" y="995018"/>
            <a:ext cx="3217092" cy="3229908"/>
          </a:xfrm>
          <a:custGeom>
            <a:avLst/>
            <a:gdLst/>
            <a:ahLst/>
            <a:cxnLst/>
            <a:rect l="l" t="t" r="r" b="b"/>
            <a:pathLst>
              <a:path w="53969" h="54184" extrusionOk="0">
                <a:moveTo>
                  <a:pt x="26985" y="13177"/>
                </a:moveTo>
                <a:cubicBezTo>
                  <a:pt x="34640" y="13177"/>
                  <a:pt x="40845" y="19406"/>
                  <a:pt x="40845" y="27092"/>
                </a:cubicBezTo>
                <a:cubicBezTo>
                  <a:pt x="40845" y="34777"/>
                  <a:pt x="34640" y="41007"/>
                  <a:pt x="26985" y="41007"/>
                </a:cubicBezTo>
                <a:cubicBezTo>
                  <a:pt x="19330" y="41007"/>
                  <a:pt x="13124" y="34777"/>
                  <a:pt x="13124" y="27092"/>
                </a:cubicBezTo>
                <a:cubicBezTo>
                  <a:pt x="13124" y="19406"/>
                  <a:pt x="19330" y="13177"/>
                  <a:pt x="26985" y="13177"/>
                </a:cubicBezTo>
                <a:close/>
                <a:moveTo>
                  <a:pt x="26985" y="0"/>
                </a:moveTo>
                <a:cubicBezTo>
                  <a:pt x="12081" y="0"/>
                  <a:pt x="0" y="12130"/>
                  <a:pt x="0" y="27092"/>
                </a:cubicBezTo>
                <a:cubicBezTo>
                  <a:pt x="0" y="42054"/>
                  <a:pt x="12081" y="54184"/>
                  <a:pt x="26985" y="54184"/>
                </a:cubicBezTo>
                <a:cubicBezTo>
                  <a:pt x="41887" y="54184"/>
                  <a:pt x="53968" y="42054"/>
                  <a:pt x="53968" y="27092"/>
                </a:cubicBezTo>
                <a:cubicBezTo>
                  <a:pt x="53968" y="12130"/>
                  <a:pt x="41887" y="0"/>
                  <a:pt x="26985" y="0"/>
                </a:cubicBez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6" name="Google Shape;166;p25"/>
          <p:cNvSpPr/>
          <p:nvPr/>
        </p:nvSpPr>
        <p:spPr>
          <a:xfrm>
            <a:off x="10549601" y="5481251"/>
            <a:ext cx="3217092" cy="3229908"/>
          </a:xfrm>
          <a:custGeom>
            <a:avLst/>
            <a:gdLst/>
            <a:ahLst/>
            <a:cxnLst/>
            <a:rect l="l" t="t" r="r" b="b"/>
            <a:pathLst>
              <a:path w="53969" h="54184" extrusionOk="0">
                <a:moveTo>
                  <a:pt x="26985" y="13177"/>
                </a:moveTo>
                <a:cubicBezTo>
                  <a:pt x="34640" y="13177"/>
                  <a:pt x="40845" y="19406"/>
                  <a:pt x="40845" y="27092"/>
                </a:cubicBezTo>
                <a:cubicBezTo>
                  <a:pt x="40845" y="34777"/>
                  <a:pt x="34640" y="41007"/>
                  <a:pt x="26985" y="41007"/>
                </a:cubicBezTo>
                <a:cubicBezTo>
                  <a:pt x="19330" y="41007"/>
                  <a:pt x="13124" y="34777"/>
                  <a:pt x="13124" y="27092"/>
                </a:cubicBezTo>
                <a:cubicBezTo>
                  <a:pt x="13124" y="19406"/>
                  <a:pt x="19330" y="13177"/>
                  <a:pt x="26985" y="13177"/>
                </a:cubicBezTo>
                <a:close/>
                <a:moveTo>
                  <a:pt x="26985" y="0"/>
                </a:moveTo>
                <a:cubicBezTo>
                  <a:pt x="12081" y="0"/>
                  <a:pt x="0" y="12130"/>
                  <a:pt x="0" y="27092"/>
                </a:cubicBezTo>
                <a:cubicBezTo>
                  <a:pt x="0" y="42054"/>
                  <a:pt x="12081" y="54184"/>
                  <a:pt x="26985" y="54184"/>
                </a:cubicBezTo>
                <a:cubicBezTo>
                  <a:pt x="41887" y="54184"/>
                  <a:pt x="53968" y="42054"/>
                  <a:pt x="53968" y="27092"/>
                </a:cubicBezTo>
                <a:cubicBezTo>
                  <a:pt x="53968" y="12130"/>
                  <a:pt x="41887" y="0"/>
                  <a:pt x="26985" y="0"/>
                </a:cubicBez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3273303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 and two columns 1">
    <p:bg>
      <p:bgPr>
        <a:gradFill>
          <a:gsLst>
            <a:gs pos="0">
              <a:schemeClr val="accent1"/>
            </a:gs>
            <a:gs pos="79000">
              <a:schemeClr val="lt1"/>
            </a:gs>
            <a:gs pos="100000">
              <a:schemeClr val="accent6"/>
            </a:gs>
          </a:gsLst>
          <a:lin ang="2700006" scaled="0"/>
        </a:gra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6"/>
          <p:cNvSpPr txBox="1">
            <a:spLocks noGrp="1"/>
          </p:cNvSpPr>
          <p:nvPr>
            <p:ph type="title"/>
          </p:nvPr>
        </p:nvSpPr>
        <p:spPr>
          <a:xfrm>
            <a:off x="1599200" y="3942300"/>
            <a:ext cx="34848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2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169" name="Google Shape;169;p26"/>
          <p:cNvSpPr txBox="1">
            <a:spLocks noGrp="1"/>
          </p:cNvSpPr>
          <p:nvPr>
            <p:ph type="subTitle" idx="1"/>
          </p:nvPr>
        </p:nvSpPr>
        <p:spPr>
          <a:xfrm>
            <a:off x="1599200" y="4825933"/>
            <a:ext cx="34848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26"/>
          <p:cNvSpPr txBox="1">
            <a:spLocks noGrp="1"/>
          </p:cNvSpPr>
          <p:nvPr>
            <p:ph type="title" idx="2"/>
          </p:nvPr>
        </p:nvSpPr>
        <p:spPr>
          <a:xfrm>
            <a:off x="7108000" y="3942300"/>
            <a:ext cx="34848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2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171" name="Google Shape;171;p26"/>
          <p:cNvSpPr txBox="1">
            <a:spLocks noGrp="1"/>
          </p:cNvSpPr>
          <p:nvPr>
            <p:ph type="subTitle" idx="3"/>
          </p:nvPr>
        </p:nvSpPr>
        <p:spPr>
          <a:xfrm>
            <a:off x="7108000" y="4825933"/>
            <a:ext cx="34848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p26"/>
          <p:cNvSpPr txBox="1">
            <a:spLocks noGrp="1"/>
          </p:cNvSpPr>
          <p:nvPr>
            <p:ph type="title" idx="4"/>
          </p:nvPr>
        </p:nvSpPr>
        <p:spPr>
          <a:xfrm>
            <a:off x="960000" y="710567"/>
            <a:ext cx="102720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4267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26"/>
          <p:cNvSpPr/>
          <p:nvPr/>
        </p:nvSpPr>
        <p:spPr>
          <a:xfrm>
            <a:off x="-2073800" y="-1804933"/>
            <a:ext cx="3674389" cy="3689028"/>
          </a:xfrm>
          <a:custGeom>
            <a:avLst/>
            <a:gdLst/>
            <a:ahLst/>
            <a:cxnLst/>
            <a:rect l="l" t="t" r="r" b="b"/>
            <a:pathLst>
              <a:path w="53969" h="54184" extrusionOk="0">
                <a:moveTo>
                  <a:pt x="26985" y="13177"/>
                </a:moveTo>
                <a:cubicBezTo>
                  <a:pt x="34640" y="13177"/>
                  <a:pt x="40845" y="19406"/>
                  <a:pt x="40845" y="27092"/>
                </a:cubicBezTo>
                <a:cubicBezTo>
                  <a:pt x="40845" y="34777"/>
                  <a:pt x="34640" y="41007"/>
                  <a:pt x="26985" y="41007"/>
                </a:cubicBezTo>
                <a:cubicBezTo>
                  <a:pt x="19330" y="41007"/>
                  <a:pt x="13124" y="34777"/>
                  <a:pt x="13124" y="27092"/>
                </a:cubicBezTo>
                <a:cubicBezTo>
                  <a:pt x="13124" y="19406"/>
                  <a:pt x="19330" y="13177"/>
                  <a:pt x="26985" y="13177"/>
                </a:cubicBezTo>
                <a:close/>
                <a:moveTo>
                  <a:pt x="26985" y="0"/>
                </a:moveTo>
                <a:cubicBezTo>
                  <a:pt x="12081" y="0"/>
                  <a:pt x="0" y="12130"/>
                  <a:pt x="0" y="27092"/>
                </a:cubicBezTo>
                <a:cubicBezTo>
                  <a:pt x="0" y="42054"/>
                  <a:pt x="12081" y="54184"/>
                  <a:pt x="26985" y="54184"/>
                </a:cubicBezTo>
                <a:cubicBezTo>
                  <a:pt x="41887" y="54184"/>
                  <a:pt x="53968" y="42054"/>
                  <a:pt x="53968" y="27092"/>
                </a:cubicBezTo>
                <a:cubicBezTo>
                  <a:pt x="53968" y="12130"/>
                  <a:pt x="41887" y="0"/>
                  <a:pt x="26985" y="0"/>
                </a:cubicBez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4" name="Google Shape;174;p26"/>
          <p:cNvSpPr/>
          <p:nvPr/>
        </p:nvSpPr>
        <p:spPr>
          <a:xfrm rot="5400000">
            <a:off x="-493751" y="4031120"/>
            <a:ext cx="3618453" cy="4227085"/>
          </a:xfrm>
          <a:custGeom>
            <a:avLst/>
            <a:gdLst/>
            <a:ahLst/>
            <a:cxnLst/>
            <a:rect l="l" t="t" r="r" b="b"/>
            <a:pathLst>
              <a:path w="50057" h="58474" extrusionOk="0">
                <a:moveTo>
                  <a:pt x="50057" y="0"/>
                </a:moveTo>
                <a:cubicBezTo>
                  <a:pt x="43474" y="898"/>
                  <a:pt x="37651" y="5576"/>
                  <a:pt x="35449" y="11928"/>
                </a:cubicBezTo>
                <a:cubicBezTo>
                  <a:pt x="33409" y="17811"/>
                  <a:pt x="33734" y="24451"/>
                  <a:pt x="29541" y="29453"/>
                </a:cubicBezTo>
                <a:cubicBezTo>
                  <a:pt x="25003" y="34866"/>
                  <a:pt x="17670" y="36814"/>
                  <a:pt x="11677" y="40081"/>
                </a:cubicBezTo>
                <a:cubicBezTo>
                  <a:pt x="8617" y="41749"/>
                  <a:pt x="5755" y="43845"/>
                  <a:pt x="3672" y="46674"/>
                </a:cubicBezTo>
                <a:cubicBezTo>
                  <a:pt x="1853" y="49152"/>
                  <a:pt x="668" y="52038"/>
                  <a:pt x="221" y="55079"/>
                </a:cubicBezTo>
                <a:cubicBezTo>
                  <a:pt x="59" y="56203"/>
                  <a:pt x="1" y="57339"/>
                  <a:pt x="48" y="58473"/>
                </a:cubicBezTo>
                <a:lnTo>
                  <a:pt x="50057" y="58473"/>
                </a:lnTo>
                <a:lnTo>
                  <a:pt x="50057" y="0"/>
                </a:ln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5" name="Google Shape;175;p26"/>
          <p:cNvSpPr/>
          <p:nvPr/>
        </p:nvSpPr>
        <p:spPr>
          <a:xfrm rot="6267529">
            <a:off x="10159825" y="-870205"/>
            <a:ext cx="3458283" cy="3438487"/>
          </a:xfrm>
          <a:custGeom>
            <a:avLst/>
            <a:gdLst/>
            <a:ahLst/>
            <a:cxnLst/>
            <a:rect l="l" t="t" r="r" b="b"/>
            <a:pathLst>
              <a:path w="51975" h="51680" extrusionOk="0">
                <a:moveTo>
                  <a:pt x="0" y="0"/>
                </a:moveTo>
                <a:lnTo>
                  <a:pt x="0" y="51650"/>
                </a:lnTo>
                <a:cubicBezTo>
                  <a:pt x="572" y="51670"/>
                  <a:pt x="1145" y="51679"/>
                  <a:pt x="1721" y="51680"/>
                </a:cubicBezTo>
                <a:cubicBezTo>
                  <a:pt x="29476" y="51680"/>
                  <a:pt x="51974" y="29181"/>
                  <a:pt x="51974" y="1427"/>
                </a:cubicBezTo>
                <a:cubicBezTo>
                  <a:pt x="51974" y="949"/>
                  <a:pt x="51967" y="474"/>
                  <a:pt x="51955" y="0"/>
                </a:cubicBez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89165259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bg>
      <p:bgPr>
        <a:gradFill>
          <a:gsLst>
            <a:gs pos="0">
              <a:schemeClr val="accent1"/>
            </a:gs>
            <a:gs pos="79000">
              <a:schemeClr val="lt1"/>
            </a:gs>
            <a:gs pos="100000">
              <a:schemeClr val="accent6"/>
            </a:gs>
          </a:gsLst>
          <a:lin ang="2700006" scaled="0"/>
        </a:gradFill>
        <a:effectLst/>
      </p:bgPr>
    </p:bg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7"/>
          <p:cNvSpPr/>
          <p:nvPr/>
        </p:nvSpPr>
        <p:spPr>
          <a:xfrm rot="10800000">
            <a:off x="-514961" y="-681569"/>
            <a:ext cx="2936844" cy="3430669"/>
          </a:xfrm>
          <a:custGeom>
            <a:avLst/>
            <a:gdLst/>
            <a:ahLst/>
            <a:cxnLst/>
            <a:rect l="l" t="t" r="r" b="b"/>
            <a:pathLst>
              <a:path w="50057" h="58474" extrusionOk="0">
                <a:moveTo>
                  <a:pt x="50057" y="0"/>
                </a:moveTo>
                <a:cubicBezTo>
                  <a:pt x="43474" y="898"/>
                  <a:pt x="37651" y="5576"/>
                  <a:pt x="35449" y="11928"/>
                </a:cubicBezTo>
                <a:cubicBezTo>
                  <a:pt x="33409" y="17811"/>
                  <a:pt x="33734" y="24451"/>
                  <a:pt x="29541" y="29453"/>
                </a:cubicBezTo>
                <a:cubicBezTo>
                  <a:pt x="25003" y="34866"/>
                  <a:pt x="17670" y="36814"/>
                  <a:pt x="11677" y="40081"/>
                </a:cubicBezTo>
                <a:cubicBezTo>
                  <a:pt x="8617" y="41749"/>
                  <a:pt x="5755" y="43845"/>
                  <a:pt x="3672" y="46674"/>
                </a:cubicBezTo>
                <a:cubicBezTo>
                  <a:pt x="1853" y="49152"/>
                  <a:pt x="668" y="52038"/>
                  <a:pt x="221" y="55079"/>
                </a:cubicBezTo>
                <a:cubicBezTo>
                  <a:pt x="59" y="56203"/>
                  <a:pt x="1" y="57339"/>
                  <a:pt x="48" y="58473"/>
                </a:cubicBezTo>
                <a:lnTo>
                  <a:pt x="50057" y="58473"/>
                </a:lnTo>
                <a:lnTo>
                  <a:pt x="50057" y="0"/>
                </a:ln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8" name="Google Shape;178;p27"/>
          <p:cNvSpPr/>
          <p:nvPr/>
        </p:nvSpPr>
        <p:spPr>
          <a:xfrm>
            <a:off x="11006800" y="5665967"/>
            <a:ext cx="2455229" cy="2465011"/>
          </a:xfrm>
          <a:custGeom>
            <a:avLst/>
            <a:gdLst/>
            <a:ahLst/>
            <a:cxnLst/>
            <a:rect l="l" t="t" r="r" b="b"/>
            <a:pathLst>
              <a:path w="53969" h="54184" extrusionOk="0">
                <a:moveTo>
                  <a:pt x="26985" y="13177"/>
                </a:moveTo>
                <a:cubicBezTo>
                  <a:pt x="34640" y="13177"/>
                  <a:pt x="40845" y="19406"/>
                  <a:pt x="40845" y="27092"/>
                </a:cubicBezTo>
                <a:cubicBezTo>
                  <a:pt x="40845" y="34777"/>
                  <a:pt x="34640" y="41007"/>
                  <a:pt x="26985" y="41007"/>
                </a:cubicBezTo>
                <a:cubicBezTo>
                  <a:pt x="19330" y="41007"/>
                  <a:pt x="13124" y="34777"/>
                  <a:pt x="13124" y="27092"/>
                </a:cubicBezTo>
                <a:cubicBezTo>
                  <a:pt x="13124" y="19406"/>
                  <a:pt x="19330" y="13177"/>
                  <a:pt x="26985" y="13177"/>
                </a:cubicBezTo>
                <a:close/>
                <a:moveTo>
                  <a:pt x="26985" y="0"/>
                </a:moveTo>
                <a:cubicBezTo>
                  <a:pt x="12081" y="0"/>
                  <a:pt x="0" y="12130"/>
                  <a:pt x="0" y="27092"/>
                </a:cubicBezTo>
                <a:cubicBezTo>
                  <a:pt x="0" y="42054"/>
                  <a:pt x="12081" y="54184"/>
                  <a:pt x="26985" y="54184"/>
                </a:cubicBezTo>
                <a:cubicBezTo>
                  <a:pt x="41887" y="54184"/>
                  <a:pt x="53968" y="42054"/>
                  <a:pt x="53968" y="27092"/>
                </a:cubicBezTo>
                <a:cubicBezTo>
                  <a:pt x="53968" y="12130"/>
                  <a:pt x="41887" y="0"/>
                  <a:pt x="26985" y="0"/>
                </a:cubicBez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9" name="Google Shape;179;p27"/>
          <p:cNvSpPr/>
          <p:nvPr/>
        </p:nvSpPr>
        <p:spPr>
          <a:xfrm rot="-925259">
            <a:off x="9066811" y="-699466"/>
            <a:ext cx="3712907" cy="4297303"/>
          </a:xfrm>
          <a:custGeom>
            <a:avLst/>
            <a:gdLst/>
            <a:ahLst/>
            <a:cxnLst/>
            <a:rect l="l" t="t" r="r" b="b"/>
            <a:pathLst>
              <a:path w="36081" h="41760" extrusionOk="0">
                <a:moveTo>
                  <a:pt x="1" y="0"/>
                </a:moveTo>
                <a:cubicBezTo>
                  <a:pt x="393" y="1188"/>
                  <a:pt x="1158" y="2253"/>
                  <a:pt x="2246" y="3123"/>
                </a:cubicBezTo>
                <a:cubicBezTo>
                  <a:pt x="4217" y="4699"/>
                  <a:pt x="6771" y="5553"/>
                  <a:pt x="9246" y="5903"/>
                </a:cubicBezTo>
                <a:cubicBezTo>
                  <a:pt x="14129" y="6592"/>
                  <a:pt x="20400" y="5345"/>
                  <a:pt x="24264" y="9159"/>
                </a:cubicBezTo>
                <a:cubicBezTo>
                  <a:pt x="26738" y="11599"/>
                  <a:pt x="27248" y="14890"/>
                  <a:pt x="27050" y="18216"/>
                </a:cubicBezTo>
                <a:cubicBezTo>
                  <a:pt x="26717" y="23824"/>
                  <a:pt x="24389" y="29410"/>
                  <a:pt x="26493" y="34967"/>
                </a:cubicBezTo>
                <a:cubicBezTo>
                  <a:pt x="27409" y="37384"/>
                  <a:pt x="29101" y="39517"/>
                  <a:pt x="31434" y="40686"/>
                </a:cubicBezTo>
                <a:cubicBezTo>
                  <a:pt x="32905" y="41424"/>
                  <a:pt x="34485" y="41749"/>
                  <a:pt x="36081" y="41760"/>
                </a:cubicBezTo>
                <a:lnTo>
                  <a:pt x="36081" y="0"/>
                </a:ln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0" name="Google Shape;180;p27"/>
          <p:cNvSpPr txBox="1">
            <a:spLocks noGrp="1"/>
          </p:cNvSpPr>
          <p:nvPr>
            <p:ph type="title"/>
          </p:nvPr>
        </p:nvSpPr>
        <p:spPr>
          <a:xfrm>
            <a:off x="1908189" y="2040600"/>
            <a:ext cx="3713200" cy="70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32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181" name="Google Shape;181;p27"/>
          <p:cNvSpPr txBox="1">
            <a:spLocks noGrp="1"/>
          </p:cNvSpPr>
          <p:nvPr>
            <p:ph type="subTitle" idx="1"/>
          </p:nvPr>
        </p:nvSpPr>
        <p:spPr>
          <a:xfrm>
            <a:off x="1908191" y="2822633"/>
            <a:ext cx="3719200" cy="64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2" name="Google Shape;182;p27"/>
          <p:cNvSpPr txBox="1">
            <a:spLocks noGrp="1"/>
          </p:cNvSpPr>
          <p:nvPr>
            <p:ph type="title" idx="2"/>
          </p:nvPr>
        </p:nvSpPr>
        <p:spPr>
          <a:xfrm>
            <a:off x="7424444" y="2040600"/>
            <a:ext cx="3719200" cy="70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32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183" name="Google Shape;183;p27"/>
          <p:cNvSpPr txBox="1">
            <a:spLocks noGrp="1"/>
          </p:cNvSpPr>
          <p:nvPr>
            <p:ph type="subTitle" idx="3"/>
          </p:nvPr>
        </p:nvSpPr>
        <p:spPr>
          <a:xfrm>
            <a:off x="7424444" y="2822633"/>
            <a:ext cx="3719200" cy="64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p27"/>
          <p:cNvSpPr txBox="1">
            <a:spLocks noGrp="1"/>
          </p:cNvSpPr>
          <p:nvPr>
            <p:ph type="title" idx="4"/>
          </p:nvPr>
        </p:nvSpPr>
        <p:spPr>
          <a:xfrm>
            <a:off x="1908191" y="4358200"/>
            <a:ext cx="3713200" cy="70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32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185" name="Google Shape;185;p27"/>
          <p:cNvSpPr txBox="1">
            <a:spLocks noGrp="1"/>
          </p:cNvSpPr>
          <p:nvPr>
            <p:ph type="subTitle" idx="5"/>
          </p:nvPr>
        </p:nvSpPr>
        <p:spPr>
          <a:xfrm>
            <a:off x="1908191" y="5140233"/>
            <a:ext cx="3719200" cy="64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6" name="Google Shape;186;p27"/>
          <p:cNvSpPr txBox="1">
            <a:spLocks noGrp="1"/>
          </p:cNvSpPr>
          <p:nvPr>
            <p:ph type="title" idx="6"/>
          </p:nvPr>
        </p:nvSpPr>
        <p:spPr>
          <a:xfrm>
            <a:off x="7424444" y="4358200"/>
            <a:ext cx="3713200" cy="70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32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187" name="Google Shape;187;p27"/>
          <p:cNvSpPr txBox="1">
            <a:spLocks noGrp="1"/>
          </p:cNvSpPr>
          <p:nvPr>
            <p:ph type="subTitle" idx="7"/>
          </p:nvPr>
        </p:nvSpPr>
        <p:spPr>
          <a:xfrm>
            <a:off x="7424444" y="5140233"/>
            <a:ext cx="3719200" cy="64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8" name="Google Shape;188;p27"/>
          <p:cNvSpPr txBox="1">
            <a:spLocks noGrp="1"/>
          </p:cNvSpPr>
          <p:nvPr>
            <p:ph type="title" idx="8"/>
          </p:nvPr>
        </p:nvSpPr>
        <p:spPr>
          <a:xfrm>
            <a:off x="960000" y="710567"/>
            <a:ext cx="102720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4267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7188513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bg>
      <p:bgPr>
        <a:gradFill>
          <a:gsLst>
            <a:gs pos="0">
              <a:schemeClr val="accent1"/>
            </a:gs>
            <a:gs pos="79000">
              <a:schemeClr val="lt1"/>
            </a:gs>
            <a:gs pos="100000">
              <a:schemeClr val="accent6"/>
            </a:gs>
          </a:gsLst>
          <a:lin ang="13500032" scaled="0"/>
        </a:gradFill>
        <a:effectLst/>
      </p:bgPr>
    </p:bg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8"/>
          <p:cNvSpPr/>
          <p:nvPr/>
        </p:nvSpPr>
        <p:spPr>
          <a:xfrm rot="5400000">
            <a:off x="9353196" y="4034654"/>
            <a:ext cx="2820091" cy="3263961"/>
          </a:xfrm>
          <a:custGeom>
            <a:avLst/>
            <a:gdLst/>
            <a:ahLst/>
            <a:cxnLst/>
            <a:rect l="l" t="t" r="r" b="b"/>
            <a:pathLst>
              <a:path w="36081" h="41760" extrusionOk="0">
                <a:moveTo>
                  <a:pt x="1" y="0"/>
                </a:moveTo>
                <a:cubicBezTo>
                  <a:pt x="393" y="1188"/>
                  <a:pt x="1158" y="2253"/>
                  <a:pt x="2246" y="3123"/>
                </a:cubicBezTo>
                <a:cubicBezTo>
                  <a:pt x="4217" y="4699"/>
                  <a:pt x="6771" y="5553"/>
                  <a:pt x="9246" y="5903"/>
                </a:cubicBezTo>
                <a:cubicBezTo>
                  <a:pt x="14129" y="6592"/>
                  <a:pt x="20400" y="5345"/>
                  <a:pt x="24264" y="9159"/>
                </a:cubicBezTo>
                <a:cubicBezTo>
                  <a:pt x="26738" y="11599"/>
                  <a:pt x="27248" y="14890"/>
                  <a:pt x="27050" y="18216"/>
                </a:cubicBezTo>
                <a:cubicBezTo>
                  <a:pt x="26717" y="23824"/>
                  <a:pt x="24389" y="29410"/>
                  <a:pt x="26493" y="34967"/>
                </a:cubicBezTo>
                <a:cubicBezTo>
                  <a:pt x="27409" y="37384"/>
                  <a:pt x="29101" y="39517"/>
                  <a:pt x="31434" y="40686"/>
                </a:cubicBezTo>
                <a:cubicBezTo>
                  <a:pt x="32905" y="41424"/>
                  <a:pt x="34485" y="41749"/>
                  <a:pt x="36081" y="41760"/>
                </a:cubicBezTo>
                <a:lnTo>
                  <a:pt x="36081" y="0"/>
                </a:ln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1" name="Google Shape;191;p28"/>
          <p:cNvSpPr/>
          <p:nvPr/>
        </p:nvSpPr>
        <p:spPr>
          <a:xfrm rot="-5400000">
            <a:off x="-70204" y="-600546"/>
            <a:ext cx="2820091" cy="3263961"/>
          </a:xfrm>
          <a:custGeom>
            <a:avLst/>
            <a:gdLst/>
            <a:ahLst/>
            <a:cxnLst/>
            <a:rect l="l" t="t" r="r" b="b"/>
            <a:pathLst>
              <a:path w="36081" h="41760" extrusionOk="0">
                <a:moveTo>
                  <a:pt x="1" y="0"/>
                </a:moveTo>
                <a:cubicBezTo>
                  <a:pt x="393" y="1188"/>
                  <a:pt x="1158" y="2253"/>
                  <a:pt x="2246" y="3123"/>
                </a:cubicBezTo>
                <a:cubicBezTo>
                  <a:pt x="4217" y="4699"/>
                  <a:pt x="6771" y="5553"/>
                  <a:pt x="9246" y="5903"/>
                </a:cubicBezTo>
                <a:cubicBezTo>
                  <a:pt x="14129" y="6592"/>
                  <a:pt x="20400" y="5345"/>
                  <a:pt x="24264" y="9159"/>
                </a:cubicBezTo>
                <a:cubicBezTo>
                  <a:pt x="26738" y="11599"/>
                  <a:pt x="27248" y="14890"/>
                  <a:pt x="27050" y="18216"/>
                </a:cubicBezTo>
                <a:cubicBezTo>
                  <a:pt x="26717" y="23824"/>
                  <a:pt x="24389" y="29410"/>
                  <a:pt x="26493" y="34967"/>
                </a:cubicBezTo>
                <a:cubicBezTo>
                  <a:pt x="27409" y="37384"/>
                  <a:pt x="29101" y="39517"/>
                  <a:pt x="31434" y="40686"/>
                </a:cubicBezTo>
                <a:cubicBezTo>
                  <a:pt x="32905" y="41424"/>
                  <a:pt x="34485" y="41749"/>
                  <a:pt x="36081" y="41760"/>
                </a:cubicBezTo>
                <a:lnTo>
                  <a:pt x="36081" y="0"/>
                </a:ln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2" name="Google Shape;192;p28"/>
          <p:cNvSpPr/>
          <p:nvPr/>
        </p:nvSpPr>
        <p:spPr>
          <a:xfrm>
            <a:off x="-1362999" y="5544574"/>
            <a:ext cx="2700788" cy="2711548"/>
          </a:xfrm>
          <a:custGeom>
            <a:avLst/>
            <a:gdLst/>
            <a:ahLst/>
            <a:cxnLst/>
            <a:rect l="l" t="t" r="r" b="b"/>
            <a:pathLst>
              <a:path w="53969" h="54184" extrusionOk="0">
                <a:moveTo>
                  <a:pt x="26985" y="13177"/>
                </a:moveTo>
                <a:cubicBezTo>
                  <a:pt x="34640" y="13177"/>
                  <a:pt x="40845" y="19406"/>
                  <a:pt x="40845" y="27092"/>
                </a:cubicBezTo>
                <a:cubicBezTo>
                  <a:pt x="40845" y="34777"/>
                  <a:pt x="34640" y="41007"/>
                  <a:pt x="26985" y="41007"/>
                </a:cubicBezTo>
                <a:cubicBezTo>
                  <a:pt x="19330" y="41007"/>
                  <a:pt x="13124" y="34777"/>
                  <a:pt x="13124" y="27092"/>
                </a:cubicBezTo>
                <a:cubicBezTo>
                  <a:pt x="13124" y="19406"/>
                  <a:pt x="19330" y="13177"/>
                  <a:pt x="26985" y="13177"/>
                </a:cubicBezTo>
                <a:close/>
                <a:moveTo>
                  <a:pt x="26985" y="0"/>
                </a:moveTo>
                <a:cubicBezTo>
                  <a:pt x="12081" y="0"/>
                  <a:pt x="0" y="12130"/>
                  <a:pt x="0" y="27092"/>
                </a:cubicBezTo>
                <a:cubicBezTo>
                  <a:pt x="0" y="42054"/>
                  <a:pt x="12081" y="54184"/>
                  <a:pt x="26985" y="54184"/>
                </a:cubicBezTo>
                <a:cubicBezTo>
                  <a:pt x="41887" y="54184"/>
                  <a:pt x="53968" y="42054"/>
                  <a:pt x="53968" y="27092"/>
                </a:cubicBezTo>
                <a:cubicBezTo>
                  <a:pt x="53968" y="12130"/>
                  <a:pt x="41887" y="0"/>
                  <a:pt x="26985" y="0"/>
                </a:cubicBez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3" name="Google Shape;193;p28"/>
          <p:cNvSpPr txBox="1">
            <a:spLocks noGrp="1"/>
          </p:cNvSpPr>
          <p:nvPr>
            <p:ph type="title"/>
          </p:nvPr>
        </p:nvSpPr>
        <p:spPr>
          <a:xfrm>
            <a:off x="960000" y="2243800"/>
            <a:ext cx="30740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2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194" name="Google Shape;194;p28"/>
          <p:cNvSpPr txBox="1">
            <a:spLocks noGrp="1"/>
          </p:cNvSpPr>
          <p:nvPr>
            <p:ph type="subTitle" idx="1"/>
          </p:nvPr>
        </p:nvSpPr>
        <p:spPr>
          <a:xfrm>
            <a:off x="960000" y="3025833"/>
            <a:ext cx="30740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28"/>
          <p:cNvSpPr txBox="1">
            <a:spLocks noGrp="1"/>
          </p:cNvSpPr>
          <p:nvPr>
            <p:ph type="title" idx="2"/>
          </p:nvPr>
        </p:nvSpPr>
        <p:spPr>
          <a:xfrm>
            <a:off x="4559025" y="2243800"/>
            <a:ext cx="30740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2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196" name="Google Shape;196;p28"/>
          <p:cNvSpPr txBox="1">
            <a:spLocks noGrp="1"/>
          </p:cNvSpPr>
          <p:nvPr>
            <p:ph type="subTitle" idx="3"/>
          </p:nvPr>
        </p:nvSpPr>
        <p:spPr>
          <a:xfrm>
            <a:off x="4559025" y="3025833"/>
            <a:ext cx="30740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7" name="Google Shape;197;p28"/>
          <p:cNvSpPr txBox="1">
            <a:spLocks noGrp="1"/>
          </p:cNvSpPr>
          <p:nvPr>
            <p:ph type="title" idx="4"/>
          </p:nvPr>
        </p:nvSpPr>
        <p:spPr>
          <a:xfrm>
            <a:off x="960000" y="4256600"/>
            <a:ext cx="30740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2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198" name="Google Shape;198;p28"/>
          <p:cNvSpPr txBox="1">
            <a:spLocks noGrp="1"/>
          </p:cNvSpPr>
          <p:nvPr>
            <p:ph type="subTitle" idx="5"/>
          </p:nvPr>
        </p:nvSpPr>
        <p:spPr>
          <a:xfrm>
            <a:off x="960000" y="5038633"/>
            <a:ext cx="30740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9" name="Google Shape;199;p28"/>
          <p:cNvSpPr txBox="1">
            <a:spLocks noGrp="1"/>
          </p:cNvSpPr>
          <p:nvPr>
            <p:ph type="title" idx="6"/>
          </p:nvPr>
        </p:nvSpPr>
        <p:spPr>
          <a:xfrm>
            <a:off x="4559025" y="4256600"/>
            <a:ext cx="30740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2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200" name="Google Shape;200;p28"/>
          <p:cNvSpPr txBox="1">
            <a:spLocks noGrp="1"/>
          </p:cNvSpPr>
          <p:nvPr>
            <p:ph type="subTitle" idx="7"/>
          </p:nvPr>
        </p:nvSpPr>
        <p:spPr>
          <a:xfrm>
            <a:off x="4559025" y="5038633"/>
            <a:ext cx="30740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1" name="Google Shape;201;p28"/>
          <p:cNvSpPr txBox="1">
            <a:spLocks noGrp="1"/>
          </p:cNvSpPr>
          <p:nvPr>
            <p:ph type="title" idx="8"/>
          </p:nvPr>
        </p:nvSpPr>
        <p:spPr>
          <a:xfrm>
            <a:off x="8158060" y="2243800"/>
            <a:ext cx="30740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2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202" name="Google Shape;202;p28"/>
          <p:cNvSpPr txBox="1">
            <a:spLocks noGrp="1"/>
          </p:cNvSpPr>
          <p:nvPr>
            <p:ph type="subTitle" idx="9"/>
          </p:nvPr>
        </p:nvSpPr>
        <p:spPr>
          <a:xfrm>
            <a:off x="8158060" y="3025833"/>
            <a:ext cx="30740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3" name="Google Shape;203;p28"/>
          <p:cNvSpPr txBox="1">
            <a:spLocks noGrp="1"/>
          </p:cNvSpPr>
          <p:nvPr>
            <p:ph type="title" idx="13"/>
          </p:nvPr>
        </p:nvSpPr>
        <p:spPr>
          <a:xfrm>
            <a:off x="8158060" y="4256600"/>
            <a:ext cx="30740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2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204" name="Google Shape;204;p28"/>
          <p:cNvSpPr txBox="1">
            <a:spLocks noGrp="1"/>
          </p:cNvSpPr>
          <p:nvPr>
            <p:ph type="subTitle" idx="14"/>
          </p:nvPr>
        </p:nvSpPr>
        <p:spPr>
          <a:xfrm>
            <a:off x="8158060" y="5038633"/>
            <a:ext cx="30740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28"/>
          <p:cNvSpPr txBox="1">
            <a:spLocks noGrp="1"/>
          </p:cNvSpPr>
          <p:nvPr>
            <p:ph type="title" idx="15"/>
          </p:nvPr>
        </p:nvSpPr>
        <p:spPr>
          <a:xfrm>
            <a:off x="960000" y="710567"/>
            <a:ext cx="102720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4267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8346093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bg>
      <p:bgPr>
        <a:gradFill>
          <a:gsLst>
            <a:gs pos="0">
              <a:schemeClr val="accent1"/>
            </a:gs>
            <a:gs pos="79000">
              <a:schemeClr val="lt1"/>
            </a:gs>
            <a:gs pos="100000">
              <a:schemeClr val="accent6"/>
            </a:gs>
          </a:gsLst>
          <a:lin ang="8099331" scaled="0"/>
        </a:gradFill>
        <a:effectLst/>
      </p:bgPr>
    </p:bg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9"/>
          <p:cNvSpPr txBox="1">
            <a:spLocks noGrp="1"/>
          </p:cNvSpPr>
          <p:nvPr>
            <p:ph type="title" hasCustomPrompt="1"/>
          </p:nvPr>
        </p:nvSpPr>
        <p:spPr>
          <a:xfrm>
            <a:off x="984100" y="720000"/>
            <a:ext cx="6386800" cy="110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0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9pPr>
          </a:lstStyle>
          <a:p>
            <a:r>
              <a:t>xx%</a:t>
            </a:r>
          </a:p>
        </p:txBody>
      </p:sp>
      <p:sp>
        <p:nvSpPr>
          <p:cNvPr id="208" name="Google Shape;208;p29"/>
          <p:cNvSpPr txBox="1">
            <a:spLocks noGrp="1"/>
          </p:cNvSpPr>
          <p:nvPr>
            <p:ph type="subTitle" idx="1"/>
          </p:nvPr>
        </p:nvSpPr>
        <p:spPr>
          <a:xfrm>
            <a:off x="984100" y="1762967"/>
            <a:ext cx="6386800" cy="5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9" name="Google Shape;209;p29"/>
          <p:cNvSpPr txBox="1">
            <a:spLocks noGrp="1"/>
          </p:cNvSpPr>
          <p:nvPr>
            <p:ph type="title" idx="2" hasCustomPrompt="1"/>
          </p:nvPr>
        </p:nvSpPr>
        <p:spPr>
          <a:xfrm>
            <a:off x="2902600" y="2661533"/>
            <a:ext cx="6386800" cy="110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0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9pPr>
          </a:lstStyle>
          <a:p>
            <a:r>
              <a:t>xx%</a:t>
            </a:r>
          </a:p>
        </p:txBody>
      </p:sp>
      <p:sp>
        <p:nvSpPr>
          <p:cNvPr id="210" name="Google Shape;210;p29"/>
          <p:cNvSpPr txBox="1">
            <a:spLocks noGrp="1"/>
          </p:cNvSpPr>
          <p:nvPr>
            <p:ph type="subTitle" idx="3"/>
          </p:nvPr>
        </p:nvSpPr>
        <p:spPr>
          <a:xfrm>
            <a:off x="2902600" y="3704500"/>
            <a:ext cx="6386800" cy="5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1" name="Google Shape;211;p29"/>
          <p:cNvSpPr txBox="1">
            <a:spLocks noGrp="1"/>
          </p:cNvSpPr>
          <p:nvPr>
            <p:ph type="title" idx="4" hasCustomPrompt="1"/>
          </p:nvPr>
        </p:nvSpPr>
        <p:spPr>
          <a:xfrm>
            <a:off x="4824084" y="4603067"/>
            <a:ext cx="6386800" cy="110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0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9pPr>
          </a:lstStyle>
          <a:p>
            <a:r>
              <a:t>xx%</a:t>
            </a:r>
          </a:p>
        </p:txBody>
      </p:sp>
      <p:sp>
        <p:nvSpPr>
          <p:cNvPr id="212" name="Google Shape;212;p29"/>
          <p:cNvSpPr txBox="1">
            <a:spLocks noGrp="1"/>
          </p:cNvSpPr>
          <p:nvPr>
            <p:ph type="subTitle" idx="5"/>
          </p:nvPr>
        </p:nvSpPr>
        <p:spPr>
          <a:xfrm>
            <a:off x="4824084" y="5646033"/>
            <a:ext cx="6386800" cy="5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3" name="Google Shape;213;p29"/>
          <p:cNvSpPr/>
          <p:nvPr/>
        </p:nvSpPr>
        <p:spPr>
          <a:xfrm>
            <a:off x="-1540800" y="4603068"/>
            <a:ext cx="3849968" cy="3865305"/>
          </a:xfrm>
          <a:custGeom>
            <a:avLst/>
            <a:gdLst/>
            <a:ahLst/>
            <a:cxnLst/>
            <a:rect l="l" t="t" r="r" b="b"/>
            <a:pathLst>
              <a:path w="53969" h="54184" extrusionOk="0">
                <a:moveTo>
                  <a:pt x="26985" y="13177"/>
                </a:moveTo>
                <a:cubicBezTo>
                  <a:pt x="34640" y="13177"/>
                  <a:pt x="40845" y="19406"/>
                  <a:pt x="40845" y="27092"/>
                </a:cubicBezTo>
                <a:cubicBezTo>
                  <a:pt x="40845" y="34777"/>
                  <a:pt x="34640" y="41007"/>
                  <a:pt x="26985" y="41007"/>
                </a:cubicBezTo>
                <a:cubicBezTo>
                  <a:pt x="19330" y="41007"/>
                  <a:pt x="13124" y="34777"/>
                  <a:pt x="13124" y="27092"/>
                </a:cubicBezTo>
                <a:cubicBezTo>
                  <a:pt x="13124" y="19406"/>
                  <a:pt x="19330" y="13177"/>
                  <a:pt x="26985" y="13177"/>
                </a:cubicBezTo>
                <a:close/>
                <a:moveTo>
                  <a:pt x="26985" y="0"/>
                </a:moveTo>
                <a:cubicBezTo>
                  <a:pt x="12081" y="0"/>
                  <a:pt x="0" y="12130"/>
                  <a:pt x="0" y="27092"/>
                </a:cubicBezTo>
                <a:cubicBezTo>
                  <a:pt x="0" y="42054"/>
                  <a:pt x="12081" y="54184"/>
                  <a:pt x="26985" y="54184"/>
                </a:cubicBezTo>
                <a:cubicBezTo>
                  <a:pt x="41887" y="54184"/>
                  <a:pt x="53968" y="42054"/>
                  <a:pt x="53968" y="27092"/>
                </a:cubicBezTo>
                <a:cubicBezTo>
                  <a:pt x="53968" y="12130"/>
                  <a:pt x="41887" y="0"/>
                  <a:pt x="26985" y="0"/>
                </a:cubicBez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4" name="Google Shape;214;p29"/>
          <p:cNvSpPr/>
          <p:nvPr/>
        </p:nvSpPr>
        <p:spPr>
          <a:xfrm>
            <a:off x="9768800" y="-1391333"/>
            <a:ext cx="3849968" cy="3865305"/>
          </a:xfrm>
          <a:custGeom>
            <a:avLst/>
            <a:gdLst/>
            <a:ahLst/>
            <a:cxnLst/>
            <a:rect l="l" t="t" r="r" b="b"/>
            <a:pathLst>
              <a:path w="53969" h="54184" extrusionOk="0">
                <a:moveTo>
                  <a:pt x="26985" y="13177"/>
                </a:moveTo>
                <a:cubicBezTo>
                  <a:pt x="34640" y="13177"/>
                  <a:pt x="40845" y="19406"/>
                  <a:pt x="40845" y="27092"/>
                </a:cubicBezTo>
                <a:cubicBezTo>
                  <a:pt x="40845" y="34777"/>
                  <a:pt x="34640" y="41007"/>
                  <a:pt x="26985" y="41007"/>
                </a:cubicBezTo>
                <a:cubicBezTo>
                  <a:pt x="19330" y="41007"/>
                  <a:pt x="13124" y="34777"/>
                  <a:pt x="13124" y="27092"/>
                </a:cubicBezTo>
                <a:cubicBezTo>
                  <a:pt x="13124" y="19406"/>
                  <a:pt x="19330" y="13177"/>
                  <a:pt x="26985" y="13177"/>
                </a:cubicBezTo>
                <a:close/>
                <a:moveTo>
                  <a:pt x="26985" y="0"/>
                </a:moveTo>
                <a:cubicBezTo>
                  <a:pt x="12081" y="0"/>
                  <a:pt x="0" y="12130"/>
                  <a:pt x="0" y="27092"/>
                </a:cubicBezTo>
                <a:cubicBezTo>
                  <a:pt x="0" y="42054"/>
                  <a:pt x="12081" y="54184"/>
                  <a:pt x="26985" y="54184"/>
                </a:cubicBezTo>
                <a:cubicBezTo>
                  <a:pt x="41887" y="54184"/>
                  <a:pt x="53968" y="42054"/>
                  <a:pt x="53968" y="27092"/>
                </a:cubicBezTo>
                <a:cubicBezTo>
                  <a:pt x="53968" y="12130"/>
                  <a:pt x="41887" y="0"/>
                  <a:pt x="26985" y="0"/>
                </a:cubicBez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07414406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Numbers and text 1">
    <p:bg>
      <p:bgPr>
        <a:gradFill>
          <a:gsLst>
            <a:gs pos="0">
              <a:schemeClr val="accent1"/>
            </a:gs>
            <a:gs pos="79000">
              <a:schemeClr val="lt1"/>
            </a:gs>
            <a:gs pos="100000">
              <a:schemeClr val="accent6"/>
            </a:gs>
          </a:gsLst>
          <a:lin ang="2700006" scaled="0"/>
        </a:gradFill>
        <a:effectLst/>
      </p:bgPr>
    </p:bg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0"/>
          <p:cNvSpPr txBox="1">
            <a:spLocks noGrp="1"/>
          </p:cNvSpPr>
          <p:nvPr>
            <p:ph type="title"/>
          </p:nvPr>
        </p:nvSpPr>
        <p:spPr>
          <a:xfrm>
            <a:off x="4528933" y="4116900"/>
            <a:ext cx="31788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217" name="Google Shape;217;p30"/>
          <p:cNvSpPr txBox="1">
            <a:spLocks noGrp="1"/>
          </p:cNvSpPr>
          <p:nvPr>
            <p:ph type="title" idx="2"/>
          </p:nvPr>
        </p:nvSpPr>
        <p:spPr>
          <a:xfrm>
            <a:off x="1203484" y="4116900"/>
            <a:ext cx="31788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218" name="Google Shape;218;p30"/>
          <p:cNvSpPr txBox="1">
            <a:spLocks noGrp="1"/>
          </p:cNvSpPr>
          <p:nvPr>
            <p:ph type="title" idx="3"/>
          </p:nvPr>
        </p:nvSpPr>
        <p:spPr>
          <a:xfrm>
            <a:off x="7854397" y="4116900"/>
            <a:ext cx="31788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219" name="Google Shape;219;p30"/>
          <p:cNvSpPr txBox="1">
            <a:spLocks noGrp="1"/>
          </p:cNvSpPr>
          <p:nvPr>
            <p:ph type="subTitle" idx="1"/>
          </p:nvPr>
        </p:nvSpPr>
        <p:spPr>
          <a:xfrm>
            <a:off x="1203484" y="4983744"/>
            <a:ext cx="3178800" cy="79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0" name="Google Shape;220;p30"/>
          <p:cNvSpPr txBox="1">
            <a:spLocks noGrp="1"/>
          </p:cNvSpPr>
          <p:nvPr>
            <p:ph type="subTitle" idx="4"/>
          </p:nvPr>
        </p:nvSpPr>
        <p:spPr>
          <a:xfrm>
            <a:off x="4528933" y="4983744"/>
            <a:ext cx="3178800" cy="79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1" name="Google Shape;221;p30"/>
          <p:cNvSpPr txBox="1">
            <a:spLocks noGrp="1"/>
          </p:cNvSpPr>
          <p:nvPr>
            <p:ph type="subTitle" idx="5"/>
          </p:nvPr>
        </p:nvSpPr>
        <p:spPr>
          <a:xfrm>
            <a:off x="7854397" y="4983744"/>
            <a:ext cx="3178800" cy="79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2" name="Google Shape;222;p30"/>
          <p:cNvSpPr txBox="1">
            <a:spLocks noGrp="1"/>
          </p:cNvSpPr>
          <p:nvPr>
            <p:ph type="title" idx="6" hasCustomPrompt="1"/>
          </p:nvPr>
        </p:nvSpPr>
        <p:spPr>
          <a:xfrm>
            <a:off x="1980484" y="1764167"/>
            <a:ext cx="1624800" cy="10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223" name="Google Shape;223;p30"/>
          <p:cNvSpPr txBox="1">
            <a:spLocks noGrp="1"/>
          </p:cNvSpPr>
          <p:nvPr>
            <p:ph type="title" idx="7" hasCustomPrompt="1"/>
          </p:nvPr>
        </p:nvSpPr>
        <p:spPr>
          <a:xfrm>
            <a:off x="5305933" y="1764167"/>
            <a:ext cx="1624800" cy="10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224" name="Google Shape;224;p30"/>
          <p:cNvSpPr txBox="1">
            <a:spLocks noGrp="1"/>
          </p:cNvSpPr>
          <p:nvPr>
            <p:ph type="title" idx="8" hasCustomPrompt="1"/>
          </p:nvPr>
        </p:nvSpPr>
        <p:spPr>
          <a:xfrm>
            <a:off x="8631397" y="1764167"/>
            <a:ext cx="1624800" cy="10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225" name="Google Shape;225;p30"/>
          <p:cNvSpPr txBox="1">
            <a:spLocks noGrp="1"/>
          </p:cNvSpPr>
          <p:nvPr>
            <p:ph type="title" idx="9"/>
          </p:nvPr>
        </p:nvSpPr>
        <p:spPr>
          <a:xfrm>
            <a:off x="916000" y="685800"/>
            <a:ext cx="103616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4267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226" name="Google Shape;226;p30"/>
          <p:cNvSpPr/>
          <p:nvPr/>
        </p:nvSpPr>
        <p:spPr>
          <a:xfrm>
            <a:off x="-1109000" y="-1070902"/>
            <a:ext cx="2502363" cy="2512332"/>
          </a:xfrm>
          <a:custGeom>
            <a:avLst/>
            <a:gdLst/>
            <a:ahLst/>
            <a:cxnLst/>
            <a:rect l="l" t="t" r="r" b="b"/>
            <a:pathLst>
              <a:path w="53969" h="54184" extrusionOk="0">
                <a:moveTo>
                  <a:pt x="26985" y="13177"/>
                </a:moveTo>
                <a:cubicBezTo>
                  <a:pt x="34640" y="13177"/>
                  <a:pt x="40845" y="19406"/>
                  <a:pt x="40845" y="27092"/>
                </a:cubicBezTo>
                <a:cubicBezTo>
                  <a:pt x="40845" y="34777"/>
                  <a:pt x="34640" y="41007"/>
                  <a:pt x="26985" y="41007"/>
                </a:cubicBezTo>
                <a:cubicBezTo>
                  <a:pt x="19330" y="41007"/>
                  <a:pt x="13124" y="34777"/>
                  <a:pt x="13124" y="27092"/>
                </a:cubicBezTo>
                <a:cubicBezTo>
                  <a:pt x="13124" y="19406"/>
                  <a:pt x="19330" y="13177"/>
                  <a:pt x="26985" y="13177"/>
                </a:cubicBezTo>
                <a:close/>
                <a:moveTo>
                  <a:pt x="26985" y="0"/>
                </a:moveTo>
                <a:cubicBezTo>
                  <a:pt x="12081" y="0"/>
                  <a:pt x="0" y="12130"/>
                  <a:pt x="0" y="27092"/>
                </a:cubicBezTo>
                <a:cubicBezTo>
                  <a:pt x="0" y="42054"/>
                  <a:pt x="12081" y="54184"/>
                  <a:pt x="26985" y="54184"/>
                </a:cubicBezTo>
                <a:cubicBezTo>
                  <a:pt x="41887" y="54184"/>
                  <a:pt x="53968" y="42054"/>
                  <a:pt x="53968" y="27092"/>
                </a:cubicBezTo>
                <a:cubicBezTo>
                  <a:pt x="53968" y="12130"/>
                  <a:pt x="41887" y="0"/>
                  <a:pt x="26985" y="0"/>
                </a:cubicBez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7" name="Google Shape;227;p30"/>
          <p:cNvSpPr/>
          <p:nvPr/>
        </p:nvSpPr>
        <p:spPr>
          <a:xfrm rot="5400000">
            <a:off x="9251234" y="4274913"/>
            <a:ext cx="2833561" cy="3279552"/>
          </a:xfrm>
          <a:custGeom>
            <a:avLst/>
            <a:gdLst/>
            <a:ahLst/>
            <a:cxnLst/>
            <a:rect l="l" t="t" r="r" b="b"/>
            <a:pathLst>
              <a:path w="36081" h="41760" extrusionOk="0">
                <a:moveTo>
                  <a:pt x="1" y="0"/>
                </a:moveTo>
                <a:cubicBezTo>
                  <a:pt x="393" y="1188"/>
                  <a:pt x="1158" y="2253"/>
                  <a:pt x="2246" y="3123"/>
                </a:cubicBezTo>
                <a:cubicBezTo>
                  <a:pt x="4217" y="4699"/>
                  <a:pt x="6771" y="5553"/>
                  <a:pt x="9246" y="5903"/>
                </a:cubicBezTo>
                <a:cubicBezTo>
                  <a:pt x="14129" y="6592"/>
                  <a:pt x="20400" y="5345"/>
                  <a:pt x="24264" y="9159"/>
                </a:cubicBezTo>
                <a:cubicBezTo>
                  <a:pt x="26738" y="11599"/>
                  <a:pt x="27248" y="14890"/>
                  <a:pt x="27050" y="18216"/>
                </a:cubicBezTo>
                <a:cubicBezTo>
                  <a:pt x="26717" y="23824"/>
                  <a:pt x="24389" y="29410"/>
                  <a:pt x="26493" y="34967"/>
                </a:cubicBezTo>
                <a:cubicBezTo>
                  <a:pt x="27409" y="37384"/>
                  <a:pt x="29101" y="39517"/>
                  <a:pt x="31434" y="40686"/>
                </a:cubicBezTo>
                <a:cubicBezTo>
                  <a:pt x="32905" y="41424"/>
                  <a:pt x="34485" y="41749"/>
                  <a:pt x="36081" y="41760"/>
                </a:cubicBezTo>
                <a:lnTo>
                  <a:pt x="36081" y="0"/>
                </a:ln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8" name="Google Shape;228;p30"/>
          <p:cNvSpPr/>
          <p:nvPr/>
        </p:nvSpPr>
        <p:spPr>
          <a:xfrm rot="-5971517">
            <a:off x="-1189080" y="5294410"/>
            <a:ext cx="3006803" cy="2989737"/>
          </a:xfrm>
          <a:custGeom>
            <a:avLst/>
            <a:gdLst/>
            <a:ahLst/>
            <a:cxnLst/>
            <a:rect l="l" t="t" r="r" b="b"/>
            <a:pathLst>
              <a:path w="51975" h="51680" extrusionOk="0">
                <a:moveTo>
                  <a:pt x="0" y="0"/>
                </a:moveTo>
                <a:lnTo>
                  <a:pt x="0" y="51650"/>
                </a:lnTo>
                <a:cubicBezTo>
                  <a:pt x="572" y="51670"/>
                  <a:pt x="1145" y="51679"/>
                  <a:pt x="1721" y="51680"/>
                </a:cubicBezTo>
                <a:cubicBezTo>
                  <a:pt x="29476" y="51680"/>
                  <a:pt x="51974" y="29181"/>
                  <a:pt x="51974" y="1427"/>
                </a:cubicBezTo>
                <a:cubicBezTo>
                  <a:pt x="51974" y="949"/>
                  <a:pt x="51967" y="474"/>
                  <a:pt x="51955" y="0"/>
                </a:cubicBez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096082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bg>
      <p:bgPr>
        <a:gradFill>
          <a:gsLst>
            <a:gs pos="0">
              <a:schemeClr val="accent1"/>
            </a:gs>
            <a:gs pos="79000">
              <a:schemeClr val="lt1"/>
            </a:gs>
            <a:gs pos="100000">
              <a:schemeClr val="accent6"/>
            </a:gs>
          </a:gsLst>
          <a:lin ang="13500032" scaled="0"/>
        </a:gra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/>
          <p:nvPr/>
        </p:nvSpPr>
        <p:spPr>
          <a:xfrm>
            <a:off x="10575001" y="5284501"/>
            <a:ext cx="2963257" cy="2975063"/>
          </a:xfrm>
          <a:custGeom>
            <a:avLst/>
            <a:gdLst/>
            <a:ahLst/>
            <a:cxnLst/>
            <a:rect l="l" t="t" r="r" b="b"/>
            <a:pathLst>
              <a:path w="53969" h="54184" extrusionOk="0">
                <a:moveTo>
                  <a:pt x="26985" y="13177"/>
                </a:moveTo>
                <a:cubicBezTo>
                  <a:pt x="34640" y="13177"/>
                  <a:pt x="40845" y="19406"/>
                  <a:pt x="40845" y="27092"/>
                </a:cubicBezTo>
                <a:cubicBezTo>
                  <a:pt x="40845" y="34777"/>
                  <a:pt x="34640" y="41007"/>
                  <a:pt x="26985" y="41007"/>
                </a:cubicBezTo>
                <a:cubicBezTo>
                  <a:pt x="19330" y="41007"/>
                  <a:pt x="13124" y="34777"/>
                  <a:pt x="13124" y="27092"/>
                </a:cubicBezTo>
                <a:cubicBezTo>
                  <a:pt x="13124" y="19406"/>
                  <a:pt x="19330" y="13177"/>
                  <a:pt x="26985" y="13177"/>
                </a:cubicBezTo>
                <a:close/>
                <a:moveTo>
                  <a:pt x="26985" y="0"/>
                </a:moveTo>
                <a:cubicBezTo>
                  <a:pt x="12081" y="0"/>
                  <a:pt x="0" y="12130"/>
                  <a:pt x="0" y="27092"/>
                </a:cubicBezTo>
                <a:cubicBezTo>
                  <a:pt x="0" y="42054"/>
                  <a:pt x="12081" y="54184"/>
                  <a:pt x="26985" y="54184"/>
                </a:cubicBezTo>
                <a:cubicBezTo>
                  <a:pt x="41887" y="54184"/>
                  <a:pt x="53968" y="42054"/>
                  <a:pt x="53968" y="27092"/>
                </a:cubicBezTo>
                <a:cubicBezTo>
                  <a:pt x="53968" y="12130"/>
                  <a:pt x="41887" y="0"/>
                  <a:pt x="26985" y="0"/>
                </a:cubicBez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3" name="Google Shape;23;p4"/>
          <p:cNvSpPr/>
          <p:nvPr/>
        </p:nvSpPr>
        <p:spPr>
          <a:xfrm rot="-5400000">
            <a:off x="279791" y="-305732"/>
            <a:ext cx="3555181" cy="4114752"/>
          </a:xfrm>
          <a:custGeom>
            <a:avLst/>
            <a:gdLst/>
            <a:ahLst/>
            <a:cxnLst/>
            <a:rect l="l" t="t" r="r" b="b"/>
            <a:pathLst>
              <a:path w="36081" h="41760" extrusionOk="0">
                <a:moveTo>
                  <a:pt x="1" y="0"/>
                </a:moveTo>
                <a:cubicBezTo>
                  <a:pt x="393" y="1188"/>
                  <a:pt x="1158" y="2253"/>
                  <a:pt x="2246" y="3123"/>
                </a:cubicBezTo>
                <a:cubicBezTo>
                  <a:pt x="4217" y="4699"/>
                  <a:pt x="6771" y="5553"/>
                  <a:pt x="9246" y="5903"/>
                </a:cubicBezTo>
                <a:cubicBezTo>
                  <a:pt x="14129" y="6592"/>
                  <a:pt x="20400" y="5345"/>
                  <a:pt x="24264" y="9159"/>
                </a:cubicBezTo>
                <a:cubicBezTo>
                  <a:pt x="26738" y="11599"/>
                  <a:pt x="27248" y="14890"/>
                  <a:pt x="27050" y="18216"/>
                </a:cubicBezTo>
                <a:cubicBezTo>
                  <a:pt x="26717" y="23824"/>
                  <a:pt x="24389" y="29410"/>
                  <a:pt x="26493" y="34967"/>
                </a:cubicBezTo>
                <a:cubicBezTo>
                  <a:pt x="27409" y="37384"/>
                  <a:pt x="29101" y="39517"/>
                  <a:pt x="31434" y="40686"/>
                </a:cubicBezTo>
                <a:cubicBezTo>
                  <a:pt x="32905" y="41424"/>
                  <a:pt x="34485" y="41749"/>
                  <a:pt x="36081" y="41760"/>
                </a:cubicBezTo>
                <a:lnTo>
                  <a:pt x="36081" y="0"/>
                </a:ln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" name="Google Shape;24;p4"/>
          <p:cNvSpPr/>
          <p:nvPr/>
        </p:nvSpPr>
        <p:spPr>
          <a:xfrm rot="-6299994">
            <a:off x="-219141" y="5129453"/>
            <a:ext cx="2953164" cy="2936492"/>
          </a:xfrm>
          <a:custGeom>
            <a:avLst/>
            <a:gdLst/>
            <a:ahLst/>
            <a:cxnLst/>
            <a:rect l="l" t="t" r="r" b="b"/>
            <a:pathLst>
              <a:path w="41093" h="40861" extrusionOk="0">
                <a:moveTo>
                  <a:pt x="0" y="1"/>
                </a:moveTo>
                <a:lnTo>
                  <a:pt x="0" y="40861"/>
                </a:lnTo>
                <a:lnTo>
                  <a:pt x="1361" y="40861"/>
                </a:lnTo>
                <a:cubicBezTo>
                  <a:pt x="23304" y="40861"/>
                  <a:pt x="41092" y="23072"/>
                  <a:pt x="41092" y="1128"/>
                </a:cubicBezTo>
                <a:cubicBezTo>
                  <a:pt x="41092" y="751"/>
                  <a:pt x="41087" y="376"/>
                  <a:pt x="41076" y="1"/>
                </a:cubicBez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960000" y="713333"/>
            <a:ext cx="10272000" cy="64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4267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1"/>
          </p:nvPr>
        </p:nvSpPr>
        <p:spPr>
          <a:xfrm>
            <a:off x="960000" y="1536633"/>
            <a:ext cx="102720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AutoNum type="arabicPeriod"/>
              <a:defRPr sz="16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1219170" lvl="1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 Condensed Light"/>
              <a:buAutoNum type="alphaLcPeriod"/>
              <a:defRPr>
                <a:solidFill>
                  <a:schemeClr val="lt2"/>
                </a:solidFill>
              </a:defRPr>
            </a:lvl2pPr>
            <a:lvl3pPr marL="1828754" lvl="2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 Condensed Light"/>
              <a:buAutoNum type="romanLcPeriod"/>
              <a:defRPr>
                <a:solidFill>
                  <a:schemeClr val="lt2"/>
                </a:solidFill>
              </a:defRPr>
            </a:lvl3pPr>
            <a:lvl4pPr marL="2438339" lvl="3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 Condensed Light"/>
              <a:buAutoNum type="arabicPeriod"/>
              <a:defRPr>
                <a:solidFill>
                  <a:schemeClr val="lt2"/>
                </a:solidFill>
              </a:defRPr>
            </a:lvl4pPr>
            <a:lvl5pPr marL="3047924" lvl="4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 Condensed Light"/>
              <a:buAutoNum type="alphaLcPeriod"/>
              <a:defRPr>
                <a:solidFill>
                  <a:schemeClr val="lt2"/>
                </a:solidFill>
              </a:defRPr>
            </a:lvl5pPr>
            <a:lvl6pPr marL="3657509" lvl="5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 Condensed Light"/>
              <a:buAutoNum type="romanLcPeriod"/>
              <a:defRPr>
                <a:solidFill>
                  <a:schemeClr val="lt2"/>
                </a:solidFill>
              </a:defRPr>
            </a:lvl6pPr>
            <a:lvl7pPr marL="4267093" lvl="6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 Condensed Light"/>
              <a:buAutoNum type="arabicPeriod"/>
              <a:defRPr>
                <a:solidFill>
                  <a:schemeClr val="lt2"/>
                </a:solidFill>
              </a:defRPr>
            </a:lvl7pPr>
            <a:lvl8pPr marL="4876678" lvl="7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 Condensed Light"/>
              <a:buAutoNum type="alphaLcPeriod"/>
              <a:defRPr>
                <a:solidFill>
                  <a:schemeClr val="lt2"/>
                </a:solidFill>
              </a:defRPr>
            </a:lvl8pPr>
            <a:lvl9pPr marL="5486263" lvl="8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 Condensed Light"/>
              <a:buAutoNum type="romanLcPeriod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6062412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2">
  <p:cSld name="Numbers and text 2">
    <p:bg>
      <p:bgPr>
        <a:gradFill>
          <a:gsLst>
            <a:gs pos="0">
              <a:schemeClr val="accent1"/>
            </a:gs>
            <a:gs pos="79000">
              <a:schemeClr val="lt1"/>
            </a:gs>
            <a:gs pos="100000">
              <a:schemeClr val="accent6"/>
            </a:gs>
          </a:gsLst>
          <a:lin ang="2700006" scaled="0"/>
        </a:gradFill>
        <a:effectLst/>
      </p:bgPr>
    </p:bg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1"/>
          <p:cNvSpPr/>
          <p:nvPr/>
        </p:nvSpPr>
        <p:spPr>
          <a:xfrm>
            <a:off x="11218600" y="-791502"/>
            <a:ext cx="2502363" cy="2512332"/>
          </a:xfrm>
          <a:custGeom>
            <a:avLst/>
            <a:gdLst/>
            <a:ahLst/>
            <a:cxnLst/>
            <a:rect l="l" t="t" r="r" b="b"/>
            <a:pathLst>
              <a:path w="53969" h="54184" extrusionOk="0">
                <a:moveTo>
                  <a:pt x="26985" y="13177"/>
                </a:moveTo>
                <a:cubicBezTo>
                  <a:pt x="34640" y="13177"/>
                  <a:pt x="40845" y="19406"/>
                  <a:pt x="40845" y="27092"/>
                </a:cubicBezTo>
                <a:cubicBezTo>
                  <a:pt x="40845" y="34777"/>
                  <a:pt x="34640" y="41007"/>
                  <a:pt x="26985" y="41007"/>
                </a:cubicBezTo>
                <a:cubicBezTo>
                  <a:pt x="19330" y="41007"/>
                  <a:pt x="13124" y="34777"/>
                  <a:pt x="13124" y="27092"/>
                </a:cubicBezTo>
                <a:cubicBezTo>
                  <a:pt x="13124" y="19406"/>
                  <a:pt x="19330" y="13177"/>
                  <a:pt x="26985" y="13177"/>
                </a:cubicBezTo>
                <a:close/>
                <a:moveTo>
                  <a:pt x="26985" y="0"/>
                </a:moveTo>
                <a:cubicBezTo>
                  <a:pt x="12081" y="0"/>
                  <a:pt x="0" y="12130"/>
                  <a:pt x="0" y="27092"/>
                </a:cubicBezTo>
                <a:cubicBezTo>
                  <a:pt x="0" y="42054"/>
                  <a:pt x="12081" y="54184"/>
                  <a:pt x="26985" y="54184"/>
                </a:cubicBezTo>
                <a:cubicBezTo>
                  <a:pt x="41887" y="54184"/>
                  <a:pt x="53968" y="42054"/>
                  <a:pt x="53968" y="27092"/>
                </a:cubicBezTo>
                <a:cubicBezTo>
                  <a:pt x="53968" y="12130"/>
                  <a:pt x="41887" y="0"/>
                  <a:pt x="26985" y="0"/>
                </a:cubicBez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31" name="Google Shape;231;p31"/>
          <p:cNvSpPr/>
          <p:nvPr/>
        </p:nvSpPr>
        <p:spPr>
          <a:xfrm rot="-5400000">
            <a:off x="5634" y="-424087"/>
            <a:ext cx="2833561" cy="3279552"/>
          </a:xfrm>
          <a:custGeom>
            <a:avLst/>
            <a:gdLst/>
            <a:ahLst/>
            <a:cxnLst/>
            <a:rect l="l" t="t" r="r" b="b"/>
            <a:pathLst>
              <a:path w="36081" h="41760" extrusionOk="0">
                <a:moveTo>
                  <a:pt x="1" y="0"/>
                </a:moveTo>
                <a:cubicBezTo>
                  <a:pt x="393" y="1188"/>
                  <a:pt x="1158" y="2253"/>
                  <a:pt x="2246" y="3123"/>
                </a:cubicBezTo>
                <a:cubicBezTo>
                  <a:pt x="4217" y="4699"/>
                  <a:pt x="6771" y="5553"/>
                  <a:pt x="9246" y="5903"/>
                </a:cubicBezTo>
                <a:cubicBezTo>
                  <a:pt x="14129" y="6592"/>
                  <a:pt x="20400" y="5345"/>
                  <a:pt x="24264" y="9159"/>
                </a:cubicBezTo>
                <a:cubicBezTo>
                  <a:pt x="26738" y="11599"/>
                  <a:pt x="27248" y="14890"/>
                  <a:pt x="27050" y="18216"/>
                </a:cubicBezTo>
                <a:cubicBezTo>
                  <a:pt x="26717" y="23824"/>
                  <a:pt x="24389" y="29410"/>
                  <a:pt x="26493" y="34967"/>
                </a:cubicBezTo>
                <a:cubicBezTo>
                  <a:pt x="27409" y="37384"/>
                  <a:pt x="29101" y="39517"/>
                  <a:pt x="31434" y="40686"/>
                </a:cubicBezTo>
                <a:cubicBezTo>
                  <a:pt x="32905" y="41424"/>
                  <a:pt x="34485" y="41749"/>
                  <a:pt x="36081" y="41760"/>
                </a:cubicBezTo>
                <a:lnTo>
                  <a:pt x="36081" y="0"/>
                </a:ln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32" name="Google Shape;232;p31"/>
          <p:cNvSpPr txBox="1">
            <a:spLocks noGrp="1"/>
          </p:cNvSpPr>
          <p:nvPr>
            <p:ph type="subTitle" idx="1"/>
          </p:nvPr>
        </p:nvSpPr>
        <p:spPr>
          <a:xfrm>
            <a:off x="1014167" y="4463300"/>
            <a:ext cx="3178800" cy="79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3" name="Google Shape;233;p31"/>
          <p:cNvSpPr txBox="1">
            <a:spLocks noGrp="1"/>
          </p:cNvSpPr>
          <p:nvPr>
            <p:ph type="subTitle" idx="2"/>
          </p:nvPr>
        </p:nvSpPr>
        <p:spPr>
          <a:xfrm>
            <a:off x="4551351" y="4463300"/>
            <a:ext cx="3178800" cy="79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4" name="Google Shape;234;p31"/>
          <p:cNvSpPr txBox="1">
            <a:spLocks noGrp="1"/>
          </p:cNvSpPr>
          <p:nvPr>
            <p:ph type="subTitle" idx="3"/>
          </p:nvPr>
        </p:nvSpPr>
        <p:spPr>
          <a:xfrm>
            <a:off x="8039984" y="4463300"/>
            <a:ext cx="3178800" cy="79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5" name="Google Shape;235;p31"/>
          <p:cNvSpPr txBox="1">
            <a:spLocks noGrp="1"/>
          </p:cNvSpPr>
          <p:nvPr>
            <p:ph type="title" hasCustomPrompt="1"/>
          </p:nvPr>
        </p:nvSpPr>
        <p:spPr>
          <a:xfrm>
            <a:off x="1013967" y="1865767"/>
            <a:ext cx="3178800" cy="10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 b="1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236" name="Google Shape;236;p31"/>
          <p:cNvSpPr txBox="1">
            <a:spLocks noGrp="1"/>
          </p:cNvSpPr>
          <p:nvPr>
            <p:ph type="title" idx="4" hasCustomPrompt="1"/>
          </p:nvPr>
        </p:nvSpPr>
        <p:spPr>
          <a:xfrm>
            <a:off x="4551167" y="1865767"/>
            <a:ext cx="3178800" cy="10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 b="1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237" name="Google Shape;237;p31"/>
          <p:cNvSpPr txBox="1">
            <a:spLocks noGrp="1"/>
          </p:cNvSpPr>
          <p:nvPr>
            <p:ph type="title" idx="5" hasCustomPrompt="1"/>
          </p:nvPr>
        </p:nvSpPr>
        <p:spPr>
          <a:xfrm>
            <a:off x="8039800" y="1865767"/>
            <a:ext cx="3178800" cy="10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 b="1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238" name="Google Shape;238;p31"/>
          <p:cNvSpPr/>
          <p:nvPr/>
        </p:nvSpPr>
        <p:spPr>
          <a:xfrm>
            <a:off x="-1488200" y="4888498"/>
            <a:ext cx="2502363" cy="2512332"/>
          </a:xfrm>
          <a:custGeom>
            <a:avLst/>
            <a:gdLst/>
            <a:ahLst/>
            <a:cxnLst/>
            <a:rect l="l" t="t" r="r" b="b"/>
            <a:pathLst>
              <a:path w="53969" h="54184" extrusionOk="0">
                <a:moveTo>
                  <a:pt x="26985" y="13177"/>
                </a:moveTo>
                <a:cubicBezTo>
                  <a:pt x="34640" y="13177"/>
                  <a:pt x="40845" y="19406"/>
                  <a:pt x="40845" y="27092"/>
                </a:cubicBezTo>
                <a:cubicBezTo>
                  <a:pt x="40845" y="34777"/>
                  <a:pt x="34640" y="41007"/>
                  <a:pt x="26985" y="41007"/>
                </a:cubicBezTo>
                <a:cubicBezTo>
                  <a:pt x="19330" y="41007"/>
                  <a:pt x="13124" y="34777"/>
                  <a:pt x="13124" y="27092"/>
                </a:cubicBezTo>
                <a:cubicBezTo>
                  <a:pt x="13124" y="19406"/>
                  <a:pt x="19330" y="13177"/>
                  <a:pt x="26985" y="13177"/>
                </a:cubicBezTo>
                <a:close/>
                <a:moveTo>
                  <a:pt x="26985" y="0"/>
                </a:moveTo>
                <a:cubicBezTo>
                  <a:pt x="12081" y="0"/>
                  <a:pt x="0" y="12130"/>
                  <a:pt x="0" y="27092"/>
                </a:cubicBezTo>
                <a:cubicBezTo>
                  <a:pt x="0" y="42054"/>
                  <a:pt x="12081" y="54184"/>
                  <a:pt x="26985" y="54184"/>
                </a:cubicBezTo>
                <a:cubicBezTo>
                  <a:pt x="41887" y="54184"/>
                  <a:pt x="53968" y="42054"/>
                  <a:pt x="53968" y="27092"/>
                </a:cubicBezTo>
                <a:cubicBezTo>
                  <a:pt x="53968" y="12130"/>
                  <a:pt x="41887" y="0"/>
                  <a:pt x="26985" y="0"/>
                </a:cubicBez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11318290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bg>
      <p:bgPr>
        <a:gradFill>
          <a:gsLst>
            <a:gs pos="0">
              <a:schemeClr val="accent1"/>
            </a:gs>
            <a:gs pos="79000">
              <a:schemeClr val="lt1"/>
            </a:gs>
            <a:gs pos="100000">
              <a:schemeClr val="accent6"/>
            </a:gs>
          </a:gsLst>
          <a:lin ang="2700006" scaled="0"/>
        </a:gradFill>
        <a:effectLst/>
      </p:bgPr>
    </p:bg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2"/>
          <p:cNvSpPr txBox="1">
            <a:spLocks noGrp="1"/>
          </p:cNvSpPr>
          <p:nvPr>
            <p:ph type="ctrTitle"/>
          </p:nvPr>
        </p:nvSpPr>
        <p:spPr>
          <a:xfrm>
            <a:off x="2900867" y="689900"/>
            <a:ext cx="6410000" cy="13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8666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241" name="Google Shape;241;p32"/>
          <p:cNvSpPr txBox="1">
            <a:spLocks noGrp="1"/>
          </p:cNvSpPr>
          <p:nvPr>
            <p:ph type="subTitle" idx="1"/>
          </p:nvPr>
        </p:nvSpPr>
        <p:spPr>
          <a:xfrm>
            <a:off x="3233433" y="2171267"/>
            <a:ext cx="5725200" cy="17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242" name="Google Shape;242;p32"/>
          <p:cNvSpPr txBox="1"/>
          <p:nvPr/>
        </p:nvSpPr>
        <p:spPr>
          <a:xfrm>
            <a:off x="3699600" y="5356900"/>
            <a:ext cx="4792800" cy="75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467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CREDITS: This presentation template was created by </a:t>
            </a:r>
            <a:r>
              <a:rPr lang="en" sz="1467" b="1">
                <a:solidFill>
                  <a:schemeClr val="lt2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467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, including icons by </a:t>
            </a:r>
            <a:r>
              <a:rPr lang="en" sz="1467" b="1">
                <a:solidFill>
                  <a:schemeClr val="lt2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467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, infographics &amp; images by </a:t>
            </a:r>
            <a:r>
              <a:rPr lang="en" sz="1467" b="1">
                <a:solidFill>
                  <a:schemeClr val="lt2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467" b="1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sz="1467" b="1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3" name="Google Shape;243;p32"/>
          <p:cNvSpPr/>
          <p:nvPr/>
        </p:nvSpPr>
        <p:spPr>
          <a:xfrm>
            <a:off x="-2302799" y="135570"/>
            <a:ext cx="3844212" cy="3859527"/>
          </a:xfrm>
          <a:custGeom>
            <a:avLst/>
            <a:gdLst/>
            <a:ahLst/>
            <a:cxnLst/>
            <a:rect l="l" t="t" r="r" b="b"/>
            <a:pathLst>
              <a:path w="53969" h="54184" extrusionOk="0">
                <a:moveTo>
                  <a:pt x="26985" y="13177"/>
                </a:moveTo>
                <a:cubicBezTo>
                  <a:pt x="34640" y="13177"/>
                  <a:pt x="40845" y="19406"/>
                  <a:pt x="40845" y="27092"/>
                </a:cubicBezTo>
                <a:cubicBezTo>
                  <a:pt x="40845" y="34777"/>
                  <a:pt x="34640" y="41007"/>
                  <a:pt x="26985" y="41007"/>
                </a:cubicBezTo>
                <a:cubicBezTo>
                  <a:pt x="19330" y="41007"/>
                  <a:pt x="13124" y="34777"/>
                  <a:pt x="13124" y="27092"/>
                </a:cubicBezTo>
                <a:cubicBezTo>
                  <a:pt x="13124" y="19406"/>
                  <a:pt x="19330" y="13177"/>
                  <a:pt x="26985" y="13177"/>
                </a:cubicBezTo>
                <a:close/>
                <a:moveTo>
                  <a:pt x="26985" y="0"/>
                </a:moveTo>
                <a:cubicBezTo>
                  <a:pt x="12081" y="0"/>
                  <a:pt x="0" y="12130"/>
                  <a:pt x="0" y="27092"/>
                </a:cubicBezTo>
                <a:cubicBezTo>
                  <a:pt x="0" y="42054"/>
                  <a:pt x="12081" y="54184"/>
                  <a:pt x="26985" y="54184"/>
                </a:cubicBezTo>
                <a:cubicBezTo>
                  <a:pt x="41887" y="54184"/>
                  <a:pt x="53968" y="42054"/>
                  <a:pt x="53968" y="27092"/>
                </a:cubicBezTo>
                <a:cubicBezTo>
                  <a:pt x="53968" y="12130"/>
                  <a:pt x="41887" y="0"/>
                  <a:pt x="26985" y="0"/>
                </a:cubicBez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4" name="Google Shape;244;p32"/>
          <p:cNvSpPr/>
          <p:nvPr/>
        </p:nvSpPr>
        <p:spPr>
          <a:xfrm>
            <a:off x="10650667" y="2541370"/>
            <a:ext cx="3844212" cy="3859527"/>
          </a:xfrm>
          <a:custGeom>
            <a:avLst/>
            <a:gdLst/>
            <a:ahLst/>
            <a:cxnLst/>
            <a:rect l="l" t="t" r="r" b="b"/>
            <a:pathLst>
              <a:path w="53969" h="54184" extrusionOk="0">
                <a:moveTo>
                  <a:pt x="26985" y="13177"/>
                </a:moveTo>
                <a:cubicBezTo>
                  <a:pt x="34640" y="13177"/>
                  <a:pt x="40845" y="19406"/>
                  <a:pt x="40845" y="27092"/>
                </a:cubicBezTo>
                <a:cubicBezTo>
                  <a:pt x="40845" y="34777"/>
                  <a:pt x="34640" y="41007"/>
                  <a:pt x="26985" y="41007"/>
                </a:cubicBezTo>
                <a:cubicBezTo>
                  <a:pt x="19330" y="41007"/>
                  <a:pt x="13124" y="34777"/>
                  <a:pt x="13124" y="27092"/>
                </a:cubicBezTo>
                <a:cubicBezTo>
                  <a:pt x="13124" y="19406"/>
                  <a:pt x="19330" y="13177"/>
                  <a:pt x="26985" y="13177"/>
                </a:cubicBezTo>
                <a:close/>
                <a:moveTo>
                  <a:pt x="26985" y="0"/>
                </a:moveTo>
                <a:cubicBezTo>
                  <a:pt x="12081" y="0"/>
                  <a:pt x="0" y="12130"/>
                  <a:pt x="0" y="27092"/>
                </a:cubicBezTo>
                <a:cubicBezTo>
                  <a:pt x="0" y="42054"/>
                  <a:pt x="12081" y="54184"/>
                  <a:pt x="26985" y="54184"/>
                </a:cubicBezTo>
                <a:cubicBezTo>
                  <a:pt x="41887" y="54184"/>
                  <a:pt x="53968" y="42054"/>
                  <a:pt x="53968" y="27092"/>
                </a:cubicBezTo>
                <a:cubicBezTo>
                  <a:pt x="53968" y="12130"/>
                  <a:pt x="41887" y="0"/>
                  <a:pt x="26985" y="0"/>
                </a:cubicBez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15977961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bg>
      <p:bgPr>
        <a:gradFill>
          <a:gsLst>
            <a:gs pos="0">
              <a:schemeClr val="accent1"/>
            </a:gs>
            <a:gs pos="79000">
              <a:schemeClr val="lt1"/>
            </a:gs>
            <a:gs pos="100000">
              <a:schemeClr val="accent6"/>
            </a:gs>
          </a:gsLst>
          <a:lin ang="18900732" scaled="0"/>
        </a:gradFill>
        <a:effectLst/>
      </p:bgPr>
    </p:bg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3"/>
          <p:cNvSpPr/>
          <p:nvPr/>
        </p:nvSpPr>
        <p:spPr>
          <a:xfrm>
            <a:off x="10464801" y="5320663"/>
            <a:ext cx="3352735" cy="3366091"/>
          </a:xfrm>
          <a:custGeom>
            <a:avLst/>
            <a:gdLst/>
            <a:ahLst/>
            <a:cxnLst/>
            <a:rect l="l" t="t" r="r" b="b"/>
            <a:pathLst>
              <a:path w="53969" h="54184" extrusionOk="0">
                <a:moveTo>
                  <a:pt x="26985" y="13177"/>
                </a:moveTo>
                <a:cubicBezTo>
                  <a:pt x="34640" y="13177"/>
                  <a:pt x="40845" y="19406"/>
                  <a:pt x="40845" y="27092"/>
                </a:cubicBezTo>
                <a:cubicBezTo>
                  <a:pt x="40845" y="34777"/>
                  <a:pt x="34640" y="41007"/>
                  <a:pt x="26985" y="41007"/>
                </a:cubicBezTo>
                <a:cubicBezTo>
                  <a:pt x="19330" y="41007"/>
                  <a:pt x="13124" y="34777"/>
                  <a:pt x="13124" y="27092"/>
                </a:cubicBezTo>
                <a:cubicBezTo>
                  <a:pt x="13124" y="19406"/>
                  <a:pt x="19330" y="13177"/>
                  <a:pt x="26985" y="13177"/>
                </a:cubicBezTo>
                <a:close/>
                <a:moveTo>
                  <a:pt x="26985" y="0"/>
                </a:moveTo>
                <a:cubicBezTo>
                  <a:pt x="12081" y="0"/>
                  <a:pt x="0" y="12130"/>
                  <a:pt x="0" y="27092"/>
                </a:cubicBezTo>
                <a:cubicBezTo>
                  <a:pt x="0" y="42054"/>
                  <a:pt x="12081" y="54184"/>
                  <a:pt x="26985" y="54184"/>
                </a:cubicBezTo>
                <a:cubicBezTo>
                  <a:pt x="41887" y="54184"/>
                  <a:pt x="53968" y="42054"/>
                  <a:pt x="53968" y="27092"/>
                </a:cubicBezTo>
                <a:cubicBezTo>
                  <a:pt x="53968" y="12130"/>
                  <a:pt x="41887" y="0"/>
                  <a:pt x="26985" y="0"/>
                </a:cubicBez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7" name="Google Shape;247;p33"/>
          <p:cNvSpPr/>
          <p:nvPr/>
        </p:nvSpPr>
        <p:spPr>
          <a:xfrm rot="-5232539">
            <a:off x="8364712" y="-592487"/>
            <a:ext cx="3738520" cy="4367145"/>
          </a:xfrm>
          <a:custGeom>
            <a:avLst/>
            <a:gdLst/>
            <a:ahLst/>
            <a:cxnLst/>
            <a:rect l="l" t="t" r="r" b="b"/>
            <a:pathLst>
              <a:path w="50057" h="58474" extrusionOk="0">
                <a:moveTo>
                  <a:pt x="50057" y="0"/>
                </a:moveTo>
                <a:cubicBezTo>
                  <a:pt x="43474" y="898"/>
                  <a:pt x="37651" y="5576"/>
                  <a:pt x="35449" y="11928"/>
                </a:cubicBezTo>
                <a:cubicBezTo>
                  <a:pt x="33409" y="17811"/>
                  <a:pt x="33734" y="24451"/>
                  <a:pt x="29541" y="29453"/>
                </a:cubicBezTo>
                <a:cubicBezTo>
                  <a:pt x="25003" y="34866"/>
                  <a:pt x="17670" y="36814"/>
                  <a:pt x="11677" y="40081"/>
                </a:cubicBezTo>
                <a:cubicBezTo>
                  <a:pt x="8617" y="41749"/>
                  <a:pt x="5755" y="43845"/>
                  <a:pt x="3672" y="46674"/>
                </a:cubicBezTo>
                <a:cubicBezTo>
                  <a:pt x="1853" y="49152"/>
                  <a:pt x="668" y="52038"/>
                  <a:pt x="221" y="55079"/>
                </a:cubicBezTo>
                <a:cubicBezTo>
                  <a:pt x="59" y="56203"/>
                  <a:pt x="1" y="57339"/>
                  <a:pt x="48" y="58473"/>
                </a:cubicBezTo>
                <a:lnTo>
                  <a:pt x="50057" y="58473"/>
                </a:lnTo>
                <a:lnTo>
                  <a:pt x="50057" y="0"/>
                </a:ln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8" name="Google Shape;248;p33"/>
          <p:cNvSpPr/>
          <p:nvPr/>
        </p:nvSpPr>
        <p:spPr>
          <a:xfrm rot="8629168">
            <a:off x="-2079513" y="160575"/>
            <a:ext cx="5378247" cy="6282861"/>
          </a:xfrm>
          <a:custGeom>
            <a:avLst/>
            <a:gdLst/>
            <a:ahLst/>
            <a:cxnLst/>
            <a:rect l="l" t="t" r="r" b="b"/>
            <a:pathLst>
              <a:path w="50057" h="58474" extrusionOk="0">
                <a:moveTo>
                  <a:pt x="50057" y="0"/>
                </a:moveTo>
                <a:cubicBezTo>
                  <a:pt x="43474" y="898"/>
                  <a:pt x="37651" y="5576"/>
                  <a:pt x="35449" y="11928"/>
                </a:cubicBezTo>
                <a:cubicBezTo>
                  <a:pt x="33409" y="17811"/>
                  <a:pt x="33734" y="24451"/>
                  <a:pt x="29541" y="29453"/>
                </a:cubicBezTo>
                <a:cubicBezTo>
                  <a:pt x="25003" y="34866"/>
                  <a:pt x="17670" y="36814"/>
                  <a:pt x="11677" y="40081"/>
                </a:cubicBezTo>
                <a:cubicBezTo>
                  <a:pt x="8617" y="41749"/>
                  <a:pt x="5755" y="43845"/>
                  <a:pt x="3672" y="46674"/>
                </a:cubicBezTo>
                <a:cubicBezTo>
                  <a:pt x="1853" y="49152"/>
                  <a:pt x="668" y="52038"/>
                  <a:pt x="221" y="55079"/>
                </a:cubicBezTo>
                <a:cubicBezTo>
                  <a:pt x="59" y="56203"/>
                  <a:pt x="1" y="57339"/>
                  <a:pt x="48" y="58473"/>
                </a:cubicBezTo>
                <a:lnTo>
                  <a:pt x="50057" y="58473"/>
                </a:lnTo>
                <a:lnTo>
                  <a:pt x="50057" y="0"/>
                </a:ln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10103111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bg>
      <p:bgPr>
        <a:gradFill>
          <a:gsLst>
            <a:gs pos="0">
              <a:schemeClr val="accent1"/>
            </a:gs>
            <a:gs pos="79000">
              <a:schemeClr val="lt1"/>
            </a:gs>
            <a:gs pos="100000">
              <a:schemeClr val="accent6"/>
            </a:gs>
          </a:gsLst>
          <a:lin ang="18900732" scaled="0"/>
        </a:gradFill>
        <a:effectLst/>
      </p:bgPr>
    </p:bg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4"/>
          <p:cNvSpPr/>
          <p:nvPr/>
        </p:nvSpPr>
        <p:spPr>
          <a:xfrm>
            <a:off x="9990801" y="-1549300"/>
            <a:ext cx="5630225" cy="5652656"/>
          </a:xfrm>
          <a:custGeom>
            <a:avLst/>
            <a:gdLst/>
            <a:ahLst/>
            <a:cxnLst/>
            <a:rect l="l" t="t" r="r" b="b"/>
            <a:pathLst>
              <a:path w="53969" h="54184" extrusionOk="0">
                <a:moveTo>
                  <a:pt x="26985" y="13177"/>
                </a:moveTo>
                <a:cubicBezTo>
                  <a:pt x="34640" y="13177"/>
                  <a:pt x="40845" y="19406"/>
                  <a:pt x="40845" y="27092"/>
                </a:cubicBezTo>
                <a:cubicBezTo>
                  <a:pt x="40845" y="34777"/>
                  <a:pt x="34640" y="41007"/>
                  <a:pt x="26985" y="41007"/>
                </a:cubicBezTo>
                <a:cubicBezTo>
                  <a:pt x="19330" y="41007"/>
                  <a:pt x="13124" y="34777"/>
                  <a:pt x="13124" y="27092"/>
                </a:cubicBezTo>
                <a:cubicBezTo>
                  <a:pt x="13124" y="19406"/>
                  <a:pt x="19330" y="13177"/>
                  <a:pt x="26985" y="13177"/>
                </a:cubicBezTo>
                <a:close/>
                <a:moveTo>
                  <a:pt x="26985" y="0"/>
                </a:moveTo>
                <a:cubicBezTo>
                  <a:pt x="12081" y="0"/>
                  <a:pt x="0" y="12130"/>
                  <a:pt x="0" y="27092"/>
                </a:cubicBezTo>
                <a:cubicBezTo>
                  <a:pt x="0" y="42054"/>
                  <a:pt x="12081" y="54184"/>
                  <a:pt x="26985" y="54184"/>
                </a:cubicBezTo>
                <a:cubicBezTo>
                  <a:pt x="41887" y="54184"/>
                  <a:pt x="53968" y="42054"/>
                  <a:pt x="53968" y="27092"/>
                </a:cubicBezTo>
                <a:cubicBezTo>
                  <a:pt x="53968" y="12130"/>
                  <a:pt x="41887" y="0"/>
                  <a:pt x="26985" y="0"/>
                </a:cubicBez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1" name="Google Shape;251;p34"/>
          <p:cNvSpPr/>
          <p:nvPr/>
        </p:nvSpPr>
        <p:spPr>
          <a:xfrm>
            <a:off x="-3554233" y="3719967"/>
            <a:ext cx="5630225" cy="5652656"/>
          </a:xfrm>
          <a:custGeom>
            <a:avLst/>
            <a:gdLst/>
            <a:ahLst/>
            <a:cxnLst/>
            <a:rect l="l" t="t" r="r" b="b"/>
            <a:pathLst>
              <a:path w="53969" h="54184" extrusionOk="0">
                <a:moveTo>
                  <a:pt x="26985" y="13177"/>
                </a:moveTo>
                <a:cubicBezTo>
                  <a:pt x="34640" y="13177"/>
                  <a:pt x="40845" y="19406"/>
                  <a:pt x="40845" y="27092"/>
                </a:cubicBezTo>
                <a:cubicBezTo>
                  <a:pt x="40845" y="34777"/>
                  <a:pt x="34640" y="41007"/>
                  <a:pt x="26985" y="41007"/>
                </a:cubicBezTo>
                <a:cubicBezTo>
                  <a:pt x="19330" y="41007"/>
                  <a:pt x="13124" y="34777"/>
                  <a:pt x="13124" y="27092"/>
                </a:cubicBezTo>
                <a:cubicBezTo>
                  <a:pt x="13124" y="19406"/>
                  <a:pt x="19330" y="13177"/>
                  <a:pt x="26985" y="13177"/>
                </a:cubicBezTo>
                <a:close/>
                <a:moveTo>
                  <a:pt x="26985" y="0"/>
                </a:moveTo>
                <a:cubicBezTo>
                  <a:pt x="12081" y="0"/>
                  <a:pt x="0" y="12130"/>
                  <a:pt x="0" y="27092"/>
                </a:cubicBezTo>
                <a:cubicBezTo>
                  <a:pt x="0" y="42054"/>
                  <a:pt x="12081" y="54184"/>
                  <a:pt x="26985" y="54184"/>
                </a:cubicBezTo>
                <a:cubicBezTo>
                  <a:pt x="41887" y="54184"/>
                  <a:pt x="53968" y="42054"/>
                  <a:pt x="53968" y="27092"/>
                </a:cubicBezTo>
                <a:cubicBezTo>
                  <a:pt x="53968" y="12130"/>
                  <a:pt x="41887" y="0"/>
                  <a:pt x="26985" y="0"/>
                </a:cubicBez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2" name="Google Shape;252;p34"/>
          <p:cNvSpPr/>
          <p:nvPr/>
        </p:nvSpPr>
        <p:spPr>
          <a:xfrm rot="1848319">
            <a:off x="8229688" y="3424816"/>
            <a:ext cx="4656533" cy="5439689"/>
          </a:xfrm>
          <a:custGeom>
            <a:avLst/>
            <a:gdLst/>
            <a:ahLst/>
            <a:cxnLst/>
            <a:rect l="l" t="t" r="r" b="b"/>
            <a:pathLst>
              <a:path w="50057" h="58474" extrusionOk="0">
                <a:moveTo>
                  <a:pt x="50057" y="0"/>
                </a:moveTo>
                <a:cubicBezTo>
                  <a:pt x="43474" y="898"/>
                  <a:pt x="37651" y="5576"/>
                  <a:pt x="35449" y="11928"/>
                </a:cubicBezTo>
                <a:cubicBezTo>
                  <a:pt x="33409" y="17811"/>
                  <a:pt x="33734" y="24451"/>
                  <a:pt x="29541" y="29453"/>
                </a:cubicBezTo>
                <a:cubicBezTo>
                  <a:pt x="25003" y="34866"/>
                  <a:pt x="17670" y="36814"/>
                  <a:pt x="11677" y="40081"/>
                </a:cubicBezTo>
                <a:cubicBezTo>
                  <a:pt x="8617" y="41749"/>
                  <a:pt x="5755" y="43845"/>
                  <a:pt x="3672" y="46674"/>
                </a:cubicBezTo>
                <a:cubicBezTo>
                  <a:pt x="1853" y="49152"/>
                  <a:pt x="668" y="52038"/>
                  <a:pt x="221" y="55079"/>
                </a:cubicBezTo>
                <a:cubicBezTo>
                  <a:pt x="59" y="56203"/>
                  <a:pt x="1" y="57339"/>
                  <a:pt x="48" y="58473"/>
                </a:cubicBezTo>
                <a:lnTo>
                  <a:pt x="50057" y="58473"/>
                </a:lnTo>
                <a:lnTo>
                  <a:pt x="50057" y="0"/>
                </a:ln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3" name="Google Shape;253;p34"/>
          <p:cNvSpPr/>
          <p:nvPr/>
        </p:nvSpPr>
        <p:spPr>
          <a:xfrm rot="7003599" flipH="1">
            <a:off x="25578" y="-2137818"/>
            <a:ext cx="4656565" cy="5439561"/>
          </a:xfrm>
          <a:custGeom>
            <a:avLst/>
            <a:gdLst/>
            <a:ahLst/>
            <a:cxnLst/>
            <a:rect l="l" t="t" r="r" b="b"/>
            <a:pathLst>
              <a:path w="50057" h="58474" extrusionOk="0">
                <a:moveTo>
                  <a:pt x="50057" y="0"/>
                </a:moveTo>
                <a:cubicBezTo>
                  <a:pt x="43474" y="898"/>
                  <a:pt x="37651" y="5576"/>
                  <a:pt x="35449" y="11928"/>
                </a:cubicBezTo>
                <a:cubicBezTo>
                  <a:pt x="33409" y="17811"/>
                  <a:pt x="33734" y="24451"/>
                  <a:pt x="29541" y="29453"/>
                </a:cubicBezTo>
                <a:cubicBezTo>
                  <a:pt x="25003" y="34866"/>
                  <a:pt x="17670" y="36814"/>
                  <a:pt x="11677" y="40081"/>
                </a:cubicBezTo>
                <a:cubicBezTo>
                  <a:pt x="8617" y="41749"/>
                  <a:pt x="5755" y="43845"/>
                  <a:pt x="3672" y="46674"/>
                </a:cubicBezTo>
                <a:cubicBezTo>
                  <a:pt x="1853" y="49152"/>
                  <a:pt x="668" y="52038"/>
                  <a:pt x="221" y="55079"/>
                </a:cubicBezTo>
                <a:cubicBezTo>
                  <a:pt x="59" y="56203"/>
                  <a:pt x="1" y="57339"/>
                  <a:pt x="48" y="58473"/>
                </a:cubicBezTo>
                <a:lnTo>
                  <a:pt x="50057" y="58473"/>
                </a:lnTo>
                <a:lnTo>
                  <a:pt x="50057" y="0"/>
                </a:ln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453811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bg>
      <p:bgPr>
        <a:gradFill>
          <a:gsLst>
            <a:gs pos="0">
              <a:schemeClr val="accent1"/>
            </a:gs>
            <a:gs pos="79000">
              <a:schemeClr val="lt1"/>
            </a:gs>
            <a:gs pos="100000">
              <a:schemeClr val="accent6"/>
            </a:gs>
          </a:gsLst>
          <a:lin ang="18900044" scaled="0"/>
        </a:gra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/>
          <p:nvPr/>
        </p:nvSpPr>
        <p:spPr>
          <a:xfrm rot="9133652">
            <a:off x="-1321619" y="-267640"/>
            <a:ext cx="3934348" cy="4595901"/>
          </a:xfrm>
          <a:custGeom>
            <a:avLst/>
            <a:gdLst/>
            <a:ahLst/>
            <a:cxnLst/>
            <a:rect l="l" t="t" r="r" b="b"/>
            <a:pathLst>
              <a:path w="50057" h="58474" extrusionOk="0">
                <a:moveTo>
                  <a:pt x="50057" y="0"/>
                </a:moveTo>
                <a:cubicBezTo>
                  <a:pt x="43474" y="898"/>
                  <a:pt x="37651" y="5576"/>
                  <a:pt x="35449" y="11928"/>
                </a:cubicBezTo>
                <a:cubicBezTo>
                  <a:pt x="33409" y="17811"/>
                  <a:pt x="33734" y="24451"/>
                  <a:pt x="29541" y="29453"/>
                </a:cubicBezTo>
                <a:cubicBezTo>
                  <a:pt x="25003" y="34866"/>
                  <a:pt x="17670" y="36814"/>
                  <a:pt x="11677" y="40081"/>
                </a:cubicBezTo>
                <a:cubicBezTo>
                  <a:pt x="8617" y="41749"/>
                  <a:pt x="5755" y="43845"/>
                  <a:pt x="3672" y="46674"/>
                </a:cubicBezTo>
                <a:cubicBezTo>
                  <a:pt x="1853" y="49152"/>
                  <a:pt x="668" y="52038"/>
                  <a:pt x="221" y="55079"/>
                </a:cubicBezTo>
                <a:cubicBezTo>
                  <a:pt x="59" y="56203"/>
                  <a:pt x="1" y="57339"/>
                  <a:pt x="48" y="58473"/>
                </a:cubicBezTo>
                <a:lnTo>
                  <a:pt x="50057" y="58473"/>
                </a:lnTo>
                <a:lnTo>
                  <a:pt x="50057" y="0"/>
                </a:ln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" name="Google Shape;29;p5"/>
          <p:cNvSpPr/>
          <p:nvPr/>
        </p:nvSpPr>
        <p:spPr>
          <a:xfrm>
            <a:off x="10473400" y="4980168"/>
            <a:ext cx="3649024" cy="3663561"/>
          </a:xfrm>
          <a:custGeom>
            <a:avLst/>
            <a:gdLst/>
            <a:ahLst/>
            <a:cxnLst/>
            <a:rect l="l" t="t" r="r" b="b"/>
            <a:pathLst>
              <a:path w="53969" h="54184" extrusionOk="0">
                <a:moveTo>
                  <a:pt x="26985" y="13177"/>
                </a:moveTo>
                <a:cubicBezTo>
                  <a:pt x="34640" y="13177"/>
                  <a:pt x="40845" y="19406"/>
                  <a:pt x="40845" y="27092"/>
                </a:cubicBezTo>
                <a:cubicBezTo>
                  <a:pt x="40845" y="34777"/>
                  <a:pt x="34640" y="41007"/>
                  <a:pt x="26985" y="41007"/>
                </a:cubicBezTo>
                <a:cubicBezTo>
                  <a:pt x="19330" y="41007"/>
                  <a:pt x="13124" y="34777"/>
                  <a:pt x="13124" y="27092"/>
                </a:cubicBezTo>
                <a:cubicBezTo>
                  <a:pt x="13124" y="19406"/>
                  <a:pt x="19330" y="13177"/>
                  <a:pt x="26985" y="13177"/>
                </a:cubicBezTo>
                <a:close/>
                <a:moveTo>
                  <a:pt x="26985" y="0"/>
                </a:moveTo>
                <a:cubicBezTo>
                  <a:pt x="12081" y="0"/>
                  <a:pt x="0" y="12130"/>
                  <a:pt x="0" y="27092"/>
                </a:cubicBezTo>
                <a:cubicBezTo>
                  <a:pt x="0" y="42054"/>
                  <a:pt x="12081" y="54184"/>
                  <a:pt x="26985" y="54184"/>
                </a:cubicBezTo>
                <a:cubicBezTo>
                  <a:pt x="41887" y="54184"/>
                  <a:pt x="53968" y="42054"/>
                  <a:pt x="53968" y="27092"/>
                </a:cubicBezTo>
                <a:cubicBezTo>
                  <a:pt x="53968" y="12130"/>
                  <a:pt x="41887" y="0"/>
                  <a:pt x="26985" y="0"/>
                </a:cubicBez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" name="Google Shape;30;p5"/>
          <p:cNvSpPr/>
          <p:nvPr/>
        </p:nvSpPr>
        <p:spPr>
          <a:xfrm rot="5590127">
            <a:off x="9914341" y="-1374671"/>
            <a:ext cx="3688935" cy="3667997"/>
          </a:xfrm>
          <a:custGeom>
            <a:avLst/>
            <a:gdLst/>
            <a:ahLst/>
            <a:cxnLst/>
            <a:rect l="l" t="t" r="r" b="b"/>
            <a:pathLst>
              <a:path w="51975" h="51680" extrusionOk="0">
                <a:moveTo>
                  <a:pt x="0" y="0"/>
                </a:moveTo>
                <a:lnTo>
                  <a:pt x="0" y="51650"/>
                </a:lnTo>
                <a:cubicBezTo>
                  <a:pt x="572" y="51670"/>
                  <a:pt x="1145" y="51679"/>
                  <a:pt x="1721" y="51680"/>
                </a:cubicBezTo>
                <a:cubicBezTo>
                  <a:pt x="29476" y="51680"/>
                  <a:pt x="51974" y="29181"/>
                  <a:pt x="51974" y="1427"/>
                </a:cubicBezTo>
                <a:cubicBezTo>
                  <a:pt x="51974" y="949"/>
                  <a:pt x="51967" y="474"/>
                  <a:pt x="51955" y="0"/>
                </a:cubicBez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" name="Google Shape;31;p5"/>
          <p:cNvSpPr txBox="1">
            <a:spLocks noGrp="1"/>
          </p:cNvSpPr>
          <p:nvPr>
            <p:ph type="subTitle" idx="1"/>
          </p:nvPr>
        </p:nvSpPr>
        <p:spPr>
          <a:xfrm>
            <a:off x="1575233" y="3803100"/>
            <a:ext cx="3876800" cy="50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2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ubTitle" idx="2"/>
          </p:nvPr>
        </p:nvSpPr>
        <p:spPr>
          <a:xfrm>
            <a:off x="6448400" y="3803100"/>
            <a:ext cx="3876800" cy="50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2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subTitle" idx="3"/>
          </p:nvPr>
        </p:nvSpPr>
        <p:spPr>
          <a:xfrm>
            <a:off x="1575233" y="4499133"/>
            <a:ext cx="3876800" cy="95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ubTitle" idx="4"/>
          </p:nvPr>
        </p:nvSpPr>
        <p:spPr>
          <a:xfrm>
            <a:off x="6448400" y="4499133"/>
            <a:ext cx="3876800" cy="95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title"/>
          </p:nvPr>
        </p:nvSpPr>
        <p:spPr>
          <a:xfrm>
            <a:off x="960000" y="713333"/>
            <a:ext cx="10272000" cy="64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4267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99218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bg>
      <p:bgPr>
        <a:gradFill>
          <a:gsLst>
            <a:gs pos="0">
              <a:schemeClr val="accent1"/>
            </a:gs>
            <a:gs pos="79000">
              <a:schemeClr val="lt1"/>
            </a:gs>
            <a:gs pos="100000">
              <a:schemeClr val="accent6"/>
            </a:gs>
          </a:gsLst>
          <a:lin ang="18900044" scaled="0"/>
        </a:gra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960000" y="713333"/>
            <a:ext cx="10272000" cy="64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4267">
                <a:latin typeface="Days One"/>
                <a:ea typeface="Days One"/>
                <a:cs typeface="Days One"/>
                <a:sym typeface="Days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/>
          <p:nvPr/>
        </p:nvSpPr>
        <p:spPr>
          <a:xfrm rot="10800000">
            <a:off x="-514961" y="-681569"/>
            <a:ext cx="2936844" cy="3430669"/>
          </a:xfrm>
          <a:custGeom>
            <a:avLst/>
            <a:gdLst/>
            <a:ahLst/>
            <a:cxnLst/>
            <a:rect l="l" t="t" r="r" b="b"/>
            <a:pathLst>
              <a:path w="50057" h="58474" extrusionOk="0">
                <a:moveTo>
                  <a:pt x="50057" y="0"/>
                </a:moveTo>
                <a:cubicBezTo>
                  <a:pt x="43474" y="898"/>
                  <a:pt x="37651" y="5576"/>
                  <a:pt x="35449" y="11928"/>
                </a:cubicBezTo>
                <a:cubicBezTo>
                  <a:pt x="33409" y="17811"/>
                  <a:pt x="33734" y="24451"/>
                  <a:pt x="29541" y="29453"/>
                </a:cubicBezTo>
                <a:cubicBezTo>
                  <a:pt x="25003" y="34866"/>
                  <a:pt x="17670" y="36814"/>
                  <a:pt x="11677" y="40081"/>
                </a:cubicBezTo>
                <a:cubicBezTo>
                  <a:pt x="8617" y="41749"/>
                  <a:pt x="5755" y="43845"/>
                  <a:pt x="3672" y="46674"/>
                </a:cubicBezTo>
                <a:cubicBezTo>
                  <a:pt x="1853" y="49152"/>
                  <a:pt x="668" y="52038"/>
                  <a:pt x="221" y="55079"/>
                </a:cubicBezTo>
                <a:cubicBezTo>
                  <a:pt x="59" y="56203"/>
                  <a:pt x="1" y="57339"/>
                  <a:pt x="48" y="58473"/>
                </a:cubicBezTo>
                <a:lnTo>
                  <a:pt x="50057" y="58473"/>
                </a:lnTo>
                <a:lnTo>
                  <a:pt x="50057" y="0"/>
                </a:ln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9" name="Google Shape;39;p6"/>
          <p:cNvSpPr/>
          <p:nvPr/>
        </p:nvSpPr>
        <p:spPr>
          <a:xfrm>
            <a:off x="11006800" y="5665967"/>
            <a:ext cx="2455229" cy="2465011"/>
          </a:xfrm>
          <a:custGeom>
            <a:avLst/>
            <a:gdLst/>
            <a:ahLst/>
            <a:cxnLst/>
            <a:rect l="l" t="t" r="r" b="b"/>
            <a:pathLst>
              <a:path w="53969" h="54184" extrusionOk="0">
                <a:moveTo>
                  <a:pt x="26985" y="13177"/>
                </a:moveTo>
                <a:cubicBezTo>
                  <a:pt x="34640" y="13177"/>
                  <a:pt x="40845" y="19406"/>
                  <a:pt x="40845" y="27092"/>
                </a:cubicBezTo>
                <a:cubicBezTo>
                  <a:pt x="40845" y="34777"/>
                  <a:pt x="34640" y="41007"/>
                  <a:pt x="26985" y="41007"/>
                </a:cubicBezTo>
                <a:cubicBezTo>
                  <a:pt x="19330" y="41007"/>
                  <a:pt x="13124" y="34777"/>
                  <a:pt x="13124" y="27092"/>
                </a:cubicBezTo>
                <a:cubicBezTo>
                  <a:pt x="13124" y="19406"/>
                  <a:pt x="19330" y="13177"/>
                  <a:pt x="26985" y="13177"/>
                </a:cubicBezTo>
                <a:close/>
                <a:moveTo>
                  <a:pt x="26985" y="0"/>
                </a:moveTo>
                <a:cubicBezTo>
                  <a:pt x="12081" y="0"/>
                  <a:pt x="0" y="12130"/>
                  <a:pt x="0" y="27092"/>
                </a:cubicBezTo>
                <a:cubicBezTo>
                  <a:pt x="0" y="42054"/>
                  <a:pt x="12081" y="54184"/>
                  <a:pt x="26985" y="54184"/>
                </a:cubicBezTo>
                <a:cubicBezTo>
                  <a:pt x="41887" y="54184"/>
                  <a:pt x="53968" y="42054"/>
                  <a:pt x="53968" y="27092"/>
                </a:cubicBezTo>
                <a:cubicBezTo>
                  <a:pt x="53968" y="12130"/>
                  <a:pt x="41887" y="0"/>
                  <a:pt x="26985" y="0"/>
                </a:cubicBez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0" name="Google Shape;40;p6"/>
          <p:cNvSpPr/>
          <p:nvPr/>
        </p:nvSpPr>
        <p:spPr>
          <a:xfrm rot="-925259">
            <a:off x="9066811" y="-699466"/>
            <a:ext cx="3712907" cy="4297303"/>
          </a:xfrm>
          <a:custGeom>
            <a:avLst/>
            <a:gdLst/>
            <a:ahLst/>
            <a:cxnLst/>
            <a:rect l="l" t="t" r="r" b="b"/>
            <a:pathLst>
              <a:path w="36081" h="41760" extrusionOk="0">
                <a:moveTo>
                  <a:pt x="1" y="0"/>
                </a:moveTo>
                <a:cubicBezTo>
                  <a:pt x="393" y="1188"/>
                  <a:pt x="1158" y="2253"/>
                  <a:pt x="2246" y="3123"/>
                </a:cubicBezTo>
                <a:cubicBezTo>
                  <a:pt x="4217" y="4699"/>
                  <a:pt x="6771" y="5553"/>
                  <a:pt x="9246" y="5903"/>
                </a:cubicBezTo>
                <a:cubicBezTo>
                  <a:pt x="14129" y="6592"/>
                  <a:pt x="20400" y="5345"/>
                  <a:pt x="24264" y="9159"/>
                </a:cubicBezTo>
                <a:cubicBezTo>
                  <a:pt x="26738" y="11599"/>
                  <a:pt x="27248" y="14890"/>
                  <a:pt x="27050" y="18216"/>
                </a:cubicBezTo>
                <a:cubicBezTo>
                  <a:pt x="26717" y="23824"/>
                  <a:pt x="24389" y="29410"/>
                  <a:pt x="26493" y="34967"/>
                </a:cubicBezTo>
                <a:cubicBezTo>
                  <a:pt x="27409" y="37384"/>
                  <a:pt x="29101" y="39517"/>
                  <a:pt x="31434" y="40686"/>
                </a:cubicBezTo>
                <a:cubicBezTo>
                  <a:pt x="32905" y="41424"/>
                  <a:pt x="34485" y="41749"/>
                  <a:pt x="36081" y="41760"/>
                </a:cubicBezTo>
                <a:lnTo>
                  <a:pt x="36081" y="0"/>
                </a:ln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501467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bg>
      <p:bgPr>
        <a:gradFill>
          <a:gsLst>
            <a:gs pos="0">
              <a:schemeClr val="accent1"/>
            </a:gs>
            <a:gs pos="79000">
              <a:schemeClr val="lt1"/>
            </a:gs>
            <a:gs pos="100000">
              <a:schemeClr val="accent6"/>
            </a:gs>
          </a:gsLst>
          <a:lin ang="13500032" scaled="0"/>
        </a:gra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/>
          <p:nvPr/>
        </p:nvSpPr>
        <p:spPr>
          <a:xfrm rot="1451954">
            <a:off x="8225607" y="2798197"/>
            <a:ext cx="4723479" cy="5517724"/>
          </a:xfrm>
          <a:custGeom>
            <a:avLst/>
            <a:gdLst/>
            <a:ahLst/>
            <a:cxnLst/>
            <a:rect l="l" t="t" r="r" b="b"/>
            <a:pathLst>
              <a:path w="50057" h="58474" extrusionOk="0">
                <a:moveTo>
                  <a:pt x="50057" y="0"/>
                </a:moveTo>
                <a:cubicBezTo>
                  <a:pt x="43474" y="898"/>
                  <a:pt x="37651" y="5576"/>
                  <a:pt x="35449" y="11928"/>
                </a:cubicBezTo>
                <a:cubicBezTo>
                  <a:pt x="33409" y="17811"/>
                  <a:pt x="33734" y="24451"/>
                  <a:pt x="29541" y="29453"/>
                </a:cubicBezTo>
                <a:cubicBezTo>
                  <a:pt x="25003" y="34866"/>
                  <a:pt x="17670" y="36814"/>
                  <a:pt x="11677" y="40081"/>
                </a:cubicBezTo>
                <a:cubicBezTo>
                  <a:pt x="8617" y="41749"/>
                  <a:pt x="5755" y="43845"/>
                  <a:pt x="3672" y="46674"/>
                </a:cubicBezTo>
                <a:cubicBezTo>
                  <a:pt x="1853" y="49152"/>
                  <a:pt x="668" y="52038"/>
                  <a:pt x="221" y="55079"/>
                </a:cubicBezTo>
                <a:cubicBezTo>
                  <a:pt x="59" y="56203"/>
                  <a:pt x="1" y="57339"/>
                  <a:pt x="48" y="58473"/>
                </a:cubicBezTo>
                <a:lnTo>
                  <a:pt x="50057" y="58473"/>
                </a:lnTo>
                <a:lnTo>
                  <a:pt x="50057" y="0"/>
                </a:ln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3" name="Google Shape;43;p7"/>
          <p:cNvSpPr/>
          <p:nvPr/>
        </p:nvSpPr>
        <p:spPr>
          <a:xfrm>
            <a:off x="10397200" y="-1208500"/>
            <a:ext cx="3268003" cy="3281021"/>
          </a:xfrm>
          <a:custGeom>
            <a:avLst/>
            <a:gdLst/>
            <a:ahLst/>
            <a:cxnLst/>
            <a:rect l="l" t="t" r="r" b="b"/>
            <a:pathLst>
              <a:path w="53969" h="54184" extrusionOk="0">
                <a:moveTo>
                  <a:pt x="26985" y="13177"/>
                </a:moveTo>
                <a:cubicBezTo>
                  <a:pt x="34640" y="13177"/>
                  <a:pt x="40845" y="19406"/>
                  <a:pt x="40845" y="27092"/>
                </a:cubicBezTo>
                <a:cubicBezTo>
                  <a:pt x="40845" y="34777"/>
                  <a:pt x="34640" y="41007"/>
                  <a:pt x="26985" y="41007"/>
                </a:cubicBezTo>
                <a:cubicBezTo>
                  <a:pt x="19330" y="41007"/>
                  <a:pt x="13124" y="34777"/>
                  <a:pt x="13124" y="27092"/>
                </a:cubicBezTo>
                <a:cubicBezTo>
                  <a:pt x="13124" y="19406"/>
                  <a:pt x="19330" y="13177"/>
                  <a:pt x="26985" y="13177"/>
                </a:cubicBezTo>
                <a:close/>
                <a:moveTo>
                  <a:pt x="26985" y="0"/>
                </a:moveTo>
                <a:cubicBezTo>
                  <a:pt x="12081" y="0"/>
                  <a:pt x="0" y="12130"/>
                  <a:pt x="0" y="27092"/>
                </a:cubicBezTo>
                <a:cubicBezTo>
                  <a:pt x="0" y="42054"/>
                  <a:pt x="12081" y="54184"/>
                  <a:pt x="26985" y="54184"/>
                </a:cubicBezTo>
                <a:cubicBezTo>
                  <a:pt x="41887" y="54184"/>
                  <a:pt x="53968" y="42054"/>
                  <a:pt x="53968" y="27092"/>
                </a:cubicBezTo>
                <a:cubicBezTo>
                  <a:pt x="53968" y="12130"/>
                  <a:pt x="41887" y="0"/>
                  <a:pt x="26985" y="0"/>
                </a:cubicBez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4" name="Google Shape;44;p7"/>
          <p:cNvSpPr/>
          <p:nvPr/>
        </p:nvSpPr>
        <p:spPr>
          <a:xfrm rot="-2278797">
            <a:off x="-1755561" y="174781"/>
            <a:ext cx="3019136" cy="3002000"/>
          </a:xfrm>
          <a:custGeom>
            <a:avLst/>
            <a:gdLst/>
            <a:ahLst/>
            <a:cxnLst/>
            <a:rect l="l" t="t" r="r" b="b"/>
            <a:pathLst>
              <a:path w="51975" h="51680" extrusionOk="0">
                <a:moveTo>
                  <a:pt x="0" y="0"/>
                </a:moveTo>
                <a:lnTo>
                  <a:pt x="0" y="51650"/>
                </a:lnTo>
                <a:cubicBezTo>
                  <a:pt x="572" y="51670"/>
                  <a:pt x="1145" y="51679"/>
                  <a:pt x="1721" y="51680"/>
                </a:cubicBezTo>
                <a:cubicBezTo>
                  <a:pt x="29476" y="51680"/>
                  <a:pt x="51974" y="29181"/>
                  <a:pt x="51974" y="1427"/>
                </a:cubicBezTo>
                <a:cubicBezTo>
                  <a:pt x="51974" y="949"/>
                  <a:pt x="51967" y="474"/>
                  <a:pt x="51955" y="0"/>
                </a:cubicBez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5" name="Google Shape;45;p7"/>
          <p:cNvSpPr txBox="1">
            <a:spLocks noGrp="1"/>
          </p:cNvSpPr>
          <p:nvPr>
            <p:ph type="title"/>
          </p:nvPr>
        </p:nvSpPr>
        <p:spPr>
          <a:xfrm>
            <a:off x="960000" y="713333"/>
            <a:ext cx="10272000" cy="64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4267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body" idx="1"/>
          </p:nvPr>
        </p:nvSpPr>
        <p:spPr>
          <a:xfrm>
            <a:off x="960000" y="1609967"/>
            <a:ext cx="7301200" cy="356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Lato"/>
              <a:buChar char="●"/>
              <a:defRPr sz="2133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1219170" lvl="1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 Condensed Light"/>
              <a:buChar char="○"/>
              <a:defRPr>
                <a:solidFill>
                  <a:schemeClr val="lt2"/>
                </a:solidFill>
              </a:defRPr>
            </a:lvl2pPr>
            <a:lvl3pPr marL="1828754" lvl="2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 Condensed Light"/>
              <a:buChar char="■"/>
              <a:defRPr>
                <a:solidFill>
                  <a:schemeClr val="lt2"/>
                </a:solidFill>
              </a:defRPr>
            </a:lvl3pPr>
            <a:lvl4pPr marL="2438339" lvl="3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 Condensed Light"/>
              <a:buChar char="●"/>
              <a:defRPr>
                <a:solidFill>
                  <a:schemeClr val="lt2"/>
                </a:solidFill>
              </a:defRPr>
            </a:lvl4pPr>
            <a:lvl5pPr marL="3047924" lvl="4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 Condensed Light"/>
              <a:buChar char="○"/>
              <a:defRPr>
                <a:solidFill>
                  <a:schemeClr val="lt2"/>
                </a:solidFill>
              </a:defRPr>
            </a:lvl5pPr>
            <a:lvl6pPr marL="3657509" lvl="5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 Condensed Light"/>
              <a:buChar char="■"/>
              <a:defRPr>
                <a:solidFill>
                  <a:schemeClr val="lt2"/>
                </a:solidFill>
              </a:defRPr>
            </a:lvl6pPr>
            <a:lvl7pPr marL="4267093" lvl="6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 Condensed Light"/>
              <a:buChar char="●"/>
              <a:defRPr>
                <a:solidFill>
                  <a:schemeClr val="lt2"/>
                </a:solidFill>
              </a:defRPr>
            </a:lvl7pPr>
            <a:lvl8pPr marL="4876678" lvl="7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 Condensed Light"/>
              <a:buChar char="○"/>
              <a:defRPr>
                <a:solidFill>
                  <a:schemeClr val="lt2"/>
                </a:solidFill>
              </a:defRPr>
            </a:lvl8pPr>
            <a:lvl9pPr marL="5486263" lvl="8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 Condensed Light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53827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bg>
      <p:bgPr>
        <a:gradFill>
          <a:gsLst>
            <a:gs pos="0">
              <a:schemeClr val="accent1"/>
            </a:gs>
            <a:gs pos="79000">
              <a:schemeClr val="lt1"/>
            </a:gs>
            <a:gs pos="100000">
              <a:schemeClr val="accent6"/>
            </a:gs>
          </a:gsLst>
          <a:lin ang="18900044" scaled="0"/>
        </a:gra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8"/>
          <p:cNvSpPr/>
          <p:nvPr/>
        </p:nvSpPr>
        <p:spPr>
          <a:xfrm rot="10800000" flipH="1">
            <a:off x="9508201" y="4024767"/>
            <a:ext cx="5630225" cy="5652656"/>
          </a:xfrm>
          <a:custGeom>
            <a:avLst/>
            <a:gdLst/>
            <a:ahLst/>
            <a:cxnLst/>
            <a:rect l="l" t="t" r="r" b="b"/>
            <a:pathLst>
              <a:path w="53969" h="54184" extrusionOk="0">
                <a:moveTo>
                  <a:pt x="26985" y="13177"/>
                </a:moveTo>
                <a:cubicBezTo>
                  <a:pt x="34640" y="13177"/>
                  <a:pt x="40845" y="19406"/>
                  <a:pt x="40845" y="27092"/>
                </a:cubicBezTo>
                <a:cubicBezTo>
                  <a:pt x="40845" y="34777"/>
                  <a:pt x="34640" y="41007"/>
                  <a:pt x="26985" y="41007"/>
                </a:cubicBezTo>
                <a:cubicBezTo>
                  <a:pt x="19330" y="41007"/>
                  <a:pt x="13124" y="34777"/>
                  <a:pt x="13124" y="27092"/>
                </a:cubicBezTo>
                <a:cubicBezTo>
                  <a:pt x="13124" y="19406"/>
                  <a:pt x="19330" y="13177"/>
                  <a:pt x="26985" y="13177"/>
                </a:cubicBezTo>
                <a:close/>
                <a:moveTo>
                  <a:pt x="26985" y="0"/>
                </a:moveTo>
                <a:cubicBezTo>
                  <a:pt x="12081" y="0"/>
                  <a:pt x="0" y="12130"/>
                  <a:pt x="0" y="27092"/>
                </a:cubicBezTo>
                <a:cubicBezTo>
                  <a:pt x="0" y="42054"/>
                  <a:pt x="12081" y="54184"/>
                  <a:pt x="26985" y="54184"/>
                </a:cubicBezTo>
                <a:cubicBezTo>
                  <a:pt x="41887" y="54184"/>
                  <a:pt x="53968" y="42054"/>
                  <a:pt x="53968" y="27092"/>
                </a:cubicBezTo>
                <a:cubicBezTo>
                  <a:pt x="53968" y="12130"/>
                  <a:pt x="41887" y="0"/>
                  <a:pt x="26985" y="0"/>
                </a:cubicBez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9" name="Google Shape;49;p8"/>
          <p:cNvSpPr/>
          <p:nvPr/>
        </p:nvSpPr>
        <p:spPr>
          <a:xfrm rot="10800000" flipH="1">
            <a:off x="-2843033" y="-3021500"/>
            <a:ext cx="5630225" cy="5652656"/>
          </a:xfrm>
          <a:custGeom>
            <a:avLst/>
            <a:gdLst/>
            <a:ahLst/>
            <a:cxnLst/>
            <a:rect l="l" t="t" r="r" b="b"/>
            <a:pathLst>
              <a:path w="53969" h="54184" extrusionOk="0">
                <a:moveTo>
                  <a:pt x="26985" y="13177"/>
                </a:moveTo>
                <a:cubicBezTo>
                  <a:pt x="34640" y="13177"/>
                  <a:pt x="40845" y="19406"/>
                  <a:pt x="40845" y="27092"/>
                </a:cubicBezTo>
                <a:cubicBezTo>
                  <a:pt x="40845" y="34777"/>
                  <a:pt x="34640" y="41007"/>
                  <a:pt x="26985" y="41007"/>
                </a:cubicBezTo>
                <a:cubicBezTo>
                  <a:pt x="19330" y="41007"/>
                  <a:pt x="13124" y="34777"/>
                  <a:pt x="13124" y="27092"/>
                </a:cubicBezTo>
                <a:cubicBezTo>
                  <a:pt x="13124" y="19406"/>
                  <a:pt x="19330" y="13177"/>
                  <a:pt x="26985" y="13177"/>
                </a:cubicBezTo>
                <a:close/>
                <a:moveTo>
                  <a:pt x="26985" y="0"/>
                </a:moveTo>
                <a:cubicBezTo>
                  <a:pt x="12081" y="0"/>
                  <a:pt x="0" y="12130"/>
                  <a:pt x="0" y="27092"/>
                </a:cubicBezTo>
                <a:cubicBezTo>
                  <a:pt x="0" y="42054"/>
                  <a:pt x="12081" y="54184"/>
                  <a:pt x="26985" y="54184"/>
                </a:cubicBezTo>
                <a:cubicBezTo>
                  <a:pt x="41887" y="54184"/>
                  <a:pt x="53968" y="42054"/>
                  <a:pt x="53968" y="27092"/>
                </a:cubicBezTo>
                <a:cubicBezTo>
                  <a:pt x="53968" y="12130"/>
                  <a:pt x="41887" y="0"/>
                  <a:pt x="26985" y="0"/>
                </a:cubicBez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0" name="Google Shape;50;p8"/>
          <p:cNvSpPr/>
          <p:nvPr/>
        </p:nvSpPr>
        <p:spPr>
          <a:xfrm rot="9099793" flipH="1">
            <a:off x="9152149" y="-1284382"/>
            <a:ext cx="3738561" cy="4367195"/>
          </a:xfrm>
          <a:custGeom>
            <a:avLst/>
            <a:gdLst/>
            <a:ahLst/>
            <a:cxnLst/>
            <a:rect l="l" t="t" r="r" b="b"/>
            <a:pathLst>
              <a:path w="50057" h="58474" extrusionOk="0">
                <a:moveTo>
                  <a:pt x="50057" y="0"/>
                </a:moveTo>
                <a:cubicBezTo>
                  <a:pt x="43474" y="898"/>
                  <a:pt x="37651" y="5576"/>
                  <a:pt x="35449" y="11928"/>
                </a:cubicBezTo>
                <a:cubicBezTo>
                  <a:pt x="33409" y="17811"/>
                  <a:pt x="33734" y="24451"/>
                  <a:pt x="29541" y="29453"/>
                </a:cubicBezTo>
                <a:cubicBezTo>
                  <a:pt x="25003" y="34866"/>
                  <a:pt x="17670" y="36814"/>
                  <a:pt x="11677" y="40081"/>
                </a:cubicBezTo>
                <a:cubicBezTo>
                  <a:pt x="8617" y="41749"/>
                  <a:pt x="5755" y="43845"/>
                  <a:pt x="3672" y="46674"/>
                </a:cubicBezTo>
                <a:cubicBezTo>
                  <a:pt x="1853" y="49152"/>
                  <a:pt x="668" y="52038"/>
                  <a:pt x="221" y="55079"/>
                </a:cubicBezTo>
                <a:cubicBezTo>
                  <a:pt x="59" y="56203"/>
                  <a:pt x="1" y="57339"/>
                  <a:pt x="48" y="58473"/>
                </a:cubicBezTo>
                <a:lnTo>
                  <a:pt x="50057" y="58473"/>
                </a:lnTo>
                <a:lnTo>
                  <a:pt x="50057" y="0"/>
                </a:ln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1" name="Google Shape;51;p8"/>
          <p:cNvSpPr/>
          <p:nvPr/>
        </p:nvSpPr>
        <p:spPr>
          <a:xfrm rot="-1345006" flipH="1">
            <a:off x="-1244450" y="3008692"/>
            <a:ext cx="4656435" cy="5439585"/>
          </a:xfrm>
          <a:custGeom>
            <a:avLst/>
            <a:gdLst/>
            <a:ahLst/>
            <a:cxnLst/>
            <a:rect l="l" t="t" r="r" b="b"/>
            <a:pathLst>
              <a:path w="50057" h="58474" extrusionOk="0">
                <a:moveTo>
                  <a:pt x="50057" y="0"/>
                </a:moveTo>
                <a:cubicBezTo>
                  <a:pt x="43474" y="898"/>
                  <a:pt x="37651" y="5576"/>
                  <a:pt x="35449" y="11928"/>
                </a:cubicBezTo>
                <a:cubicBezTo>
                  <a:pt x="33409" y="17811"/>
                  <a:pt x="33734" y="24451"/>
                  <a:pt x="29541" y="29453"/>
                </a:cubicBezTo>
                <a:cubicBezTo>
                  <a:pt x="25003" y="34866"/>
                  <a:pt x="17670" y="36814"/>
                  <a:pt x="11677" y="40081"/>
                </a:cubicBezTo>
                <a:cubicBezTo>
                  <a:pt x="8617" y="41749"/>
                  <a:pt x="5755" y="43845"/>
                  <a:pt x="3672" y="46674"/>
                </a:cubicBezTo>
                <a:cubicBezTo>
                  <a:pt x="1853" y="49152"/>
                  <a:pt x="668" y="52038"/>
                  <a:pt x="221" y="55079"/>
                </a:cubicBezTo>
                <a:cubicBezTo>
                  <a:pt x="59" y="56203"/>
                  <a:pt x="1" y="57339"/>
                  <a:pt x="48" y="58473"/>
                </a:cubicBezTo>
                <a:lnTo>
                  <a:pt x="50057" y="58473"/>
                </a:lnTo>
                <a:lnTo>
                  <a:pt x="50057" y="0"/>
                </a:ln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2" name="Google Shape;52;p8"/>
          <p:cNvSpPr txBox="1">
            <a:spLocks noGrp="1"/>
          </p:cNvSpPr>
          <p:nvPr>
            <p:ph type="title"/>
          </p:nvPr>
        </p:nvSpPr>
        <p:spPr>
          <a:xfrm>
            <a:off x="1765400" y="1742800"/>
            <a:ext cx="8661200" cy="33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10666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94823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bg>
      <p:bgPr>
        <a:gradFill>
          <a:gsLst>
            <a:gs pos="0">
              <a:schemeClr val="accent1"/>
            </a:gs>
            <a:gs pos="79000">
              <a:schemeClr val="lt1"/>
            </a:gs>
            <a:gs pos="100000">
              <a:schemeClr val="accent6"/>
            </a:gs>
          </a:gsLst>
          <a:lin ang="13500032" scaled="0"/>
        </a:gra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9"/>
          <p:cNvSpPr/>
          <p:nvPr/>
        </p:nvSpPr>
        <p:spPr>
          <a:xfrm rot="-5400000">
            <a:off x="8902415" y="-745771"/>
            <a:ext cx="3596763" cy="4201552"/>
          </a:xfrm>
          <a:custGeom>
            <a:avLst/>
            <a:gdLst/>
            <a:ahLst/>
            <a:cxnLst/>
            <a:rect l="l" t="t" r="r" b="b"/>
            <a:pathLst>
              <a:path w="50057" h="58474" extrusionOk="0">
                <a:moveTo>
                  <a:pt x="50057" y="0"/>
                </a:moveTo>
                <a:cubicBezTo>
                  <a:pt x="43474" y="898"/>
                  <a:pt x="37651" y="5576"/>
                  <a:pt x="35449" y="11928"/>
                </a:cubicBezTo>
                <a:cubicBezTo>
                  <a:pt x="33409" y="17811"/>
                  <a:pt x="33734" y="24451"/>
                  <a:pt x="29541" y="29453"/>
                </a:cubicBezTo>
                <a:cubicBezTo>
                  <a:pt x="25003" y="34866"/>
                  <a:pt x="17670" y="36814"/>
                  <a:pt x="11677" y="40081"/>
                </a:cubicBezTo>
                <a:cubicBezTo>
                  <a:pt x="8617" y="41749"/>
                  <a:pt x="5755" y="43845"/>
                  <a:pt x="3672" y="46674"/>
                </a:cubicBezTo>
                <a:cubicBezTo>
                  <a:pt x="1853" y="49152"/>
                  <a:pt x="668" y="52038"/>
                  <a:pt x="221" y="55079"/>
                </a:cubicBezTo>
                <a:cubicBezTo>
                  <a:pt x="59" y="56203"/>
                  <a:pt x="1" y="57339"/>
                  <a:pt x="48" y="58473"/>
                </a:cubicBezTo>
                <a:lnTo>
                  <a:pt x="50057" y="58473"/>
                </a:lnTo>
                <a:lnTo>
                  <a:pt x="50057" y="0"/>
                </a:ln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5" name="Google Shape;55;p9"/>
          <p:cNvSpPr/>
          <p:nvPr/>
        </p:nvSpPr>
        <p:spPr>
          <a:xfrm>
            <a:off x="10092400" y="5054667"/>
            <a:ext cx="3268003" cy="3281021"/>
          </a:xfrm>
          <a:custGeom>
            <a:avLst/>
            <a:gdLst/>
            <a:ahLst/>
            <a:cxnLst/>
            <a:rect l="l" t="t" r="r" b="b"/>
            <a:pathLst>
              <a:path w="53969" h="54184" extrusionOk="0">
                <a:moveTo>
                  <a:pt x="26985" y="13177"/>
                </a:moveTo>
                <a:cubicBezTo>
                  <a:pt x="34640" y="13177"/>
                  <a:pt x="40845" y="19406"/>
                  <a:pt x="40845" y="27092"/>
                </a:cubicBezTo>
                <a:cubicBezTo>
                  <a:pt x="40845" y="34777"/>
                  <a:pt x="34640" y="41007"/>
                  <a:pt x="26985" y="41007"/>
                </a:cubicBezTo>
                <a:cubicBezTo>
                  <a:pt x="19330" y="41007"/>
                  <a:pt x="13124" y="34777"/>
                  <a:pt x="13124" y="27092"/>
                </a:cubicBezTo>
                <a:cubicBezTo>
                  <a:pt x="13124" y="19406"/>
                  <a:pt x="19330" y="13177"/>
                  <a:pt x="26985" y="13177"/>
                </a:cubicBezTo>
                <a:close/>
                <a:moveTo>
                  <a:pt x="26985" y="0"/>
                </a:moveTo>
                <a:cubicBezTo>
                  <a:pt x="12081" y="0"/>
                  <a:pt x="0" y="12130"/>
                  <a:pt x="0" y="27092"/>
                </a:cubicBezTo>
                <a:cubicBezTo>
                  <a:pt x="0" y="42054"/>
                  <a:pt x="12081" y="54184"/>
                  <a:pt x="26985" y="54184"/>
                </a:cubicBezTo>
                <a:cubicBezTo>
                  <a:pt x="41887" y="54184"/>
                  <a:pt x="53968" y="42054"/>
                  <a:pt x="53968" y="27092"/>
                </a:cubicBezTo>
                <a:cubicBezTo>
                  <a:pt x="53968" y="12130"/>
                  <a:pt x="41887" y="0"/>
                  <a:pt x="26985" y="0"/>
                </a:cubicBez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6" name="Google Shape;56;p9"/>
          <p:cNvSpPr/>
          <p:nvPr/>
        </p:nvSpPr>
        <p:spPr>
          <a:xfrm rot="1039056">
            <a:off x="-338917" y="-990122"/>
            <a:ext cx="2584769" cy="2570099"/>
          </a:xfrm>
          <a:custGeom>
            <a:avLst/>
            <a:gdLst/>
            <a:ahLst/>
            <a:cxnLst/>
            <a:rect l="l" t="t" r="r" b="b"/>
            <a:pathLst>
              <a:path w="51975" h="51680" extrusionOk="0">
                <a:moveTo>
                  <a:pt x="0" y="0"/>
                </a:moveTo>
                <a:lnTo>
                  <a:pt x="0" y="51650"/>
                </a:lnTo>
                <a:cubicBezTo>
                  <a:pt x="572" y="51670"/>
                  <a:pt x="1145" y="51679"/>
                  <a:pt x="1721" y="51680"/>
                </a:cubicBezTo>
                <a:cubicBezTo>
                  <a:pt x="29476" y="51680"/>
                  <a:pt x="51974" y="29181"/>
                  <a:pt x="51974" y="1427"/>
                </a:cubicBezTo>
                <a:cubicBezTo>
                  <a:pt x="51974" y="949"/>
                  <a:pt x="51967" y="474"/>
                  <a:pt x="51955" y="0"/>
                </a:cubicBez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7" name="Google Shape;57;p9"/>
          <p:cNvSpPr txBox="1">
            <a:spLocks noGrp="1"/>
          </p:cNvSpPr>
          <p:nvPr>
            <p:ph type="title"/>
          </p:nvPr>
        </p:nvSpPr>
        <p:spPr>
          <a:xfrm>
            <a:off x="953467" y="3491567"/>
            <a:ext cx="6559200" cy="6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333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subTitle" idx="1"/>
          </p:nvPr>
        </p:nvSpPr>
        <p:spPr>
          <a:xfrm>
            <a:off x="953467" y="4620533"/>
            <a:ext cx="6621600" cy="152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30335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bg>
      <p:bgPr>
        <a:gradFill>
          <a:gsLst>
            <a:gs pos="0">
              <a:schemeClr val="accent1"/>
            </a:gs>
            <a:gs pos="79000">
              <a:schemeClr val="lt1"/>
            </a:gs>
            <a:gs pos="100000">
              <a:schemeClr val="accent6"/>
            </a:gs>
          </a:gsLst>
          <a:lin ang="18900732" scaled="0"/>
        </a:gra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0"/>
          <p:cNvSpPr txBox="1">
            <a:spLocks noGrp="1"/>
          </p:cNvSpPr>
          <p:nvPr>
            <p:ph type="title"/>
          </p:nvPr>
        </p:nvSpPr>
        <p:spPr>
          <a:xfrm>
            <a:off x="960000" y="765367"/>
            <a:ext cx="10272000" cy="118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4267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0"/>
          <p:cNvSpPr/>
          <p:nvPr/>
        </p:nvSpPr>
        <p:spPr>
          <a:xfrm rot="10800000" flipH="1">
            <a:off x="9279301" y="4951000"/>
            <a:ext cx="5630225" cy="5652656"/>
          </a:xfrm>
          <a:custGeom>
            <a:avLst/>
            <a:gdLst/>
            <a:ahLst/>
            <a:cxnLst/>
            <a:rect l="l" t="t" r="r" b="b"/>
            <a:pathLst>
              <a:path w="53969" h="54184" extrusionOk="0">
                <a:moveTo>
                  <a:pt x="26985" y="13177"/>
                </a:moveTo>
                <a:cubicBezTo>
                  <a:pt x="34640" y="13177"/>
                  <a:pt x="40845" y="19406"/>
                  <a:pt x="40845" y="27092"/>
                </a:cubicBezTo>
                <a:cubicBezTo>
                  <a:pt x="40845" y="34777"/>
                  <a:pt x="34640" y="41007"/>
                  <a:pt x="26985" y="41007"/>
                </a:cubicBezTo>
                <a:cubicBezTo>
                  <a:pt x="19330" y="41007"/>
                  <a:pt x="13124" y="34777"/>
                  <a:pt x="13124" y="27092"/>
                </a:cubicBezTo>
                <a:cubicBezTo>
                  <a:pt x="13124" y="19406"/>
                  <a:pt x="19330" y="13177"/>
                  <a:pt x="26985" y="13177"/>
                </a:cubicBezTo>
                <a:close/>
                <a:moveTo>
                  <a:pt x="26985" y="0"/>
                </a:moveTo>
                <a:cubicBezTo>
                  <a:pt x="12081" y="0"/>
                  <a:pt x="0" y="12130"/>
                  <a:pt x="0" y="27092"/>
                </a:cubicBezTo>
                <a:cubicBezTo>
                  <a:pt x="0" y="42054"/>
                  <a:pt x="12081" y="54184"/>
                  <a:pt x="26985" y="54184"/>
                </a:cubicBezTo>
                <a:cubicBezTo>
                  <a:pt x="41887" y="54184"/>
                  <a:pt x="53968" y="42054"/>
                  <a:pt x="53968" y="27092"/>
                </a:cubicBezTo>
                <a:cubicBezTo>
                  <a:pt x="53968" y="12130"/>
                  <a:pt x="41887" y="0"/>
                  <a:pt x="26985" y="0"/>
                </a:cubicBez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84710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dk1"/>
            </a:gs>
            <a:gs pos="50000">
              <a:schemeClr val="lt1"/>
            </a:gs>
            <a:gs pos="100000">
              <a:schemeClr val="dk2"/>
            </a:gs>
          </a:gsLst>
          <a:lin ang="2700006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Days One"/>
              <a:buNone/>
              <a:defRPr sz="35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ebas Neue"/>
              <a:buNone/>
              <a:defRPr sz="3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ebas Neue"/>
              <a:buNone/>
              <a:defRPr sz="3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ebas Neue"/>
              <a:buNone/>
              <a:defRPr sz="3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ebas Neue"/>
              <a:buNone/>
              <a:defRPr sz="3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ebas Neue"/>
              <a:buNone/>
              <a:defRPr sz="3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ebas Neue"/>
              <a:buNone/>
              <a:defRPr sz="3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ebas Neue"/>
              <a:buNone/>
              <a:defRPr sz="3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ebas Neue"/>
              <a:buNone/>
              <a:defRPr sz="3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ato"/>
              <a:buChar char="●"/>
              <a:defRPr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ato"/>
              <a:buChar char="○"/>
              <a:defRPr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ato"/>
              <a:buChar char="■"/>
              <a:defRPr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ato"/>
              <a:buChar char="●"/>
              <a:defRPr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ato"/>
              <a:buChar char="○"/>
              <a:defRPr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ato"/>
              <a:buChar char="■"/>
              <a:defRPr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ato"/>
              <a:buChar char="●"/>
              <a:defRPr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ato"/>
              <a:buChar char="○"/>
              <a:defRPr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Lato"/>
              <a:buChar char="■"/>
              <a:defRPr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4550211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/>
            </a:gs>
            <a:gs pos="79000">
              <a:schemeClr val="lt1"/>
            </a:gs>
            <a:gs pos="100000">
              <a:schemeClr val="accent6"/>
            </a:gs>
          </a:gsLst>
          <a:lin ang="2700006" scaled="0"/>
        </a:gradFill>
        <a:effectLst/>
      </p:bgPr>
    </p:bg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8"/>
          <p:cNvSpPr txBox="1">
            <a:spLocks noGrp="1"/>
          </p:cNvSpPr>
          <p:nvPr>
            <p:ph type="ctrTitle"/>
          </p:nvPr>
        </p:nvSpPr>
        <p:spPr>
          <a:xfrm>
            <a:off x="966467" y="1974952"/>
            <a:ext cx="6392534" cy="3322482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9600" b="1" dirty="0">
                <a:latin typeface="Agency FB" panose="020B0503020202020204" pitchFamily="34" charset="0"/>
              </a:rPr>
              <a:t>EGR101 SIM</a:t>
            </a:r>
            <a:br>
              <a:rPr lang="en" sz="8800" b="1" dirty="0">
                <a:latin typeface="Agency FB" panose="020B0503020202020204" pitchFamily="34" charset="0"/>
              </a:rPr>
            </a:br>
            <a:r>
              <a:rPr lang="en" sz="4000" b="1" dirty="0">
                <a:solidFill>
                  <a:schemeClr val="accent1"/>
                </a:solidFill>
                <a:latin typeface="Agency FB" panose="020B0503020202020204" pitchFamily="34" charset="0"/>
              </a:rPr>
              <a:t>SPRINT 5 DEMO</a:t>
            </a:r>
            <a:endParaRPr sz="4000" b="1" dirty="0">
              <a:solidFill>
                <a:schemeClr val="accent1"/>
              </a:solidFill>
              <a:latin typeface="Agency FB" panose="020B0503020202020204" pitchFamily="34" charset="0"/>
            </a:endParaRPr>
          </a:p>
        </p:txBody>
      </p:sp>
      <p:sp>
        <p:nvSpPr>
          <p:cNvPr id="265" name="Google Shape;265;p38"/>
          <p:cNvSpPr txBox="1">
            <a:spLocks noGrp="1"/>
          </p:cNvSpPr>
          <p:nvPr>
            <p:ph type="subTitle" idx="1"/>
          </p:nvPr>
        </p:nvSpPr>
        <p:spPr>
          <a:xfrm>
            <a:off x="966467" y="5108098"/>
            <a:ext cx="7784400" cy="123812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/>
            <a:r>
              <a:rPr lang="en-US" sz="2000" dirty="0">
                <a:latin typeface="Avenir Next LT Pro" panose="020B0504020202020204" pitchFamily="34" charset="0"/>
              </a:rPr>
              <a:t>Emily </a:t>
            </a:r>
            <a:r>
              <a:rPr lang="en-US" sz="2000" dirty="0" err="1">
                <a:latin typeface="Avenir Next LT Pro" panose="020B0504020202020204" pitchFamily="34" charset="0"/>
              </a:rPr>
              <a:t>Connearney</a:t>
            </a:r>
            <a:r>
              <a:rPr lang="en-US" sz="2000" dirty="0">
                <a:latin typeface="Avenir Next LT Pro" panose="020B0504020202020204" pitchFamily="34" charset="0"/>
              </a:rPr>
              <a:t>, Luke Crump, Vivian Dang, </a:t>
            </a:r>
          </a:p>
          <a:p>
            <a:pPr marL="0" indent="0"/>
            <a:r>
              <a:rPr lang="en-US" sz="2000" dirty="0">
                <a:latin typeface="Avenir Next LT Pro" panose="020B0504020202020204" pitchFamily="34" charset="0"/>
              </a:rPr>
              <a:t>Daniel Khalil, Keely Mashburn</a:t>
            </a:r>
          </a:p>
          <a:p>
            <a:pPr marL="0" indent="0"/>
            <a:endParaRPr dirty="0"/>
          </a:p>
        </p:txBody>
      </p:sp>
      <p:cxnSp>
        <p:nvCxnSpPr>
          <p:cNvPr id="266" name="Google Shape;266;p38"/>
          <p:cNvCxnSpPr/>
          <p:nvPr/>
        </p:nvCxnSpPr>
        <p:spPr>
          <a:xfrm>
            <a:off x="1032732" y="4928464"/>
            <a:ext cx="7308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67" name="Google Shape;267;p38"/>
          <p:cNvGrpSpPr/>
          <p:nvPr/>
        </p:nvGrpSpPr>
        <p:grpSpPr>
          <a:xfrm>
            <a:off x="9304620" y="761300"/>
            <a:ext cx="1933816" cy="1929880"/>
            <a:chOff x="7193640" y="535000"/>
            <a:chExt cx="1450362" cy="1447410"/>
          </a:xfrm>
        </p:grpSpPr>
        <p:sp>
          <p:nvSpPr>
            <p:cNvPr id="268" name="Google Shape;268;p38"/>
            <p:cNvSpPr/>
            <p:nvPr/>
          </p:nvSpPr>
          <p:spPr>
            <a:xfrm>
              <a:off x="8222280" y="600283"/>
              <a:ext cx="179093" cy="1316756"/>
            </a:xfrm>
            <a:custGeom>
              <a:avLst/>
              <a:gdLst/>
              <a:ahLst/>
              <a:cxnLst/>
              <a:rect l="l" t="t" r="r" b="b"/>
              <a:pathLst>
                <a:path w="2052" h="15087" extrusionOk="0">
                  <a:moveTo>
                    <a:pt x="2052" y="13741"/>
                  </a:moveTo>
                  <a:lnTo>
                    <a:pt x="2052" y="1347"/>
                  </a:lnTo>
                  <a:cubicBezTo>
                    <a:pt x="1438" y="799"/>
                    <a:pt x="747" y="346"/>
                    <a:pt x="0" y="0"/>
                  </a:cubicBezTo>
                  <a:lnTo>
                    <a:pt x="0" y="15087"/>
                  </a:lnTo>
                  <a:cubicBezTo>
                    <a:pt x="747" y="14742"/>
                    <a:pt x="1438" y="14288"/>
                    <a:pt x="2052" y="13741"/>
                  </a:cubicBezTo>
                  <a:close/>
                </a:path>
              </a:pathLst>
            </a:custGeom>
            <a:gradFill>
              <a:gsLst>
                <a:gs pos="0">
                  <a:schemeClr val="dk1">
                    <a:alpha val="28130"/>
                  </a:schemeClr>
                </a:gs>
                <a:gs pos="50000">
                  <a:schemeClr val="lt1">
                    <a:alpha val="28130"/>
                  </a:schemeClr>
                </a:gs>
                <a:gs pos="100000">
                  <a:schemeClr val="dk2">
                    <a:alpha val="28130"/>
                  </a:scheme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38"/>
            <p:cNvSpPr/>
            <p:nvPr/>
          </p:nvSpPr>
          <p:spPr>
            <a:xfrm>
              <a:off x="7960276" y="535000"/>
              <a:ext cx="179093" cy="1447323"/>
            </a:xfrm>
            <a:custGeom>
              <a:avLst/>
              <a:gdLst/>
              <a:ahLst/>
              <a:cxnLst/>
              <a:rect l="l" t="t" r="r" b="b"/>
              <a:pathLst>
                <a:path w="2052" h="16583" extrusionOk="0">
                  <a:moveTo>
                    <a:pt x="2052" y="16205"/>
                  </a:moveTo>
                  <a:lnTo>
                    <a:pt x="2052" y="378"/>
                  </a:lnTo>
                  <a:cubicBezTo>
                    <a:pt x="1387" y="166"/>
                    <a:pt x="697" y="40"/>
                    <a:pt x="0" y="0"/>
                  </a:cubicBezTo>
                  <a:lnTo>
                    <a:pt x="0" y="16583"/>
                  </a:lnTo>
                  <a:cubicBezTo>
                    <a:pt x="697" y="16544"/>
                    <a:pt x="1387" y="16417"/>
                    <a:pt x="2052" y="16205"/>
                  </a:cubicBezTo>
                  <a:close/>
                </a:path>
              </a:pathLst>
            </a:custGeom>
            <a:gradFill>
              <a:gsLst>
                <a:gs pos="0">
                  <a:schemeClr val="dk1">
                    <a:alpha val="28130"/>
                  </a:schemeClr>
                </a:gs>
                <a:gs pos="50000">
                  <a:schemeClr val="lt1">
                    <a:alpha val="28130"/>
                  </a:schemeClr>
                </a:gs>
                <a:gs pos="100000">
                  <a:schemeClr val="dk2">
                    <a:alpha val="28130"/>
                  </a:scheme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38"/>
            <p:cNvSpPr/>
            <p:nvPr/>
          </p:nvSpPr>
          <p:spPr>
            <a:xfrm>
              <a:off x="8484197" y="805295"/>
              <a:ext cx="159805" cy="906726"/>
            </a:xfrm>
            <a:custGeom>
              <a:avLst/>
              <a:gdLst/>
              <a:ahLst/>
              <a:cxnLst/>
              <a:rect l="l" t="t" r="r" b="b"/>
              <a:pathLst>
                <a:path w="1831" h="10389" extrusionOk="0">
                  <a:moveTo>
                    <a:pt x="1828" y="5195"/>
                  </a:moveTo>
                  <a:cubicBezTo>
                    <a:pt x="1830" y="3305"/>
                    <a:pt x="1185" y="1472"/>
                    <a:pt x="1" y="1"/>
                  </a:cubicBezTo>
                  <a:lnTo>
                    <a:pt x="1" y="10388"/>
                  </a:lnTo>
                  <a:cubicBezTo>
                    <a:pt x="1186" y="8917"/>
                    <a:pt x="1830" y="7084"/>
                    <a:pt x="1828" y="5195"/>
                  </a:cubicBezTo>
                  <a:close/>
                </a:path>
              </a:pathLst>
            </a:custGeom>
            <a:gradFill>
              <a:gsLst>
                <a:gs pos="0">
                  <a:schemeClr val="dk1">
                    <a:alpha val="28130"/>
                  </a:schemeClr>
                </a:gs>
                <a:gs pos="50000">
                  <a:schemeClr val="lt1">
                    <a:alpha val="28130"/>
                  </a:schemeClr>
                </a:gs>
                <a:gs pos="100000">
                  <a:schemeClr val="dk2">
                    <a:alpha val="28130"/>
                  </a:scheme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38"/>
            <p:cNvSpPr/>
            <p:nvPr/>
          </p:nvSpPr>
          <p:spPr>
            <a:xfrm>
              <a:off x="7193640" y="805295"/>
              <a:ext cx="159631" cy="906726"/>
            </a:xfrm>
            <a:custGeom>
              <a:avLst/>
              <a:gdLst/>
              <a:ahLst/>
              <a:cxnLst/>
              <a:rect l="l" t="t" r="r" b="b"/>
              <a:pathLst>
                <a:path w="1829" h="10389" extrusionOk="0">
                  <a:moveTo>
                    <a:pt x="3" y="5195"/>
                  </a:moveTo>
                  <a:cubicBezTo>
                    <a:pt x="1" y="7084"/>
                    <a:pt x="645" y="8917"/>
                    <a:pt x="1829" y="10388"/>
                  </a:cubicBezTo>
                  <a:lnTo>
                    <a:pt x="1829" y="1"/>
                  </a:lnTo>
                  <a:cubicBezTo>
                    <a:pt x="645" y="1472"/>
                    <a:pt x="1" y="3305"/>
                    <a:pt x="3" y="5195"/>
                  </a:cubicBezTo>
                  <a:close/>
                </a:path>
              </a:pathLst>
            </a:custGeom>
            <a:gradFill>
              <a:gsLst>
                <a:gs pos="0">
                  <a:schemeClr val="dk1">
                    <a:alpha val="28130"/>
                  </a:schemeClr>
                </a:gs>
                <a:gs pos="50000">
                  <a:schemeClr val="lt1">
                    <a:alpha val="28130"/>
                  </a:schemeClr>
                </a:gs>
                <a:gs pos="100000">
                  <a:schemeClr val="dk2">
                    <a:alpha val="28130"/>
                  </a:scheme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38"/>
            <p:cNvSpPr/>
            <p:nvPr/>
          </p:nvSpPr>
          <p:spPr>
            <a:xfrm>
              <a:off x="7698272" y="535000"/>
              <a:ext cx="179093" cy="1447410"/>
            </a:xfrm>
            <a:custGeom>
              <a:avLst/>
              <a:gdLst/>
              <a:ahLst/>
              <a:cxnLst/>
              <a:rect l="l" t="t" r="r" b="b"/>
              <a:pathLst>
                <a:path w="2052" h="16584" extrusionOk="0">
                  <a:moveTo>
                    <a:pt x="2052" y="16584"/>
                  </a:moveTo>
                  <a:lnTo>
                    <a:pt x="2052" y="0"/>
                  </a:lnTo>
                  <a:cubicBezTo>
                    <a:pt x="1355" y="40"/>
                    <a:pt x="665" y="166"/>
                    <a:pt x="0" y="379"/>
                  </a:cubicBezTo>
                  <a:lnTo>
                    <a:pt x="0" y="16205"/>
                  </a:lnTo>
                  <a:cubicBezTo>
                    <a:pt x="665" y="16418"/>
                    <a:pt x="1355" y="16545"/>
                    <a:pt x="2052" y="16584"/>
                  </a:cubicBezTo>
                  <a:close/>
                </a:path>
              </a:pathLst>
            </a:custGeom>
            <a:gradFill>
              <a:gsLst>
                <a:gs pos="0">
                  <a:schemeClr val="dk1">
                    <a:alpha val="28130"/>
                  </a:schemeClr>
                </a:gs>
                <a:gs pos="50000">
                  <a:schemeClr val="lt1">
                    <a:alpha val="28130"/>
                  </a:schemeClr>
                </a:gs>
                <a:gs pos="100000">
                  <a:schemeClr val="dk2">
                    <a:alpha val="28130"/>
                  </a:scheme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38"/>
            <p:cNvSpPr/>
            <p:nvPr/>
          </p:nvSpPr>
          <p:spPr>
            <a:xfrm>
              <a:off x="7436268" y="600283"/>
              <a:ext cx="179093" cy="1316756"/>
            </a:xfrm>
            <a:custGeom>
              <a:avLst/>
              <a:gdLst/>
              <a:ahLst/>
              <a:cxnLst/>
              <a:rect l="l" t="t" r="r" b="b"/>
              <a:pathLst>
                <a:path w="2052" h="15087" extrusionOk="0">
                  <a:moveTo>
                    <a:pt x="0" y="13741"/>
                  </a:moveTo>
                  <a:cubicBezTo>
                    <a:pt x="614" y="14288"/>
                    <a:pt x="1305" y="14742"/>
                    <a:pt x="2052" y="15087"/>
                  </a:cubicBezTo>
                  <a:lnTo>
                    <a:pt x="2052" y="0"/>
                  </a:lnTo>
                  <a:cubicBezTo>
                    <a:pt x="1305" y="346"/>
                    <a:pt x="614" y="799"/>
                    <a:pt x="0" y="1347"/>
                  </a:cubicBezTo>
                  <a:close/>
                </a:path>
              </a:pathLst>
            </a:custGeom>
            <a:gradFill>
              <a:gsLst>
                <a:gs pos="0">
                  <a:schemeClr val="dk1">
                    <a:alpha val="28130"/>
                  </a:schemeClr>
                </a:gs>
                <a:gs pos="50000">
                  <a:schemeClr val="lt1">
                    <a:alpha val="28130"/>
                  </a:schemeClr>
                </a:gs>
                <a:gs pos="100000">
                  <a:schemeClr val="dk2">
                    <a:alpha val="28130"/>
                  </a:scheme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274" name="Google Shape;274;p38"/>
          <p:cNvGrpSpPr/>
          <p:nvPr/>
        </p:nvGrpSpPr>
        <p:grpSpPr>
          <a:xfrm flipH="1">
            <a:off x="8274458" y="832481"/>
            <a:ext cx="2963988" cy="3173561"/>
            <a:chOff x="279450" y="571167"/>
            <a:chExt cx="1533626" cy="1642063"/>
          </a:xfrm>
        </p:grpSpPr>
        <p:sp>
          <p:nvSpPr>
            <p:cNvPr id="275" name="Google Shape;275;p38"/>
            <p:cNvSpPr/>
            <p:nvPr/>
          </p:nvSpPr>
          <p:spPr>
            <a:xfrm>
              <a:off x="328046" y="591443"/>
              <a:ext cx="1470248" cy="1255737"/>
            </a:xfrm>
            <a:custGeom>
              <a:avLst/>
              <a:gdLst/>
              <a:ahLst/>
              <a:cxnLst/>
              <a:rect l="l" t="t" r="r" b="b"/>
              <a:pathLst>
                <a:path w="38574" h="32946" extrusionOk="0">
                  <a:moveTo>
                    <a:pt x="547" y="31774"/>
                  </a:moveTo>
                  <a:cubicBezTo>
                    <a:pt x="2603" y="32632"/>
                    <a:pt x="4864" y="32946"/>
                    <a:pt x="7070" y="32574"/>
                  </a:cubicBezTo>
                  <a:cubicBezTo>
                    <a:pt x="9317" y="32195"/>
                    <a:pt x="11298" y="31096"/>
                    <a:pt x="13328" y="30122"/>
                  </a:cubicBezTo>
                  <a:cubicBezTo>
                    <a:pt x="15399" y="29128"/>
                    <a:pt x="17589" y="28397"/>
                    <a:pt x="19866" y="28065"/>
                  </a:cubicBezTo>
                  <a:cubicBezTo>
                    <a:pt x="22349" y="27703"/>
                    <a:pt x="24838" y="27849"/>
                    <a:pt x="27317" y="28184"/>
                  </a:cubicBezTo>
                  <a:cubicBezTo>
                    <a:pt x="29584" y="28491"/>
                    <a:pt x="32081" y="29201"/>
                    <a:pt x="34326" y="28412"/>
                  </a:cubicBezTo>
                  <a:cubicBezTo>
                    <a:pt x="35850" y="27875"/>
                    <a:pt x="37009" y="26591"/>
                    <a:pt x="37270" y="24982"/>
                  </a:cubicBezTo>
                  <a:cubicBezTo>
                    <a:pt x="37535" y="23347"/>
                    <a:pt x="36855" y="21789"/>
                    <a:pt x="36075" y="20392"/>
                  </a:cubicBezTo>
                  <a:cubicBezTo>
                    <a:pt x="35272" y="18955"/>
                    <a:pt x="34226" y="17655"/>
                    <a:pt x="33050" y="16506"/>
                  </a:cubicBezTo>
                  <a:cubicBezTo>
                    <a:pt x="30600" y="14113"/>
                    <a:pt x="27483" y="12314"/>
                    <a:pt x="24141" y="11530"/>
                  </a:cubicBezTo>
                  <a:cubicBezTo>
                    <a:pt x="21049" y="10804"/>
                    <a:pt x="17115" y="10926"/>
                    <a:pt x="14486" y="12942"/>
                  </a:cubicBezTo>
                  <a:cubicBezTo>
                    <a:pt x="13185" y="13939"/>
                    <a:pt x="12467" y="15527"/>
                    <a:pt x="12809" y="17160"/>
                  </a:cubicBezTo>
                  <a:cubicBezTo>
                    <a:pt x="13084" y="18470"/>
                    <a:pt x="14016" y="19483"/>
                    <a:pt x="15098" y="20211"/>
                  </a:cubicBezTo>
                  <a:cubicBezTo>
                    <a:pt x="17696" y="21961"/>
                    <a:pt x="21091" y="22431"/>
                    <a:pt x="24137" y="21952"/>
                  </a:cubicBezTo>
                  <a:cubicBezTo>
                    <a:pt x="27944" y="21354"/>
                    <a:pt x="31452" y="19344"/>
                    <a:pt x="34027" y="16495"/>
                  </a:cubicBezTo>
                  <a:cubicBezTo>
                    <a:pt x="37100" y="13096"/>
                    <a:pt x="38574" y="8661"/>
                    <a:pt x="38471" y="4108"/>
                  </a:cubicBezTo>
                  <a:cubicBezTo>
                    <a:pt x="38445" y="2923"/>
                    <a:pt x="38310" y="1744"/>
                    <a:pt x="38108" y="578"/>
                  </a:cubicBezTo>
                  <a:cubicBezTo>
                    <a:pt x="38007" y="0"/>
                    <a:pt x="37090" y="63"/>
                    <a:pt x="37191" y="648"/>
                  </a:cubicBezTo>
                  <a:cubicBezTo>
                    <a:pt x="37913" y="4798"/>
                    <a:pt x="37586" y="9103"/>
                    <a:pt x="35520" y="12843"/>
                  </a:cubicBezTo>
                  <a:cubicBezTo>
                    <a:pt x="33688" y="16161"/>
                    <a:pt x="30651" y="18832"/>
                    <a:pt x="27115" y="20203"/>
                  </a:cubicBezTo>
                  <a:cubicBezTo>
                    <a:pt x="24205" y="21332"/>
                    <a:pt x="20945" y="21577"/>
                    <a:pt x="17965" y="20579"/>
                  </a:cubicBezTo>
                  <a:cubicBezTo>
                    <a:pt x="15674" y="19813"/>
                    <a:pt x="12552" y="17775"/>
                    <a:pt x="13962" y="14928"/>
                  </a:cubicBezTo>
                  <a:cubicBezTo>
                    <a:pt x="14721" y="13393"/>
                    <a:pt x="16640" y="12692"/>
                    <a:pt x="18208" y="12331"/>
                  </a:cubicBezTo>
                  <a:cubicBezTo>
                    <a:pt x="19682" y="11990"/>
                    <a:pt x="21229" y="11971"/>
                    <a:pt x="22721" y="12193"/>
                  </a:cubicBezTo>
                  <a:cubicBezTo>
                    <a:pt x="25792" y="12648"/>
                    <a:pt x="28701" y="14061"/>
                    <a:pt x="31103" y="16006"/>
                  </a:cubicBezTo>
                  <a:cubicBezTo>
                    <a:pt x="33313" y="17795"/>
                    <a:pt x="35647" y="20395"/>
                    <a:pt x="36304" y="23251"/>
                  </a:cubicBezTo>
                  <a:cubicBezTo>
                    <a:pt x="36688" y="24923"/>
                    <a:pt x="36001" y="26635"/>
                    <a:pt x="34417" y="27385"/>
                  </a:cubicBezTo>
                  <a:cubicBezTo>
                    <a:pt x="32422" y="28329"/>
                    <a:pt x="30005" y="27637"/>
                    <a:pt x="27940" y="27344"/>
                  </a:cubicBezTo>
                  <a:cubicBezTo>
                    <a:pt x="23276" y="26683"/>
                    <a:pt x="18714" y="26829"/>
                    <a:pt x="14316" y="28669"/>
                  </a:cubicBezTo>
                  <a:cubicBezTo>
                    <a:pt x="12250" y="29533"/>
                    <a:pt x="10329" y="30751"/>
                    <a:pt x="8168" y="31385"/>
                  </a:cubicBezTo>
                  <a:cubicBezTo>
                    <a:pt x="5790" y="32082"/>
                    <a:pt x="3236" y="31901"/>
                    <a:pt x="957" y="30950"/>
                  </a:cubicBezTo>
                  <a:cubicBezTo>
                    <a:pt x="412" y="30723"/>
                    <a:pt x="0" y="31546"/>
                    <a:pt x="547" y="31774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38"/>
            <p:cNvSpPr/>
            <p:nvPr/>
          </p:nvSpPr>
          <p:spPr>
            <a:xfrm>
              <a:off x="1161610" y="949375"/>
              <a:ext cx="508950" cy="987369"/>
            </a:xfrm>
            <a:custGeom>
              <a:avLst/>
              <a:gdLst/>
              <a:ahLst/>
              <a:cxnLst/>
              <a:rect l="l" t="t" r="r" b="b"/>
              <a:pathLst>
                <a:path w="13353" h="25905" extrusionOk="0">
                  <a:moveTo>
                    <a:pt x="3512" y="0"/>
                  </a:moveTo>
                  <a:lnTo>
                    <a:pt x="1" y="14288"/>
                  </a:lnTo>
                  <a:lnTo>
                    <a:pt x="13352" y="25905"/>
                  </a:lnTo>
                  <a:lnTo>
                    <a:pt x="13352" y="25905"/>
                  </a:lnTo>
                  <a:lnTo>
                    <a:pt x="3512" y="0"/>
                  </a:lnTo>
                  <a:close/>
                </a:path>
              </a:pathLst>
            </a:custGeom>
            <a:solidFill>
              <a:srgbClr val="30186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38"/>
            <p:cNvSpPr/>
            <p:nvPr/>
          </p:nvSpPr>
          <p:spPr>
            <a:xfrm>
              <a:off x="474253" y="949375"/>
              <a:ext cx="821264" cy="544625"/>
            </a:xfrm>
            <a:custGeom>
              <a:avLst/>
              <a:gdLst/>
              <a:ahLst/>
              <a:cxnLst/>
              <a:rect l="l" t="t" r="r" b="b"/>
              <a:pathLst>
                <a:path w="21547" h="14289" extrusionOk="0">
                  <a:moveTo>
                    <a:pt x="21546" y="0"/>
                  </a:moveTo>
                  <a:lnTo>
                    <a:pt x="18035" y="14288"/>
                  </a:lnTo>
                  <a:lnTo>
                    <a:pt x="0" y="1302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38"/>
            <p:cNvSpPr/>
            <p:nvPr/>
          </p:nvSpPr>
          <p:spPr>
            <a:xfrm>
              <a:off x="474253" y="1445889"/>
              <a:ext cx="1196316" cy="767331"/>
            </a:xfrm>
            <a:custGeom>
              <a:avLst/>
              <a:gdLst/>
              <a:ahLst/>
              <a:cxnLst/>
              <a:rect l="l" t="t" r="r" b="b"/>
              <a:pathLst>
                <a:path w="31387" h="20132" extrusionOk="0">
                  <a:moveTo>
                    <a:pt x="0" y="0"/>
                  </a:moveTo>
                  <a:lnTo>
                    <a:pt x="18035" y="1261"/>
                  </a:lnTo>
                  <a:lnTo>
                    <a:pt x="31386" y="12878"/>
                  </a:lnTo>
                  <a:lnTo>
                    <a:pt x="12993" y="20132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38"/>
            <p:cNvSpPr/>
            <p:nvPr/>
          </p:nvSpPr>
          <p:spPr>
            <a:xfrm>
              <a:off x="969437" y="1493952"/>
              <a:ext cx="701125" cy="719268"/>
            </a:xfrm>
            <a:custGeom>
              <a:avLst/>
              <a:gdLst/>
              <a:ahLst/>
              <a:cxnLst/>
              <a:rect l="l" t="t" r="r" b="b"/>
              <a:pathLst>
                <a:path w="18395" h="18871" extrusionOk="0">
                  <a:moveTo>
                    <a:pt x="5043" y="0"/>
                  </a:moveTo>
                  <a:lnTo>
                    <a:pt x="1" y="18871"/>
                  </a:lnTo>
                  <a:lnTo>
                    <a:pt x="18394" y="11617"/>
                  </a:lnTo>
                  <a:lnTo>
                    <a:pt x="5043" y="0"/>
                  </a:lnTo>
                  <a:close/>
                </a:path>
              </a:pathLst>
            </a:custGeom>
            <a:solidFill>
              <a:srgbClr val="24125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80" name="Google Shape;280;p38"/>
            <p:cNvSpPr/>
            <p:nvPr/>
          </p:nvSpPr>
          <p:spPr>
            <a:xfrm>
              <a:off x="969437" y="949375"/>
              <a:ext cx="701125" cy="1263855"/>
            </a:xfrm>
            <a:custGeom>
              <a:avLst/>
              <a:gdLst/>
              <a:ahLst/>
              <a:cxnLst/>
              <a:rect l="l" t="t" r="r" b="b"/>
              <a:pathLst>
                <a:path w="18395" h="33159" extrusionOk="0">
                  <a:moveTo>
                    <a:pt x="8554" y="0"/>
                  </a:moveTo>
                  <a:lnTo>
                    <a:pt x="5043" y="14288"/>
                  </a:lnTo>
                  <a:lnTo>
                    <a:pt x="1" y="33159"/>
                  </a:lnTo>
                  <a:lnTo>
                    <a:pt x="18394" y="25905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999900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81" name="Google Shape;281;p38"/>
            <p:cNvSpPr/>
            <p:nvPr/>
          </p:nvSpPr>
          <p:spPr>
            <a:xfrm>
              <a:off x="279450" y="1498868"/>
              <a:ext cx="1471963" cy="348981"/>
            </a:xfrm>
            <a:custGeom>
              <a:avLst/>
              <a:gdLst/>
              <a:ahLst/>
              <a:cxnLst/>
              <a:rect l="l" t="t" r="r" b="b"/>
              <a:pathLst>
                <a:path w="38619" h="9156" extrusionOk="0">
                  <a:moveTo>
                    <a:pt x="37672" y="613"/>
                  </a:moveTo>
                  <a:cubicBezTo>
                    <a:pt x="37589" y="1865"/>
                    <a:pt x="36905" y="3003"/>
                    <a:pt x="35692" y="3576"/>
                  </a:cubicBezTo>
                  <a:cubicBezTo>
                    <a:pt x="33696" y="4521"/>
                    <a:pt x="31280" y="3828"/>
                    <a:pt x="29215" y="3536"/>
                  </a:cubicBezTo>
                  <a:cubicBezTo>
                    <a:pt x="24550" y="2875"/>
                    <a:pt x="19987" y="3020"/>
                    <a:pt x="15591" y="4860"/>
                  </a:cubicBezTo>
                  <a:cubicBezTo>
                    <a:pt x="13525" y="5724"/>
                    <a:pt x="11604" y="6943"/>
                    <a:pt x="9442" y="7577"/>
                  </a:cubicBezTo>
                  <a:cubicBezTo>
                    <a:pt x="7065" y="8273"/>
                    <a:pt x="4534" y="7474"/>
                    <a:pt x="2336" y="6344"/>
                  </a:cubicBezTo>
                  <a:cubicBezTo>
                    <a:pt x="996" y="5654"/>
                    <a:pt x="1" y="7761"/>
                    <a:pt x="1609" y="8297"/>
                  </a:cubicBezTo>
                  <a:cubicBezTo>
                    <a:pt x="3665" y="9155"/>
                    <a:pt x="6139" y="9137"/>
                    <a:pt x="8345" y="8765"/>
                  </a:cubicBezTo>
                  <a:cubicBezTo>
                    <a:pt x="10592" y="8387"/>
                    <a:pt x="12573" y="7288"/>
                    <a:pt x="14603" y="6314"/>
                  </a:cubicBezTo>
                  <a:cubicBezTo>
                    <a:pt x="16674" y="5320"/>
                    <a:pt x="18864" y="4589"/>
                    <a:pt x="21141" y="4256"/>
                  </a:cubicBezTo>
                  <a:cubicBezTo>
                    <a:pt x="23624" y="3894"/>
                    <a:pt x="26113" y="4041"/>
                    <a:pt x="28592" y="4376"/>
                  </a:cubicBezTo>
                  <a:cubicBezTo>
                    <a:pt x="30859" y="4683"/>
                    <a:pt x="33356" y="5393"/>
                    <a:pt x="35601" y="4602"/>
                  </a:cubicBezTo>
                  <a:cubicBezTo>
                    <a:pt x="37125" y="4067"/>
                    <a:pt x="38284" y="2783"/>
                    <a:pt x="38545" y="1172"/>
                  </a:cubicBezTo>
                  <a:cubicBezTo>
                    <a:pt x="38606" y="785"/>
                    <a:pt x="38619" y="391"/>
                    <a:pt x="38582" y="0"/>
                  </a:cubicBezTo>
                  <a:close/>
                </a:path>
              </a:pathLst>
            </a:custGeom>
            <a:solidFill>
              <a:srgbClr val="EECBA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38"/>
            <p:cNvSpPr/>
            <p:nvPr/>
          </p:nvSpPr>
          <p:spPr>
            <a:xfrm>
              <a:off x="809927" y="571167"/>
              <a:ext cx="1003149" cy="895512"/>
            </a:xfrm>
            <a:custGeom>
              <a:avLst/>
              <a:gdLst/>
              <a:ahLst/>
              <a:cxnLst/>
              <a:rect l="l" t="t" r="r" b="b"/>
              <a:pathLst>
                <a:path w="26319" h="23495" extrusionOk="0">
                  <a:moveTo>
                    <a:pt x="2633" y="12973"/>
                  </a:moveTo>
                  <a:cubicBezTo>
                    <a:pt x="1275" y="13711"/>
                    <a:pt x="239" y="14919"/>
                    <a:pt x="99" y="16501"/>
                  </a:cubicBezTo>
                  <a:cubicBezTo>
                    <a:pt x="0" y="17617"/>
                    <a:pt x="368" y="18683"/>
                    <a:pt x="1086" y="19539"/>
                  </a:cubicBezTo>
                  <a:cubicBezTo>
                    <a:pt x="2571" y="21309"/>
                    <a:pt x="5071" y="22200"/>
                    <a:pt x="7297" y="22526"/>
                  </a:cubicBezTo>
                  <a:cubicBezTo>
                    <a:pt x="13911" y="23494"/>
                    <a:pt x="20546" y="19487"/>
                    <a:pt x="23701" y="13783"/>
                  </a:cubicBezTo>
                  <a:cubicBezTo>
                    <a:pt x="24939" y="11545"/>
                    <a:pt x="25602" y="9030"/>
                    <a:pt x="25772" y="6485"/>
                  </a:cubicBezTo>
                  <a:cubicBezTo>
                    <a:pt x="25856" y="5225"/>
                    <a:pt x="26319" y="167"/>
                    <a:pt x="24374" y="79"/>
                  </a:cubicBezTo>
                  <a:cubicBezTo>
                    <a:pt x="22633" y="0"/>
                    <a:pt x="23354" y="2391"/>
                    <a:pt x="23550" y="3310"/>
                  </a:cubicBezTo>
                  <a:cubicBezTo>
                    <a:pt x="24147" y="6093"/>
                    <a:pt x="24714" y="9141"/>
                    <a:pt x="23608" y="11875"/>
                  </a:cubicBezTo>
                  <a:cubicBezTo>
                    <a:pt x="22452" y="14733"/>
                    <a:pt x="20301" y="17237"/>
                    <a:pt x="17776" y="18977"/>
                  </a:cubicBezTo>
                  <a:cubicBezTo>
                    <a:pt x="13629" y="21835"/>
                    <a:pt x="7784" y="22872"/>
                    <a:pt x="3284" y="20188"/>
                  </a:cubicBezTo>
                  <a:cubicBezTo>
                    <a:pt x="2329" y="19618"/>
                    <a:pt x="1410" y="18791"/>
                    <a:pt x="1105" y="17685"/>
                  </a:cubicBezTo>
                  <a:cubicBezTo>
                    <a:pt x="634" y="15982"/>
                    <a:pt x="1700" y="14522"/>
                    <a:pt x="3147" y="13736"/>
                  </a:cubicBezTo>
                  <a:cubicBezTo>
                    <a:pt x="3667" y="13453"/>
                    <a:pt x="3149" y="12694"/>
                    <a:pt x="2633" y="12973"/>
                  </a:cubicBezTo>
                  <a:close/>
                </a:path>
              </a:pathLst>
            </a:custGeom>
            <a:solidFill>
              <a:srgbClr val="EECBA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283" name="Google Shape;283;p38"/>
          <p:cNvGrpSpPr/>
          <p:nvPr/>
        </p:nvGrpSpPr>
        <p:grpSpPr>
          <a:xfrm>
            <a:off x="8965709" y="4006049"/>
            <a:ext cx="414132" cy="392939"/>
            <a:chOff x="6724281" y="3004537"/>
            <a:chExt cx="310599" cy="294704"/>
          </a:xfrm>
        </p:grpSpPr>
        <p:sp>
          <p:nvSpPr>
            <p:cNvPr id="284" name="Google Shape;284;p38"/>
            <p:cNvSpPr/>
            <p:nvPr/>
          </p:nvSpPr>
          <p:spPr>
            <a:xfrm>
              <a:off x="6771315" y="3004537"/>
              <a:ext cx="263565" cy="242106"/>
            </a:xfrm>
            <a:custGeom>
              <a:avLst/>
              <a:gdLst/>
              <a:ahLst/>
              <a:cxnLst/>
              <a:rect l="l" t="t" r="r" b="b"/>
              <a:pathLst>
                <a:path w="6915" h="6352" extrusionOk="0">
                  <a:moveTo>
                    <a:pt x="0" y="838"/>
                  </a:moveTo>
                  <a:lnTo>
                    <a:pt x="749" y="1"/>
                  </a:lnTo>
                  <a:lnTo>
                    <a:pt x="6914" y="5515"/>
                  </a:lnTo>
                  <a:lnTo>
                    <a:pt x="6165" y="6352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38"/>
            <p:cNvSpPr/>
            <p:nvPr/>
          </p:nvSpPr>
          <p:spPr>
            <a:xfrm>
              <a:off x="6724281" y="3057058"/>
              <a:ext cx="263603" cy="242183"/>
            </a:xfrm>
            <a:custGeom>
              <a:avLst/>
              <a:gdLst/>
              <a:ahLst/>
              <a:cxnLst/>
              <a:rect l="l" t="t" r="r" b="b"/>
              <a:pathLst>
                <a:path w="6916" h="6354" extrusionOk="0">
                  <a:moveTo>
                    <a:pt x="1" y="839"/>
                  </a:moveTo>
                  <a:lnTo>
                    <a:pt x="750" y="1"/>
                  </a:lnTo>
                  <a:lnTo>
                    <a:pt x="6916" y="5516"/>
                  </a:lnTo>
                  <a:lnTo>
                    <a:pt x="6167" y="6353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286" name="Google Shape;286;p38"/>
          <p:cNvGrpSpPr/>
          <p:nvPr/>
        </p:nvGrpSpPr>
        <p:grpSpPr>
          <a:xfrm>
            <a:off x="10674183" y="3373195"/>
            <a:ext cx="365852" cy="383843"/>
            <a:chOff x="8005637" y="2529896"/>
            <a:chExt cx="274389" cy="287882"/>
          </a:xfrm>
        </p:grpSpPr>
        <p:sp>
          <p:nvSpPr>
            <p:cNvPr id="287" name="Google Shape;287;p38"/>
            <p:cNvSpPr/>
            <p:nvPr/>
          </p:nvSpPr>
          <p:spPr>
            <a:xfrm>
              <a:off x="8005637" y="2529896"/>
              <a:ext cx="221829" cy="240887"/>
            </a:xfrm>
            <a:custGeom>
              <a:avLst/>
              <a:gdLst/>
              <a:ahLst/>
              <a:cxnLst/>
              <a:rect l="l" t="t" r="r" b="b"/>
              <a:pathLst>
                <a:path w="5820" h="6320" extrusionOk="0">
                  <a:moveTo>
                    <a:pt x="0" y="5570"/>
                  </a:moveTo>
                  <a:lnTo>
                    <a:pt x="4982" y="0"/>
                  </a:lnTo>
                  <a:lnTo>
                    <a:pt x="5820" y="749"/>
                  </a:lnTo>
                  <a:lnTo>
                    <a:pt x="838" y="6319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38"/>
            <p:cNvSpPr/>
            <p:nvPr/>
          </p:nvSpPr>
          <p:spPr>
            <a:xfrm>
              <a:off x="8058159" y="2576891"/>
              <a:ext cx="221867" cy="240887"/>
            </a:xfrm>
            <a:custGeom>
              <a:avLst/>
              <a:gdLst/>
              <a:ahLst/>
              <a:cxnLst/>
              <a:rect l="l" t="t" r="r" b="b"/>
              <a:pathLst>
                <a:path w="5821" h="6320" extrusionOk="0">
                  <a:moveTo>
                    <a:pt x="1" y="5571"/>
                  </a:moveTo>
                  <a:lnTo>
                    <a:pt x="4984" y="1"/>
                  </a:lnTo>
                  <a:lnTo>
                    <a:pt x="5820" y="750"/>
                  </a:lnTo>
                  <a:lnTo>
                    <a:pt x="838" y="632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289" name="Google Shape;289;p38"/>
          <p:cNvSpPr/>
          <p:nvPr/>
        </p:nvSpPr>
        <p:spPr>
          <a:xfrm>
            <a:off x="7877991" y="1974951"/>
            <a:ext cx="290691" cy="290691"/>
          </a:xfrm>
          <a:custGeom>
            <a:avLst/>
            <a:gdLst/>
            <a:ahLst/>
            <a:cxnLst/>
            <a:rect l="l" t="t" r="r" b="b"/>
            <a:pathLst>
              <a:path w="5720" h="5720" extrusionOk="0">
                <a:moveTo>
                  <a:pt x="5720" y="2860"/>
                </a:moveTo>
                <a:cubicBezTo>
                  <a:pt x="5720" y="4440"/>
                  <a:pt x="4439" y="5719"/>
                  <a:pt x="2860" y="5719"/>
                </a:cubicBezTo>
                <a:cubicBezTo>
                  <a:pt x="1281" y="5719"/>
                  <a:pt x="0" y="4440"/>
                  <a:pt x="0" y="2860"/>
                </a:cubicBezTo>
                <a:cubicBezTo>
                  <a:pt x="0" y="1281"/>
                  <a:pt x="1281" y="1"/>
                  <a:pt x="2860" y="1"/>
                </a:cubicBezTo>
                <a:cubicBezTo>
                  <a:pt x="4439" y="1"/>
                  <a:pt x="5720" y="1281"/>
                  <a:pt x="5720" y="2860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90" name="Google Shape;290;p38"/>
          <p:cNvSpPr/>
          <p:nvPr/>
        </p:nvSpPr>
        <p:spPr>
          <a:xfrm>
            <a:off x="8168651" y="2477414"/>
            <a:ext cx="104588" cy="104588"/>
          </a:xfrm>
          <a:custGeom>
            <a:avLst/>
            <a:gdLst/>
            <a:ahLst/>
            <a:cxnLst/>
            <a:rect l="l" t="t" r="r" b="b"/>
            <a:pathLst>
              <a:path w="2058" h="2058" extrusionOk="0">
                <a:moveTo>
                  <a:pt x="1242" y="118"/>
                </a:moveTo>
                <a:cubicBezTo>
                  <a:pt x="1744" y="236"/>
                  <a:pt x="2057" y="739"/>
                  <a:pt x="1939" y="1242"/>
                </a:cubicBezTo>
                <a:cubicBezTo>
                  <a:pt x="1821" y="1746"/>
                  <a:pt x="1319" y="2058"/>
                  <a:pt x="815" y="1940"/>
                </a:cubicBezTo>
                <a:cubicBezTo>
                  <a:pt x="312" y="1822"/>
                  <a:pt x="0" y="1319"/>
                  <a:pt x="117" y="816"/>
                </a:cubicBezTo>
                <a:cubicBezTo>
                  <a:pt x="235" y="312"/>
                  <a:pt x="739" y="1"/>
                  <a:pt x="1242" y="118"/>
                </a:cubicBezTo>
                <a:close/>
              </a:path>
            </a:pathLst>
          </a:custGeom>
          <a:gradFill>
            <a:gsLst>
              <a:gs pos="0">
                <a:schemeClr val="accent5"/>
              </a:gs>
              <a:gs pos="100000">
                <a:schemeClr val="accent6"/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grpSp>
        <p:nvGrpSpPr>
          <p:cNvPr id="291" name="Google Shape;291;p38"/>
          <p:cNvGrpSpPr/>
          <p:nvPr/>
        </p:nvGrpSpPr>
        <p:grpSpPr>
          <a:xfrm rot="8945712">
            <a:off x="1175018" y="663766"/>
            <a:ext cx="627333" cy="727468"/>
            <a:chOff x="5320111" y="1881293"/>
            <a:chExt cx="470512" cy="545615"/>
          </a:xfrm>
        </p:grpSpPr>
        <p:sp>
          <p:nvSpPr>
            <p:cNvPr id="292" name="Google Shape;292;p38"/>
            <p:cNvSpPr/>
            <p:nvPr/>
          </p:nvSpPr>
          <p:spPr>
            <a:xfrm>
              <a:off x="5587062" y="1881293"/>
              <a:ext cx="203557" cy="545107"/>
            </a:xfrm>
            <a:custGeom>
              <a:avLst/>
              <a:gdLst/>
              <a:ahLst/>
              <a:cxnLst/>
              <a:rect l="l" t="t" r="r" b="b"/>
              <a:pathLst>
                <a:path w="5545" h="14849" extrusionOk="0">
                  <a:moveTo>
                    <a:pt x="5544" y="14849"/>
                  </a:moveTo>
                  <a:lnTo>
                    <a:pt x="1" y="10375"/>
                  </a:lnTo>
                  <a:lnTo>
                    <a:pt x="3802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93" name="Google Shape;293;p38"/>
            <p:cNvSpPr/>
            <p:nvPr/>
          </p:nvSpPr>
          <p:spPr>
            <a:xfrm>
              <a:off x="5320111" y="1881293"/>
              <a:ext cx="406563" cy="380903"/>
            </a:xfrm>
            <a:custGeom>
              <a:avLst/>
              <a:gdLst/>
              <a:ahLst/>
              <a:cxnLst/>
              <a:rect l="l" t="t" r="r" b="b"/>
              <a:pathLst>
                <a:path w="11075" h="10376" extrusionOk="0">
                  <a:moveTo>
                    <a:pt x="11074" y="0"/>
                  </a:moveTo>
                  <a:lnTo>
                    <a:pt x="7273" y="10375"/>
                  </a:lnTo>
                  <a:lnTo>
                    <a:pt x="1" y="10138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38"/>
            <p:cNvSpPr/>
            <p:nvPr/>
          </p:nvSpPr>
          <p:spPr>
            <a:xfrm>
              <a:off x="5320111" y="2253453"/>
              <a:ext cx="470512" cy="173455"/>
            </a:xfrm>
            <a:custGeom>
              <a:avLst/>
              <a:gdLst/>
              <a:ahLst/>
              <a:cxnLst/>
              <a:rect l="l" t="t" r="r" b="b"/>
              <a:pathLst>
                <a:path w="12817" h="4725" extrusionOk="0">
                  <a:moveTo>
                    <a:pt x="1" y="0"/>
                  </a:moveTo>
                  <a:lnTo>
                    <a:pt x="7273" y="237"/>
                  </a:lnTo>
                  <a:lnTo>
                    <a:pt x="12816" y="4711"/>
                  </a:lnTo>
                  <a:lnTo>
                    <a:pt x="5673" y="4724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295" name="Google Shape;295;p38"/>
          <p:cNvGrpSpPr/>
          <p:nvPr/>
        </p:nvGrpSpPr>
        <p:grpSpPr>
          <a:xfrm>
            <a:off x="1944619" y="998049"/>
            <a:ext cx="420431" cy="502641"/>
            <a:chOff x="4040314" y="1769061"/>
            <a:chExt cx="315323" cy="376981"/>
          </a:xfrm>
        </p:grpSpPr>
        <p:sp>
          <p:nvSpPr>
            <p:cNvPr id="296" name="Google Shape;296;p38"/>
            <p:cNvSpPr/>
            <p:nvPr/>
          </p:nvSpPr>
          <p:spPr>
            <a:xfrm>
              <a:off x="4040314" y="1769061"/>
              <a:ext cx="132487" cy="376981"/>
            </a:xfrm>
            <a:custGeom>
              <a:avLst/>
              <a:gdLst/>
              <a:ahLst/>
              <a:cxnLst/>
              <a:rect l="l" t="t" r="r" b="b"/>
              <a:pathLst>
                <a:path w="3597" h="10235" extrusionOk="0">
                  <a:moveTo>
                    <a:pt x="1" y="0"/>
                  </a:moveTo>
                  <a:lnTo>
                    <a:pt x="3596" y="3305"/>
                  </a:lnTo>
                  <a:lnTo>
                    <a:pt x="538" y="1023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97" name="Google Shape;297;p38"/>
            <p:cNvSpPr/>
            <p:nvPr/>
          </p:nvSpPr>
          <p:spPr>
            <a:xfrm>
              <a:off x="4060093" y="1890752"/>
              <a:ext cx="295544" cy="255286"/>
            </a:xfrm>
            <a:custGeom>
              <a:avLst/>
              <a:gdLst/>
              <a:ahLst/>
              <a:cxnLst/>
              <a:rect l="l" t="t" r="r" b="b"/>
              <a:pathLst>
                <a:path w="8024" h="6931" extrusionOk="0">
                  <a:moveTo>
                    <a:pt x="1" y="6931"/>
                  </a:moveTo>
                  <a:lnTo>
                    <a:pt x="3059" y="1"/>
                  </a:lnTo>
                  <a:lnTo>
                    <a:pt x="8024" y="484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98" name="Google Shape;298;p38"/>
            <p:cNvSpPr/>
            <p:nvPr/>
          </p:nvSpPr>
          <p:spPr>
            <a:xfrm>
              <a:off x="4040314" y="1769061"/>
              <a:ext cx="315323" cy="139558"/>
            </a:xfrm>
            <a:custGeom>
              <a:avLst/>
              <a:gdLst/>
              <a:ahLst/>
              <a:cxnLst/>
              <a:rect l="l" t="t" r="r" b="b"/>
              <a:pathLst>
                <a:path w="8561" h="3789" extrusionOk="0">
                  <a:moveTo>
                    <a:pt x="8561" y="3788"/>
                  </a:moveTo>
                  <a:lnTo>
                    <a:pt x="3596" y="3305"/>
                  </a:lnTo>
                  <a:lnTo>
                    <a:pt x="1" y="0"/>
                  </a:lnTo>
                  <a:lnTo>
                    <a:pt x="4888" y="305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299" name="Google Shape;299;p38"/>
          <p:cNvSpPr/>
          <p:nvPr/>
        </p:nvSpPr>
        <p:spPr>
          <a:xfrm>
            <a:off x="10283057" y="5414517"/>
            <a:ext cx="290691" cy="290691"/>
          </a:xfrm>
          <a:custGeom>
            <a:avLst/>
            <a:gdLst/>
            <a:ahLst/>
            <a:cxnLst/>
            <a:rect l="l" t="t" r="r" b="b"/>
            <a:pathLst>
              <a:path w="5720" h="5720" extrusionOk="0">
                <a:moveTo>
                  <a:pt x="5720" y="2860"/>
                </a:moveTo>
                <a:cubicBezTo>
                  <a:pt x="5720" y="4440"/>
                  <a:pt x="4439" y="5719"/>
                  <a:pt x="2860" y="5719"/>
                </a:cubicBezTo>
                <a:cubicBezTo>
                  <a:pt x="1281" y="5719"/>
                  <a:pt x="0" y="4440"/>
                  <a:pt x="0" y="2860"/>
                </a:cubicBezTo>
                <a:cubicBezTo>
                  <a:pt x="0" y="1281"/>
                  <a:pt x="1281" y="1"/>
                  <a:pt x="2860" y="1"/>
                </a:cubicBezTo>
                <a:cubicBezTo>
                  <a:pt x="4439" y="1"/>
                  <a:pt x="5720" y="1281"/>
                  <a:pt x="5720" y="2860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00" name="Google Shape;300;p38"/>
          <p:cNvSpPr/>
          <p:nvPr/>
        </p:nvSpPr>
        <p:spPr>
          <a:xfrm>
            <a:off x="10674171" y="5586797"/>
            <a:ext cx="502659" cy="502659"/>
          </a:xfrm>
          <a:custGeom>
            <a:avLst/>
            <a:gdLst/>
            <a:ahLst/>
            <a:cxnLst/>
            <a:rect l="l" t="t" r="r" b="b"/>
            <a:pathLst>
              <a:path w="5671" h="5671" extrusionOk="0">
                <a:moveTo>
                  <a:pt x="2836" y="0"/>
                </a:moveTo>
                <a:cubicBezTo>
                  <a:pt x="1270" y="0"/>
                  <a:pt x="1" y="1269"/>
                  <a:pt x="1" y="2835"/>
                </a:cubicBezTo>
                <a:cubicBezTo>
                  <a:pt x="1" y="4401"/>
                  <a:pt x="1270" y="5670"/>
                  <a:pt x="2836" y="5670"/>
                </a:cubicBezTo>
                <a:cubicBezTo>
                  <a:pt x="4402" y="5670"/>
                  <a:pt x="5671" y="4401"/>
                  <a:pt x="5671" y="2835"/>
                </a:cubicBezTo>
                <a:cubicBezTo>
                  <a:pt x="5671" y="1269"/>
                  <a:pt x="4402" y="0"/>
                  <a:pt x="2836" y="0"/>
                </a:cubicBezTo>
                <a:close/>
                <a:moveTo>
                  <a:pt x="2836" y="3409"/>
                </a:moveTo>
                <a:cubicBezTo>
                  <a:pt x="2603" y="3409"/>
                  <a:pt x="2395" y="3269"/>
                  <a:pt x="2306" y="3055"/>
                </a:cubicBezTo>
                <a:cubicBezTo>
                  <a:pt x="2217" y="2841"/>
                  <a:pt x="2266" y="2595"/>
                  <a:pt x="2431" y="2430"/>
                </a:cubicBezTo>
                <a:cubicBezTo>
                  <a:pt x="2594" y="2267"/>
                  <a:pt x="2840" y="2217"/>
                  <a:pt x="3055" y="2306"/>
                </a:cubicBezTo>
                <a:cubicBezTo>
                  <a:pt x="3269" y="2395"/>
                  <a:pt x="3409" y="2604"/>
                  <a:pt x="3409" y="2835"/>
                </a:cubicBezTo>
                <a:cubicBezTo>
                  <a:pt x="3409" y="3152"/>
                  <a:pt x="3152" y="3408"/>
                  <a:pt x="2836" y="3408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grpSp>
        <p:nvGrpSpPr>
          <p:cNvPr id="301" name="Google Shape;301;p38"/>
          <p:cNvGrpSpPr/>
          <p:nvPr/>
        </p:nvGrpSpPr>
        <p:grpSpPr>
          <a:xfrm rot="2395509">
            <a:off x="1390165" y="1682396"/>
            <a:ext cx="365860" cy="383851"/>
            <a:chOff x="2772212" y="2822146"/>
            <a:chExt cx="274389" cy="287882"/>
          </a:xfrm>
        </p:grpSpPr>
        <p:sp>
          <p:nvSpPr>
            <p:cNvPr id="302" name="Google Shape;302;p38"/>
            <p:cNvSpPr/>
            <p:nvPr/>
          </p:nvSpPr>
          <p:spPr>
            <a:xfrm>
              <a:off x="2772212" y="2822146"/>
              <a:ext cx="221829" cy="240887"/>
            </a:xfrm>
            <a:custGeom>
              <a:avLst/>
              <a:gdLst/>
              <a:ahLst/>
              <a:cxnLst/>
              <a:rect l="l" t="t" r="r" b="b"/>
              <a:pathLst>
                <a:path w="5820" h="6320" extrusionOk="0">
                  <a:moveTo>
                    <a:pt x="0" y="5570"/>
                  </a:moveTo>
                  <a:lnTo>
                    <a:pt x="4982" y="0"/>
                  </a:lnTo>
                  <a:lnTo>
                    <a:pt x="5820" y="749"/>
                  </a:lnTo>
                  <a:lnTo>
                    <a:pt x="838" y="6319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38"/>
            <p:cNvSpPr/>
            <p:nvPr/>
          </p:nvSpPr>
          <p:spPr>
            <a:xfrm>
              <a:off x="2824734" y="2869141"/>
              <a:ext cx="221867" cy="240887"/>
            </a:xfrm>
            <a:custGeom>
              <a:avLst/>
              <a:gdLst/>
              <a:ahLst/>
              <a:cxnLst/>
              <a:rect l="l" t="t" r="r" b="b"/>
              <a:pathLst>
                <a:path w="5821" h="6320" extrusionOk="0">
                  <a:moveTo>
                    <a:pt x="1" y="5571"/>
                  </a:moveTo>
                  <a:lnTo>
                    <a:pt x="4984" y="1"/>
                  </a:lnTo>
                  <a:lnTo>
                    <a:pt x="5820" y="750"/>
                  </a:lnTo>
                  <a:lnTo>
                    <a:pt x="838" y="632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41"/>
          <p:cNvSpPr txBox="1">
            <a:spLocks noGrp="1"/>
          </p:cNvSpPr>
          <p:nvPr>
            <p:ph type="title" idx="15"/>
          </p:nvPr>
        </p:nvSpPr>
        <p:spPr>
          <a:xfrm>
            <a:off x="0" y="3105800"/>
            <a:ext cx="3297194" cy="646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4800" b="1" dirty="0">
                <a:solidFill>
                  <a:schemeClr val="accent1"/>
                </a:solidFill>
                <a:latin typeface="Agency FB" panose="020B0503020202020204" pitchFamily="34" charset="0"/>
              </a:rPr>
              <a:t>Courses</a:t>
            </a:r>
            <a:endParaRPr sz="4800" b="1" dirty="0">
              <a:solidFill>
                <a:schemeClr val="accent1"/>
              </a:solidFill>
              <a:latin typeface="Agency FB" panose="020B0503020202020204" pitchFamily="34" charset="0"/>
            </a:endParaRPr>
          </a:p>
        </p:txBody>
      </p:sp>
      <p:grpSp>
        <p:nvGrpSpPr>
          <p:cNvPr id="375" name="Google Shape;375;p41"/>
          <p:cNvGrpSpPr/>
          <p:nvPr/>
        </p:nvGrpSpPr>
        <p:grpSpPr>
          <a:xfrm>
            <a:off x="11127609" y="5177285"/>
            <a:ext cx="221847" cy="934688"/>
            <a:chOff x="8668080" y="2328029"/>
            <a:chExt cx="127488" cy="537136"/>
          </a:xfrm>
        </p:grpSpPr>
        <p:sp>
          <p:nvSpPr>
            <p:cNvPr id="376" name="Google Shape;376;p41"/>
            <p:cNvSpPr/>
            <p:nvPr/>
          </p:nvSpPr>
          <p:spPr>
            <a:xfrm>
              <a:off x="8745387" y="2328029"/>
              <a:ext cx="50181" cy="43070"/>
            </a:xfrm>
            <a:custGeom>
              <a:avLst/>
              <a:gdLst/>
              <a:ahLst/>
              <a:cxnLst/>
              <a:rect l="l" t="t" r="r" b="b"/>
              <a:pathLst>
                <a:path w="875" h="751" extrusionOk="0">
                  <a:moveTo>
                    <a:pt x="376" y="1"/>
                  </a:moveTo>
                  <a:cubicBezTo>
                    <a:pt x="169" y="1"/>
                    <a:pt x="1" y="169"/>
                    <a:pt x="1" y="376"/>
                  </a:cubicBezTo>
                  <a:cubicBezTo>
                    <a:pt x="1" y="601"/>
                    <a:pt x="185" y="750"/>
                    <a:pt x="377" y="750"/>
                  </a:cubicBezTo>
                  <a:cubicBezTo>
                    <a:pt x="469" y="750"/>
                    <a:pt x="563" y="716"/>
                    <a:pt x="639" y="640"/>
                  </a:cubicBezTo>
                  <a:cubicBezTo>
                    <a:pt x="874" y="405"/>
                    <a:pt x="708" y="2"/>
                    <a:pt x="3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77" name="Google Shape;377;p41"/>
            <p:cNvSpPr/>
            <p:nvPr/>
          </p:nvSpPr>
          <p:spPr>
            <a:xfrm>
              <a:off x="8745387" y="2426900"/>
              <a:ext cx="50181" cy="43013"/>
            </a:xfrm>
            <a:custGeom>
              <a:avLst/>
              <a:gdLst/>
              <a:ahLst/>
              <a:cxnLst/>
              <a:rect l="l" t="t" r="r" b="b"/>
              <a:pathLst>
                <a:path w="875" h="750" extrusionOk="0">
                  <a:moveTo>
                    <a:pt x="376" y="1"/>
                  </a:moveTo>
                  <a:cubicBezTo>
                    <a:pt x="169" y="1"/>
                    <a:pt x="1" y="169"/>
                    <a:pt x="1" y="376"/>
                  </a:cubicBezTo>
                  <a:cubicBezTo>
                    <a:pt x="1" y="601"/>
                    <a:pt x="185" y="749"/>
                    <a:pt x="377" y="749"/>
                  </a:cubicBezTo>
                  <a:cubicBezTo>
                    <a:pt x="469" y="749"/>
                    <a:pt x="563" y="715"/>
                    <a:pt x="639" y="639"/>
                  </a:cubicBezTo>
                  <a:cubicBezTo>
                    <a:pt x="874" y="403"/>
                    <a:pt x="708" y="1"/>
                    <a:pt x="3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78" name="Google Shape;378;p41"/>
            <p:cNvSpPr/>
            <p:nvPr/>
          </p:nvSpPr>
          <p:spPr>
            <a:xfrm>
              <a:off x="8745387" y="2525771"/>
              <a:ext cx="50181" cy="42955"/>
            </a:xfrm>
            <a:custGeom>
              <a:avLst/>
              <a:gdLst/>
              <a:ahLst/>
              <a:cxnLst/>
              <a:rect l="l" t="t" r="r" b="b"/>
              <a:pathLst>
                <a:path w="875" h="749" extrusionOk="0">
                  <a:moveTo>
                    <a:pt x="374" y="0"/>
                  </a:moveTo>
                  <a:cubicBezTo>
                    <a:pt x="168" y="0"/>
                    <a:pt x="1" y="168"/>
                    <a:pt x="1" y="374"/>
                  </a:cubicBezTo>
                  <a:cubicBezTo>
                    <a:pt x="1" y="599"/>
                    <a:pt x="185" y="748"/>
                    <a:pt x="377" y="748"/>
                  </a:cubicBezTo>
                  <a:cubicBezTo>
                    <a:pt x="469" y="748"/>
                    <a:pt x="562" y="715"/>
                    <a:pt x="638" y="639"/>
                  </a:cubicBezTo>
                  <a:cubicBezTo>
                    <a:pt x="874" y="403"/>
                    <a:pt x="708" y="0"/>
                    <a:pt x="376" y="0"/>
                  </a:cubicBezTo>
                  <a:cubicBezTo>
                    <a:pt x="375" y="0"/>
                    <a:pt x="374" y="0"/>
                    <a:pt x="3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79" name="Google Shape;379;p41"/>
            <p:cNvSpPr/>
            <p:nvPr/>
          </p:nvSpPr>
          <p:spPr>
            <a:xfrm>
              <a:off x="8745387" y="2624526"/>
              <a:ext cx="50181" cy="43013"/>
            </a:xfrm>
            <a:custGeom>
              <a:avLst/>
              <a:gdLst/>
              <a:ahLst/>
              <a:cxnLst/>
              <a:rect l="l" t="t" r="r" b="b"/>
              <a:pathLst>
                <a:path w="875" h="750" extrusionOk="0">
                  <a:moveTo>
                    <a:pt x="376" y="1"/>
                  </a:moveTo>
                  <a:cubicBezTo>
                    <a:pt x="169" y="1"/>
                    <a:pt x="1" y="169"/>
                    <a:pt x="1" y="375"/>
                  </a:cubicBezTo>
                  <a:cubicBezTo>
                    <a:pt x="1" y="600"/>
                    <a:pt x="185" y="750"/>
                    <a:pt x="377" y="750"/>
                  </a:cubicBezTo>
                  <a:cubicBezTo>
                    <a:pt x="469" y="750"/>
                    <a:pt x="562" y="715"/>
                    <a:pt x="638" y="639"/>
                  </a:cubicBezTo>
                  <a:cubicBezTo>
                    <a:pt x="874" y="404"/>
                    <a:pt x="708" y="2"/>
                    <a:pt x="3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80" name="Google Shape;380;p41"/>
            <p:cNvSpPr/>
            <p:nvPr/>
          </p:nvSpPr>
          <p:spPr>
            <a:xfrm>
              <a:off x="8745387" y="2723397"/>
              <a:ext cx="44733" cy="43013"/>
            </a:xfrm>
            <a:custGeom>
              <a:avLst/>
              <a:gdLst/>
              <a:ahLst/>
              <a:cxnLst/>
              <a:rect l="l" t="t" r="r" b="b"/>
              <a:pathLst>
                <a:path w="780" h="750" extrusionOk="0">
                  <a:moveTo>
                    <a:pt x="376" y="0"/>
                  </a:moveTo>
                  <a:cubicBezTo>
                    <a:pt x="169" y="0"/>
                    <a:pt x="1" y="168"/>
                    <a:pt x="1" y="374"/>
                  </a:cubicBezTo>
                  <a:cubicBezTo>
                    <a:pt x="1" y="526"/>
                    <a:pt x="92" y="663"/>
                    <a:pt x="232" y="720"/>
                  </a:cubicBezTo>
                  <a:cubicBezTo>
                    <a:pt x="279" y="740"/>
                    <a:pt x="328" y="749"/>
                    <a:pt x="376" y="749"/>
                  </a:cubicBezTo>
                  <a:cubicBezTo>
                    <a:pt x="474" y="749"/>
                    <a:pt x="569" y="711"/>
                    <a:pt x="640" y="640"/>
                  </a:cubicBezTo>
                  <a:cubicBezTo>
                    <a:pt x="747" y="532"/>
                    <a:pt x="780" y="371"/>
                    <a:pt x="721" y="231"/>
                  </a:cubicBezTo>
                  <a:cubicBezTo>
                    <a:pt x="663" y="91"/>
                    <a:pt x="527" y="0"/>
                    <a:pt x="37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81" name="Google Shape;381;p41"/>
            <p:cNvSpPr/>
            <p:nvPr/>
          </p:nvSpPr>
          <p:spPr>
            <a:xfrm>
              <a:off x="8745387" y="2822153"/>
              <a:ext cx="50181" cy="43013"/>
            </a:xfrm>
            <a:custGeom>
              <a:avLst/>
              <a:gdLst/>
              <a:ahLst/>
              <a:cxnLst/>
              <a:rect l="l" t="t" r="r" b="b"/>
              <a:pathLst>
                <a:path w="875" h="750" extrusionOk="0">
                  <a:moveTo>
                    <a:pt x="376" y="1"/>
                  </a:moveTo>
                  <a:cubicBezTo>
                    <a:pt x="169" y="1"/>
                    <a:pt x="1" y="169"/>
                    <a:pt x="1" y="375"/>
                  </a:cubicBezTo>
                  <a:cubicBezTo>
                    <a:pt x="1" y="600"/>
                    <a:pt x="185" y="750"/>
                    <a:pt x="377" y="750"/>
                  </a:cubicBezTo>
                  <a:cubicBezTo>
                    <a:pt x="469" y="750"/>
                    <a:pt x="562" y="715"/>
                    <a:pt x="638" y="639"/>
                  </a:cubicBezTo>
                  <a:cubicBezTo>
                    <a:pt x="874" y="404"/>
                    <a:pt x="708" y="2"/>
                    <a:pt x="3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82" name="Google Shape;382;p41"/>
            <p:cNvSpPr/>
            <p:nvPr/>
          </p:nvSpPr>
          <p:spPr>
            <a:xfrm>
              <a:off x="8668080" y="2328029"/>
              <a:ext cx="50181" cy="43070"/>
            </a:xfrm>
            <a:custGeom>
              <a:avLst/>
              <a:gdLst/>
              <a:ahLst/>
              <a:cxnLst/>
              <a:rect l="l" t="t" r="r" b="b"/>
              <a:pathLst>
                <a:path w="875" h="751" extrusionOk="0">
                  <a:moveTo>
                    <a:pt x="374" y="1"/>
                  </a:moveTo>
                  <a:cubicBezTo>
                    <a:pt x="168" y="1"/>
                    <a:pt x="0" y="169"/>
                    <a:pt x="0" y="376"/>
                  </a:cubicBezTo>
                  <a:cubicBezTo>
                    <a:pt x="1" y="601"/>
                    <a:pt x="185" y="750"/>
                    <a:pt x="377" y="750"/>
                  </a:cubicBezTo>
                  <a:cubicBezTo>
                    <a:pt x="469" y="750"/>
                    <a:pt x="563" y="716"/>
                    <a:pt x="639" y="640"/>
                  </a:cubicBezTo>
                  <a:cubicBezTo>
                    <a:pt x="875" y="404"/>
                    <a:pt x="708" y="1"/>
                    <a:pt x="3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83" name="Google Shape;383;p41"/>
            <p:cNvSpPr/>
            <p:nvPr/>
          </p:nvSpPr>
          <p:spPr>
            <a:xfrm>
              <a:off x="8668080" y="2426900"/>
              <a:ext cx="50181" cy="42955"/>
            </a:xfrm>
            <a:custGeom>
              <a:avLst/>
              <a:gdLst/>
              <a:ahLst/>
              <a:cxnLst/>
              <a:rect l="l" t="t" r="r" b="b"/>
              <a:pathLst>
                <a:path w="875" h="749" extrusionOk="0">
                  <a:moveTo>
                    <a:pt x="374" y="1"/>
                  </a:moveTo>
                  <a:cubicBezTo>
                    <a:pt x="168" y="1"/>
                    <a:pt x="0" y="169"/>
                    <a:pt x="0" y="376"/>
                  </a:cubicBezTo>
                  <a:cubicBezTo>
                    <a:pt x="1" y="600"/>
                    <a:pt x="185" y="749"/>
                    <a:pt x="377" y="749"/>
                  </a:cubicBezTo>
                  <a:cubicBezTo>
                    <a:pt x="469" y="749"/>
                    <a:pt x="563" y="715"/>
                    <a:pt x="639" y="638"/>
                  </a:cubicBezTo>
                  <a:cubicBezTo>
                    <a:pt x="875" y="403"/>
                    <a:pt x="708" y="1"/>
                    <a:pt x="3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84" name="Google Shape;384;p41"/>
            <p:cNvSpPr/>
            <p:nvPr/>
          </p:nvSpPr>
          <p:spPr>
            <a:xfrm>
              <a:off x="8668080" y="2525713"/>
              <a:ext cx="43013" cy="43070"/>
            </a:xfrm>
            <a:custGeom>
              <a:avLst/>
              <a:gdLst/>
              <a:ahLst/>
              <a:cxnLst/>
              <a:rect l="l" t="t" r="r" b="b"/>
              <a:pathLst>
                <a:path w="750" h="751" extrusionOk="0">
                  <a:moveTo>
                    <a:pt x="374" y="0"/>
                  </a:moveTo>
                  <a:cubicBezTo>
                    <a:pt x="167" y="0"/>
                    <a:pt x="0" y="168"/>
                    <a:pt x="0" y="375"/>
                  </a:cubicBezTo>
                  <a:cubicBezTo>
                    <a:pt x="0" y="582"/>
                    <a:pt x="167" y="750"/>
                    <a:pt x="374" y="750"/>
                  </a:cubicBezTo>
                  <a:cubicBezTo>
                    <a:pt x="581" y="750"/>
                    <a:pt x="749" y="582"/>
                    <a:pt x="749" y="375"/>
                  </a:cubicBezTo>
                  <a:cubicBezTo>
                    <a:pt x="749" y="168"/>
                    <a:pt x="581" y="0"/>
                    <a:pt x="3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85" name="Google Shape;385;p41"/>
            <p:cNvSpPr/>
            <p:nvPr/>
          </p:nvSpPr>
          <p:spPr>
            <a:xfrm>
              <a:off x="8668080" y="2624526"/>
              <a:ext cx="43013" cy="43013"/>
            </a:xfrm>
            <a:custGeom>
              <a:avLst/>
              <a:gdLst/>
              <a:ahLst/>
              <a:cxnLst/>
              <a:rect l="l" t="t" r="r" b="b"/>
              <a:pathLst>
                <a:path w="750" h="750" extrusionOk="0">
                  <a:moveTo>
                    <a:pt x="374" y="1"/>
                  </a:moveTo>
                  <a:cubicBezTo>
                    <a:pt x="167" y="1"/>
                    <a:pt x="0" y="169"/>
                    <a:pt x="0" y="376"/>
                  </a:cubicBezTo>
                  <a:cubicBezTo>
                    <a:pt x="0" y="583"/>
                    <a:pt x="167" y="750"/>
                    <a:pt x="374" y="750"/>
                  </a:cubicBezTo>
                  <a:cubicBezTo>
                    <a:pt x="581" y="750"/>
                    <a:pt x="749" y="583"/>
                    <a:pt x="749" y="376"/>
                  </a:cubicBezTo>
                  <a:cubicBezTo>
                    <a:pt x="749" y="169"/>
                    <a:pt x="581" y="1"/>
                    <a:pt x="3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86" name="Google Shape;386;p41"/>
            <p:cNvSpPr/>
            <p:nvPr/>
          </p:nvSpPr>
          <p:spPr>
            <a:xfrm>
              <a:off x="8668080" y="2723397"/>
              <a:ext cx="44733" cy="43013"/>
            </a:xfrm>
            <a:custGeom>
              <a:avLst/>
              <a:gdLst/>
              <a:ahLst/>
              <a:cxnLst/>
              <a:rect l="l" t="t" r="r" b="b"/>
              <a:pathLst>
                <a:path w="780" h="750" extrusionOk="0">
                  <a:moveTo>
                    <a:pt x="377" y="0"/>
                  </a:moveTo>
                  <a:cubicBezTo>
                    <a:pt x="376" y="0"/>
                    <a:pt x="375" y="0"/>
                    <a:pt x="374" y="0"/>
                  </a:cubicBezTo>
                  <a:cubicBezTo>
                    <a:pt x="168" y="0"/>
                    <a:pt x="0" y="168"/>
                    <a:pt x="0" y="374"/>
                  </a:cubicBezTo>
                  <a:cubicBezTo>
                    <a:pt x="0" y="526"/>
                    <a:pt x="92" y="663"/>
                    <a:pt x="233" y="720"/>
                  </a:cubicBezTo>
                  <a:cubicBezTo>
                    <a:pt x="279" y="740"/>
                    <a:pt x="327" y="749"/>
                    <a:pt x="376" y="749"/>
                  </a:cubicBezTo>
                  <a:cubicBezTo>
                    <a:pt x="473" y="749"/>
                    <a:pt x="568" y="711"/>
                    <a:pt x="640" y="639"/>
                  </a:cubicBezTo>
                  <a:cubicBezTo>
                    <a:pt x="748" y="532"/>
                    <a:pt x="779" y="371"/>
                    <a:pt x="722" y="230"/>
                  </a:cubicBezTo>
                  <a:cubicBezTo>
                    <a:pt x="663" y="92"/>
                    <a:pt x="528" y="0"/>
                    <a:pt x="3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87" name="Google Shape;387;p41"/>
            <p:cNvSpPr/>
            <p:nvPr/>
          </p:nvSpPr>
          <p:spPr>
            <a:xfrm>
              <a:off x="8668080" y="2822153"/>
              <a:ext cx="50181" cy="43013"/>
            </a:xfrm>
            <a:custGeom>
              <a:avLst/>
              <a:gdLst/>
              <a:ahLst/>
              <a:cxnLst/>
              <a:rect l="l" t="t" r="r" b="b"/>
              <a:pathLst>
                <a:path w="875" h="750" extrusionOk="0">
                  <a:moveTo>
                    <a:pt x="374" y="1"/>
                  </a:moveTo>
                  <a:cubicBezTo>
                    <a:pt x="168" y="2"/>
                    <a:pt x="1" y="169"/>
                    <a:pt x="0" y="375"/>
                  </a:cubicBezTo>
                  <a:cubicBezTo>
                    <a:pt x="0" y="600"/>
                    <a:pt x="185" y="750"/>
                    <a:pt x="377" y="750"/>
                  </a:cubicBezTo>
                  <a:cubicBezTo>
                    <a:pt x="469" y="750"/>
                    <a:pt x="563" y="715"/>
                    <a:pt x="639" y="639"/>
                  </a:cubicBezTo>
                  <a:cubicBezTo>
                    <a:pt x="875" y="403"/>
                    <a:pt x="708" y="1"/>
                    <a:pt x="3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388" name="Google Shape;388;p41"/>
          <p:cNvGrpSpPr/>
          <p:nvPr/>
        </p:nvGrpSpPr>
        <p:grpSpPr>
          <a:xfrm>
            <a:off x="842542" y="710552"/>
            <a:ext cx="221847" cy="934688"/>
            <a:chOff x="8668080" y="2328029"/>
            <a:chExt cx="127488" cy="537136"/>
          </a:xfrm>
        </p:grpSpPr>
        <p:sp>
          <p:nvSpPr>
            <p:cNvPr id="389" name="Google Shape;389;p41"/>
            <p:cNvSpPr/>
            <p:nvPr/>
          </p:nvSpPr>
          <p:spPr>
            <a:xfrm>
              <a:off x="8745387" y="2328029"/>
              <a:ext cx="50181" cy="43070"/>
            </a:xfrm>
            <a:custGeom>
              <a:avLst/>
              <a:gdLst/>
              <a:ahLst/>
              <a:cxnLst/>
              <a:rect l="l" t="t" r="r" b="b"/>
              <a:pathLst>
                <a:path w="875" h="751" extrusionOk="0">
                  <a:moveTo>
                    <a:pt x="376" y="1"/>
                  </a:moveTo>
                  <a:cubicBezTo>
                    <a:pt x="169" y="1"/>
                    <a:pt x="1" y="169"/>
                    <a:pt x="1" y="376"/>
                  </a:cubicBezTo>
                  <a:cubicBezTo>
                    <a:pt x="1" y="601"/>
                    <a:pt x="185" y="750"/>
                    <a:pt x="377" y="750"/>
                  </a:cubicBezTo>
                  <a:cubicBezTo>
                    <a:pt x="469" y="750"/>
                    <a:pt x="563" y="716"/>
                    <a:pt x="639" y="640"/>
                  </a:cubicBezTo>
                  <a:cubicBezTo>
                    <a:pt x="874" y="405"/>
                    <a:pt x="708" y="2"/>
                    <a:pt x="3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90" name="Google Shape;390;p41"/>
            <p:cNvSpPr/>
            <p:nvPr/>
          </p:nvSpPr>
          <p:spPr>
            <a:xfrm>
              <a:off x="8745387" y="2426900"/>
              <a:ext cx="50181" cy="43013"/>
            </a:xfrm>
            <a:custGeom>
              <a:avLst/>
              <a:gdLst/>
              <a:ahLst/>
              <a:cxnLst/>
              <a:rect l="l" t="t" r="r" b="b"/>
              <a:pathLst>
                <a:path w="875" h="750" extrusionOk="0">
                  <a:moveTo>
                    <a:pt x="376" y="1"/>
                  </a:moveTo>
                  <a:cubicBezTo>
                    <a:pt x="169" y="1"/>
                    <a:pt x="1" y="169"/>
                    <a:pt x="1" y="376"/>
                  </a:cubicBezTo>
                  <a:cubicBezTo>
                    <a:pt x="1" y="601"/>
                    <a:pt x="185" y="749"/>
                    <a:pt x="377" y="749"/>
                  </a:cubicBezTo>
                  <a:cubicBezTo>
                    <a:pt x="469" y="749"/>
                    <a:pt x="563" y="715"/>
                    <a:pt x="639" y="639"/>
                  </a:cubicBezTo>
                  <a:cubicBezTo>
                    <a:pt x="874" y="403"/>
                    <a:pt x="708" y="1"/>
                    <a:pt x="3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91" name="Google Shape;391;p41"/>
            <p:cNvSpPr/>
            <p:nvPr/>
          </p:nvSpPr>
          <p:spPr>
            <a:xfrm>
              <a:off x="8745387" y="2525771"/>
              <a:ext cx="50181" cy="42955"/>
            </a:xfrm>
            <a:custGeom>
              <a:avLst/>
              <a:gdLst/>
              <a:ahLst/>
              <a:cxnLst/>
              <a:rect l="l" t="t" r="r" b="b"/>
              <a:pathLst>
                <a:path w="875" h="749" extrusionOk="0">
                  <a:moveTo>
                    <a:pt x="374" y="0"/>
                  </a:moveTo>
                  <a:cubicBezTo>
                    <a:pt x="168" y="0"/>
                    <a:pt x="1" y="168"/>
                    <a:pt x="1" y="374"/>
                  </a:cubicBezTo>
                  <a:cubicBezTo>
                    <a:pt x="1" y="599"/>
                    <a:pt x="185" y="748"/>
                    <a:pt x="377" y="748"/>
                  </a:cubicBezTo>
                  <a:cubicBezTo>
                    <a:pt x="469" y="748"/>
                    <a:pt x="562" y="715"/>
                    <a:pt x="638" y="639"/>
                  </a:cubicBezTo>
                  <a:cubicBezTo>
                    <a:pt x="874" y="403"/>
                    <a:pt x="708" y="0"/>
                    <a:pt x="376" y="0"/>
                  </a:cubicBezTo>
                  <a:cubicBezTo>
                    <a:pt x="375" y="0"/>
                    <a:pt x="374" y="0"/>
                    <a:pt x="3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92" name="Google Shape;392;p41"/>
            <p:cNvSpPr/>
            <p:nvPr/>
          </p:nvSpPr>
          <p:spPr>
            <a:xfrm>
              <a:off x="8745387" y="2624526"/>
              <a:ext cx="50181" cy="43013"/>
            </a:xfrm>
            <a:custGeom>
              <a:avLst/>
              <a:gdLst/>
              <a:ahLst/>
              <a:cxnLst/>
              <a:rect l="l" t="t" r="r" b="b"/>
              <a:pathLst>
                <a:path w="875" h="750" extrusionOk="0">
                  <a:moveTo>
                    <a:pt x="376" y="1"/>
                  </a:moveTo>
                  <a:cubicBezTo>
                    <a:pt x="169" y="1"/>
                    <a:pt x="1" y="169"/>
                    <a:pt x="1" y="375"/>
                  </a:cubicBezTo>
                  <a:cubicBezTo>
                    <a:pt x="1" y="600"/>
                    <a:pt x="185" y="750"/>
                    <a:pt x="377" y="750"/>
                  </a:cubicBezTo>
                  <a:cubicBezTo>
                    <a:pt x="469" y="750"/>
                    <a:pt x="562" y="715"/>
                    <a:pt x="638" y="639"/>
                  </a:cubicBezTo>
                  <a:cubicBezTo>
                    <a:pt x="874" y="404"/>
                    <a:pt x="708" y="2"/>
                    <a:pt x="3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93" name="Google Shape;393;p41"/>
            <p:cNvSpPr/>
            <p:nvPr/>
          </p:nvSpPr>
          <p:spPr>
            <a:xfrm>
              <a:off x="8745387" y="2723397"/>
              <a:ext cx="44733" cy="43013"/>
            </a:xfrm>
            <a:custGeom>
              <a:avLst/>
              <a:gdLst/>
              <a:ahLst/>
              <a:cxnLst/>
              <a:rect l="l" t="t" r="r" b="b"/>
              <a:pathLst>
                <a:path w="780" h="750" extrusionOk="0">
                  <a:moveTo>
                    <a:pt x="376" y="0"/>
                  </a:moveTo>
                  <a:cubicBezTo>
                    <a:pt x="169" y="0"/>
                    <a:pt x="1" y="168"/>
                    <a:pt x="1" y="374"/>
                  </a:cubicBezTo>
                  <a:cubicBezTo>
                    <a:pt x="1" y="526"/>
                    <a:pt x="92" y="663"/>
                    <a:pt x="232" y="720"/>
                  </a:cubicBezTo>
                  <a:cubicBezTo>
                    <a:pt x="279" y="740"/>
                    <a:pt x="328" y="749"/>
                    <a:pt x="376" y="749"/>
                  </a:cubicBezTo>
                  <a:cubicBezTo>
                    <a:pt x="474" y="749"/>
                    <a:pt x="569" y="711"/>
                    <a:pt x="640" y="640"/>
                  </a:cubicBezTo>
                  <a:cubicBezTo>
                    <a:pt x="747" y="532"/>
                    <a:pt x="780" y="371"/>
                    <a:pt x="721" y="231"/>
                  </a:cubicBezTo>
                  <a:cubicBezTo>
                    <a:pt x="663" y="91"/>
                    <a:pt x="527" y="0"/>
                    <a:pt x="37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94" name="Google Shape;394;p41"/>
            <p:cNvSpPr/>
            <p:nvPr/>
          </p:nvSpPr>
          <p:spPr>
            <a:xfrm>
              <a:off x="8745387" y="2822153"/>
              <a:ext cx="50181" cy="43013"/>
            </a:xfrm>
            <a:custGeom>
              <a:avLst/>
              <a:gdLst/>
              <a:ahLst/>
              <a:cxnLst/>
              <a:rect l="l" t="t" r="r" b="b"/>
              <a:pathLst>
                <a:path w="875" h="750" extrusionOk="0">
                  <a:moveTo>
                    <a:pt x="376" y="1"/>
                  </a:moveTo>
                  <a:cubicBezTo>
                    <a:pt x="169" y="1"/>
                    <a:pt x="1" y="169"/>
                    <a:pt x="1" y="375"/>
                  </a:cubicBezTo>
                  <a:cubicBezTo>
                    <a:pt x="1" y="600"/>
                    <a:pt x="185" y="750"/>
                    <a:pt x="377" y="750"/>
                  </a:cubicBezTo>
                  <a:cubicBezTo>
                    <a:pt x="469" y="750"/>
                    <a:pt x="562" y="715"/>
                    <a:pt x="638" y="639"/>
                  </a:cubicBezTo>
                  <a:cubicBezTo>
                    <a:pt x="874" y="404"/>
                    <a:pt x="708" y="2"/>
                    <a:pt x="3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95" name="Google Shape;395;p41"/>
            <p:cNvSpPr/>
            <p:nvPr/>
          </p:nvSpPr>
          <p:spPr>
            <a:xfrm>
              <a:off x="8668080" y="2328029"/>
              <a:ext cx="50181" cy="43070"/>
            </a:xfrm>
            <a:custGeom>
              <a:avLst/>
              <a:gdLst/>
              <a:ahLst/>
              <a:cxnLst/>
              <a:rect l="l" t="t" r="r" b="b"/>
              <a:pathLst>
                <a:path w="875" h="751" extrusionOk="0">
                  <a:moveTo>
                    <a:pt x="374" y="1"/>
                  </a:moveTo>
                  <a:cubicBezTo>
                    <a:pt x="168" y="1"/>
                    <a:pt x="0" y="169"/>
                    <a:pt x="0" y="376"/>
                  </a:cubicBezTo>
                  <a:cubicBezTo>
                    <a:pt x="1" y="601"/>
                    <a:pt x="185" y="750"/>
                    <a:pt x="377" y="750"/>
                  </a:cubicBezTo>
                  <a:cubicBezTo>
                    <a:pt x="469" y="750"/>
                    <a:pt x="563" y="716"/>
                    <a:pt x="639" y="640"/>
                  </a:cubicBezTo>
                  <a:cubicBezTo>
                    <a:pt x="875" y="404"/>
                    <a:pt x="708" y="1"/>
                    <a:pt x="3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96" name="Google Shape;396;p41"/>
            <p:cNvSpPr/>
            <p:nvPr/>
          </p:nvSpPr>
          <p:spPr>
            <a:xfrm>
              <a:off x="8668080" y="2426900"/>
              <a:ext cx="50181" cy="42955"/>
            </a:xfrm>
            <a:custGeom>
              <a:avLst/>
              <a:gdLst/>
              <a:ahLst/>
              <a:cxnLst/>
              <a:rect l="l" t="t" r="r" b="b"/>
              <a:pathLst>
                <a:path w="875" h="749" extrusionOk="0">
                  <a:moveTo>
                    <a:pt x="374" y="1"/>
                  </a:moveTo>
                  <a:cubicBezTo>
                    <a:pt x="168" y="1"/>
                    <a:pt x="0" y="169"/>
                    <a:pt x="0" y="376"/>
                  </a:cubicBezTo>
                  <a:cubicBezTo>
                    <a:pt x="1" y="600"/>
                    <a:pt x="185" y="749"/>
                    <a:pt x="377" y="749"/>
                  </a:cubicBezTo>
                  <a:cubicBezTo>
                    <a:pt x="469" y="749"/>
                    <a:pt x="563" y="715"/>
                    <a:pt x="639" y="638"/>
                  </a:cubicBezTo>
                  <a:cubicBezTo>
                    <a:pt x="875" y="403"/>
                    <a:pt x="708" y="1"/>
                    <a:pt x="3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97" name="Google Shape;397;p41"/>
            <p:cNvSpPr/>
            <p:nvPr/>
          </p:nvSpPr>
          <p:spPr>
            <a:xfrm>
              <a:off x="8668080" y="2525713"/>
              <a:ext cx="43013" cy="43070"/>
            </a:xfrm>
            <a:custGeom>
              <a:avLst/>
              <a:gdLst/>
              <a:ahLst/>
              <a:cxnLst/>
              <a:rect l="l" t="t" r="r" b="b"/>
              <a:pathLst>
                <a:path w="750" h="751" extrusionOk="0">
                  <a:moveTo>
                    <a:pt x="374" y="0"/>
                  </a:moveTo>
                  <a:cubicBezTo>
                    <a:pt x="167" y="0"/>
                    <a:pt x="0" y="168"/>
                    <a:pt x="0" y="375"/>
                  </a:cubicBezTo>
                  <a:cubicBezTo>
                    <a:pt x="0" y="582"/>
                    <a:pt x="167" y="750"/>
                    <a:pt x="374" y="750"/>
                  </a:cubicBezTo>
                  <a:cubicBezTo>
                    <a:pt x="581" y="750"/>
                    <a:pt x="749" y="582"/>
                    <a:pt x="749" y="375"/>
                  </a:cubicBezTo>
                  <a:cubicBezTo>
                    <a:pt x="749" y="168"/>
                    <a:pt x="581" y="0"/>
                    <a:pt x="3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98" name="Google Shape;398;p41"/>
            <p:cNvSpPr/>
            <p:nvPr/>
          </p:nvSpPr>
          <p:spPr>
            <a:xfrm>
              <a:off x="8668080" y="2624526"/>
              <a:ext cx="43013" cy="43013"/>
            </a:xfrm>
            <a:custGeom>
              <a:avLst/>
              <a:gdLst/>
              <a:ahLst/>
              <a:cxnLst/>
              <a:rect l="l" t="t" r="r" b="b"/>
              <a:pathLst>
                <a:path w="750" h="750" extrusionOk="0">
                  <a:moveTo>
                    <a:pt x="374" y="1"/>
                  </a:moveTo>
                  <a:cubicBezTo>
                    <a:pt x="167" y="1"/>
                    <a:pt x="0" y="169"/>
                    <a:pt x="0" y="376"/>
                  </a:cubicBezTo>
                  <a:cubicBezTo>
                    <a:pt x="0" y="583"/>
                    <a:pt x="167" y="750"/>
                    <a:pt x="374" y="750"/>
                  </a:cubicBezTo>
                  <a:cubicBezTo>
                    <a:pt x="581" y="750"/>
                    <a:pt x="749" y="583"/>
                    <a:pt x="749" y="376"/>
                  </a:cubicBezTo>
                  <a:cubicBezTo>
                    <a:pt x="749" y="169"/>
                    <a:pt x="581" y="1"/>
                    <a:pt x="3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99" name="Google Shape;399;p41"/>
            <p:cNvSpPr/>
            <p:nvPr/>
          </p:nvSpPr>
          <p:spPr>
            <a:xfrm>
              <a:off x="8668080" y="2723397"/>
              <a:ext cx="44733" cy="43013"/>
            </a:xfrm>
            <a:custGeom>
              <a:avLst/>
              <a:gdLst/>
              <a:ahLst/>
              <a:cxnLst/>
              <a:rect l="l" t="t" r="r" b="b"/>
              <a:pathLst>
                <a:path w="780" h="750" extrusionOk="0">
                  <a:moveTo>
                    <a:pt x="377" y="0"/>
                  </a:moveTo>
                  <a:cubicBezTo>
                    <a:pt x="376" y="0"/>
                    <a:pt x="375" y="0"/>
                    <a:pt x="374" y="0"/>
                  </a:cubicBezTo>
                  <a:cubicBezTo>
                    <a:pt x="168" y="0"/>
                    <a:pt x="0" y="168"/>
                    <a:pt x="0" y="374"/>
                  </a:cubicBezTo>
                  <a:cubicBezTo>
                    <a:pt x="0" y="526"/>
                    <a:pt x="92" y="663"/>
                    <a:pt x="233" y="720"/>
                  </a:cubicBezTo>
                  <a:cubicBezTo>
                    <a:pt x="279" y="740"/>
                    <a:pt x="327" y="749"/>
                    <a:pt x="376" y="749"/>
                  </a:cubicBezTo>
                  <a:cubicBezTo>
                    <a:pt x="473" y="749"/>
                    <a:pt x="568" y="711"/>
                    <a:pt x="640" y="639"/>
                  </a:cubicBezTo>
                  <a:cubicBezTo>
                    <a:pt x="748" y="532"/>
                    <a:pt x="779" y="371"/>
                    <a:pt x="722" y="230"/>
                  </a:cubicBezTo>
                  <a:cubicBezTo>
                    <a:pt x="663" y="92"/>
                    <a:pt x="528" y="0"/>
                    <a:pt x="3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00" name="Google Shape;400;p41"/>
            <p:cNvSpPr/>
            <p:nvPr/>
          </p:nvSpPr>
          <p:spPr>
            <a:xfrm>
              <a:off x="8668080" y="2822153"/>
              <a:ext cx="50181" cy="43013"/>
            </a:xfrm>
            <a:custGeom>
              <a:avLst/>
              <a:gdLst/>
              <a:ahLst/>
              <a:cxnLst/>
              <a:rect l="l" t="t" r="r" b="b"/>
              <a:pathLst>
                <a:path w="875" h="750" extrusionOk="0">
                  <a:moveTo>
                    <a:pt x="374" y="1"/>
                  </a:moveTo>
                  <a:cubicBezTo>
                    <a:pt x="168" y="2"/>
                    <a:pt x="1" y="169"/>
                    <a:pt x="0" y="375"/>
                  </a:cubicBezTo>
                  <a:cubicBezTo>
                    <a:pt x="0" y="600"/>
                    <a:pt x="185" y="750"/>
                    <a:pt x="377" y="750"/>
                  </a:cubicBezTo>
                  <a:cubicBezTo>
                    <a:pt x="469" y="750"/>
                    <a:pt x="563" y="715"/>
                    <a:pt x="639" y="639"/>
                  </a:cubicBezTo>
                  <a:cubicBezTo>
                    <a:pt x="875" y="403"/>
                    <a:pt x="708" y="1"/>
                    <a:pt x="3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405" name="Google Shape;405;p41"/>
          <p:cNvSpPr/>
          <p:nvPr/>
        </p:nvSpPr>
        <p:spPr>
          <a:xfrm>
            <a:off x="11127604" y="713328"/>
            <a:ext cx="501392" cy="501392"/>
          </a:xfrm>
          <a:custGeom>
            <a:avLst/>
            <a:gdLst/>
            <a:ahLst/>
            <a:cxnLst/>
            <a:rect l="l" t="t" r="r" b="b"/>
            <a:pathLst>
              <a:path w="5671" h="5671" extrusionOk="0">
                <a:moveTo>
                  <a:pt x="2836" y="0"/>
                </a:moveTo>
                <a:cubicBezTo>
                  <a:pt x="1270" y="0"/>
                  <a:pt x="1" y="1269"/>
                  <a:pt x="1" y="2835"/>
                </a:cubicBezTo>
                <a:cubicBezTo>
                  <a:pt x="1" y="4401"/>
                  <a:pt x="1270" y="5670"/>
                  <a:pt x="2836" y="5670"/>
                </a:cubicBezTo>
                <a:cubicBezTo>
                  <a:pt x="4402" y="5670"/>
                  <a:pt x="5671" y="4401"/>
                  <a:pt x="5671" y="2835"/>
                </a:cubicBezTo>
                <a:cubicBezTo>
                  <a:pt x="5671" y="1269"/>
                  <a:pt x="4402" y="0"/>
                  <a:pt x="2836" y="0"/>
                </a:cubicBezTo>
                <a:close/>
                <a:moveTo>
                  <a:pt x="2836" y="3409"/>
                </a:moveTo>
                <a:cubicBezTo>
                  <a:pt x="2603" y="3409"/>
                  <a:pt x="2395" y="3269"/>
                  <a:pt x="2306" y="3055"/>
                </a:cubicBezTo>
                <a:cubicBezTo>
                  <a:pt x="2217" y="2841"/>
                  <a:pt x="2266" y="2595"/>
                  <a:pt x="2431" y="2430"/>
                </a:cubicBezTo>
                <a:cubicBezTo>
                  <a:pt x="2594" y="2267"/>
                  <a:pt x="2840" y="2217"/>
                  <a:pt x="3055" y="2306"/>
                </a:cubicBezTo>
                <a:cubicBezTo>
                  <a:pt x="3269" y="2395"/>
                  <a:pt x="3409" y="2604"/>
                  <a:pt x="3409" y="2835"/>
                </a:cubicBezTo>
                <a:cubicBezTo>
                  <a:pt x="3409" y="3152"/>
                  <a:pt x="3152" y="3408"/>
                  <a:pt x="2836" y="3408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407" name="Google Shape;407;p41"/>
          <p:cNvSpPr/>
          <p:nvPr/>
        </p:nvSpPr>
        <p:spPr>
          <a:xfrm>
            <a:off x="11349483" y="1356962"/>
            <a:ext cx="295772" cy="321183"/>
          </a:xfrm>
          <a:custGeom>
            <a:avLst/>
            <a:gdLst/>
            <a:ahLst/>
            <a:cxnLst/>
            <a:rect l="l" t="t" r="r" b="b"/>
            <a:pathLst>
              <a:path w="5820" h="6320" extrusionOk="0">
                <a:moveTo>
                  <a:pt x="0" y="5570"/>
                </a:moveTo>
                <a:lnTo>
                  <a:pt x="4982" y="0"/>
                </a:lnTo>
                <a:lnTo>
                  <a:pt x="5820" y="749"/>
                </a:lnTo>
                <a:lnTo>
                  <a:pt x="838" y="6319"/>
                </a:lnTo>
                <a:close/>
              </a:path>
            </a:pathLst>
          </a:custGeom>
          <a:gradFill>
            <a:gsLst>
              <a:gs pos="0">
                <a:schemeClr val="accent5"/>
              </a:gs>
              <a:gs pos="100000">
                <a:schemeClr val="accent6"/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408" name="Google Shape;408;p41"/>
          <p:cNvSpPr/>
          <p:nvPr/>
        </p:nvSpPr>
        <p:spPr>
          <a:xfrm>
            <a:off x="11419513" y="1419622"/>
            <a:ext cx="295823" cy="321183"/>
          </a:xfrm>
          <a:custGeom>
            <a:avLst/>
            <a:gdLst/>
            <a:ahLst/>
            <a:cxnLst/>
            <a:rect l="l" t="t" r="r" b="b"/>
            <a:pathLst>
              <a:path w="5821" h="6320" extrusionOk="0">
                <a:moveTo>
                  <a:pt x="1" y="5571"/>
                </a:moveTo>
                <a:lnTo>
                  <a:pt x="4984" y="1"/>
                </a:lnTo>
                <a:lnTo>
                  <a:pt x="5820" y="750"/>
                </a:lnTo>
                <a:lnTo>
                  <a:pt x="838" y="6320"/>
                </a:lnTo>
                <a:close/>
              </a:path>
            </a:pathLst>
          </a:custGeom>
          <a:gradFill>
            <a:gsLst>
              <a:gs pos="0">
                <a:schemeClr val="accent5"/>
              </a:gs>
              <a:gs pos="100000">
                <a:schemeClr val="accent6"/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821230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0" name="Google Shape;310;p39"/>
          <p:cNvCxnSpPr/>
          <p:nvPr/>
        </p:nvCxnSpPr>
        <p:spPr>
          <a:xfrm>
            <a:off x="-13233" y="6156300"/>
            <a:ext cx="94928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11" name="Google Shape;311;p39"/>
          <p:cNvGrpSpPr/>
          <p:nvPr/>
        </p:nvGrpSpPr>
        <p:grpSpPr>
          <a:xfrm rot="5400000">
            <a:off x="10429042" y="5507369"/>
            <a:ext cx="308063" cy="1297864"/>
            <a:chOff x="8668080" y="2328029"/>
            <a:chExt cx="127488" cy="537136"/>
          </a:xfrm>
        </p:grpSpPr>
        <p:sp>
          <p:nvSpPr>
            <p:cNvPr id="312" name="Google Shape;312;p39"/>
            <p:cNvSpPr/>
            <p:nvPr/>
          </p:nvSpPr>
          <p:spPr>
            <a:xfrm>
              <a:off x="8745387" y="2328029"/>
              <a:ext cx="50181" cy="43070"/>
            </a:xfrm>
            <a:custGeom>
              <a:avLst/>
              <a:gdLst/>
              <a:ahLst/>
              <a:cxnLst/>
              <a:rect l="l" t="t" r="r" b="b"/>
              <a:pathLst>
                <a:path w="875" h="751" extrusionOk="0">
                  <a:moveTo>
                    <a:pt x="376" y="1"/>
                  </a:moveTo>
                  <a:cubicBezTo>
                    <a:pt x="169" y="1"/>
                    <a:pt x="1" y="169"/>
                    <a:pt x="1" y="376"/>
                  </a:cubicBezTo>
                  <a:cubicBezTo>
                    <a:pt x="1" y="601"/>
                    <a:pt x="185" y="750"/>
                    <a:pt x="377" y="750"/>
                  </a:cubicBezTo>
                  <a:cubicBezTo>
                    <a:pt x="469" y="750"/>
                    <a:pt x="563" y="716"/>
                    <a:pt x="639" y="640"/>
                  </a:cubicBezTo>
                  <a:cubicBezTo>
                    <a:pt x="874" y="405"/>
                    <a:pt x="708" y="2"/>
                    <a:pt x="3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13" name="Google Shape;313;p39"/>
            <p:cNvSpPr/>
            <p:nvPr/>
          </p:nvSpPr>
          <p:spPr>
            <a:xfrm>
              <a:off x="8745387" y="2426900"/>
              <a:ext cx="50181" cy="43013"/>
            </a:xfrm>
            <a:custGeom>
              <a:avLst/>
              <a:gdLst/>
              <a:ahLst/>
              <a:cxnLst/>
              <a:rect l="l" t="t" r="r" b="b"/>
              <a:pathLst>
                <a:path w="875" h="750" extrusionOk="0">
                  <a:moveTo>
                    <a:pt x="376" y="1"/>
                  </a:moveTo>
                  <a:cubicBezTo>
                    <a:pt x="169" y="1"/>
                    <a:pt x="1" y="169"/>
                    <a:pt x="1" y="376"/>
                  </a:cubicBezTo>
                  <a:cubicBezTo>
                    <a:pt x="1" y="601"/>
                    <a:pt x="185" y="749"/>
                    <a:pt x="377" y="749"/>
                  </a:cubicBezTo>
                  <a:cubicBezTo>
                    <a:pt x="469" y="749"/>
                    <a:pt x="563" y="715"/>
                    <a:pt x="639" y="639"/>
                  </a:cubicBezTo>
                  <a:cubicBezTo>
                    <a:pt x="874" y="403"/>
                    <a:pt x="708" y="1"/>
                    <a:pt x="3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14" name="Google Shape;314;p39"/>
            <p:cNvSpPr/>
            <p:nvPr/>
          </p:nvSpPr>
          <p:spPr>
            <a:xfrm>
              <a:off x="8745387" y="2525771"/>
              <a:ext cx="50181" cy="42955"/>
            </a:xfrm>
            <a:custGeom>
              <a:avLst/>
              <a:gdLst/>
              <a:ahLst/>
              <a:cxnLst/>
              <a:rect l="l" t="t" r="r" b="b"/>
              <a:pathLst>
                <a:path w="875" h="749" extrusionOk="0">
                  <a:moveTo>
                    <a:pt x="374" y="0"/>
                  </a:moveTo>
                  <a:cubicBezTo>
                    <a:pt x="168" y="0"/>
                    <a:pt x="1" y="168"/>
                    <a:pt x="1" y="374"/>
                  </a:cubicBezTo>
                  <a:cubicBezTo>
                    <a:pt x="1" y="599"/>
                    <a:pt x="185" y="748"/>
                    <a:pt x="377" y="748"/>
                  </a:cubicBezTo>
                  <a:cubicBezTo>
                    <a:pt x="469" y="748"/>
                    <a:pt x="562" y="715"/>
                    <a:pt x="638" y="639"/>
                  </a:cubicBezTo>
                  <a:cubicBezTo>
                    <a:pt x="874" y="403"/>
                    <a:pt x="708" y="0"/>
                    <a:pt x="376" y="0"/>
                  </a:cubicBezTo>
                  <a:cubicBezTo>
                    <a:pt x="375" y="0"/>
                    <a:pt x="374" y="0"/>
                    <a:pt x="3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15" name="Google Shape;315;p39"/>
            <p:cNvSpPr/>
            <p:nvPr/>
          </p:nvSpPr>
          <p:spPr>
            <a:xfrm>
              <a:off x="8745387" y="2624526"/>
              <a:ext cx="50181" cy="43013"/>
            </a:xfrm>
            <a:custGeom>
              <a:avLst/>
              <a:gdLst/>
              <a:ahLst/>
              <a:cxnLst/>
              <a:rect l="l" t="t" r="r" b="b"/>
              <a:pathLst>
                <a:path w="875" h="750" extrusionOk="0">
                  <a:moveTo>
                    <a:pt x="376" y="1"/>
                  </a:moveTo>
                  <a:cubicBezTo>
                    <a:pt x="169" y="1"/>
                    <a:pt x="1" y="169"/>
                    <a:pt x="1" y="375"/>
                  </a:cubicBezTo>
                  <a:cubicBezTo>
                    <a:pt x="1" y="600"/>
                    <a:pt x="185" y="750"/>
                    <a:pt x="377" y="750"/>
                  </a:cubicBezTo>
                  <a:cubicBezTo>
                    <a:pt x="469" y="750"/>
                    <a:pt x="562" y="715"/>
                    <a:pt x="638" y="639"/>
                  </a:cubicBezTo>
                  <a:cubicBezTo>
                    <a:pt x="874" y="404"/>
                    <a:pt x="708" y="2"/>
                    <a:pt x="3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16" name="Google Shape;316;p39"/>
            <p:cNvSpPr/>
            <p:nvPr/>
          </p:nvSpPr>
          <p:spPr>
            <a:xfrm>
              <a:off x="8745387" y="2723397"/>
              <a:ext cx="44733" cy="43013"/>
            </a:xfrm>
            <a:custGeom>
              <a:avLst/>
              <a:gdLst/>
              <a:ahLst/>
              <a:cxnLst/>
              <a:rect l="l" t="t" r="r" b="b"/>
              <a:pathLst>
                <a:path w="780" h="750" extrusionOk="0">
                  <a:moveTo>
                    <a:pt x="376" y="0"/>
                  </a:moveTo>
                  <a:cubicBezTo>
                    <a:pt x="169" y="0"/>
                    <a:pt x="1" y="168"/>
                    <a:pt x="1" y="374"/>
                  </a:cubicBezTo>
                  <a:cubicBezTo>
                    <a:pt x="1" y="526"/>
                    <a:pt x="92" y="663"/>
                    <a:pt x="232" y="720"/>
                  </a:cubicBezTo>
                  <a:cubicBezTo>
                    <a:pt x="279" y="740"/>
                    <a:pt x="328" y="749"/>
                    <a:pt x="376" y="749"/>
                  </a:cubicBezTo>
                  <a:cubicBezTo>
                    <a:pt x="474" y="749"/>
                    <a:pt x="569" y="711"/>
                    <a:pt x="640" y="640"/>
                  </a:cubicBezTo>
                  <a:cubicBezTo>
                    <a:pt x="747" y="532"/>
                    <a:pt x="780" y="371"/>
                    <a:pt x="721" y="231"/>
                  </a:cubicBezTo>
                  <a:cubicBezTo>
                    <a:pt x="663" y="91"/>
                    <a:pt x="527" y="0"/>
                    <a:pt x="37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39"/>
            <p:cNvSpPr/>
            <p:nvPr/>
          </p:nvSpPr>
          <p:spPr>
            <a:xfrm>
              <a:off x="8745387" y="2822153"/>
              <a:ext cx="50181" cy="43013"/>
            </a:xfrm>
            <a:custGeom>
              <a:avLst/>
              <a:gdLst/>
              <a:ahLst/>
              <a:cxnLst/>
              <a:rect l="l" t="t" r="r" b="b"/>
              <a:pathLst>
                <a:path w="875" h="750" extrusionOk="0">
                  <a:moveTo>
                    <a:pt x="376" y="1"/>
                  </a:moveTo>
                  <a:cubicBezTo>
                    <a:pt x="169" y="1"/>
                    <a:pt x="1" y="169"/>
                    <a:pt x="1" y="375"/>
                  </a:cubicBezTo>
                  <a:cubicBezTo>
                    <a:pt x="1" y="600"/>
                    <a:pt x="185" y="750"/>
                    <a:pt x="377" y="750"/>
                  </a:cubicBezTo>
                  <a:cubicBezTo>
                    <a:pt x="469" y="750"/>
                    <a:pt x="562" y="715"/>
                    <a:pt x="638" y="639"/>
                  </a:cubicBezTo>
                  <a:cubicBezTo>
                    <a:pt x="874" y="404"/>
                    <a:pt x="708" y="2"/>
                    <a:pt x="3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39"/>
            <p:cNvSpPr/>
            <p:nvPr/>
          </p:nvSpPr>
          <p:spPr>
            <a:xfrm>
              <a:off x="8668080" y="2328029"/>
              <a:ext cx="50181" cy="43070"/>
            </a:xfrm>
            <a:custGeom>
              <a:avLst/>
              <a:gdLst/>
              <a:ahLst/>
              <a:cxnLst/>
              <a:rect l="l" t="t" r="r" b="b"/>
              <a:pathLst>
                <a:path w="875" h="751" extrusionOk="0">
                  <a:moveTo>
                    <a:pt x="374" y="1"/>
                  </a:moveTo>
                  <a:cubicBezTo>
                    <a:pt x="168" y="1"/>
                    <a:pt x="0" y="169"/>
                    <a:pt x="0" y="376"/>
                  </a:cubicBezTo>
                  <a:cubicBezTo>
                    <a:pt x="1" y="601"/>
                    <a:pt x="185" y="750"/>
                    <a:pt x="377" y="750"/>
                  </a:cubicBezTo>
                  <a:cubicBezTo>
                    <a:pt x="469" y="750"/>
                    <a:pt x="563" y="716"/>
                    <a:pt x="639" y="640"/>
                  </a:cubicBezTo>
                  <a:cubicBezTo>
                    <a:pt x="875" y="404"/>
                    <a:pt x="708" y="1"/>
                    <a:pt x="3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39"/>
            <p:cNvSpPr/>
            <p:nvPr/>
          </p:nvSpPr>
          <p:spPr>
            <a:xfrm>
              <a:off x="8668080" y="2426900"/>
              <a:ext cx="50181" cy="42955"/>
            </a:xfrm>
            <a:custGeom>
              <a:avLst/>
              <a:gdLst/>
              <a:ahLst/>
              <a:cxnLst/>
              <a:rect l="l" t="t" r="r" b="b"/>
              <a:pathLst>
                <a:path w="875" h="749" extrusionOk="0">
                  <a:moveTo>
                    <a:pt x="374" y="1"/>
                  </a:moveTo>
                  <a:cubicBezTo>
                    <a:pt x="168" y="1"/>
                    <a:pt x="0" y="169"/>
                    <a:pt x="0" y="376"/>
                  </a:cubicBezTo>
                  <a:cubicBezTo>
                    <a:pt x="1" y="600"/>
                    <a:pt x="185" y="749"/>
                    <a:pt x="377" y="749"/>
                  </a:cubicBezTo>
                  <a:cubicBezTo>
                    <a:pt x="469" y="749"/>
                    <a:pt x="563" y="715"/>
                    <a:pt x="639" y="638"/>
                  </a:cubicBezTo>
                  <a:cubicBezTo>
                    <a:pt x="875" y="403"/>
                    <a:pt x="708" y="1"/>
                    <a:pt x="3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39"/>
            <p:cNvSpPr/>
            <p:nvPr/>
          </p:nvSpPr>
          <p:spPr>
            <a:xfrm>
              <a:off x="8668080" y="2525713"/>
              <a:ext cx="43013" cy="43070"/>
            </a:xfrm>
            <a:custGeom>
              <a:avLst/>
              <a:gdLst/>
              <a:ahLst/>
              <a:cxnLst/>
              <a:rect l="l" t="t" r="r" b="b"/>
              <a:pathLst>
                <a:path w="750" h="751" extrusionOk="0">
                  <a:moveTo>
                    <a:pt x="374" y="0"/>
                  </a:moveTo>
                  <a:cubicBezTo>
                    <a:pt x="167" y="0"/>
                    <a:pt x="0" y="168"/>
                    <a:pt x="0" y="375"/>
                  </a:cubicBezTo>
                  <a:cubicBezTo>
                    <a:pt x="0" y="582"/>
                    <a:pt x="167" y="750"/>
                    <a:pt x="374" y="750"/>
                  </a:cubicBezTo>
                  <a:cubicBezTo>
                    <a:pt x="581" y="750"/>
                    <a:pt x="749" y="582"/>
                    <a:pt x="749" y="375"/>
                  </a:cubicBezTo>
                  <a:cubicBezTo>
                    <a:pt x="749" y="168"/>
                    <a:pt x="581" y="0"/>
                    <a:pt x="3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39"/>
            <p:cNvSpPr/>
            <p:nvPr/>
          </p:nvSpPr>
          <p:spPr>
            <a:xfrm>
              <a:off x="8668080" y="2624526"/>
              <a:ext cx="43013" cy="43013"/>
            </a:xfrm>
            <a:custGeom>
              <a:avLst/>
              <a:gdLst/>
              <a:ahLst/>
              <a:cxnLst/>
              <a:rect l="l" t="t" r="r" b="b"/>
              <a:pathLst>
                <a:path w="750" h="750" extrusionOk="0">
                  <a:moveTo>
                    <a:pt x="374" y="1"/>
                  </a:moveTo>
                  <a:cubicBezTo>
                    <a:pt x="167" y="1"/>
                    <a:pt x="0" y="169"/>
                    <a:pt x="0" y="376"/>
                  </a:cubicBezTo>
                  <a:cubicBezTo>
                    <a:pt x="0" y="583"/>
                    <a:pt x="167" y="750"/>
                    <a:pt x="374" y="750"/>
                  </a:cubicBezTo>
                  <a:cubicBezTo>
                    <a:pt x="581" y="750"/>
                    <a:pt x="749" y="583"/>
                    <a:pt x="749" y="376"/>
                  </a:cubicBezTo>
                  <a:cubicBezTo>
                    <a:pt x="749" y="169"/>
                    <a:pt x="581" y="1"/>
                    <a:pt x="3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22" name="Google Shape;322;p39"/>
            <p:cNvSpPr/>
            <p:nvPr/>
          </p:nvSpPr>
          <p:spPr>
            <a:xfrm>
              <a:off x="8668080" y="2723397"/>
              <a:ext cx="44733" cy="43013"/>
            </a:xfrm>
            <a:custGeom>
              <a:avLst/>
              <a:gdLst/>
              <a:ahLst/>
              <a:cxnLst/>
              <a:rect l="l" t="t" r="r" b="b"/>
              <a:pathLst>
                <a:path w="780" h="750" extrusionOk="0">
                  <a:moveTo>
                    <a:pt x="377" y="0"/>
                  </a:moveTo>
                  <a:cubicBezTo>
                    <a:pt x="376" y="0"/>
                    <a:pt x="375" y="0"/>
                    <a:pt x="374" y="0"/>
                  </a:cubicBezTo>
                  <a:cubicBezTo>
                    <a:pt x="168" y="0"/>
                    <a:pt x="0" y="168"/>
                    <a:pt x="0" y="374"/>
                  </a:cubicBezTo>
                  <a:cubicBezTo>
                    <a:pt x="0" y="526"/>
                    <a:pt x="92" y="663"/>
                    <a:pt x="233" y="720"/>
                  </a:cubicBezTo>
                  <a:cubicBezTo>
                    <a:pt x="279" y="740"/>
                    <a:pt x="327" y="749"/>
                    <a:pt x="376" y="749"/>
                  </a:cubicBezTo>
                  <a:cubicBezTo>
                    <a:pt x="473" y="749"/>
                    <a:pt x="568" y="711"/>
                    <a:pt x="640" y="639"/>
                  </a:cubicBezTo>
                  <a:cubicBezTo>
                    <a:pt x="748" y="532"/>
                    <a:pt x="779" y="371"/>
                    <a:pt x="722" y="230"/>
                  </a:cubicBezTo>
                  <a:cubicBezTo>
                    <a:pt x="663" y="92"/>
                    <a:pt x="528" y="0"/>
                    <a:pt x="3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23" name="Google Shape;323;p39"/>
            <p:cNvSpPr/>
            <p:nvPr/>
          </p:nvSpPr>
          <p:spPr>
            <a:xfrm>
              <a:off x="8668080" y="2822153"/>
              <a:ext cx="50181" cy="43013"/>
            </a:xfrm>
            <a:custGeom>
              <a:avLst/>
              <a:gdLst/>
              <a:ahLst/>
              <a:cxnLst/>
              <a:rect l="l" t="t" r="r" b="b"/>
              <a:pathLst>
                <a:path w="875" h="750" extrusionOk="0">
                  <a:moveTo>
                    <a:pt x="374" y="1"/>
                  </a:moveTo>
                  <a:cubicBezTo>
                    <a:pt x="168" y="2"/>
                    <a:pt x="1" y="169"/>
                    <a:pt x="0" y="375"/>
                  </a:cubicBezTo>
                  <a:cubicBezTo>
                    <a:pt x="0" y="600"/>
                    <a:pt x="185" y="750"/>
                    <a:pt x="377" y="750"/>
                  </a:cubicBezTo>
                  <a:cubicBezTo>
                    <a:pt x="469" y="750"/>
                    <a:pt x="563" y="715"/>
                    <a:pt x="639" y="639"/>
                  </a:cubicBezTo>
                  <a:cubicBezTo>
                    <a:pt x="875" y="403"/>
                    <a:pt x="708" y="1"/>
                    <a:pt x="3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324" name="Google Shape;324;p39"/>
          <p:cNvSpPr/>
          <p:nvPr/>
        </p:nvSpPr>
        <p:spPr>
          <a:xfrm>
            <a:off x="398587" y="3467043"/>
            <a:ext cx="278503" cy="278592"/>
          </a:xfrm>
          <a:custGeom>
            <a:avLst/>
            <a:gdLst/>
            <a:ahLst/>
            <a:cxnLst/>
            <a:rect l="l" t="t" r="r" b="b"/>
            <a:pathLst>
              <a:path w="2058" h="2058" extrusionOk="0">
                <a:moveTo>
                  <a:pt x="1242" y="118"/>
                </a:moveTo>
                <a:cubicBezTo>
                  <a:pt x="1744" y="236"/>
                  <a:pt x="2057" y="739"/>
                  <a:pt x="1939" y="1242"/>
                </a:cubicBezTo>
                <a:cubicBezTo>
                  <a:pt x="1821" y="1746"/>
                  <a:pt x="1319" y="2058"/>
                  <a:pt x="815" y="1940"/>
                </a:cubicBezTo>
                <a:cubicBezTo>
                  <a:pt x="312" y="1822"/>
                  <a:pt x="0" y="1319"/>
                  <a:pt x="117" y="816"/>
                </a:cubicBezTo>
                <a:cubicBezTo>
                  <a:pt x="235" y="312"/>
                  <a:pt x="739" y="1"/>
                  <a:pt x="1242" y="118"/>
                </a:cubicBezTo>
                <a:close/>
              </a:path>
            </a:pathLst>
          </a:custGeom>
          <a:gradFill>
            <a:gsLst>
              <a:gs pos="0">
                <a:schemeClr val="accent5"/>
              </a:gs>
              <a:gs pos="100000">
                <a:schemeClr val="accent6"/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grpSp>
        <p:nvGrpSpPr>
          <p:cNvPr id="325" name="Google Shape;325;p39"/>
          <p:cNvGrpSpPr/>
          <p:nvPr/>
        </p:nvGrpSpPr>
        <p:grpSpPr>
          <a:xfrm>
            <a:off x="11626419" y="1033982"/>
            <a:ext cx="420431" cy="502641"/>
            <a:chOff x="8719814" y="775486"/>
            <a:chExt cx="315323" cy="376981"/>
          </a:xfrm>
        </p:grpSpPr>
        <p:sp>
          <p:nvSpPr>
            <p:cNvPr id="326" name="Google Shape;326;p39"/>
            <p:cNvSpPr/>
            <p:nvPr/>
          </p:nvSpPr>
          <p:spPr>
            <a:xfrm>
              <a:off x="8719814" y="775486"/>
              <a:ext cx="132487" cy="376981"/>
            </a:xfrm>
            <a:custGeom>
              <a:avLst/>
              <a:gdLst/>
              <a:ahLst/>
              <a:cxnLst/>
              <a:rect l="l" t="t" r="r" b="b"/>
              <a:pathLst>
                <a:path w="3597" h="10235" extrusionOk="0">
                  <a:moveTo>
                    <a:pt x="1" y="0"/>
                  </a:moveTo>
                  <a:lnTo>
                    <a:pt x="3596" y="3305"/>
                  </a:lnTo>
                  <a:lnTo>
                    <a:pt x="538" y="1023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39"/>
            <p:cNvSpPr/>
            <p:nvPr/>
          </p:nvSpPr>
          <p:spPr>
            <a:xfrm>
              <a:off x="8739593" y="897177"/>
              <a:ext cx="295544" cy="255286"/>
            </a:xfrm>
            <a:custGeom>
              <a:avLst/>
              <a:gdLst/>
              <a:ahLst/>
              <a:cxnLst/>
              <a:rect l="l" t="t" r="r" b="b"/>
              <a:pathLst>
                <a:path w="8024" h="6931" extrusionOk="0">
                  <a:moveTo>
                    <a:pt x="1" y="6931"/>
                  </a:moveTo>
                  <a:lnTo>
                    <a:pt x="3059" y="1"/>
                  </a:lnTo>
                  <a:lnTo>
                    <a:pt x="8024" y="484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39"/>
            <p:cNvSpPr/>
            <p:nvPr/>
          </p:nvSpPr>
          <p:spPr>
            <a:xfrm>
              <a:off x="8719814" y="775486"/>
              <a:ext cx="315323" cy="139558"/>
            </a:xfrm>
            <a:custGeom>
              <a:avLst/>
              <a:gdLst/>
              <a:ahLst/>
              <a:cxnLst/>
              <a:rect l="l" t="t" r="r" b="b"/>
              <a:pathLst>
                <a:path w="8561" h="3789" extrusionOk="0">
                  <a:moveTo>
                    <a:pt x="8561" y="3788"/>
                  </a:moveTo>
                  <a:lnTo>
                    <a:pt x="3596" y="3305"/>
                  </a:lnTo>
                  <a:lnTo>
                    <a:pt x="1" y="0"/>
                  </a:lnTo>
                  <a:lnTo>
                    <a:pt x="4888" y="305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329" name="Google Shape;329;p39"/>
          <p:cNvSpPr/>
          <p:nvPr/>
        </p:nvSpPr>
        <p:spPr>
          <a:xfrm>
            <a:off x="11473050" y="4470262"/>
            <a:ext cx="295772" cy="321183"/>
          </a:xfrm>
          <a:custGeom>
            <a:avLst/>
            <a:gdLst/>
            <a:ahLst/>
            <a:cxnLst/>
            <a:rect l="l" t="t" r="r" b="b"/>
            <a:pathLst>
              <a:path w="5820" h="6320" extrusionOk="0">
                <a:moveTo>
                  <a:pt x="0" y="5570"/>
                </a:moveTo>
                <a:lnTo>
                  <a:pt x="4982" y="0"/>
                </a:lnTo>
                <a:lnTo>
                  <a:pt x="5820" y="749"/>
                </a:lnTo>
                <a:lnTo>
                  <a:pt x="838" y="6319"/>
                </a:lnTo>
                <a:close/>
              </a:path>
            </a:pathLst>
          </a:custGeom>
          <a:gradFill>
            <a:gsLst>
              <a:gs pos="0">
                <a:schemeClr val="accent5"/>
              </a:gs>
              <a:gs pos="100000">
                <a:schemeClr val="accent6"/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30" name="Google Shape;330;p39"/>
          <p:cNvSpPr/>
          <p:nvPr/>
        </p:nvSpPr>
        <p:spPr>
          <a:xfrm>
            <a:off x="11543079" y="4532922"/>
            <a:ext cx="295823" cy="321183"/>
          </a:xfrm>
          <a:custGeom>
            <a:avLst/>
            <a:gdLst/>
            <a:ahLst/>
            <a:cxnLst/>
            <a:rect l="l" t="t" r="r" b="b"/>
            <a:pathLst>
              <a:path w="5821" h="6320" extrusionOk="0">
                <a:moveTo>
                  <a:pt x="1" y="5571"/>
                </a:moveTo>
                <a:lnTo>
                  <a:pt x="4984" y="1"/>
                </a:lnTo>
                <a:lnTo>
                  <a:pt x="5820" y="750"/>
                </a:lnTo>
                <a:lnTo>
                  <a:pt x="838" y="6320"/>
                </a:lnTo>
                <a:close/>
              </a:path>
            </a:pathLst>
          </a:custGeom>
          <a:gradFill>
            <a:gsLst>
              <a:gs pos="0">
                <a:schemeClr val="accent5"/>
              </a:gs>
              <a:gs pos="100000">
                <a:schemeClr val="accent6"/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31" name="Google Shape;331;p39"/>
          <p:cNvSpPr/>
          <p:nvPr/>
        </p:nvSpPr>
        <p:spPr>
          <a:xfrm>
            <a:off x="265713" y="3000338"/>
            <a:ext cx="278503" cy="278503"/>
          </a:xfrm>
          <a:custGeom>
            <a:avLst/>
            <a:gdLst/>
            <a:ahLst/>
            <a:cxnLst/>
            <a:rect l="l" t="t" r="r" b="b"/>
            <a:pathLst>
              <a:path w="5671" h="5671" extrusionOk="0">
                <a:moveTo>
                  <a:pt x="2836" y="0"/>
                </a:moveTo>
                <a:cubicBezTo>
                  <a:pt x="1270" y="0"/>
                  <a:pt x="1" y="1269"/>
                  <a:pt x="1" y="2835"/>
                </a:cubicBezTo>
                <a:cubicBezTo>
                  <a:pt x="1" y="4401"/>
                  <a:pt x="1270" y="5670"/>
                  <a:pt x="2836" y="5670"/>
                </a:cubicBezTo>
                <a:cubicBezTo>
                  <a:pt x="4402" y="5670"/>
                  <a:pt x="5671" y="4401"/>
                  <a:pt x="5671" y="2835"/>
                </a:cubicBezTo>
                <a:cubicBezTo>
                  <a:pt x="5671" y="1269"/>
                  <a:pt x="4402" y="0"/>
                  <a:pt x="2836" y="0"/>
                </a:cubicBezTo>
                <a:close/>
                <a:moveTo>
                  <a:pt x="2836" y="3409"/>
                </a:moveTo>
                <a:cubicBezTo>
                  <a:pt x="2603" y="3409"/>
                  <a:pt x="2395" y="3269"/>
                  <a:pt x="2306" y="3055"/>
                </a:cubicBezTo>
                <a:cubicBezTo>
                  <a:pt x="2217" y="2841"/>
                  <a:pt x="2266" y="2595"/>
                  <a:pt x="2431" y="2430"/>
                </a:cubicBezTo>
                <a:cubicBezTo>
                  <a:pt x="2594" y="2267"/>
                  <a:pt x="2840" y="2217"/>
                  <a:pt x="3055" y="2306"/>
                </a:cubicBezTo>
                <a:cubicBezTo>
                  <a:pt x="3269" y="2395"/>
                  <a:pt x="3409" y="2604"/>
                  <a:pt x="3409" y="2835"/>
                </a:cubicBezTo>
                <a:cubicBezTo>
                  <a:pt x="3409" y="3152"/>
                  <a:pt x="3152" y="3408"/>
                  <a:pt x="2836" y="3408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8" name="Google Shape;370;p41">
            <a:extLst>
              <a:ext uri="{FF2B5EF4-FFF2-40B4-BE49-F238E27FC236}">
                <a16:creationId xmlns:a16="http://schemas.microsoft.com/office/drawing/2014/main" id="{B373E17F-E9D2-4ABF-8B2C-7CF3FC6E4A37}"/>
              </a:ext>
            </a:extLst>
          </p:cNvPr>
          <p:cNvSpPr txBox="1">
            <a:spLocks/>
          </p:cNvSpPr>
          <p:nvPr/>
        </p:nvSpPr>
        <p:spPr>
          <a:xfrm>
            <a:off x="960000" y="710567"/>
            <a:ext cx="10272000" cy="646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4800" b="1" kern="0" dirty="0">
                <a:solidFill>
                  <a:schemeClr val="tx2"/>
                </a:solidFill>
                <a:latin typeface="Agency FB" panose="020B0503020202020204" pitchFamily="34" charset="0"/>
              </a:rPr>
              <a:t>Bugs</a:t>
            </a: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9D150889-C1CC-4475-86A8-E3620737956E}"/>
              </a:ext>
            </a:extLst>
          </p:cNvPr>
          <p:cNvSpPr/>
          <p:nvPr/>
        </p:nvSpPr>
        <p:spPr>
          <a:xfrm rot="10800000" flipH="1" flipV="1">
            <a:off x="2862607" y="1863196"/>
            <a:ext cx="6466787" cy="3780147"/>
          </a:xfrm>
          <a:prstGeom prst="roundRect">
            <a:avLst/>
          </a:prstGeom>
          <a:solidFill>
            <a:srgbClr val="E9ABE0">
              <a:alpha val="40000"/>
            </a:srgbClr>
          </a:solidFill>
          <a:ln w="76200"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Clr>
                <a:schemeClr val="tx2"/>
              </a:buClr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accent1"/>
                </a:solidFill>
                <a:latin typeface="Tw Cen MT" panose="020B0602020104020603" pitchFamily="34" charset="0"/>
              </a:rPr>
              <a:t>bleh</a:t>
            </a:r>
          </a:p>
        </p:txBody>
      </p:sp>
    </p:spTree>
    <p:extLst>
      <p:ext uri="{BB962C8B-B14F-4D97-AF65-F5344CB8AC3E}">
        <p14:creationId xmlns:p14="http://schemas.microsoft.com/office/powerpoint/2010/main" val="1996605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41"/>
          <p:cNvSpPr txBox="1">
            <a:spLocks noGrp="1"/>
          </p:cNvSpPr>
          <p:nvPr>
            <p:ph type="title" idx="15"/>
          </p:nvPr>
        </p:nvSpPr>
        <p:spPr>
          <a:xfrm>
            <a:off x="960000" y="710567"/>
            <a:ext cx="10272000" cy="646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4800" b="1" dirty="0">
                <a:solidFill>
                  <a:schemeClr val="tx2"/>
                </a:solidFill>
                <a:latin typeface="Agency FB" panose="020B0503020202020204" pitchFamily="34" charset="0"/>
              </a:rPr>
              <a:t>Semester Timeline</a:t>
            </a:r>
            <a:endParaRPr sz="4800" b="1" dirty="0">
              <a:solidFill>
                <a:schemeClr val="tx2"/>
              </a:solidFill>
              <a:latin typeface="Agency FB" panose="020B0503020202020204" pitchFamily="34" charset="0"/>
            </a:endParaRPr>
          </a:p>
        </p:txBody>
      </p:sp>
      <p:grpSp>
        <p:nvGrpSpPr>
          <p:cNvPr id="388" name="Google Shape;388;p41"/>
          <p:cNvGrpSpPr/>
          <p:nvPr/>
        </p:nvGrpSpPr>
        <p:grpSpPr>
          <a:xfrm>
            <a:off x="842542" y="710552"/>
            <a:ext cx="221847" cy="934688"/>
            <a:chOff x="8668080" y="2328029"/>
            <a:chExt cx="127488" cy="537136"/>
          </a:xfrm>
        </p:grpSpPr>
        <p:sp>
          <p:nvSpPr>
            <p:cNvPr id="389" name="Google Shape;389;p41"/>
            <p:cNvSpPr/>
            <p:nvPr/>
          </p:nvSpPr>
          <p:spPr>
            <a:xfrm>
              <a:off x="8745387" y="2328029"/>
              <a:ext cx="50181" cy="43070"/>
            </a:xfrm>
            <a:custGeom>
              <a:avLst/>
              <a:gdLst/>
              <a:ahLst/>
              <a:cxnLst/>
              <a:rect l="l" t="t" r="r" b="b"/>
              <a:pathLst>
                <a:path w="875" h="751" extrusionOk="0">
                  <a:moveTo>
                    <a:pt x="376" y="1"/>
                  </a:moveTo>
                  <a:cubicBezTo>
                    <a:pt x="169" y="1"/>
                    <a:pt x="1" y="169"/>
                    <a:pt x="1" y="376"/>
                  </a:cubicBezTo>
                  <a:cubicBezTo>
                    <a:pt x="1" y="601"/>
                    <a:pt x="185" y="750"/>
                    <a:pt x="377" y="750"/>
                  </a:cubicBezTo>
                  <a:cubicBezTo>
                    <a:pt x="469" y="750"/>
                    <a:pt x="563" y="716"/>
                    <a:pt x="639" y="640"/>
                  </a:cubicBezTo>
                  <a:cubicBezTo>
                    <a:pt x="874" y="405"/>
                    <a:pt x="708" y="2"/>
                    <a:pt x="3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90" name="Google Shape;390;p41"/>
            <p:cNvSpPr/>
            <p:nvPr/>
          </p:nvSpPr>
          <p:spPr>
            <a:xfrm>
              <a:off x="8745387" y="2426900"/>
              <a:ext cx="50181" cy="43013"/>
            </a:xfrm>
            <a:custGeom>
              <a:avLst/>
              <a:gdLst/>
              <a:ahLst/>
              <a:cxnLst/>
              <a:rect l="l" t="t" r="r" b="b"/>
              <a:pathLst>
                <a:path w="875" h="750" extrusionOk="0">
                  <a:moveTo>
                    <a:pt x="376" y="1"/>
                  </a:moveTo>
                  <a:cubicBezTo>
                    <a:pt x="169" y="1"/>
                    <a:pt x="1" y="169"/>
                    <a:pt x="1" y="376"/>
                  </a:cubicBezTo>
                  <a:cubicBezTo>
                    <a:pt x="1" y="601"/>
                    <a:pt x="185" y="749"/>
                    <a:pt x="377" y="749"/>
                  </a:cubicBezTo>
                  <a:cubicBezTo>
                    <a:pt x="469" y="749"/>
                    <a:pt x="563" y="715"/>
                    <a:pt x="639" y="639"/>
                  </a:cubicBezTo>
                  <a:cubicBezTo>
                    <a:pt x="874" y="403"/>
                    <a:pt x="708" y="1"/>
                    <a:pt x="3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91" name="Google Shape;391;p41"/>
            <p:cNvSpPr/>
            <p:nvPr/>
          </p:nvSpPr>
          <p:spPr>
            <a:xfrm>
              <a:off x="8745387" y="2525771"/>
              <a:ext cx="50181" cy="42955"/>
            </a:xfrm>
            <a:custGeom>
              <a:avLst/>
              <a:gdLst/>
              <a:ahLst/>
              <a:cxnLst/>
              <a:rect l="l" t="t" r="r" b="b"/>
              <a:pathLst>
                <a:path w="875" h="749" extrusionOk="0">
                  <a:moveTo>
                    <a:pt x="374" y="0"/>
                  </a:moveTo>
                  <a:cubicBezTo>
                    <a:pt x="168" y="0"/>
                    <a:pt x="1" y="168"/>
                    <a:pt x="1" y="374"/>
                  </a:cubicBezTo>
                  <a:cubicBezTo>
                    <a:pt x="1" y="599"/>
                    <a:pt x="185" y="748"/>
                    <a:pt x="377" y="748"/>
                  </a:cubicBezTo>
                  <a:cubicBezTo>
                    <a:pt x="469" y="748"/>
                    <a:pt x="562" y="715"/>
                    <a:pt x="638" y="639"/>
                  </a:cubicBezTo>
                  <a:cubicBezTo>
                    <a:pt x="874" y="403"/>
                    <a:pt x="708" y="0"/>
                    <a:pt x="376" y="0"/>
                  </a:cubicBezTo>
                  <a:cubicBezTo>
                    <a:pt x="375" y="0"/>
                    <a:pt x="374" y="0"/>
                    <a:pt x="3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92" name="Google Shape;392;p41"/>
            <p:cNvSpPr/>
            <p:nvPr/>
          </p:nvSpPr>
          <p:spPr>
            <a:xfrm>
              <a:off x="8745387" y="2624526"/>
              <a:ext cx="50181" cy="43013"/>
            </a:xfrm>
            <a:custGeom>
              <a:avLst/>
              <a:gdLst/>
              <a:ahLst/>
              <a:cxnLst/>
              <a:rect l="l" t="t" r="r" b="b"/>
              <a:pathLst>
                <a:path w="875" h="750" extrusionOk="0">
                  <a:moveTo>
                    <a:pt x="376" y="1"/>
                  </a:moveTo>
                  <a:cubicBezTo>
                    <a:pt x="169" y="1"/>
                    <a:pt x="1" y="169"/>
                    <a:pt x="1" y="375"/>
                  </a:cubicBezTo>
                  <a:cubicBezTo>
                    <a:pt x="1" y="600"/>
                    <a:pt x="185" y="750"/>
                    <a:pt x="377" y="750"/>
                  </a:cubicBezTo>
                  <a:cubicBezTo>
                    <a:pt x="469" y="750"/>
                    <a:pt x="562" y="715"/>
                    <a:pt x="638" y="639"/>
                  </a:cubicBezTo>
                  <a:cubicBezTo>
                    <a:pt x="874" y="404"/>
                    <a:pt x="708" y="2"/>
                    <a:pt x="3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93" name="Google Shape;393;p41"/>
            <p:cNvSpPr/>
            <p:nvPr/>
          </p:nvSpPr>
          <p:spPr>
            <a:xfrm>
              <a:off x="8745387" y="2723397"/>
              <a:ext cx="44733" cy="43013"/>
            </a:xfrm>
            <a:custGeom>
              <a:avLst/>
              <a:gdLst/>
              <a:ahLst/>
              <a:cxnLst/>
              <a:rect l="l" t="t" r="r" b="b"/>
              <a:pathLst>
                <a:path w="780" h="750" extrusionOk="0">
                  <a:moveTo>
                    <a:pt x="376" y="0"/>
                  </a:moveTo>
                  <a:cubicBezTo>
                    <a:pt x="169" y="0"/>
                    <a:pt x="1" y="168"/>
                    <a:pt x="1" y="374"/>
                  </a:cubicBezTo>
                  <a:cubicBezTo>
                    <a:pt x="1" y="526"/>
                    <a:pt x="92" y="663"/>
                    <a:pt x="232" y="720"/>
                  </a:cubicBezTo>
                  <a:cubicBezTo>
                    <a:pt x="279" y="740"/>
                    <a:pt x="328" y="749"/>
                    <a:pt x="376" y="749"/>
                  </a:cubicBezTo>
                  <a:cubicBezTo>
                    <a:pt x="474" y="749"/>
                    <a:pt x="569" y="711"/>
                    <a:pt x="640" y="640"/>
                  </a:cubicBezTo>
                  <a:cubicBezTo>
                    <a:pt x="747" y="532"/>
                    <a:pt x="780" y="371"/>
                    <a:pt x="721" y="231"/>
                  </a:cubicBezTo>
                  <a:cubicBezTo>
                    <a:pt x="663" y="91"/>
                    <a:pt x="527" y="0"/>
                    <a:pt x="37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94" name="Google Shape;394;p41"/>
            <p:cNvSpPr/>
            <p:nvPr/>
          </p:nvSpPr>
          <p:spPr>
            <a:xfrm>
              <a:off x="8745387" y="2822153"/>
              <a:ext cx="50181" cy="43013"/>
            </a:xfrm>
            <a:custGeom>
              <a:avLst/>
              <a:gdLst/>
              <a:ahLst/>
              <a:cxnLst/>
              <a:rect l="l" t="t" r="r" b="b"/>
              <a:pathLst>
                <a:path w="875" h="750" extrusionOk="0">
                  <a:moveTo>
                    <a:pt x="376" y="1"/>
                  </a:moveTo>
                  <a:cubicBezTo>
                    <a:pt x="169" y="1"/>
                    <a:pt x="1" y="169"/>
                    <a:pt x="1" y="375"/>
                  </a:cubicBezTo>
                  <a:cubicBezTo>
                    <a:pt x="1" y="600"/>
                    <a:pt x="185" y="750"/>
                    <a:pt x="377" y="750"/>
                  </a:cubicBezTo>
                  <a:cubicBezTo>
                    <a:pt x="469" y="750"/>
                    <a:pt x="562" y="715"/>
                    <a:pt x="638" y="639"/>
                  </a:cubicBezTo>
                  <a:cubicBezTo>
                    <a:pt x="874" y="404"/>
                    <a:pt x="708" y="2"/>
                    <a:pt x="3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95" name="Google Shape;395;p41"/>
            <p:cNvSpPr/>
            <p:nvPr/>
          </p:nvSpPr>
          <p:spPr>
            <a:xfrm>
              <a:off x="8668080" y="2328029"/>
              <a:ext cx="50181" cy="43070"/>
            </a:xfrm>
            <a:custGeom>
              <a:avLst/>
              <a:gdLst/>
              <a:ahLst/>
              <a:cxnLst/>
              <a:rect l="l" t="t" r="r" b="b"/>
              <a:pathLst>
                <a:path w="875" h="751" extrusionOk="0">
                  <a:moveTo>
                    <a:pt x="374" y="1"/>
                  </a:moveTo>
                  <a:cubicBezTo>
                    <a:pt x="168" y="1"/>
                    <a:pt x="0" y="169"/>
                    <a:pt x="0" y="376"/>
                  </a:cubicBezTo>
                  <a:cubicBezTo>
                    <a:pt x="1" y="601"/>
                    <a:pt x="185" y="750"/>
                    <a:pt x="377" y="750"/>
                  </a:cubicBezTo>
                  <a:cubicBezTo>
                    <a:pt x="469" y="750"/>
                    <a:pt x="563" y="716"/>
                    <a:pt x="639" y="640"/>
                  </a:cubicBezTo>
                  <a:cubicBezTo>
                    <a:pt x="875" y="404"/>
                    <a:pt x="708" y="1"/>
                    <a:pt x="3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96" name="Google Shape;396;p41"/>
            <p:cNvSpPr/>
            <p:nvPr/>
          </p:nvSpPr>
          <p:spPr>
            <a:xfrm>
              <a:off x="8668080" y="2426900"/>
              <a:ext cx="50181" cy="42955"/>
            </a:xfrm>
            <a:custGeom>
              <a:avLst/>
              <a:gdLst/>
              <a:ahLst/>
              <a:cxnLst/>
              <a:rect l="l" t="t" r="r" b="b"/>
              <a:pathLst>
                <a:path w="875" h="749" extrusionOk="0">
                  <a:moveTo>
                    <a:pt x="374" y="1"/>
                  </a:moveTo>
                  <a:cubicBezTo>
                    <a:pt x="168" y="1"/>
                    <a:pt x="0" y="169"/>
                    <a:pt x="0" y="376"/>
                  </a:cubicBezTo>
                  <a:cubicBezTo>
                    <a:pt x="1" y="600"/>
                    <a:pt x="185" y="749"/>
                    <a:pt x="377" y="749"/>
                  </a:cubicBezTo>
                  <a:cubicBezTo>
                    <a:pt x="469" y="749"/>
                    <a:pt x="563" y="715"/>
                    <a:pt x="639" y="638"/>
                  </a:cubicBezTo>
                  <a:cubicBezTo>
                    <a:pt x="875" y="403"/>
                    <a:pt x="708" y="1"/>
                    <a:pt x="3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97" name="Google Shape;397;p41"/>
            <p:cNvSpPr/>
            <p:nvPr/>
          </p:nvSpPr>
          <p:spPr>
            <a:xfrm>
              <a:off x="8668080" y="2525713"/>
              <a:ext cx="43013" cy="43070"/>
            </a:xfrm>
            <a:custGeom>
              <a:avLst/>
              <a:gdLst/>
              <a:ahLst/>
              <a:cxnLst/>
              <a:rect l="l" t="t" r="r" b="b"/>
              <a:pathLst>
                <a:path w="750" h="751" extrusionOk="0">
                  <a:moveTo>
                    <a:pt x="374" y="0"/>
                  </a:moveTo>
                  <a:cubicBezTo>
                    <a:pt x="167" y="0"/>
                    <a:pt x="0" y="168"/>
                    <a:pt x="0" y="375"/>
                  </a:cubicBezTo>
                  <a:cubicBezTo>
                    <a:pt x="0" y="582"/>
                    <a:pt x="167" y="750"/>
                    <a:pt x="374" y="750"/>
                  </a:cubicBezTo>
                  <a:cubicBezTo>
                    <a:pt x="581" y="750"/>
                    <a:pt x="749" y="582"/>
                    <a:pt x="749" y="375"/>
                  </a:cubicBezTo>
                  <a:cubicBezTo>
                    <a:pt x="749" y="168"/>
                    <a:pt x="581" y="0"/>
                    <a:pt x="3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98" name="Google Shape;398;p41"/>
            <p:cNvSpPr/>
            <p:nvPr/>
          </p:nvSpPr>
          <p:spPr>
            <a:xfrm>
              <a:off x="8668080" y="2624526"/>
              <a:ext cx="43013" cy="43013"/>
            </a:xfrm>
            <a:custGeom>
              <a:avLst/>
              <a:gdLst/>
              <a:ahLst/>
              <a:cxnLst/>
              <a:rect l="l" t="t" r="r" b="b"/>
              <a:pathLst>
                <a:path w="750" h="750" extrusionOk="0">
                  <a:moveTo>
                    <a:pt x="374" y="1"/>
                  </a:moveTo>
                  <a:cubicBezTo>
                    <a:pt x="167" y="1"/>
                    <a:pt x="0" y="169"/>
                    <a:pt x="0" y="376"/>
                  </a:cubicBezTo>
                  <a:cubicBezTo>
                    <a:pt x="0" y="583"/>
                    <a:pt x="167" y="750"/>
                    <a:pt x="374" y="750"/>
                  </a:cubicBezTo>
                  <a:cubicBezTo>
                    <a:pt x="581" y="750"/>
                    <a:pt x="749" y="583"/>
                    <a:pt x="749" y="376"/>
                  </a:cubicBezTo>
                  <a:cubicBezTo>
                    <a:pt x="749" y="169"/>
                    <a:pt x="581" y="1"/>
                    <a:pt x="3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99" name="Google Shape;399;p41"/>
            <p:cNvSpPr/>
            <p:nvPr/>
          </p:nvSpPr>
          <p:spPr>
            <a:xfrm>
              <a:off x="8668080" y="2723397"/>
              <a:ext cx="44733" cy="43013"/>
            </a:xfrm>
            <a:custGeom>
              <a:avLst/>
              <a:gdLst/>
              <a:ahLst/>
              <a:cxnLst/>
              <a:rect l="l" t="t" r="r" b="b"/>
              <a:pathLst>
                <a:path w="780" h="750" extrusionOk="0">
                  <a:moveTo>
                    <a:pt x="377" y="0"/>
                  </a:moveTo>
                  <a:cubicBezTo>
                    <a:pt x="376" y="0"/>
                    <a:pt x="375" y="0"/>
                    <a:pt x="374" y="0"/>
                  </a:cubicBezTo>
                  <a:cubicBezTo>
                    <a:pt x="168" y="0"/>
                    <a:pt x="0" y="168"/>
                    <a:pt x="0" y="374"/>
                  </a:cubicBezTo>
                  <a:cubicBezTo>
                    <a:pt x="0" y="526"/>
                    <a:pt x="92" y="663"/>
                    <a:pt x="233" y="720"/>
                  </a:cubicBezTo>
                  <a:cubicBezTo>
                    <a:pt x="279" y="740"/>
                    <a:pt x="327" y="749"/>
                    <a:pt x="376" y="749"/>
                  </a:cubicBezTo>
                  <a:cubicBezTo>
                    <a:pt x="473" y="749"/>
                    <a:pt x="568" y="711"/>
                    <a:pt x="640" y="639"/>
                  </a:cubicBezTo>
                  <a:cubicBezTo>
                    <a:pt x="748" y="532"/>
                    <a:pt x="779" y="371"/>
                    <a:pt x="722" y="230"/>
                  </a:cubicBezTo>
                  <a:cubicBezTo>
                    <a:pt x="663" y="92"/>
                    <a:pt x="528" y="0"/>
                    <a:pt x="3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00" name="Google Shape;400;p41"/>
            <p:cNvSpPr/>
            <p:nvPr/>
          </p:nvSpPr>
          <p:spPr>
            <a:xfrm>
              <a:off x="8668080" y="2822153"/>
              <a:ext cx="50181" cy="43013"/>
            </a:xfrm>
            <a:custGeom>
              <a:avLst/>
              <a:gdLst/>
              <a:ahLst/>
              <a:cxnLst/>
              <a:rect l="l" t="t" r="r" b="b"/>
              <a:pathLst>
                <a:path w="875" h="750" extrusionOk="0">
                  <a:moveTo>
                    <a:pt x="374" y="1"/>
                  </a:moveTo>
                  <a:cubicBezTo>
                    <a:pt x="168" y="2"/>
                    <a:pt x="1" y="169"/>
                    <a:pt x="0" y="375"/>
                  </a:cubicBezTo>
                  <a:cubicBezTo>
                    <a:pt x="0" y="600"/>
                    <a:pt x="185" y="750"/>
                    <a:pt x="377" y="750"/>
                  </a:cubicBezTo>
                  <a:cubicBezTo>
                    <a:pt x="469" y="750"/>
                    <a:pt x="563" y="715"/>
                    <a:pt x="639" y="639"/>
                  </a:cubicBezTo>
                  <a:cubicBezTo>
                    <a:pt x="875" y="403"/>
                    <a:pt x="708" y="1"/>
                    <a:pt x="3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405" name="Google Shape;405;p41"/>
          <p:cNvSpPr/>
          <p:nvPr/>
        </p:nvSpPr>
        <p:spPr>
          <a:xfrm>
            <a:off x="11127604" y="713328"/>
            <a:ext cx="501392" cy="501392"/>
          </a:xfrm>
          <a:custGeom>
            <a:avLst/>
            <a:gdLst/>
            <a:ahLst/>
            <a:cxnLst/>
            <a:rect l="l" t="t" r="r" b="b"/>
            <a:pathLst>
              <a:path w="5671" h="5671" extrusionOk="0">
                <a:moveTo>
                  <a:pt x="2836" y="0"/>
                </a:moveTo>
                <a:cubicBezTo>
                  <a:pt x="1270" y="0"/>
                  <a:pt x="1" y="1269"/>
                  <a:pt x="1" y="2835"/>
                </a:cubicBezTo>
                <a:cubicBezTo>
                  <a:pt x="1" y="4401"/>
                  <a:pt x="1270" y="5670"/>
                  <a:pt x="2836" y="5670"/>
                </a:cubicBezTo>
                <a:cubicBezTo>
                  <a:pt x="4402" y="5670"/>
                  <a:pt x="5671" y="4401"/>
                  <a:pt x="5671" y="2835"/>
                </a:cubicBezTo>
                <a:cubicBezTo>
                  <a:pt x="5671" y="1269"/>
                  <a:pt x="4402" y="0"/>
                  <a:pt x="2836" y="0"/>
                </a:cubicBezTo>
                <a:close/>
                <a:moveTo>
                  <a:pt x="2836" y="3409"/>
                </a:moveTo>
                <a:cubicBezTo>
                  <a:pt x="2603" y="3409"/>
                  <a:pt x="2395" y="3269"/>
                  <a:pt x="2306" y="3055"/>
                </a:cubicBezTo>
                <a:cubicBezTo>
                  <a:pt x="2217" y="2841"/>
                  <a:pt x="2266" y="2595"/>
                  <a:pt x="2431" y="2430"/>
                </a:cubicBezTo>
                <a:cubicBezTo>
                  <a:pt x="2594" y="2267"/>
                  <a:pt x="2840" y="2217"/>
                  <a:pt x="3055" y="2306"/>
                </a:cubicBezTo>
                <a:cubicBezTo>
                  <a:pt x="3269" y="2395"/>
                  <a:pt x="3409" y="2604"/>
                  <a:pt x="3409" y="2835"/>
                </a:cubicBezTo>
                <a:cubicBezTo>
                  <a:pt x="3409" y="3152"/>
                  <a:pt x="3152" y="3408"/>
                  <a:pt x="2836" y="3408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406" name="Google Shape;406;p41"/>
          <p:cNvSpPr/>
          <p:nvPr/>
        </p:nvSpPr>
        <p:spPr>
          <a:xfrm>
            <a:off x="112113" y="5962651"/>
            <a:ext cx="468912" cy="490318"/>
          </a:xfrm>
          <a:custGeom>
            <a:avLst/>
            <a:gdLst/>
            <a:ahLst/>
            <a:cxnLst/>
            <a:rect l="l" t="t" r="r" b="b"/>
            <a:pathLst>
              <a:path w="5720" h="5720" extrusionOk="0">
                <a:moveTo>
                  <a:pt x="5720" y="2860"/>
                </a:moveTo>
                <a:cubicBezTo>
                  <a:pt x="5720" y="4440"/>
                  <a:pt x="4439" y="5719"/>
                  <a:pt x="2860" y="5719"/>
                </a:cubicBezTo>
                <a:cubicBezTo>
                  <a:pt x="1281" y="5719"/>
                  <a:pt x="0" y="4440"/>
                  <a:pt x="0" y="2860"/>
                </a:cubicBezTo>
                <a:cubicBezTo>
                  <a:pt x="0" y="1281"/>
                  <a:pt x="1281" y="1"/>
                  <a:pt x="2860" y="1"/>
                </a:cubicBezTo>
                <a:cubicBezTo>
                  <a:pt x="4439" y="1"/>
                  <a:pt x="5720" y="1281"/>
                  <a:pt x="5720" y="2860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407" name="Google Shape;407;p41"/>
          <p:cNvSpPr/>
          <p:nvPr/>
        </p:nvSpPr>
        <p:spPr>
          <a:xfrm>
            <a:off x="11349483" y="1356962"/>
            <a:ext cx="295772" cy="321183"/>
          </a:xfrm>
          <a:custGeom>
            <a:avLst/>
            <a:gdLst/>
            <a:ahLst/>
            <a:cxnLst/>
            <a:rect l="l" t="t" r="r" b="b"/>
            <a:pathLst>
              <a:path w="5820" h="6320" extrusionOk="0">
                <a:moveTo>
                  <a:pt x="0" y="5570"/>
                </a:moveTo>
                <a:lnTo>
                  <a:pt x="4982" y="0"/>
                </a:lnTo>
                <a:lnTo>
                  <a:pt x="5820" y="749"/>
                </a:lnTo>
                <a:lnTo>
                  <a:pt x="838" y="6319"/>
                </a:lnTo>
                <a:close/>
              </a:path>
            </a:pathLst>
          </a:custGeom>
          <a:gradFill>
            <a:gsLst>
              <a:gs pos="0">
                <a:schemeClr val="accent5"/>
              </a:gs>
              <a:gs pos="100000">
                <a:schemeClr val="accent6"/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408" name="Google Shape;408;p41"/>
          <p:cNvSpPr/>
          <p:nvPr/>
        </p:nvSpPr>
        <p:spPr>
          <a:xfrm>
            <a:off x="11419513" y="1419622"/>
            <a:ext cx="295823" cy="321183"/>
          </a:xfrm>
          <a:custGeom>
            <a:avLst/>
            <a:gdLst/>
            <a:ahLst/>
            <a:cxnLst/>
            <a:rect l="l" t="t" r="r" b="b"/>
            <a:pathLst>
              <a:path w="5821" h="6320" extrusionOk="0">
                <a:moveTo>
                  <a:pt x="1" y="5571"/>
                </a:moveTo>
                <a:lnTo>
                  <a:pt x="4984" y="1"/>
                </a:lnTo>
                <a:lnTo>
                  <a:pt x="5820" y="750"/>
                </a:lnTo>
                <a:lnTo>
                  <a:pt x="838" y="6320"/>
                </a:lnTo>
                <a:close/>
              </a:path>
            </a:pathLst>
          </a:custGeom>
          <a:gradFill>
            <a:gsLst>
              <a:gs pos="0">
                <a:schemeClr val="accent5"/>
              </a:gs>
              <a:gs pos="100000">
                <a:schemeClr val="accent6"/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232E0CF9-9550-4D6B-8D4A-415FED50413F}"/>
              </a:ext>
            </a:extLst>
          </p:cNvPr>
          <p:cNvSpPr/>
          <p:nvPr/>
        </p:nvSpPr>
        <p:spPr>
          <a:xfrm rot="10800000" flipH="1" flipV="1">
            <a:off x="2862608" y="2067670"/>
            <a:ext cx="6220972" cy="3575673"/>
          </a:xfrm>
          <a:prstGeom prst="roundRect">
            <a:avLst/>
          </a:prstGeom>
          <a:solidFill>
            <a:srgbClr val="E9ABE0">
              <a:alpha val="40000"/>
            </a:srgbClr>
          </a:solidFill>
          <a:ln w="76200"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Clr>
                <a:schemeClr val="tx2"/>
              </a:buClr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accent1"/>
                </a:solidFill>
                <a:latin typeface="Tw Cen MT" panose="020B0602020104020603" pitchFamily="34" charset="0"/>
              </a:rPr>
              <a:t>Thing 1</a:t>
            </a:r>
          </a:p>
          <a:p>
            <a:pPr marL="457200" indent="-457200">
              <a:buClr>
                <a:schemeClr val="tx2"/>
              </a:buClr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accent1"/>
                </a:solidFill>
                <a:latin typeface="Tw Cen MT" panose="020B0602020104020603" pitchFamily="34" charset="0"/>
              </a:rPr>
              <a:t>Thing 2</a:t>
            </a:r>
          </a:p>
          <a:p>
            <a:pPr marL="457200" indent="-457200">
              <a:buClr>
                <a:schemeClr val="tx2"/>
              </a:buClr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accent1"/>
                </a:solidFill>
                <a:latin typeface="Tw Cen MT" panose="020B0602020104020603" pitchFamily="34" charset="0"/>
              </a:rPr>
              <a:t>Thing 3</a:t>
            </a:r>
          </a:p>
          <a:p>
            <a:pPr marL="457200" indent="-457200">
              <a:buClr>
                <a:schemeClr val="tx2"/>
              </a:buClr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accent1"/>
                </a:solidFill>
                <a:latin typeface="Tw Cen MT" panose="020B0602020104020603" pitchFamily="34" charset="0"/>
              </a:rPr>
              <a:t>Thing 4</a:t>
            </a:r>
          </a:p>
        </p:txBody>
      </p:sp>
    </p:spTree>
    <p:extLst>
      <p:ext uri="{BB962C8B-B14F-4D97-AF65-F5344CB8AC3E}">
        <p14:creationId xmlns:p14="http://schemas.microsoft.com/office/powerpoint/2010/main" val="915602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/>
            </a:gs>
            <a:gs pos="79000">
              <a:schemeClr val="lt1"/>
            </a:gs>
            <a:gs pos="100000">
              <a:schemeClr val="accent6"/>
            </a:gs>
          </a:gsLst>
          <a:lin ang="8100019" scaled="0"/>
        </a:gradFill>
        <a:effectLst/>
      </p:bgPr>
    </p:bg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41"/>
          <p:cNvSpPr txBox="1">
            <a:spLocks noGrp="1"/>
          </p:cNvSpPr>
          <p:nvPr>
            <p:ph type="title" idx="15"/>
          </p:nvPr>
        </p:nvSpPr>
        <p:spPr>
          <a:xfrm>
            <a:off x="960000" y="710567"/>
            <a:ext cx="10272000" cy="646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4800" b="1" dirty="0">
                <a:solidFill>
                  <a:schemeClr val="tx2"/>
                </a:solidFill>
                <a:latin typeface="Agency FB" panose="020B0503020202020204" pitchFamily="34" charset="0"/>
              </a:rPr>
              <a:t>Project Description</a:t>
            </a:r>
            <a:endParaRPr sz="4800" b="1" dirty="0">
              <a:solidFill>
                <a:schemeClr val="tx2"/>
              </a:solidFill>
              <a:latin typeface="Agency FB" panose="020B0503020202020204" pitchFamily="34" charset="0"/>
            </a:endParaRPr>
          </a:p>
        </p:txBody>
      </p:sp>
      <p:grpSp>
        <p:nvGrpSpPr>
          <p:cNvPr id="375" name="Google Shape;375;p41"/>
          <p:cNvGrpSpPr/>
          <p:nvPr/>
        </p:nvGrpSpPr>
        <p:grpSpPr>
          <a:xfrm>
            <a:off x="11127609" y="5177285"/>
            <a:ext cx="221847" cy="934688"/>
            <a:chOff x="8668080" y="2328029"/>
            <a:chExt cx="127488" cy="537136"/>
          </a:xfrm>
        </p:grpSpPr>
        <p:sp>
          <p:nvSpPr>
            <p:cNvPr id="376" name="Google Shape;376;p41"/>
            <p:cNvSpPr/>
            <p:nvPr/>
          </p:nvSpPr>
          <p:spPr>
            <a:xfrm>
              <a:off x="8745387" y="2328029"/>
              <a:ext cx="50181" cy="43070"/>
            </a:xfrm>
            <a:custGeom>
              <a:avLst/>
              <a:gdLst/>
              <a:ahLst/>
              <a:cxnLst/>
              <a:rect l="l" t="t" r="r" b="b"/>
              <a:pathLst>
                <a:path w="875" h="751" extrusionOk="0">
                  <a:moveTo>
                    <a:pt x="376" y="1"/>
                  </a:moveTo>
                  <a:cubicBezTo>
                    <a:pt x="169" y="1"/>
                    <a:pt x="1" y="169"/>
                    <a:pt x="1" y="376"/>
                  </a:cubicBezTo>
                  <a:cubicBezTo>
                    <a:pt x="1" y="601"/>
                    <a:pt x="185" y="750"/>
                    <a:pt x="377" y="750"/>
                  </a:cubicBezTo>
                  <a:cubicBezTo>
                    <a:pt x="469" y="750"/>
                    <a:pt x="563" y="716"/>
                    <a:pt x="639" y="640"/>
                  </a:cubicBezTo>
                  <a:cubicBezTo>
                    <a:pt x="874" y="405"/>
                    <a:pt x="708" y="2"/>
                    <a:pt x="3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77" name="Google Shape;377;p41"/>
            <p:cNvSpPr/>
            <p:nvPr/>
          </p:nvSpPr>
          <p:spPr>
            <a:xfrm>
              <a:off x="8745387" y="2426900"/>
              <a:ext cx="50181" cy="43013"/>
            </a:xfrm>
            <a:custGeom>
              <a:avLst/>
              <a:gdLst/>
              <a:ahLst/>
              <a:cxnLst/>
              <a:rect l="l" t="t" r="r" b="b"/>
              <a:pathLst>
                <a:path w="875" h="750" extrusionOk="0">
                  <a:moveTo>
                    <a:pt x="376" y="1"/>
                  </a:moveTo>
                  <a:cubicBezTo>
                    <a:pt x="169" y="1"/>
                    <a:pt x="1" y="169"/>
                    <a:pt x="1" y="376"/>
                  </a:cubicBezTo>
                  <a:cubicBezTo>
                    <a:pt x="1" y="601"/>
                    <a:pt x="185" y="749"/>
                    <a:pt x="377" y="749"/>
                  </a:cubicBezTo>
                  <a:cubicBezTo>
                    <a:pt x="469" y="749"/>
                    <a:pt x="563" y="715"/>
                    <a:pt x="639" y="639"/>
                  </a:cubicBezTo>
                  <a:cubicBezTo>
                    <a:pt x="874" y="403"/>
                    <a:pt x="708" y="1"/>
                    <a:pt x="3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78" name="Google Shape;378;p41"/>
            <p:cNvSpPr/>
            <p:nvPr/>
          </p:nvSpPr>
          <p:spPr>
            <a:xfrm>
              <a:off x="8745387" y="2525771"/>
              <a:ext cx="50181" cy="42955"/>
            </a:xfrm>
            <a:custGeom>
              <a:avLst/>
              <a:gdLst/>
              <a:ahLst/>
              <a:cxnLst/>
              <a:rect l="l" t="t" r="r" b="b"/>
              <a:pathLst>
                <a:path w="875" h="749" extrusionOk="0">
                  <a:moveTo>
                    <a:pt x="374" y="0"/>
                  </a:moveTo>
                  <a:cubicBezTo>
                    <a:pt x="168" y="0"/>
                    <a:pt x="1" y="168"/>
                    <a:pt x="1" y="374"/>
                  </a:cubicBezTo>
                  <a:cubicBezTo>
                    <a:pt x="1" y="599"/>
                    <a:pt x="185" y="748"/>
                    <a:pt x="377" y="748"/>
                  </a:cubicBezTo>
                  <a:cubicBezTo>
                    <a:pt x="469" y="748"/>
                    <a:pt x="562" y="715"/>
                    <a:pt x="638" y="639"/>
                  </a:cubicBezTo>
                  <a:cubicBezTo>
                    <a:pt x="874" y="403"/>
                    <a:pt x="708" y="0"/>
                    <a:pt x="376" y="0"/>
                  </a:cubicBezTo>
                  <a:cubicBezTo>
                    <a:pt x="375" y="0"/>
                    <a:pt x="374" y="0"/>
                    <a:pt x="3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79" name="Google Shape;379;p41"/>
            <p:cNvSpPr/>
            <p:nvPr/>
          </p:nvSpPr>
          <p:spPr>
            <a:xfrm>
              <a:off x="8745387" y="2624526"/>
              <a:ext cx="50181" cy="43013"/>
            </a:xfrm>
            <a:custGeom>
              <a:avLst/>
              <a:gdLst/>
              <a:ahLst/>
              <a:cxnLst/>
              <a:rect l="l" t="t" r="r" b="b"/>
              <a:pathLst>
                <a:path w="875" h="750" extrusionOk="0">
                  <a:moveTo>
                    <a:pt x="376" y="1"/>
                  </a:moveTo>
                  <a:cubicBezTo>
                    <a:pt x="169" y="1"/>
                    <a:pt x="1" y="169"/>
                    <a:pt x="1" y="375"/>
                  </a:cubicBezTo>
                  <a:cubicBezTo>
                    <a:pt x="1" y="600"/>
                    <a:pt x="185" y="750"/>
                    <a:pt x="377" y="750"/>
                  </a:cubicBezTo>
                  <a:cubicBezTo>
                    <a:pt x="469" y="750"/>
                    <a:pt x="562" y="715"/>
                    <a:pt x="638" y="639"/>
                  </a:cubicBezTo>
                  <a:cubicBezTo>
                    <a:pt x="874" y="404"/>
                    <a:pt x="708" y="2"/>
                    <a:pt x="3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80" name="Google Shape;380;p41"/>
            <p:cNvSpPr/>
            <p:nvPr/>
          </p:nvSpPr>
          <p:spPr>
            <a:xfrm>
              <a:off x="8745387" y="2723397"/>
              <a:ext cx="44733" cy="43013"/>
            </a:xfrm>
            <a:custGeom>
              <a:avLst/>
              <a:gdLst/>
              <a:ahLst/>
              <a:cxnLst/>
              <a:rect l="l" t="t" r="r" b="b"/>
              <a:pathLst>
                <a:path w="780" h="750" extrusionOk="0">
                  <a:moveTo>
                    <a:pt x="376" y="0"/>
                  </a:moveTo>
                  <a:cubicBezTo>
                    <a:pt x="169" y="0"/>
                    <a:pt x="1" y="168"/>
                    <a:pt x="1" y="374"/>
                  </a:cubicBezTo>
                  <a:cubicBezTo>
                    <a:pt x="1" y="526"/>
                    <a:pt x="92" y="663"/>
                    <a:pt x="232" y="720"/>
                  </a:cubicBezTo>
                  <a:cubicBezTo>
                    <a:pt x="279" y="740"/>
                    <a:pt x="328" y="749"/>
                    <a:pt x="376" y="749"/>
                  </a:cubicBezTo>
                  <a:cubicBezTo>
                    <a:pt x="474" y="749"/>
                    <a:pt x="569" y="711"/>
                    <a:pt x="640" y="640"/>
                  </a:cubicBezTo>
                  <a:cubicBezTo>
                    <a:pt x="747" y="532"/>
                    <a:pt x="780" y="371"/>
                    <a:pt x="721" y="231"/>
                  </a:cubicBezTo>
                  <a:cubicBezTo>
                    <a:pt x="663" y="91"/>
                    <a:pt x="527" y="0"/>
                    <a:pt x="37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81" name="Google Shape;381;p41"/>
            <p:cNvSpPr/>
            <p:nvPr/>
          </p:nvSpPr>
          <p:spPr>
            <a:xfrm>
              <a:off x="8745387" y="2822153"/>
              <a:ext cx="50181" cy="43013"/>
            </a:xfrm>
            <a:custGeom>
              <a:avLst/>
              <a:gdLst/>
              <a:ahLst/>
              <a:cxnLst/>
              <a:rect l="l" t="t" r="r" b="b"/>
              <a:pathLst>
                <a:path w="875" h="750" extrusionOk="0">
                  <a:moveTo>
                    <a:pt x="376" y="1"/>
                  </a:moveTo>
                  <a:cubicBezTo>
                    <a:pt x="169" y="1"/>
                    <a:pt x="1" y="169"/>
                    <a:pt x="1" y="375"/>
                  </a:cubicBezTo>
                  <a:cubicBezTo>
                    <a:pt x="1" y="600"/>
                    <a:pt x="185" y="750"/>
                    <a:pt x="377" y="750"/>
                  </a:cubicBezTo>
                  <a:cubicBezTo>
                    <a:pt x="469" y="750"/>
                    <a:pt x="562" y="715"/>
                    <a:pt x="638" y="639"/>
                  </a:cubicBezTo>
                  <a:cubicBezTo>
                    <a:pt x="874" y="404"/>
                    <a:pt x="708" y="2"/>
                    <a:pt x="3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82" name="Google Shape;382;p41"/>
            <p:cNvSpPr/>
            <p:nvPr/>
          </p:nvSpPr>
          <p:spPr>
            <a:xfrm>
              <a:off x="8668080" y="2328029"/>
              <a:ext cx="50181" cy="43070"/>
            </a:xfrm>
            <a:custGeom>
              <a:avLst/>
              <a:gdLst/>
              <a:ahLst/>
              <a:cxnLst/>
              <a:rect l="l" t="t" r="r" b="b"/>
              <a:pathLst>
                <a:path w="875" h="751" extrusionOk="0">
                  <a:moveTo>
                    <a:pt x="374" y="1"/>
                  </a:moveTo>
                  <a:cubicBezTo>
                    <a:pt x="168" y="1"/>
                    <a:pt x="0" y="169"/>
                    <a:pt x="0" y="376"/>
                  </a:cubicBezTo>
                  <a:cubicBezTo>
                    <a:pt x="1" y="601"/>
                    <a:pt x="185" y="750"/>
                    <a:pt x="377" y="750"/>
                  </a:cubicBezTo>
                  <a:cubicBezTo>
                    <a:pt x="469" y="750"/>
                    <a:pt x="563" y="716"/>
                    <a:pt x="639" y="640"/>
                  </a:cubicBezTo>
                  <a:cubicBezTo>
                    <a:pt x="875" y="404"/>
                    <a:pt x="708" y="1"/>
                    <a:pt x="3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83" name="Google Shape;383;p41"/>
            <p:cNvSpPr/>
            <p:nvPr/>
          </p:nvSpPr>
          <p:spPr>
            <a:xfrm>
              <a:off x="8668080" y="2426900"/>
              <a:ext cx="50181" cy="42955"/>
            </a:xfrm>
            <a:custGeom>
              <a:avLst/>
              <a:gdLst/>
              <a:ahLst/>
              <a:cxnLst/>
              <a:rect l="l" t="t" r="r" b="b"/>
              <a:pathLst>
                <a:path w="875" h="749" extrusionOk="0">
                  <a:moveTo>
                    <a:pt x="374" y="1"/>
                  </a:moveTo>
                  <a:cubicBezTo>
                    <a:pt x="168" y="1"/>
                    <a:pt x="0" y="169"/>
                    <a:pt x="0" y="376"/>
                  </a:cubicBezTo>
                  <a:cubicBezTo>
                    <a:pt x="1" y="600"/>
                    <a:pt x="185" y="749"/>
                    <a:pt x="377" y="749"/>
                  </a:cubicBezTo>
                  <a:cubicBezTo>
                    <a:pt x="469" y="749"/>
                    <a:pt x="563" y="715"/>
                    <a:pt x="639" y="638"/>
                  </a:cubicBezTo>
                  <a:cubicBezTo>
                    <a:pt x="875" y="403"/>
                    <a:pt x="708" y="1"/>
                    <a:pt x="3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84" name="Google Shape;384;p41"/>
            <p:cNvSpPr/>
            <p:nvPr/>
          </p:nvSpPr>
          <p:spPr>
            <a:xfrm>
              <a:off x="8668080" y="2525713"/>
              <a:ext cx="43013" cy="43070"/>
            </a:xfrm>
            <a:custGeom>
              <a:avLst/>
              <a:gdLst/>
              <a:ahLst/>
              <a:cxnLst/>
              <a:rect l="l" t="t" r="r" b="b"/>
              <a:pathLst>
                <a:path w="750" h="751" extrusionOk="0">
                  <a:moveTo>
                    <a:pt x="374" y="0"/>
                  </a:moveTo>
                  <a:cubicBezTo>
                    <a:pt x="167" y="0"/>
                    <a:pt x="0" y="168"/>
                    <a:pt x="0" y="375"/>
                  </a:cubicBezTo>
                  <a:cubicBezTo>
                    <a:pt x="0" y="582"/>
                    <a:pt x="167" y="750"/>
                    <a:pt x="374" y="750"/>
                  </a:cubicBezTo>
                  <a:cubicBezTo>
                    <a:pt x="581" y="750"/>
                    <a:pt x="749" y="582"/>
                    <a:pt x="749" y="375"/>
                  </a:cubicBezTo>
                  <a:cubicBezTo>
                    <a:pt x="749" y="168"/>
                    <a:pt x="581" y="0"/>
                    <a:pt x="3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85" name="Google Shape;385;p41"/>
            <p:cNvSpPr/>
            <p:nvPr/>
          </p:nvSpPr>
          <p:spPr>
            <a:xfrm>
              <a:off x="8668080" y="2624526"/>
              <a:ext cx="43013" cy="43013"/>
            </a:xfrm>
            <a:custGeom>
              <a:avLst/>
              <a:gdLst/>
              <a:ahLst/>
              <a:cxnLst/>
              <a:rect l="l" t="t" r="r" b="b"/>
              <a:pathLst>
                <a:path w="750" h="750" extrusionOk="0">
                  <a:moveTo>
                    <a:pt x="374" y="1"/>
                  </a:moveTo>
                  <a:cubicBezTo>
                    <a:pt x="167" y="1"/>
                    <a:pt x="0" y="169"/>
                    <a:pt x="0" y="376"/>
                  </a:cubicBezTo>
                  <a:cubicBezTo>
                    <a:pt x="0" y="583"/>
                    <a:pt x="167" y="750"/>
                    <a:pt x="374" y="750"/>
                  </a:cubicBezTo>
                  <a:cubicBezTo>
                    <a:pt x="581" y="750"/>
                    <a:pt x="749" y="583"/>
                    <a:pt x="749" y="376"/>
                  </a:cubicBezTo>
                  <a:cubicBezTo>
                    <a:pt x="749" y="169"/>
                    <a:pt x="581" y="1"/>
                    <a:pt x="3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86" name="Google Shape;386;p41"/>
            <p:cNvSpPr/>
            <p:nvPr/>
          </p:nvSpPr>
          <p:spPr>
            <a:xfrm>
              <a:off x="8668080" y="2723397"/>
              <a:ext cx="44733" cy="43013"/>
            </a:xfrm>
            <a:custGeom>
              <a:avLst/>
              <a:gdLst/>
              <a:ahLst/>
              <a:cxnLst/>
              <a:rect l="l" t="t" r="r" b="b"/>
              <a:pathLst>
                <a:path w="780" h="750" extrusionOk="0">
                  <a:moveTo>
                    <a:pt x="377" y="0"/>
                  </a:moveTo>
                  <a:cubicBezTo>
                    <a:pt x="376" y="0"/>
                    <a:pt x="375" y="0"/>
                    <a:pt x="374" y="0"/>
                  </a:cubicBezTo>
                  <a:cubicBezTo>
                    <a:pt x="168" y="0"/>
                    <a:pt x="0" y="168"/>
                    <a:pt x="0" y="374"/>
                  </a:cubicBezTo>
                  <a:cubicBezTo>
                    <a:pt x="0" y="526"/>
                    <a:pt x="92" y="663"/>
                    <a:pt x="233" y="720"/>
                  </a:cubicBezTo>
                  <a:cubicBezTo>
                    <a:pt x="279" y="740"/>
                    <a:pt x="327" y="749"/>
                    <a:pt x="376" y="749"/>
                  </a:cubicBezTo>
                  <a:cubicBezTo>
                    <a:pt x="473" y="749"/>
                    <a:pt x="568" y="711"/>
                    <a:pt x="640" y="639"/>
                  </a:cubicBezTo>
                  <a:cubicBezTo>
                    <a:pt x="748" y="532"/>
                    <a:pt x="779" y="371"/>
                    <a:pt x="722" y="230"/>
                  </a:cubicBezTo>
                  <a:cubicBezTo>
                    <a:pt x="663" y="92"/>
                    <a:pt x="528" y="0"/>
                    <a:pt x="3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87" name="Google Shape;387;p41"/>
            <p:cNvSpPr/>
            <p:nvPr/>
          </p:nvSpPr>
          <p:spPr>
            <a:xfrm>
              <a:off x="8668080" y="2822153"/>
              <a:ext cx="50181" cy="43013"/>
            </a:xfrm>
            <a:custGeom>
              <a:avLst/>
              <a:gdLst/>
              <a:ahLst/>
              <a:cxnLst/>
              <a:rect l="l" t="t" r="r" b="b"/>
              <a:pathLst>
                <a:path w="875" h="750" extrusionOk="0">
                  <a:moveTo>
                    <a:pt x="374" y="1"/>
                  </a:moveTo>
                  <a:cubicBezTo>
                    <a:pt x="168" y="2"/>
                    <a:pt x="1" y="169"/>
                    <a:pt x="0" y="375"/>
                  </a:cubicBezTo>
                  <a:cubicBezTo>
                    <a:pt x="0" y="600"/>
                    <a:pt x="185" y="750"/>
                    <a:pt x="377" y="750"/>
                  </a:cubicBezTo>
                  <a:cubicBezTo>
                    <a:pt x="469" y="750"/>
                    <a:pt x="563" y="715"/>
                    <a:pt x="639" y="639"/>
                  </a:cubicBezTo>
                  <a:cubicBezTo>
                    <a:pt x="875" y="403"/>
                    <a:pt x="708" y="1"/>
                    <a:pt x="3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388" name="Google Shape;388;p41"/>
          <p:cNvGrpSpPr/>
          <p:nvPr/>
        </p:nvGrpSpPr>
        <p:grpSpPr>
          <a:xfrm>
            <a:off x="842542" y="710552"/>
            <a:ext cx="221847" cy="934688"/>
            <a:chOff x="8668080" y="2328029"/>
            <a:chExt cx="127488" cy="537136"/>
          </a:xfrm>
        </p:grpSpPr>
        <p:sp>
          <p:nvSpPr>
            <p:cNvPr id="389" name="Google Shape;389;p41"/>
            <p:cNvSpPr/>
            <p:nvPr/>
          </p:nvSpPr>
          <p:spPr>
            <a:xfrm>
              <a:off x="8745387" y="2328029"/>
              <a:ext cx="50181" cy="43070"/>
            </a:xfrm>
            <a:custGeom>
              <a:avLst/>
              <a:gdLst/>
              <a:ahLst/>
              <a:cxnLst/>
              <a:rect l="l" t="t" r="r" b="b"/>
              <a:pathLst>
                <a:path w="875" h="751" extrusionOk="0">
                  <a:moveTo>
                    <a:pt x="376" y="1"/>
                  </a:moveTo>
                  <a:cubicBezTo>
                    <a:pt x="169" y="1"/>
                    <a:pt x="1" y="169"/>
                    <a:pt x="1" y="376"/>
                  </a:cubicBezTo>
                  <a:cubicBezTo>
                    <a:pt x="1" y="601"/>
                    <a:pt x="185" y="750"/>
                    <a:pt x="377" y="750"/>
                  </a:cubicBezTo>
                  <a:cubicBezTo>
                    <a:pt x="469" y="750"/>
                    <a:pt x="563" y="716"/>
                    <a:pt x="639" y="640"/>
                  </a:cubicBezTo>
                  <a:cubicBezTo>
                    <a:pt x="874" y="405"/>
                    <a:pt x="708" y="2"/>
                    <a:pt x="3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90" name="Google Shape;390;p41"/>
            <p:cNvSpPr/>
            <p:nvPr/>
          </p:nvSpPr>
          <p:spPr>
            <a:xfrm>
              <a:off x="8745387" y="2426900"/>
              <a:ext cx="50181" cy="43013"/>
            </a:xfrm>
            <a:custGeom>
              <a:avLst/>
              <a:gdLst/>
              <a:ahLst/>
              <a:cxnLst/>
              <a:rect l="l" t="t" r="r" b="b"/>
              <a:pathLst>
                <a:path w="875" h="750" extrusionOk="0">
                  <a:moveTo>
                    <a:pt x="376" y="1"/>
                  </a:moveTo>
                  <a:cubicBezTo>
                    <a:pt x="169" y="1"/>
                    <a:pt x="1" y="169"/>
                    <a:pt x="1" y="376"/>
                  </a:cubicBezTo>
                  <a:cubicBezTo>
                    <a:pt x="1" y="601"/>
                    <a:pt x="185" y="749"/>
                    <a:pt x="377" y="749"/>
                  </a:cubicBezTo>
                  <a:cubicBezTo>
                    <a:pt x="469" y="749"/>
                    <a:pt x="563" y="715"/>
                    <a:pt x="639" y="639"/>
                  </a:cubicBezTo>
                  <a:cubicBezTo>
                    <a:pt x="874" y="403"/>
                    <a:pt x="708" y="1"/>
                    <a:pt x="3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91" name="Google Shape;391;p41"/>
            <p:cNvSpPr/>
            <p:nvPr/>
          </p:nvSpPr>
          <p:spPr>
            <a:xfrm>
              <a:off x="8745387" y="2525771"/>
              <a:ext cx="50181" cy="42955"/>
            </a:xfrm>
            <a:custGeom>
              <a:avLst/>
              <a:gdLst/>
              <a:ahLst/>
              <a:cxnLst/>
              <a:rect l="l" t="t" r="r" b="b"/>
              <a:pathLst>
                <a:path w="875" h="749" extrusionOk="0">
                  <a:moveTo>
                    <a:pt x="374" y="0"/>
                  </a:moveTo>
                  <a:cubicBezTo>
                    <a:pt x="168" y="0"/>
                    <a:pt x="1" y="168"/>
                    <a:pt x="1" y="374"/>
                  </a:cubicBezTo>
                  <a:cubicBezTo>
                    <a:pt x="1" y="599"/>
                    <a:pt x="185" y="748"/>
                    <a:pt x="377" y="748"/>
                  </a:cubicBezTo>
                  <a:cubicBezTo>
                    <a:pt x="469" y="748"/>
                    <a:pt x="562" y="715"/>
                    <a:pt x="638" y="639"/>
                  </a:cubicBezTo>
                  <a:cubicBezTo>
                    <a:pt x="874" y="403"/>
                    <a:pt x="708" y="0"/>
                    <a:pt x="376" y="0"/>
                  </a:cubicBezTo>
                  <a:cubicBezTo>
                    <a:pt x="375" y="0"/>
                    <a:pt x="374" y="0"/>
                    <a:pt x="3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92" name="Google Shape;392;p41"/>
            <p:cNvSpPr/>
            <p:nvPr/>
          </p:nvSpPr>
          <p:spPr>
            <a:xfrm>
              <a:off x="8745387" y="2624526"/>
              <a:ext cx="50181" cy="43013"/>
            </a:xfrm>
            <a:custGeom>
              <a:avLst/>
              <a:gdLst/>
              <a:ahLst/>
              <a:cxnLst/>
              <a:rect l="l" t="t" r="r" b="b"/>
              <a:pathLst>
                <a:path w="875" h="750" extrusionOk="0">
                  <a:moveTo>
                    <a:pt x="376" y="1"/>
                  </a:moveTo>
                  <a:cubicBezTo>
                    <a:pt x="169" y="1"/>
                    <a:pt x="1" y="169"/>
                    <a:pt x="1" y="375"/>
                  </a:cubicBezTo>
                  <a:cubicBezTo>
                    <a:pt x="1" y="600"/>
                    <a:pt x="185" y="750"/>
                    <a:pt x="377" y="750"/>
                  </a:cubicBezTo>
                  <a:cubicBezTo>
                    <a:pt x="469" y="750"/>
                    <a:pt x="562" y="715"/>
                    <a:pt x="638" y="639"/>
                  </a:cubicBezTo>
                  <a:cubicBezTo>
                    <a:pt x="874" y="404"/>
                    <a:pt x="708" y="2"/>
                    <a:pt x="3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93" name="Google Shape;393;p41"/>
            <p:cNvSpPr/>
            <p:nvPr/>
          </p:nvSpPr>
          <p:spPr>
            <a:xfrm>
              <a:off x="8745387" y="2723397"/>
              <a:ext cx="44733" cy="43013"/>
            </a:xfrm>
            <a:custGeom>
              <a:avLst/>
              <a:gdLst/>
              <a:ahLst/>
              <a:cxnLst/>
              <a:rect l="l" t="t" r="r" b="b"/>
              <a:pathLst>
                <a:path w="780" h="750" extrusionOk="0">
                  <a:moveTo>
                    <a:pt x="376" y="0"/>
                  </a:moveTo>
                  <a:cubicBezTo>
                    <a:pt x="169" y="0"/>
                    <a:pt x="1" y="168"/>
                    <a:pt x="1" y="374"/>
                  </a:cubicBezTo>
                  <a:cubicBezTo>
                    <a:pt x="1" y="526"/>
                    <a:pt x="92" y="663"/>
                    <a:pt x="232" y="720"/>
                  </a:cubicBezTo>
                  <a:cubicBezTo>
                    <a:pt x="279" y="740"/>
                    <a:pt x="328" y="749"/>
                    <a:pt x="376" y="749"/>
                  </a:cubicBezTo>
                  <a:cubicBezTo>
                    <a:pt x="474" y="749"/>
                    <a:pt x="569" y="711"/>
                    <a:pt x="640" y="640"/>
                  </a:cubicBezTo>
                  <a:cubicBezTo>
                    <a:pt x="747" y="532"/>
                    <a:pt x="780" y="371"/>
                    <a:pt x="721" y="231"/>
                  </a:cubicBezTo>
                  <a:cubicBezTo>
                    <a:pt x="663" y="91"/>
                    <a:pt x="527" y="0"/>
                    <a:pt x="37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94" name="Google Shape;394;p41"/>
            <p:cNvSpPr/>
            <p:nvPr/>
          </p:nvSpPr>
          <p:spPr>
            <a:xfrm>
              <a:off x="8745387" y="2822153"/>
              <a:ext cx="50181" cy="43013"/>
            </a:xfrm>
            <a:custGeom>
              <a:avLst/>
              <a:gdLst/>
              <a:ahLst/>
              <a:cxnLst/>
              <a:rect l="l" t="t" r="r" b="b"/>
              <a:pathLst>
                <a:path w="875" h="750" extrusionOk="0">
                  <a:moveTo>
                    <a:pt x="376" y="1"/>
                  </a:moveTo>
                  <a:cubicBezTo>
                    <a:pt x="169" y="1"/>
                    <a:pt x="1" y="169"/>
                    <a:pt x="1" y="375"/>
                  </a:cubicBezTo>
                  <a:cubicBezTo>
                    <a:pt x="1" y="600"/>
                    <a:pt x="185" y="750"/>
                    <a:pt x="377" y="750"/>
                  </a:cubicBezTo>
                  <a:cubicBezTo>
                    <a:pt x="469" y="750"/>
                    <a:pt x="562" y="715"/>
                    <a:pt x="638" y="639"/>
                  </a:cubicBezTo>
                  <a:cubicBezTo>
                    <a:pt x="874" y="404"/>
                    <a:pt x="708" y="2"/>
                    <a:pt x="3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95" name="Google Shape;395;p41"/>
            <p:cNvSpPr/>
            <p:nvPr/>
          </p:nvSpPr>
          <p:spPr>
            <a:xfrm>
              <a:off x="8668080" y="2328029"/>
              <a:ext cx="50181" cy="43070"/>
            </a:xfrm>
            <a:custGeom>
              <a:avLst/>
              <a:gdLst/>
              <a:ahLst/>
              <a:cxnLst/>
              <a:rect l="l" t="t" r="r" b="b"/>
              <a:pathLst>
                <a:path w="875" h="751" extrusionOk="0">
                  <a:moveTo>
                    <a:pt x="374" y="1"/>
                  </a:moveTo>
                  <a:cubicBezTo>
                    <a:pt x="168" y="1"/>
                    <a:pt x="0" y="169"/>
                    <a:pt x="0" y="376"/>
                  </a:cubicBezTo>
                  <a:cubicBezTo>
                    <a:pt x="1" y="601"/>
                    <a:pt x="185" y="750"/>
                    <a:pt x="377" y="750"/>
                  </a:cubicBezTo>
                  <a:cubicBezTo>
                    <a:pt x="469" y="750"/>
                    <a:pt x="563" y="716"/>
                    <a:pt x="639" y="640"/>
                  </a:cubicBezTo>
                  <a:cubicBezTo>
                    <a:pt x="875" y="404"/>
                    <a:pt x="708" y="1"/>
                    <a:pt x="3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96" name="Google Shape;396;p41"/>
            <p:cNvSpPr/>
            <p:nvPr/>
          </p:nvSpPr>
          <p:spPr>
            <a:xfrm>
              <a:off x="8668080" y="2426900"/>
              <a:ext cx="50181" cy="42955"/>
            </a:xfrm>
            <a:custGeom>
              <a:avLst/>
              <a:gdLst/>
              <a:ahLst/>
              <a:cxnLst/>
              <a:rect l="l" t="t" r="r" b="b"/>
              <a:pathLst>
                <a:path w="875" h="749" extrusionOk="0">
                  <a:moveTo>
                    <a:pt x="374" y="1"/>
                  </a:moveTo>
                  <a:cubicBezTo>
                    <a:pt x="168" y="1"/>
                    <a:pt x="0" y="169"/>
                    <a:pt x="0" y="376"/>
                  </a:cubicBezTo>
                  <a:cubicBezTo>
                    <a:pt x="1" y="600"/>
                    <a:pt x="185" y="749"/>
                    <a:pt x="377" y="749"/>
                  </a:cubicBezTo>
                  <a:cubicBezTo>
                    <a:pt x="469" y="749"/>
                    <a:pt x="563" y="715"/>
                    <a:pt x="639" y="638"/>
                  </a:cubicBezTo>
                  <a:cubicBezTo>
                    <a:pt x="875" y="403"/>
                    <a:pt x="708" y="1"/>
                    <a:pt x="3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97" name="Google Shape;397;p41"/>
            <p:cNvSpPr/>
            <p:nvPr/>
          </p:nvSpPr>
          <p:spPr>
            <a:xfrm>
              <a:off x="8668080" y="2525713"/>
              <a:ext cx="43013" cy="43070"/>
            </a:xfrm>
            <a:custGeom>
              <a:avLst/>
              <a:gdLst/>
              <a:ahLst/>
              <a:cxnLst/>
              <a:rect l="l" t="t" r="r" b="b"/>
              <a:pathLst>
                <a:path w="750" h="751" extrusionOk="0">
                  <a:moveTo>
                    <a:pt x="374" y="0"/>
                  </a:moveTo>
                  <a:cubicBezTo>
                    <a:pt x="167" y="0"/>
                    <a:pt x="0" y="168"/>
                    <a:pt x="0" y="375"/>
                  </a:cubicBezTo>
                  <a:cubicBezTo>
                    <a:pt x="0" y="582"/>
                    <a:pt x="167" y="750"/>
                    <a:pt x="374" y="750"/>
                  </a:cubicBezTo>
                  <a:cubicBezTo>
                    <a:pt x="581" y="750"/>
                    <a:pt x="749" y="582"/>
                    <a:pt x="749" y="375"/>
                  </a:cubicBezTo>
                  <a:cubicBezTo>
                    <a:pt x="749" y="168"/>
                    <a:pt x="581" y="0"/>
                    <a:pt x="3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98" name="Google Shape;398;p41"/>
            <p:cNvSpPr/>
            <p:nvPr/>
          </p:nvSpPr>
          <p:spPr>
            <a:xfrm>
              <a:off x="8668080" y="2624526"/>
              <a:ext cx="43013" cy="43013"/>
            </a:xfrm>
            <a:custGeom>
              <a:avLst/>
              <a:gdLst/>
              <a:ahLst/>
              <a:cxnLst/>
              <a:rect l="l" t="t" r="r" b="b"/>
              <a:pathLst>
                <a:path w="750" h="750" extrusionOk="0">
                  <a:moveTo>
                    <a:pt x="374" y="1"/>
                  </a:moveTo>
                  <a:cubicBezTo>
                    <a:pt x="167" y="1"/>
                    <a:pt x="0" y="169"/>
                    <a:pt x="0" y="376"/>
                  </a:cubicBezTo>
                  <a:cubicBezTo>
                    <a:pt x="0" y="583"/>
                    <a:pt x="167" y="750"/>
                    <a:pt x="374" y="750"/>
                  </a:cubicBezTo>
                  <a:cubicBezTo>
                    <a:pt x="581" y="750"/>
                    <a:pt x="749" y="583"/>
                    <a:pt x="749" y="376"/>
                  </a:cubicBezTo>
                  <a:cubicBezTo>
                    <a:pt x="749" y="169"/>
                    <a:pt x="581" y="1"/>
                    <a:pt x="3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99" name="Google Shape;399;p41"/>
            <p:cNvSpPr/>
            <p:nvPr/>
          </p:nvSpPr>
          <p:spPr>
            <a:xfrm>
              <a:off x="8668080" y="2723397"/>
              <a:ext cx="44733" cy="43013"/>
            </a:xfrm>
            <a:custGeom>
              <a:avLst/>
              <a:gdLst/>
              <a:ahLst/>
              <a:cxnLst/>
              <a:rect l="l" t="t" r="r" b="b"/>
              <a:pathLst>
                <a:path w="780" h="750" extrusionOk="0">
                  <a:moveTo>
                    <a:pt x="377" y="0"/>
                  </a:moveTo>
                  <a:cubicBezTo>
                    <a:pt x="376" y="0"/>
                    <a:pt x="375" y="0"/>
                    <a:pt x="374" y="0"/>
                  </a:cubicBezTo>
                  <a:cubicBezTo>
                    <a:pt x="168" y="0"/>
                    <a:pt x="0" y="168"/>
                    <a:pt x="0" y="374"/>
                  </a:cubicBezTo>
                  <a:cubicBezTo>
                    <a:pt x="0" y="526"/>
                    <a:pt x="92" y="663"/>
                    <a:pt x="233" y="720"/>
                  </a:cubicBezTo>
                  <a:cubicBezTo>
                    <a:pt x="279" y="740"/>
                    <a:pt x="327" y="749"/>
                    <a:pt x="376" y="749"/>
                  </a:cubicBezTo>
                  <a:cubicBezTo>
                    <a:pt x="473" y="749"/>
                    <a:pt x="568" y="711"/>
                    <a:pt x="640" y="639"/>
                  </a:cubicBezTo>
                  <a:cubicBezTo>
                    <a:pt x="748" y="532"/>
                    <a:pt x="779" y="371"/>
                    <a:pt x="722" y="230"/>
                  </a:cubicBezTo>
                  <a:cubicBezTo>
                    <a:pt x="663" y="92"/>
                    <a:pt x="528" y="0"/>
                    <a:pt x="3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00" name="Google Shape;400;p41"/>
            <p:cNvSpPr/>
            <p:nvPr/>
          </p:nvSpPr>
          <p:spPr>
            <a:xfrm>
              <a:off x="8668080" y="2822153"/>
              <a:ext cx="50181" cy="43013"/>
            </a:xfrm>
            <a:custGeom>
              <a:avLst/>
              <a:gdLst/>
              <a:ahLst/>
              <a:cxnLst/>
              <a:rect l="l" t="t" r="r" b="b"/>
              <a:pathLst>
                <a:path w="875" h="750" extrusionOk="0">
                  <a:moveTo>
                    <a:pt x="374" y="1"/>
                  </a:moveTo>
                  <a:cubicBezTo>
                    <a:pt x="168" y="2"/>
                    <a:pt x="1" y="169"/>
                    <a:pt x="0" y="375"/>
                  </a:cubicBezTo>
                  <a:cubicBezTo>
                    <a:pt x="0" y="600"/>
                    <a:pt x="185" y="750"/>
                    <a:pt x="377" y="750"/>
                  </a:cubicBezTo>
                  <a:cubicBezTo>
                    <a:pt x="469" y="750"/>
                    <a:pt x="563" y="715"/>
                    <a:pt x="639" y="639"/>
                  </a:cubicBezTo>
                  <a:cubicBezTo>
                    <a:pt x="875" y="403"/>
                    <a:pt x="708" y="1"/>
                    <a:pt x="3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401" name="Google Shape;401;p41"/>
          <p:cNvGrpSpPr/>
          <p:nvPr/>
        </p:nvGrpSpPr>
        <p:grpSpPr>
          <a:xfrm flipH="1">
            <a:off x="437048" y="5780925"/>
            <a:ext cx="627349" cy="727487"/>
            <a:chOff x="6030486" y="487493"/>
            <a:chExt cx="470512" cy="545615"/>
          </a:xfrm>
        </p:grpSpPr>
        <p:sp>
          <p:nvSpPr>
            <p:cNvPr id="402" name="Google Shape;402;p41"/>
            <p:cNvSpPr/>
            <p:nvPr/>
          </p:nvSpPr>
          <p:spPr>
            <a:xfrm>
              <a:off x="6297437" y="487493"/>
              <a:ext cx="203557" cy="545107"/>
            </a:xfrm>
            <a:custGeom>
              <a:avLst/>
              <a:gdLst/>
              <a:ahLst/>
              <a:cxnLst/>
              <a:rect l="l" t="t" r="r" b="b"/>
              <a:pathLst>
                <a:path w="5545" h="14849" extrusionOk="0">
                  <a:moveTo>
                    <a:pt x="5544" y="14849"/>
                  </a:moveTo>
                  <a:lnTo>
                    <a:pt x="1" y="10375"/>
                  </a:lnTo>
                  <a:lnTo>
                    <a:pt x="3802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03" name="Google Shape;403;p41"/>
            <p:cNvSpPr/>
            <p:nvPr/>
          </p:nvSpPr>
          <p:spPr>
            <a:xfrm>
              <a:off x="6030486" y="487493"/>
              <a:ext cx="406563" cy="380903"/>
            </a:xfrm>
            <a:custGeom>
              <a:avLst/>
              <a:gdLst/>
              <a:ahLst/>
              <a:cxnLst/>
              <a:rect l="l" t="t" r="r" b="b"/>
              <a:pathLst>
                <a:path w="11075" h="10376" extrusionOk="0">
                  <a:moveTo>
                    <a:pt x="11074" y="0"/>
                  </a:moveTo>
                  <a:lnTo>
                    <a:pt x="7273" y="10375"/>
                  </a:lnTo>
                  <a:lnTo>
                    <a:pt x="1" y="10138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04" name="Google Shape;404;p41"/>
            <p:cNvSpPr/>
            <p:nvPr/>
          </p:nvSpPr>
          <p:spPr>
            <a:xfrm>
              <a:off x="6030486" y="859653"/>
              <a:ext cx="470512" cy="173455"/>
            </a:xfrm>
            <a:custGeom>
              <a:avLst/>
              <a:gdLst/>
              <a:ahLst/>
              <a:cxnLst/>
              <a:rect l="l" t="t" r="r" b="b"/>
              <a:pathLst>
                <a:path w="12817" h="4725" extrusionOk="0">
                  <a:moveTo>
                    <a:pt x="1" y="0"/>
                  </a:moveTo>
                  <a:lnTo>
                    <a:pt x="7273" y="237"/>
                  </a:lnTo>
                  <a:lnTo>
                    <a:pt x="12816" y="4711"/>
                  </a:lnTo>
                  <a:lnTo>
                    <a:pt x="5673" y="4724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405" name="Google Shape;405;p41"/>
          <p:cNvSpPr/>
          <p:nvPr/>
        </p:nvSpPr>
        <p:spPr>
          <a:xfrm>
            <a:off x="11127604" y="713328"/>
            <a:ext cx="501392" cy="501392"/>
          </a:xfrm>
          <a:custGeom>
            <a:avLst/>
            <a:gdLst/>
            <a:ahLst/>
            <a:cxnLst/>
            <a:rect l="l" t="t" r="r" b="b"/>
            <a:pathLst>
              <a:path w="5671" h="5671" extrusionOk="0">
                <a:moveTo>
                  <a:pt x="2836" y="0"/>
                </a:moveTo>
                <a:cubicBezTo>
                  <a:pt x="1270" y="0"/>
                  <a:pt x="1" y="1269"/>
                  <a:pt x="1" y="2835"/>
                </a:cubicBezTo>
                <a:cubicBezTo>
                  <a:pt x="1" y="4401"/>
                  <a:pt x="1270" y="5670"/>
                  <a:pt x="2836" y="5670"/>
                </a:cubicBezTo>
                <a:cubicBezTo>
                  <a:pt x="4402" y="5670"/>
                  <a:pt x="5671" y="4401"/>
                  <a:pt x="5671" y="2835"/>
                </a:cubicBezTo>
                <a:cubicBezTo>
                  <a:pt x="5671" y="1269"/>
                  <a:pt x="4402" y="0"/>
                  <a:pt x="2836" y="0"/>
                </a:cubicBezTo>
                <a:close/>
                <a:moveTo>
                  <a:pt x="2836" y="3409"/>
                </a:moveTo>
                <a:cubicBezTo>
                  <a:pt x="2603" y="3409"/>
                  <a:pt x="2395" y="3269"/>
                  <a:pt x="2306" y="3055"/>
                </a:cubicBezTo>
                <a:cubicBezTo>
                  <a:pt x="2217" y="2841"/>
                  <a:pt x="2266" y="2595"/>
                  <a:pt x="2431" y="2430"/>
                </a:cubicBezTo>
                <a:cubicBezTo>
                  <a:pt x="2594" y="2267"/>
                  <a:pt x="2840" y="2217"/>
                  <a:pt x="3055" y="2306"/>
                </a:cubicBezTo>
                <a:cubicBezTo>
                  <a:pt x="3269" y="2395"/>
                  <a:pt x="3409" y="2604"/>
                  <a:pt x="3409" y="2835"/>
                </a:cubicBezTo>
                <a:cubicBezTo>
                  <a:pt x="3409" y="3152"/>
                  <a:pt x="3152" y="3408"/>
                  <a:pt x="2836" y="3408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406" name="Google Shape;406;p41"/>
          <p:cNvSpPr/>
          <p:nvPr/>
        </p:nvSpPr>
        <p:spPr>
          <a:xfrm>
            <a:off x="588363" y="5479236"/>
            <a:ext cx="164107" cy="164107"/>
          </a:xfrm>
          <a:custGeom>
            <a:avLst/>
            <a:gdLst/>
            <a:ahLst/>
            <a:cxnLst/>
            <a:rect l="l" t="t" r="r" b="b"/>
            <a:pathLst>
              <a:path w="5720" h="5720" extrusionOk="0">
                <a:moveTo>
                  <a:pt x="5720" y="2860"/>
                </a:moveTo>
                <a:cubicBezTo>
                  <a:pt x="5720" y="4440"/>
                  <a:pt x="4439" y="5719"/>
                  <a:pt x="2860" y="5719"/>
                </a:cubicBezTo>
                <a:cubicBezTo>
                  <a:pt x="1281" y="5719"/>
                  <a:pt x="0" y="4440"/>
                  <a:pt x="0" y="2860"/>
                </a:cubicBezTo>
                <a:cubicBezTo>
                  <a:pt x="0" y="1281"/>
                  <a:pt x="1281" y="1"/>
                  <a:pt x="2860" y="1"/>
                </a:cubicBezTo>
                <a:cubicBezTo>
                  <a:pt x="4439" y="1"/>
                  <a:pt x="5720" y="1281"/>
                  <a:pt x="5720" y="2860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407" name="Google Shape;407;p41"/>
          <p:cNvSpPr/>
          <p:nvPr/>
        </p:nvSpPr>
        <p:spPr>
          <a:xfrm>
            <a:off x="11349483" y="1356962"/>
            <a:ext cx="295772" cy="321183"/>
          </a:xfrm>
          <a:custGeom>
            <a:avLst/>
            <a:gdLst/>
            <a:ahLst/>
            <a:cxnLst/>
            <a:rect l="l" t="t" r="r" b="b"/>
            <a:pathLst>
              <a:path w="5820" h="6320" extrusionOk="0">
                <a:moveTo>
                  <a:pt x="0" y="5570"/>
                </a:moveTo>
                <a:lnTo>
                  <a:pt x="4982" y="0"/>
                </a:lnTo>
                <a:lnTo>
                  <a:pt x="5820" y="749"/>
                </a:lnTo>
                <a:lnTo>
                  <a:pt x="838" y="6319"/>
                </a:lnTo>
                <a:close/>
              </a:path>
            </a:pathLst>
          </a:custGeom>
          <a:gradFill>
            <a:gsLst>
              <a:gs pos="0">
                <a:schemeClr val="accent5"/>
              </a:gs>
              <a:gs pos="100000">
                <a:schemeClr val="accent6"/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408" name="Google Shape;408;p41"/>
          <p:cNvSpPr/>
          <p:nvPr/>
        </p:nvSpPr>
        <p:spPr>
          <a:xfrm>
            <a:off x="11419513" y="1419622"/>
            <a:ext cx="295823" cy="321183"/>
          </a:xfrm>
          <a:custGeom>
            <a:avLst/>
            <a:gdLst/>
            <a:ahLst/>
            <a:cxnLst/>
            <a:rect l="l" t="t" r="r" b="b"/>
            <a:pathLst>
              <a:path w="5821" h="6320" extrusionOk="0">
                <a:moveTo>
                  <a:pt x="1" y="5571"/>
                </a:moveTo>
                <a:lnTo>
                  <a:pt x="4984" y="1"/>
                </a:lnTo>
                <a:lnTo>
                  <a:pt x="5820" y="750"/>
                </a:lnTo>
                <a:lnTo>
                  <a:pt x="838" y="6320"/>
                </a:lnTo>
                <a:close/>
              </a:path>
            </a:pathLst>
          </a:custGeom>
          <a:gradFill>
            <a:gsLst>
              <a:gs pos="0">
                <a:schemeClr val="accent5"/>
              </a:gs>
              <a:gs pos="100000">
                <a:schemeClr val="accent6"/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232E0CF9-9550-4D6B-8D4A-415FED50413F}"/>
              </a:ext>
            </a:extLst>
          </p:cNvPr>
          <p:cNvSpPr/>
          <p:nvPr/>
        </p:nvSpPr>
        <p:spPr>
          <a:xfrm rot="10800000" flipH="1" flipV="1">
            <a:off x="2862607" y="1863196"/>
            <a:ext cx="6466787" cy="3780147"/>
          </a:xfrm>
          <a:prstGeom prst="roundRect">
            <a:avLst/>
          </a:prstGeom>
          <a:solidFill>
            <a:srgbClr val="E9ABE0">
              <a:alpha val="40000"/>
            </a:srgbClr>
          </a:solidFill>
          <a:ln w="76200"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Clr>
                <a:schemeClr val="tx2"/>
              </a:buClr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accent1"/>
                </a:solidFill>
                <a:latin typeface="Tw Cen MT" panose="020B0602020104020603" pitchFamily="34" charset="0"/>
              </a:rPr>
              <a:t>An application that allows virtual bot design with:</a:t>
            </a:r>
          </a:p>
          <a:p>
            <a:pPr marL="914400" lvl="1" indent="-45720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/>
                </a:solidFill>
                <a:latin typeface="Tw Cen MT" panose="020B0602020104020603" pitchFamily="34" charset="0"/>
              </a:rPr>
              <a:t>component configuration</a:t>
            </a:r>
          </a:p>
          <a:p>
            <a:pPr marL="914400" lvl="1" indent="-45720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/>
                </a:solidFill>
                <a:latin typeface="Tw Cen MT" panose="020B0602020104020603" pitchFamily="34" charset="0"/>
              </a:rPr>
              <a:t>wiring layout</a:t>
            </a:r>
          </a:p>
          <a:p>
            <a:pPr marL="914400" lvl="1" indent="-45720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/>
                </a:solidFill>
                <a:latin typeface="Tw Cen MT" panose="020B0602020104020603" pitchFamily="34" charset="0"/>
              </a:rPr>
              <a:t>3D simulation</a:t>
            </a:r>
          </a:p>
          <a:p>
            <a:pPr marL="457200" indent="-457200">
              <a:buClr>
                <a:schemeClr val="tx2"/>
              </a:buClr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accent1"/>
              </a:solidFill>
              <a:latin typeface="Tw Cen MT" panose="020B0602020104020603" pitchFamily="34" charset="0"/>
            </a:endParaRPr>
          </a:p>
          <a:p>
            <a:pPr marL="457200" indent="-457200">
              <a:buClr>
                <a:schemeClr val="tx2"/>
              </a:buClr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accent1"/>
                </a:solidFill>
                <a:latin typeface="Tw Cen MT" panose="020B0602020104020603" pitchFamily="34" charset="0"/>
              </a:rPr>
              <a:t>Packaged with an Arduino IDE.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0" name="Google Shape;310;p39"/>
          <p:cNvCxnSpPr/>
          <p:nvPr/>
        </p:nvCxnSpPr>
        <p:spPr>
          <a:xfrm>
            <a:off x="-13233" y="6156300"/>
            <a:ext cx="94928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11" name="Google Shape;311;p39"/>
          <p:cNvGrpSpPr/>
          <p:nvPr/>
        </p:nvGrpSpPr>
        <p:grpSpPr>
          <a:xfrm rot="5400000">
            <a:off x="10429042" y="5507369"/>
            <a:ext cx="308063" cy="1297864"/>
            <a:chOff x="8668080" y="2328029"/>
            <a:chExt cx="127488" cy="537136"/>
          </a:xfrm>
        </p:grpSpPr>
        <p:sp>
          <p:nvSpPr>
            <p:cNvPr id="312" name="Google Shape;312;p39"/>
            <p:cNvSpPr/>
            <p:nvPr/>
          </p:nvSpPr>
          <p:spPr>
            <a:xfrm>
              <a:off x="8745387" y="2328029"/>
              <a:ext cx="50181" cy="43070"/>
            </a:xfrm>
            <a:custGeom>
              <a:avLst/>
              <a:gdLst/>
              <a:ahLst/>
              <a:cxnLst/>
              <a:rect l="l" t="t" r="r" b="b"/>
              <a:pathLst>
                <a:path w="875" h="751" extrusionOk="0">
                  <a:moveTo>
                    <a:pt x="376" y="1"/>
                  </a:moveTo>
                  <a:cubicBezTo>
                    <a:pt x="169" y="1"/>
                    <a:pt x="1" y="169"/>
                    <a:pt x="1" y="376"/>
                  </a:cubicBezTo>
                  <a:cubicBezTo>
                    <a:pt x="1" y="601"/>
                    <a:pt x="185" y="750"/>
                    <a:pt x="377" y="750"/>
                  </a:cubicBezTo>
                  <a:cubicBezTo>
                    <a:pt x="469" y="750"/>
                    <a:pt x="563" y="716"/>
                    <a:pt x="639" y="640"/>
                  </a:cubicBezTo>
                  <a:cubicBezTo>
                    <a:pt x="874" y="405"/>
                    <a:pt x="708" y="2"/>
                    <a:pt x="3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13" name="Google Shape;313;p39"/>
            <p:cNvSpPr/>
            <p:nvPr/>
          </p:nvSpPr>
          <p:spPr>
            <a:xfrm>
              <a:off x="8745387" y="2426900"/>
              <a:ext cx="50181" cy="43013"/>
            </a:xfrm>
            <a:custGeom>
              <a:avLst/>
              <a:gdLst/>
              <a:ahLst/>
              <a:cxnLst/>
              <a:rect l="l" t="t" r="r" b="b"/>
              <a:pathLst>
                <a:path w="875" h="750" extrusionOk="0">
                  <a:moveTo>
                    <a:pt x="376" y="1"/>
                  </a:moveTo>
                  <a:cubicBezTo>
                    <a:pt x="169" y="1"/>
                    <a:pt x="1" y="169"/>
                    <a:pt x="1" y="376"/>
                  </a:cubicBezTo>
                  <a:cubicBezTo>
                    <a:pt x="1" y="601"/>
                    <a:pt x="185" y="749"/>
                    <a:pt x="377" y="749"/>
                  </a:cubicBezTo>
                  <a:cubicBezTo>
                    <a:pt x="469" y="749"/>
                    <a:pt x="563" y="715"/>
                    <a:pt x="639" y="639"/>
                  </a:cubicBezTo>
                  <a:cubicBezTo>
                    <a:pt x="874" y="403"/>
                    <a:pt x="708" y="1"/>
                    <a:pt x="3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14" name="Google Shape;314;p39"/>
            <p:cNvSpPr/>
            <p:nvPr/>
          </p:nvSpPr>
          <p:spPr>
            <a:xfrm>
              <a:off x="8745387" y="2525771"/>
              <a:ext cx="50181" cy="42955"/>
            </a:xfrm>
            <a:custGeom>
              <a:avLst/>
              <a:gdLst/>
              <a:ahLst/>
              <a:cxnLst/>
              <a:rect l="l" t="t" r="r" b="b"/>
              <a:pathLst>
                <a:path w="875" h="749" extrusionOk="0">
                  <a:moveTo>
                    <a:pt x="374" y="0"/>
                  </a:moveTo>
                  <a:cubicBezTo>
                    <a:pt x="168" y="0"/>
                    <a:pt x="1" y="168"/>
                    <a:pt x="1" y="374"/>
                  </a:cubicBezTo>
                  <a:cubicBezTo>
                    <a:pt x="1" y="599"/>
                    <a:pt x="185" y="748"/>
                    <a:pt x="377" y="748"/>
                  </a:cubicBezTo>
                  <a:cubicBezTo>
                    <a:pt x="469" y="748"/>
                    <a:pt x="562" y="715"/>
                    <a:pt x="638" y="639"/>
                  </a:cubicBezTo>
                  <a:cubicBezTo>
                    <a:pt x="874" y="403"/>
                    <a:pt x="708" y="0"/>
                    <a:pt x="376" y="0"/>
                  </a:cubicBezTo>
                  <a:cubicBezTo>
                    <a:pt x="375" y="0"/>
                    <a:pt x="374" y="0"/>
                    <a:pt x="3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15" name="Google Shape;315;p39"/>
            <p:cNvSpPr/>
            <p:nvPr/>
          </p:nvSpPr>
          <p:spPr>
            <a:xfrm>
              <a:off x="8745387" y="2624526"/>
              <a:ext cx="50181" cy="43013"/>
            </a:xfrm>
            <a:custGeom>
              <a:avLst/>
              <a:gdLst/>
              <a:ahLst/>
              <a:cxnLst/>
              <a:rect l="l" t="t" r="r" b="b"/>
              <a:pathLst>
                <a:path w="875" h="750" extrusionOk="0">
                  <a:moveTo>
                    <a:pt x="376" y="1"/>
                  </a:moveTo>
                  <a:cubicBezTo>
                    <a:pt x="169" y="1"/>
                    <a:pt x="1" y="169"/>
                    <a:pt x="1" y="375"/>
                  </a:cubicBezTo>
                  <a:cubicBezTo>
                    <a:pt x="1" y="600"/>
                    <a:pt x="185" y="750"/>
                    <a:pt x="377" y="750"/>
                  </a:cubicBezTo>
                  <a:cubicBezTo>
                    <a:pt x="469" y="750"/>
                    <a:pt x="562" y="715"/>
                    <a:pt x="638" y="639"/>
                  </a:cubicBezTo>
                  <a:cubicBezTo>
                    <a:pt x="874" y="404"/>
                    <a:pt x="708" y="2"/>
                    <a:pt x="3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16" name="Google Shape;316;p39"/>
            <p:cNvSpPr/>
            <p:nvPr/>
          </p:nvSpPr>
          <p:spPr>
            <a:xfrm>
              <a:off x="8745387" y="2723397"/>
              <a:ext cx="44733" cy="43013"/>
            </a:xfrm>
            <a:custGeom>
              <a:avLst/>
              <a:gdLst/>
              <a:ahLst/>
              <a:cxnLst/>
              <a:rect l="l" t="t" r="r" b="b"/>
              <a:pathLst>
                <a:path w="780" h="750" extrusionOk="0">
                  <a:moveTo>
                    <a:pt x="376" y="0"/>
                  </a:moveTo>
                  <a:cubicBezTo>
                    <a:pt x="169" y="0"/>
                    <a:pt x="1" y="168"/>
                    <a:pt x="1" y="374"/>
                  </a:cubicBezTo>
                  <a:cubicBezTo>
                    <a:pt x="1" y="526"/>
                    <a:pt x="92" y="663"/>
                    <a:pt x="232" y="720"/>
                  </a:cubicBezTo>
                  <a:cubicBezTo>
                    <a:pt x="279" y="740"/>
                    <a:pt x="328" y="749"/>
                    <a:pt x="376" y="749"/>
                  </a:cubicBezTo>
                  <a:cubicBezTo>
                    <a:pt x="474" y="749"/>
                    <a:pt x="569" y="711"/>
                    <a:pt x="640" y="640"/>
                  </a:cubicBezTo>
                  <a:cubicBezTo>
                    <a:pt x="747" y="532"/>
                    <a:pt x="780" y="371"/>
                    <a:pt x="721" y="231"/>
                  </a:cubicBezTo>
                  <a:cubicBezTo>
                    <a:pt x="663" y="91"/>
                    <a:pt x="527" y="0"/>
                    <a:pt x="37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39"/>
            <p:cNvSpPr/>
            <p:nvPr/>
          </p:nvSpPr>
          <p:spPr>
            <a:xfrm>
              <a:off x="8745387" y="2822153"/>
              <a:ext cx="50181" cy="43013"/>
            </a:xfrm>
            <a:custGeom>
              <a:avLst/>
              <a:gdLst/>
              <a:ahLst/>
              <a:cxnLst/>
              <a:rect l="l" t="t" r="r" b="b"/>
              <a:pathLst>
                <a:path w="875" h="750" extrusionOk="0">
                  <a:moveTo>
                    <a:pt x="376" y="1"/>
                  </a:moveTo>
                  <a:cubicBezTo>
                    <a:pt x="169" y="1"/>
                    <a:pt x="1" y="169"/>
                    <a:pt x="1" y="375"/>
                  </a:cubicBezTo>
                  <a:cubicBezTo>
                    <a:pt x="1" y="600"/>
                    <a:pt x="185" y="750"/>
                    <a:pt x="377" y="750"/>
                  </a:cubicBezTo>
                  <a:cubicBezTo>
                    <a:pt x="469" y="750"/>
                    <a:pt x="562" y="715"/>
                    <a:pt x="638" y="639"/>
                  </a:cubicBezTo>
                  <a:cubicBezTo>
                    <a:pt x="874" y="404"/>
                    <a:pt x="708" y="2"/>
                    <a:pt x="3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39"/>
            <p:cNvSpPr/>
            <p:nvPr/>
          </p:nvSpPr>
          <p:spPr>
            <a:xfrm>
              <a:off x="8668080" y="2328029"/>
              <a:ext cx="50181" cy="43070"/>
            </a:xfrm>
            <a:custGeom>
              <a:avLst/>
              <a:gdLst/>
              <a:ahLst/>
              <a:cxnLst/>
              <a:rect l="l" t="t" r="r" b="b"/>
              <a:pathLst>
                <a:path w="875" h="751" extrusionOk="0">
                  <a:moveTo>
                    <a:pt x="374" y="1"/>
                  </a:moveTo>
                  <a:cubicBezTo>
                    <a:pt x="168" y="1"/>
                    <a:pt x="0" y="169"/>
                    <a:pt x="0" y="376"/>
                  </a:cubicBezTo>
                  <a:cubicBezTo>
                    <a:pt x="1" y="601"/>
                    <a:pt x="185" y="750"/>
                    <a:pt x="377" y="750"/>
                  </a:cubicBezTo>
                  <a:cubicBezTo>
                    <a:pt x="469" y="750"/>
                    <a:pt x="563" y="716"/>
                    <a:pt x="639" y="640"/>
                  </a:cubicBezTo>
                  <a:cubicBezTo>
                    <a:pt x="875" y="404"/>
                    <a:pt x="708" y="1"/>
                    <a:pt x="3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39"/>
            <p:cNvSpPr/>
            <p:nvPr/>
          </p:nvSpPr>
          <p:spPr>
            <a:xfrm>
              <a:off x="8668080" y="2426900"/>
              <a:ext cx="50181" cy="42955"/>
            </a:xfrm>
            <a:custGeom>
              <a:avLst/>
              <a:gdLst/>
              <a:ahLst/>
              <a:cxnLst/>
              <a:rect l="l" t="t" r="r" b="b"/>
              <a:pathLst>
                <a:path w="875" h="749" extrusionOk="0">
                  <a:moveTo>
                    <a:pt x="374" y="1"/>
                  </a:moveTo>
                  <a:cubicBezTo>
                    <a:pt x="168" y="1"/>
                    <a:pt x="0" y="169"/>
                    <a:pt x="0" y="376"/>
                  </a:cubicBezTo>
                  <a:cubicBezTo>
                    <a:pt x="1" y="600"/>
                    <a:pt x="185" y="749"/>
                    <a:pt x="377" y="749"/>
                  </a:cubicBezTo>
                  <a:cubicBezTo>
                    <a:pt x="469" y="749"/>
                    <a:pt x="563" y="715"/>
                    <a:pt x="639" y="638"/>
                  </a:cubicBezTo>
                  <a:cubicBezTo>
                    <a:pt x="875" y="403"/>
                    <a:pt x="708" y="1"/>
                    <a:pt x="3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39"/>
            <p:cNvSpPr/>
            <p:nvPr/>
          </p:nvSpPr>
          <p:spPr>
            <a:xfrm>
              <a:off x="8668080" y="2525713"/>
              <a:ext cx="43013" cy="43070"/>
            </a:xfrm>
            <a:custGeom>
              <a:avLst/>
              <a:gdLst/>
              <a:ahLst/>
              <a:cxnLst/>
              <a:rect l="l" t="t" r="r" b="b"/>
              <a:pathLst>
                <a:path w="750" h="751" extrusionOk="0">
                  <a:moveTo>
                    <a:pt x="374" y="0"/>
                  </a:moveTo>
                  <a:cubicBezTo>
                    <a:pt x="167" y="0"/>
                    <a:pt x="0" y="168"/>
                    <a:pt x="0" y="375"/>
                  </a:cubicBezTo>
                  <a:cubicBezTo>
                    <a:pt x="0" y="582"/>
                    <a:pt x="167" y="750"/>
                    <a:pt x="374" y="750"/>
                  </a:cubicBezTo>
                  <a:cubicBezTo>
                    <a:pt x="581" y="750"/>
                    <a:pt x="749" y="582"/>
                    <a:pt x="749" y="375"/>
                  </a:cubicBezTo>
                  <a:cubicBezTo>
                    <a:pt x="749" y="168"/>
                    <a:pt x="581" y="0"/>
                    <a:pt x="3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39"/>
            <p:cNvSpPr/>
            <p:nvPr/>
          </p:nvSpPr>
          <p:spPr>
            <a:xfrm>
              <a:off x="8668080" y="2624526"/>
              <a:ext cx="43013" cy="43013"/>
            </a:xfrm>
            <a:custGeom>
              <a:avLst/>
              <a:gdLst/>
              <a:ahLst/>
              <a:cxnLst/>
              <a:rect l="l" t="t" r="r" b="b"/>
              <a:pathLst>
                <a:path w="750" h="750" extrusionOk="0">
                  <a:moveTo>
                    <a:pt x="374" y="1"/>
                  </a:moveTo>
                  <a:cubicBezTo>
                    <a:pt x="167" y="1"/>
                    <a:pt x="0" y="169"/>
                    <a:pt x="0" y="376"/>
                  </a:cubicBezTo>
                  <a:cubicBezTo>
                    <a:pt x="0" y="583"/>
                    <a:pt x="167" y="750"/>
                    <a:pt x="374" y="750"/>
                  </a:cubicBezTo>
                  <a:cubicBezTo>
                    <a:pt x="581" y="750"/>
                    <a:pt x="749" y="583"/>
                    <a:pt x="749" y="376"/>
                  </a:cubicBezTo>
                  <a:cubicBezTo>
                    <a:pt x="749" y="169"/>
                    <a:pt x="581" y="1"/>
                    <a:pt x="3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22" name="Google Shape;322;p39"/>
            <p:cNvSpPr/>
            <p:nvPr/>
          </p:nvSpPr>
          <p:spPr>
            <a:xfrm>
              <a:off x="8668080" y="2723397"/>
              <a:ext cx="44733" cy="43013"/>
            </a:xfrm>
            <a:custGeom>
              <a:avLst/>
              <a:gdLst/>
              <a:ahLst/>
              <a:cxnLst/>
              <a:rect l="l" t="t" r="r" b="b"/>
              <a:pathLst>
                <a:path w="780" h="750" extrusionOk="0">
                  <a:moveTo>
                    <a:pt x="377" y="0"/>
                  </a:moveTo>
                  <a:cubicBezTo>
                    <a:pt x="376" y="0"/>
                    <a:pt x="375" y="0"/>
                    <a:pt x="374" y="0"/>
                  </a:cubicBezTo>
                  <a:cubicBezTo>
                    <a:pt x="168" y="0"/>
                    <a:pt x="0" y="168"/>
                    <a:pt x="0" y="374"/>
                  </a:cubicBezTo>
                  <a:cubicBezTo>
                    <a:pt x="0" y="526"/>
                    <a:pt x="92" y="663"/>
                    <a:pt x="233" y="720"/>
                  </a:cubicBezTo>
                  <a:cubicBezTo>
                    <a:pt x="279" y="740"/>
                    <a:pt x="327" y="749"/>
                    <a:pt x="376" y="749"/>
                  </a:cubicBezTo>
                  <a:cubicBezTo>
                    <a:pt x="473" y="749"/>
                    <a:pt x="568" y="711"/>
                    <a:pt x="640" y="639"/>
                  </a:cubicBezTo>
                  <a:cubicBezTo>
                    <a:pt x="748" y="532"/>
                    <a:pt x="779" y="371"/>
                    <a:pt x="722" y="230"/>
                  </a:cubicBezTo>
                  <a:cubicBezTo>
                    <a:pt x="663" y="92"/>
                    <a:pt x="528" y="0"/>
                    <a:pt x="3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23" name="Google Shape;323;p39"/>
            <p:cNvSpPr/>
            <p:nvPr/>
          </p:nvSpPr>
          <p:spPr>
            <a:xfrm>
              <a:off x="8668080" y="2822153"/>
              <a:ext cx="50181" cy="43013"/>
            </a:xfrm>
            <a:custGeom>
              <a:avLst/>
              <a:gdLst/>
              <a:ahLst/>
              <a:cxnLst/>
              <a:rect l="l" t="t" r="r" b="b"/>
              <a:pathLst>
                <a:path w="875" h="750" extrusionOk="0">
                  <a:moveTo>
                    <a:pt x="374" y="1"/>
                  </a:moveTo>
                  <a:cubicBezTo>
                    <a:pt x="168" y="2"/>
                    <a:pt x="1" y="169"/>
                    <a:pt x="0" y="375"/>
                  </a:cubicBezTo>
                  <a:cubicBezTo>
                    <a:pt x="0" y="600"/>
                    <a:pt x="185" y="750"/>
                    <a:pt x="377" y="750"/>
                  </a:cubicBezTo>
                  <a:cubicBezTo>
                    <a:pt x="469" y="750"/>
                    <a:pt x="563" y="715"/>
                    <a:pt x="639" y="639"/>
                  </a:cubicBezTo>
                  <a:cubicBezTo>
                    <a:pt x="875" y="403"/>
                    <a:pt x="708" y="1"/>
                    <a:pt x="3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324" name="Google Shape;324;p39"/>
          <p:cNvSpPr/>
          <p:nvPr/>
        </p:nvSpPr>
        <p:spPr>
          <a:xfrm>
            <a:off x="398587" y="3467043"/>
            <a:ext cx="278503" cy="278592"/>
          </a:xfrm>
          <a:custGeom>
            <a:avLst/>
            <a:gdLst/>
            <a:ahLst/>
            <a:cxnLst/>
            <a:rect l="l" t="t" r="r" b="b"/>
            <a:pathLst>
              <a:path w="2058" h="2058" extrusionOk="0">
                <a:moveTo>
                  <a:pt x="1242" y="118"/>
                </a:moveTo>
                <a:cubicBezTo>
                  <a:pt x="1744" y="236"/>
                  <a:pt x="2057" y="739"/>
                  <a:pt x="1939" y="1242"/>
                </a:cubicBezTo>
                <a:cubicBezTo>
                  <a:pt x="1821" y="1746"/>
                  <a:pt x="1319" y="2058"/>
                  <a:pt x="815" y="1940"/>
                </a:cubicBezTo>
                <a:cubicBezTo>
                  <a:pt x="312" y="1822"/>
                  <a:pt x="0" y="1319"/>
                  <a:pt x="117" y="816"/>
                </a:cubicBezTo>
                <a:cubicBezTo>
                  <a:pt x="235" y="312"/>
                  <a:pt x="739" y="1"/>
                  <a:pt x="1242" y="118"/>
                </a:cubicBezTo>
                <a:close/>
              </a:path>
            </a:pathLst>
          </a:custGeom>
          <a:gradFill>
            <a:gsLst>
              <a:gs pos="0">
                <a:schemeClr val="accent5"/>
              </a:gs>
              <a:gs pos="100000">
                <a:schemeClr val="accent6"/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grpSp>
        <p:nvGrpSpPr>
          <p:cNvPr id="325" name="Google Shape;325;p39"/>
          <p:cNvGrpSpPr/>
          <p:nvPr/>
        </p:nvGrpSpPr>
        <p:grpSpPr>
          <a:xfrm>
            <a:off x="11626419" y="1033982"/>
            <a:ext cx="420431" cy="502641"/>
            <a:chOff x="8719814" y="775486"/>
            <a:chExt cx="315323" cy="376981"/>
          </a:xfrm>
        </p:grpSpPr>
        <p:sp>
          <p:nvSpPr>
            <p:cNvPr id="326" name="Google Shape;326;p39"/>
            <p:cNvSpPr/>
            <p:nvPr/>
          </p:nvSpPr>
          <p:spPr>
            <a:xfrm>
              <a:off x="8719814" y="775486"/>
              <a:ext cx="132487" cy="376981"/>
            </a:xfrm>
            <a:custGeom>
              <a:avLst/>
              <a:gdLst/>
              <a:ahLst/>
              <a:cxnLst/>
              <a:rect l="l" t="t" r="r" b="b"/>
              <a:pathLst>
                <a:path w="3597" h="10235" extrusionOk="0">
                  <a:moveTo>
                    <a:pt x="1" y="0"/>
                  </a:moveTo>
                  <a:lnTo>
                    <a:pt x="3596" y="3305"/>
                  </a:lnTo>
                  <a:lnTo>
                    <a:pt x="538" y="1023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39"/>
            <p:cNvSpPr/>
            <p:nvPr/>
          </p:nvSpPr>
          <p:spPr>
            <a:xfrm>
              <a:off x="8739593" y="897177"/>
              <a:ext cx="295544" cy="255286"/>
            </a:xfrm>
            <a:custGeom>
              <a:avLst/>
              <a:gdLst/>
              <a:ahLst/>
              <a:cxnLst/>
              <a:rect l="l" t="t" r="r" b="b"/>
              <a:pathLst>
                <a:path w="8024" h="6931" extrusionOk="0">
                  <a:moveTo>
                    <a:pt x="1" y="6931"/>
                  </a:moveTo>
                  <a:lnTo>
                    <a:pt x="3059" y="1"/>
                  </a:lnTo>
                  <a:lnTo>
                    <a:pt x="8024" y="484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39"/>
            <p:cNvSpPr/>
            <p:nvPr/>
          </p:nvSpPr>
          <p:spPr>
            <a:xfrm>
              <a:off x="8719814" y="775486"/>
              <a:ext cx="315323" cy="139558"/>
            </a:xfrm>
            <a:custGeom>
              <a:avLst/>
              <a:gdLst/>
              <a:ahLst/>
              <a:cxnLst/>
              <a:rect l="l" t="t" r="r" b="b"/>
              <a:pathLst>
                <a:path w="8561" h="3789" extrusionOk="0">
                  <a:moveTo>
                    <a:pt x="8561" y="3788"/>
                  </a:moveTo>
                  <a:lnTo>
                    <a:pt x="3596" y="3305"/>
                  </a:lnTo>
                  <a:lnTo>
                    <a:pt x="1" y="0"/>
                  </a:lnTo>
                  <a:lnTo>
                    <a:pt x="4888" y="305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329" name="Google Shape;329;p39"/>
          <p:cNvSpPr/>
          <p:nvPr/>
        </p:nvSpPr>
        <p:spPr>
          <a:xfrm>
            <a:off x="11473050" y="4470262"/>
            <a:ext cx="295772" cy="321183"/>
          </a:xfrm>
          <a:custGeom>
            <a:avLst/>
            <a:gdLst/>
            <a:ahLst/>
            <a:cxnLst/>
            <a:rect l="l" t="t" r="r" b="b"/>
            <a:pathLst>
              <a:path w="5820" h="6320" extrusionOk="0">
                <a:moveTo>
                  <a:pt x="0" y="5570"/>
                </a:moveTo>
                <a:lnTo>
                  <a:pt x="4982" y="0"/>
                </a:lnTo>
                <a:lnTo>
                  <a:pt x="5820" y="749"/>
                </a:lnTo>
                <a:lnTo>
                  <a:pt x="838" y="6319"/>
                </a:lnTo>
                <a:close/>
              </a:path>
            </a:pathLst>
          </a:custGeom>
          <a:gradFill>
            <a:gsLst>
              <a:gs pos="0">
                <a:schemeClr val="accent5"/>
              </a:gs>
              <a:gs pos="100000">
                <a:schemeClr val="accent6"/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30" name="Google Shape;330;p39"/>
          <p:cNvSpPr/>
          <p:nvPr/>
        </p:nvSpPr>
        <p:spPr>
          <a:xfrm>
            <a:off x="11543079" y="4532922"/>
            <a:ext cx="295823" cy="321183"/>
          </a:xfrm>
          <a:custGeom>
            <a:avLst/>
            <a:gdLst/>
            <a:ahLst/>
            <a:cxnLst/>
            <a:rect l="l" t="t" r="r" b="b"/>
            <a:pathLst>
              <a:path w="5821" h="6320" extrusionOk="0">
                <a:moveTo>
                  <a:pt x="1" y="5571"/>
                </a:moveTo>
                <a:lnTo>
                  <a:pt x="4984" y="1"/>
                </a:lnTo>
                <a:lnTo>
                  <a:pt x="5820" y="750"/>
                </a:lnTo>
                <a:lnTo>
                  <a:pt x="838" y="6320"/>
                </a:lnTo>
                <a:close/>
              </a:path>
            </a:pathLst>
          </a:custGeom>
          <a:gradFill>
            <a:gsLst>
              <a:gs pos="0">
                <a:schemeClr val="accent5"/>
              </a:gs>
              <a:gs pos="100000">
                <a:schemeClr val="accent6"/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31" name="Google Shape;331;p39"/>
          <p:cNvSpPr/>
          <p:nvPr/>
        </p:nvSpPr>
        <p:spPr>
          <a:xfrm>
            <a:off x="265713" y="3000338"/>
            <a:ext cx="278503" cy="278503"/>
          </a:xfrm>
          <a:custGeom>
            <a:avLst/>
            <a:gdLst/>
            <a:ahLst/>
            <a:cxnLst/>
            <a:rect l="l" t="t" r="r" b="b"/>
            <a:pathLst>
              <a:path w="5671" h="5671" extrusionOk="0">
                <a:moveTo>
                  <a:pt x="2836" y="0"/>
                </a:moveTo>
                <a:cubicBezTo>
                  <a:pt x="1270" y="0"/>
                  <a:pt x="1" y="1269"/>
                  <a:pt x="1" y="2835"/>
                </a:cubicBezTo>
                <a:cubicBezTo>
                  <a:pt x="1" y="4401"/>
                  <a:pt x="1270" y="5670"/>
                  <a:pt x="2836" y="5670"/>
                </a:cubicBezTo>
                <a:cubicBezTo>
                  <a:pt x="4402" y="5670"/>
                  <a:pt x="5671" y="4401"/>
                  <a:pt x="5671" y="2835"/>
                </a:cubicBezTo>
                <a:cubicBezTo>
                  <a:pt x="5671" y="1269"/>
                  <a:pt x="4402" y="0"/>
                  <a:pt x="2836" y="0"/>
                </a:cubicBezTo>
                <a:close/>
                <a:moveTo>
                  <a:pt x="2836" y="3409"/>
                </a:moveTo>
                <a:cubicBezTo>
                  <a:pt x="2603" y="3409"/>
                  <a:pt x="2395" y="3269"/>
                  <a:pt x="2306" y="3055"/>
                </a:cubicBezTo>
                <a:cubicBezTo>
                  <a:pt x="2217" y="2841"/>
                  <a:pt x="2266" y="2595"/>
                  <a:pt x="2431" y="2430"/>
                </a:cubicBezTo>
                <a:cubicBezTo>
                  <a:pt x="2594" y="2267"/>
                  <a:pt x="2840" y="2217"/>
                  <a:pt x="3055" y="2306"/>
                </a:cubicBezTo>
                <a:cubicBezTo>
                  <a:pt x="3269" y="2395"/>
                  <a:pt x="3409" y="2604"/>
                  <a:pt x="3409" y="2835"/>
                </a:cubicBezTo>
                <a:cubicBezTo>
                  <a:pt x="3409" y="3152"/>
                  <a:pt x="3152" y="3408"/>
                  <a:pt x="2836" y="3408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8" name="Google Shape;370;p41">
            <a:extLst>
              <a:ext uri="{FF2B5EF4-FFF2-40B4-BE49-F238E27FC236}">
                <a16:creationId xmlns:a16="http://schemas.microsoft.com/office/drawing/2014/main" id="{B373E17F-E9D2-4ABF-8B2C-7CF3FC6E4A37}"/>
              </a:ext>
            </a:extLst>
          </p:cNvPr>
          <p:cNvSpPr txBox="1">
            <a:spLocks/>
          </p:cNvSpPr>
          <p:nvPr/>
        </p:nvSpPr>
        <p:spPr>
          <a:xfrm>
            <a:off x="960000" y="710567"/>
            <a:ext cx="10272000" cy="646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4800" b="1" kern="0" dirty="0">
                <a:solidFill>
                  <a:schemeClr val="tx2"/>
                </a:solidFill>
                <a:latin typeface="Agency FB" panose="020B0503020202020204" pitchFamily="34" charset="0"/>
              </a:rPr>
              <a:t>Project Use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72182FF0-CDFD-4877-A7A0-D9B13EC0825C}"/>
              </a:ext>
            </a:extLst>
          </p:cNvPr>
          <p:cNvSpPr/>
          <p:nvPr/>
        </p:nvSpPr>
        <p:spPr>
          <a:xfrm rot="10800000" flipH="1" flipV="1">
            <a:off x="2862607" y="1863197"/>
            <a:ext cx="6466787" cy="3703414"/>
          </a:xfrm>
          <a:prstGeom prst="roundRect">
            <a:avLst/>
          </a:prstGeom>
          <a:solidFill>
            <a:srgbClr val="E9ABE0">
              <a:alpha val="40000"/>
            </a:srgbClr>
          </a:solidFill>
          <a:ln w="76200"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spcAft>
                <a:spcPts val="1800"/>
              </a:spcAft>
              <a:buClr>
                <a:schemeClr val="tx2"/>
              </a:buClr>
              <a:buFont typeface="Wingdings" panose="05000000000000000000" pitchFamily="2" charset="2"/>
              <a:buChar char="v"/>
            </a:pPr>
            <a:endParaRPr lang="en-US" sz="2800" dirty="0">
              <a:solidFill>
                <a:schemeClr val="accent1"/>
              </a:solidFill>
              <a:latin typeface="Tw Cen MT" panose="020B0602020104020603" pitchFamily="34" charset="0"/>
            </a:endParaRPr>
          </a:p>
          <a:p>
            <a:pPr marL="457200" indent="-457200">
              <a:spcAft>
                <a:spcPts val="1800"/>
              </a:spcAft>
              <a:buClr>
                <a:schemeClr val="tx2"/>
              </a:buClr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accent1"/>
                </a:solidFill>
                <a:latin typeface="Tw Cen MT" panose="020B0602020104020603" pitchFamily="34" charset="0"/>
              </a:rPr>
              <a:t>Students couldn’t do hands-on due to COVID-19.</a:t>
            </a:r>
          </a:p>
          <a:p>
            <a:pPr marL="457200" indent="-457200">
              <a:spcAft>
                <a:spcPts val="1800"/>
              </a:spcAft>
              <a:buClr>
                <a:schemeClr val="tx2"/>
              </a:buClr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accent1"/>
                </a:solidFill>
                <a:latin typeface="Tw Cen MT" panose="020B0602020104020603" pitchFamily="34" charset="0"/>
              </a:rPr>
              <a:t>Cheaper alternative to buying an $85 kit.</a:t>
            </a:r>
          </a:p>
          <a:p>
            <a:pPr marL="457200" indent="-457200">
              <a:spcAft>
                <a:spcPts val="1800"/>
              </a:spcAft>
              <a:buClr>
                <a:schemeClr val="tx2"/>
              </a:buClr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accent1"/>
                </a:solidFill>
                <a:latin typeface="Tw Cen MT" panose="020B0602020104020603" pitchFamily="34" charset="0"/>
              </a:rPr>
              <a:t>Fully emulates EGR101.</a:t>
            </a:r>
          </a:p>
          <a:p>
            <a:pPr marL="457200" indent="-457200">
              <a:buClr>
                <a:schemeClr val="tx2"/>
              </a:buClr>
              <a:buFont typeface="Wingdings" panose="05000000000000000000" pitchFamily="2" charset="2"/>
              <a:buChar char="v"/>
            </a:pPr>
            <a:endParaRPr lang="en-US" sz="2800" dirty="0">
              <a:solidFill>
                <a:schemeClr val="tx2"/>
              </a:solidFill>
              <a:latin typeface="Tw Cen MT" panose="020B0602020104020603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8" name="Google Shape;758;p47"/>
          <p:cNvGrpSpPr/>
          <p:nvPr/>
        </p:nvGrpSpPr>
        <p:grpSpPr>
          <a:xfrm rot="-5400000">
            <a:off x="10660275" y="5694752"/>
            <a:ext cx="221847" cy="934688"/>
            <a:chOff x="8668080" y="2328029"/>
            <a:chExt cx="127488" cy="537136"/>
          </a:xfrm>
        </p:grpSpPr>
        <p:sp>
          <p:nvSpPr>
            <p:cNvPr id="759" name="Google Shape;759;p47"/>
            <p:cNvSpPr/>
            <p:nvPr/>
          </p:nvSpPr>
          <p:spPr>
            <a:xfrm>
              <a:off x="8745387" y="2328029"/>
              <a:ext cx="50181" cy="43070"/>
            </a:xfrm>
            <a:custGeom>
              <a:avLst/>
              <a:gdLst/>
              <a:ahLst/>
              <a:cxnLst/>
              <a:rect l="l" t="t" r="r" b="b"/>
              <a:pathLst>
                <a:path w="875" h="751" extrusionOk="0">
                  <a:moveTo>
                    <a:pt x="376" y="1"/>
                  </a:moveTo>
                  <a:cubicBezTo>
                    <a:pt x="169" y="1"/>
                    <a:pt x="1" y="169"/>
                    <a:pt x="1" y="376"/>
                  </a:cubicBezTo>
                  <a:cubicBezTo>
                    <a:pt x="1" y="601"/>
                    <a:pt x="185" y="750"/>
                    <a:pt x="377" y="750"/>
                  </a:cubicBezTo>
                  <a:cubicBezTo>
                    <a:pt x="469" y="750"/>
                    <a:pt x="563" y="716"/>
                    <a:pt x="639" y="640"/>
                  </a:cubicBezTo>
                  <a:cubicBezTo>
                    <a:pt x="874" y="405"/>
                    <a:pt x="708" y="2"/>
                    <a:pt x="3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60" name="Google Shape;760;p47"/>
            <p:cNvSpPr/>
            <p:nvPr/>
          </p:nvSpPr>
          <p:spPr>
            <a:xfrm>
              <a:off x="8745387" y="2426900"/>
              <a:ext cx="50181" cy="43013"/>
            </a:xfrm>
            <a:custGeom>
              <a:avLst/>
              <a:gdLst/>
              <a:ahLst/>
              <a:cxnLst/>
              <a:rect l="l" t="t" r="r" b="b"/>
              <a:pathLst>
                <a:path w="875" h="750" extrusionOk="0">
                  <a:moveTo>
                    <a:pt x="376" y="1"/>
                  </a:moveTo>
                  <a:cubicBezTo>
                    <a:pt x="169" y="1"/>
                    <a:pt x="1" y="169"/>
                    <a:pt x="1" y="376"/>
                  </a:cubicBezTo>
                  <a:cubicBezTo>
                    <a:pt x="1" y="601"/>
                    <a:pt x="185" y="749"/>
                    <a:pt x="377" y="749"/>
                  </a:cubicBezTo>
                  <a:cubicBezTo>
                    <a:pt x="469" y="749"/>
                    <a:pt x="563" y="715"/>
                    <a:pt x="639" y="639"/>
                  </a:cubicBezTo>
                  <a:cubicBezTo>
                    <a:pt x="874" y="403"/>
                    <a:pt x="708" y="1"/>
                    <a:pt x="3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61" name="Google Shape;761;p47"/>
            <p:cNvSpPr/>
            <p:nvPr/>
          </p:nvSpPr>
          <p:spPr>
            <a:xfrm>
              <a:off x="8745387" y="2525771"/>
              <a:ext cx="50181" cy="42955"/>
            </a:xfrm>
            <a:custGeom>
              <a:avLst/>
              <a:gdLst/>
              <a:ahLst/>
              <a:cxnLst/>
              <a:rect l="l" t="t" r="r" b="b"/>
              <a:pathLst>
                <a:path w="875" h="749" extrusionOk="0">
                  <a:moveTo>
                    <a:pt x="374" y="0"/>
                  </a:moveTo>
                  <a:cubicBezTo>
                    <a:pt x="168" y="0"/>
                    <a:pt x="1" y="168"/>
                    <a:pt x="1" y="374"/>
                  </a:cubicBezTo>
                  <a:cubicBezTo>
                    <a:pt x="1" y="599"/>
                    <a:pt x="185" y="748"/>
                    <a:pt x="377" y="748"/>
                  </a:cubicBezTo>
                  <a:cubicBezTo>
                    <a:pt x="469" y="748"/>
                    <a:pt x="562" y="715"/>
                    <a:pt x="638" y="639"/>
                  </a:cubicBezTo>
                  <a:cubicBezTo>
                    <a:pt x="874" y="403"/>
                    <a:pt x="708" y="0"/>
                    <a:pt x="376" y="0"/>
                  </a:cubicBezTo>
                  <a:cubicBezTo>
                    <a:pt x="375" y="0"/>
                    <a:pt x="374" y="0"/>
                    <a:pt x="3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62" name="Google Shape;762;p47"/>
            <p:cNvSpPr/>
            <p:nvPr/>
          </p:nvSpPr>
          <p:spPr>
            <a:xfrm>
              <a:off x="8745387" y="2624526"/>
              <a:ext cx="50181" cy="43013"/>
            </a:xfrm>
            <a:custGeom>
              <a:avLst/>
              <a:gdLst/>
              <a:ahLst/>
              <a:cxnLst/>
              <a:rect l="l" t="t" r="r" b="b"/>
              <a:pathLst>
                <a:path w="875" h="750" extrusionOk="0">
                  <a:moveTo>
                    <a:pt x="376" y="1"/>
                  </a:moveTo>
                  <a:cubicBezTo>
                    <a:pt x="169" y="1"/>
                    <a:pt x="1" y="169"/>
                    <a:pt x="1" y="375"/>
                  </a:cubicBezTo>
                  <a:cubicBezTo>
                    <a:pt x="1" y="600"/>
                    <a:pt x="185" y="750"/>
                    <a:pt x="377" y="750"/>
                  </a:cubicBezTo>
                  <a:cubicBezTo>
                    <a:pt x="469" y="750"/>
                    <a:pt x="562" y="715"/>
                    <a:pt x="638" y="639"/>
                  </a:cubicBezTo>
                  <a:cubicBezTo>
                    <a:pt x="874" y="404"/>
                    <a:pt x="708" y="2"/>
                    <a:pt x="3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63" name="Google Shape;763;p47"/>
            <p:cNvSpPr/>
            <p:nvPr/>
          </p:nvSpPr>
          <p:spPr>
            <a:xfrm>
              <a:off x="8745387" y="2723397"/>
              <a:ext cx="44733" cy="43013"/>
            </a:xfrm>
            <a:custGeom>
              <a:avLst/>
              <a:gdLst/>
              <a:ahLst/>
              <a:cxnLst/>
              <a:rect l="l" t="t" r="r" b="b"/>
              <a:pathLst>
                <a:path w="780" h="750" extrusionOk="0">
                  <a:moveTo>
                    <a:pt x="376" y="0"/>
                  </a:moveTo>
                  <a:cubicBezTo>
                    <a:pt x="169" y="0"/>
                    <a:pt x="1" y="168"/>
                    <a:pt x="1" y="374"/>
                  </a:cubicBezTo>
                  <a:cubicBezTo>
                    <a:pt x="1" y="526"/>
                    <a:pt x="92" y="663"/>
                    <a:pt x="232" y="720"/>
                  </a:cubicBezTo>
                  <a:cubicBezTo>
                    <a:pt x="279" y="740"/>
                    <a:pt x="328" y="749"/>
                    <a:pt x="376" y="749"/>
                  </a:cubicBezTo>
                  <a:cubicBezTo>
                    <a:pt x="474" y="749"/>
                    <a:pt x="569" y="711"/>
                    <a:pt x="640" y="640"/>
                  </a:cubicBezTo>
                  <a:cubicBezTo>
                    <a:pt x="747" y="532"/>
                    <a:pt x="780" y="371"/>
                    <a:pt x="721" y="231"/>
                  </a:cubicBezTo>
                  <a:cubicBezTo>
                    <a:pt x="663" y="91"/>
                    <a:pt x="527" y="0"/>
                    <a:pt x="37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64" name="Google Shape;764;p47"/>
            <p:cNvSpPr/>
            <p:nvPr/>
          </p:nvSpPr>
          <p:spPr>
            <a:xfrm>
              <a:off x="8745387" y="2822153"/>
              <a:ext cx="50181" cy="43013"/>
            </a:xfrm>
            <a:custGeom>
              <a:avLst/>
              <a:gdLst/>
              <a:ahLst/>
              <a:cxnLst/>
              <a:rect l="l" t="t" r="r" b="b"/>
              <a:pathLst>
                <a:path w="875" h="750" extrusionOk="0">
                  <a:moveTo>
                    <a:pt x="376" y="1"/>
                  </a:moveTo>
                  <a:cubicBezTo>
                    <a:pt x="169" y="1"/>
                    <a:pt x="1" y="169"/>
                    <a:pt x="1" y="375"/>
                  </a:cubicBezTo>
                  <a:cubicBezTo>
                    <a:pt x="1" y="600"/>
                    <a:pt x="185" y="750"/>
                    <a:pt x="377" y="750"/>
                  </a:cubicBezTo>
                  <a:cubicBezTo>
                    <a:pt x="469" y="750"/>
                    <a:pt x="562" y="715"/>
                    <a:pt x="638" y="639"/>
                  </a:cubicBezTo>
                  <a:cubicBezTo>
                    <a:pt x="874" y="404"/>
                    <a:pt x="708" y="2"/>
                    <a:pt x="3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65" name="Google Shape;765;p47"/>
            <p:cNvSpPr/>
            <p:nvPr/>
          </p:nvSpPr>
          <p:spPr>
            <a:xfrm>
              <a:off x="8668080" y="2328029"/>
              <a:ext cx="50181" cy="43070"/>
            </a:xfrm>
            <a:custGeom>
              <a:avLst/>
              <a:gdLst/>
              <a:ahLst/>
              <a:cxnLst/>
              <a:rect l="l" t="t" r="r" b="b"/>
              <a:pathLst>
                <a:path w="875" h="751" extrusionOk="0">
                  <a:moveTo>
                    <a:pt x="374" y="1"/>
                  </a:moveTo>
                  <a:cubicBezTo>
                    <a:pt x="168" y="1"/>
                    <a:pt x="0" y="169"/>
                    <a:pt x="0" y="376"/>
                  </a:cubicBezTo>
                  <a:cubicBezTo>
                    <a:pt x="1" y="601"/>
                    <a:pt x="185" y="750"/>
                    <a:pt x="377" y="750"/>
                  </a:cubicBezTo>
                  <a:cubicBezTo>
                    <a:pt x="469" y="750"/>
                    <a:pt x="563" y="716"/>
                    <a:pt x="639" y="640"/>
                  </a:cubicBezTo>
                  <a:cubicBezTo>
                    <a:pt x="875" y="404"/>
                    <a:pt x="708" y="1"/>
                    <a:pt x="3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66" name="Google Shape;766;p47"/>
            <p:cNvSpPr/>
            <p:nvPr/>
          </p:nvSpPr>
          <p:spPr>
            <a:xfrm>
              <a:off x="8668080" y="2426900"/>
              <a:ext cx="50181" cy="42955"/>
            </a:xfrm>
            <a:custGeom>
              <a:avLst/>
              <a:gdLst/>
              <a:ahLst/>
              <a:cxnLst/>
              <a:rect l="l" t="t" r="r" b="b"/>
              <a:pathLst>
                <a:path w="875" h="749" extrusionOk="0">
                  <a:moveTo>
                    <a:pt x="374" y="1"/>
                  </a:moveTo>
                  <a:cubicBezTo>
                    <a:pt x="168" y="1"/>
                    <a:pt x="0" y="169"/>
                    <a:pt x="0" y="376"/>
                  </a:cubicBezTo>
                  <a:cubicBezTo>
                    <a:pt x="1" y="600"/>
                    <a:pt x="185" y="749"/>
                    <a:pt x="377" y="749"/>
                  </a:cubicBezTo>
                  <a:cubicBezTo>
                    <a:pt x="469" y="749"/>
                    <a:pt x="563" y="715"/>
                    <a:pt x="639" y="638"/>
                  </a:cubicBezTo>
                  <a:cubicBezTo>
                    <a:pt x="875" y="403"/>
                    <a:pt x="708" y="1"/>
                    <a:pt x="3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67" name="Google Shape;767;p47"/>
            <p:cNvSpPr/>
            <p:nvPr/>
          </p:nvSpPr>
          <p:spPr>
            <a:xfrm>
              <a:off x="8668080" y="2525713"/>
              <a:ext cx="43013" cy="43070"/>
            </a:xfrm>
            <a:custGeom>
              <a:avLst/>
              <a:gdLst/>
              <a:ahLst/>
              <a:cxnLst/>
              <a:rect l="l" t="t" r="r" b="b"/>
              <a:pathLst>
                <a:path w="750" h="751" extrusionOk="0">
                  <a:moveTo>
                    <a:pt x="374" y="0"/>
                  </a:moveTo>
                  <a:cubicBezTo>
                    <a:pt x="167" y="0"/>
                    <a:pt x="0" y="168"/>
                    <a:pt x="0" y="375"/>
                  </a:cubicBezTo>
                  <a:cubicBezTo>
                    <a:pt x="0" y="582"/>
                    <a:pt x="167" y="750"/>
                    <a:pt x="374" y="750"/>
                  </a:cubicBezTo>
                  <a:cubicBezTo>
                    <a:pt x="581" y="750"/>
                    <a:pt x="749" y="582"/>
                    <a:pt x="749" y="375"/>
                  </a:cubicBezTo>
                  <a:cubicBezTo>
                    <a:pt x="749" y="168"/>
                    <a:pt x="581" y="0"/>
                    <a:pt x="3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68" name="Google Shape;768;p47"/>
            <p:cNvSpPr/>
            <p:nvPr/>
          </p:nvSpPr>
          <p:spPr>
            <a:xfrm>
              <a:off x="8668080" y="2624526"/>
              <a:ext cx="43013" cy="43013"/>
            </a:xfrm>
            <a:custGeom>
              <a:avLst/>
              <a:gdLst/>
              <a:ahLst/>
              <a:cxnLst/>
              <a:rect l="l" t="t" r="r" b="b"/>
              <a:pathLst>
                <a:path w="750" h="750" extrusionOk="0">
                  <a:moveTo>
                    <a:pt x="374" y="1"/>
                  </a:moveTo>
                  <a:cubicBezTo>
                    <a:pt x="167" y="1"/>
                    <a:pt x="0" y="169"/>
                    <a:pt x="0" y="376"/>
                  </a:cubicBezTo>
                  <a:cubicBezTo>
                    <a:pt x="0" y="583"/>
                    <a:pt x="167" y="750"/>
                    <a:pt x="374" y="750"/>
                  </a:cubicBezTo>
                  <a:cubicBezTo>
                    <a:pt x="581" y="750"/>
                    <a:pt x="749" y="583"/>
                    <a:pt x="749" y="376"/>
                  </a:cubicBezTo>
                  <a:cubicBezTo>
                    <a:pt x="749" y="169"/>
                    <a:pt x="581" y="1"/>
                    <a:pt x="3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69" name="Google Shape;769;p47"/>
            <p:cNvSpPr/>
            <p:nvPr/>
          </p:nvSpPr>
          <p:spPr>
            <a:xfrm>
              <a:off x="8668080" y="2723397"/>
              <a:ext cx="44733" cy="43013"/>
            </a:xfrm>
            <a:custGeom>
              <a:avLst/>
              <a:gdLst/>
              <a:ahLst/>
              <a:cxnLst/>
              <a:rect l="l" t="t" r="r" b="b"/>
              <a:pathLst>
                <a:path w="780" h="750" extrusionOk="0">
                  <a:moveTo>
                    <a:pt x="377" y="0"/>
                  </a:moveTo>
                  <a:cubicBezTo>
                    <a:pt x="376" y="0"/>
                    <a:pt x="375" y="0"/>
                    <a:pt x="374" y="0"/>
                  </a:cubicBezTo>
                  <a:cubicBezTo>
                    <a:pt x="168" y="0"/>
                    <a:pt x="0" y="168"/>
                    <a:pt x="0" y="374"/>
                  </a:cubicBezTo>
                  <a:cubicBezTo>
                    <a:pt x="0" y="526"/>
                    <a:pt x="92" y="663"/>
                    <a:pt x="233" y="720"/>
                  </a:cubicBezTo>
                  <a:cubicBezTo>
                    <a:pt x="279" y="740"/>
                    <a:pt x="327" y="749"/>
                    <a:pt x="376" y="749"/>
                  </a:cubicBezTo>
                  <a:cubicBezTo>
                    <a:pt x="473" y="749"/>
                    <a:pt x="568" y="711"/>
                    <a:pt x="640" y="639"/>
                  </a:cubicBezTo>
                  <a:cubicBezTo>
                    <a:pt x="748" y="532"/>
                    <a:pt x="779" y="371"/>
                    <a:pt x="722" y="230"/>
                  </a:cubicBezTo>
                  <a:cubicBezTo>
                    <a:pt x="663" y="92"/>
                    <a:pt x="528" y="0"/>
                    <a:pt x="3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70" name="Google Shape;770;p47"/>
            <p:cNvSpPr/>
            <p:nvPr/>
          </p:nvSpPr>
          <p:spPr>
            <a:xfrm>
              <a:off x="8668080" y="2822153"/>
              <a:ext cx="50181" cy="43013"/>
            </a:xfrm>
            <a:custGeom>
              <a:avLst/>
              <a:gdLst/>
              <a:ahLst/>
              <a:cxnLst/>
              <a:rect l="l" t="t" r="r" b="b"/>
              <a:pathLst>
                <a:path w="875" h="750" extrusionOk="0">
                  <a:moveTo>
                    <a:pt x="374" y="1"/>
                  </a:moveTo>
                  <a:cubicBezTo>
                    <a:pt x="168" y="2"/>
                    <a:pt x="1" y="169"/>
                    <a:pt x="0" y="375"/>
                  </a:cubicBezTo>
                  <a:cubicBezTo>
                    <a:pt x="0" y="600"/>
                    <a:pt x="185" y="750"/>
                    <a:pt x="377" y="750"/>
                  </a:cubicBezTo>
                  <a:cubicBezTo>
                    <a:pt x="469" y="750"/>
                    <a:pt x="563" y="715"/>
                    <a:pt x="639" y="639"/>
                  </a:cubicBezTo>
                  <a:cubicBezTo>
                    <a:pt x="875" y="403"/>
                    <a:pt x="708" y="1"/>
                    <a:pt x="3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771" name="Google Shape;771;p47"/>
          <p:cNvGrpSpPr/>
          <p:nvPr/>
        </p:nvGrpSpPr>
        <p:grpSpPr>
          <a:xfrm rot="-5400000">
            <a:off x="1316409" y="245985"/>
            <a:ext cx="221847" cy="934688"/>
            <a:chOff x="8668080" y="2328029"/>
            <a:chExt cx="127488" cy="537136"/>
          </a:xfrm>
        </p:grpSpPr>
        <p:sp>
          <p:nvSpPr>
            <p:cNvPr id="772" name="Google Shape;772;p47"/>
            <p:cNvSpPr/>
            <p:nvPr/>
          </p:nvSpPr>
          <p:spPr>
            <a:xfrm>
              <a:off x="8745387" y="2328029"/>
              <a:ext cx="50181" cy="43070"/>
            </a:xfrm>
            <a:custGeom>
              <a:avLst/>
              <a:gdLst/>
              <a:ahLst/>
              <a:cxnLst/>
              <a:rect l="l" t="t" r="r" b="b"/>
              <a:pathLst>
                <a:path w="875" h="751" extrusionOk="0">
                  <a:moveTo>
                    <a:pt x="376" y="1"/>
                  </a:moveTo>
                  <a:cubicBezTo>
                    <a:pt x="169" y="1"/>
                    <a:pt x="1" y="169"/>
                    <a:pt x="1" y="376"/>
                  </a:cubicBezTo>
                  <a:cubicBezTo>
                    <a:pt x="1" y="601"/>
                    <a:pt x="185" y="750"/>
                    <a:pt x="377" y="750"/>
                  </a:cubicBezTo>
                  <a:cubicBezTo>
                    <a:pt x="469" y="750"/>
                    <a:pt x="563" y="716"/>
                    <a:pt x="639" y="640"/>
                  </a:cubicBezTo>
                  <a:cubicBezTo>
                    <a:pt x="874" y="405"/>
                    <a:pt x="708" y="2"/>
                    <a:pt x="3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73" name="Google Shape;773;p47"/>
            <p:cNvSpPr/>
            <p:nvPr/>
          </p:nvSpPr>
          <p:spPr>
            <a:xfrm>
              <a:off x="8745387" y="2426900"/>
              <a:ext cx="50181" cy="43013"/>
            </a:xfrm>
            <a:custGeom>
              <a:avLst/>
              <a:gdLst/>
              <a:ahLst/>
              <a:cxnLst/>
              <a:rect l="l" t="t" r="r" b="b"/>
              <a:pathLst>
                <a:path w="875" h="750" extrusionOk="0">
                  <a:moveTo>
                    <a:pt x="376" y="1"/>
                  </a:moveTo>
                  <a:cubicBezTo>
                    <a:pt x="169" y="1"/>
                    <a:pt x="1" y="169"/>
                    <a:pt x="1" y="376"/>
                  </a:cubicBezTo>
                  <a:cubicBezTo>
                    <a:pt x="1" y="601"/>
                    <a:pt x="185" y="749"/>
                    <a:pt x="377" y="749"/>
                  </a:cubicBezTo>
                  <a:cubicBezTo>
                    <a:pt x="469" y="749"/>
                    <a:pt x="563" y="715"/>
                    <a:pt x="639" y="639"/>
                  </a:cubicBezTo>
                  <a:cubicBezTo>
                    <a:pt x="874" y="403"/>
                    <a:pt x="708" y="1"/>
                    <a:pt x="3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74" name="Google Shape;774;p47"/>
            <p:cNvSpPr/>
            <p:nvPr/>
          </p:nvSpPr>
          <p:spPr>
            <a:xfrm>
              <a:off x="8745387" y="2525771"/>
              <a:ext cx="50181" cy="42955"/>
            </a:xfrm>
            <a:custGeom>
              <a:avLst/>
              <a:gdLst/>
              <a:ahLst/>
              <a:cxnLst/>
              <a:rect l="l" t="t" r="r" b="b"/>
              <a:pathLst>
                <a:path w="875" h="749" extrusionOk="0">
                  <a:moveTo>
                    <a:pt x="374" y="0"/>
                  </a:moveTo>
                  <a:cubicBezTo>
                    <a:pt x="168" y="0"/>
                    <a:pt x="1" y="168"/>
                    <a:pt x="1" y="374"/>
                  </a:cubicBezTo>
                  <a:cubicBezTo>
                    <a:pt x="1" y="599"/>
                    <a:pt x="185" y="748"/>
                    <a:pt x="377" y="748"/>
                  </a:cubicBezTo>
                  <a:cubicBezTo>
                    <a:pt x="469" y="748"/>
                    <a:pt x="562" y="715"/>
                    <a:pt x="638" y="639"/>
                  </a:cubicBezTo>
                  <a:cubicBezTo>
                    <a:pt x="874" y="403"/>
                    <a:pt x="708" y="0"/>
                    <a:pt x="376" y="0"/>
                  </a:cubicBezTo>
                  <a:cubicBezTo>
                    <a:pt x="375" y="0"/>
                    <a:pt x="374" y="0"/>
                    <a:pt x="3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75" name="Google Shape;775;p47"/>
            <p:cNvSpPr/>
            <p:nvPr/>
          </p:nvSpPr>
          <p:spPr>
            <a:xfrm>
              <a:off x="8745387" y="2624526"/>
              <a:ext cx="50181" cy="43013"/>
            </a:xfrm>
            <a:custGeom>
              <a:avLst/>
              <a:gdLst/>
              <a:ahLst/>
              <a:cxnLst/>
              <a:rect l="l" t="t" r="r" b="b"/>
              <a:pathLst>
                <a:path w="875" h="750" extrusionOk="0">
                  <a:moveTo>
                    <a:pt x="376" y="1"/>
                  </a:moveTo>
                  <a:cubicBezTo>
                    <a:pt x="169" y="1"/>
                    <a:pt x="1" y="169"/>
                    <a:pt x="1" y="375"/>
                  </a:cubicBezTo>
                  <a:cubicBezTo>
                    <a:pt x="1" y="600"/>
                    <a:pt x="185" y="750"/>
                    <a:pt x="377" y="750"/>
                  </a:cubicBezTo>
                  <a:cubicBezTo>
                    <a:pt x="469" y="750"/>
                    <a:pt x="562" y="715"/>
                    <a:pt x="638" y="639"/>
                  </a:cubicBezTo>
                  <a:cubicBezTo>
                    <a:pt x="874" y="404"/>
                    <a:pt x="708" y="2"/>
                    <a:pt x="3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76" name="Google Shape;776;p47"/>
            <p:cNvSpPr/>
            <p:nvPr/>
          </p:nvSpPr>
          <p:spPr>
            <a:xfrm>
              <a:off x="8745387" y="2723397"/>
              <a:ext cx="44733" cy="43013"/>
            </a:xfrm>
            <a:custGeom>
              <a:avLst/>
              <a:gdLst/>
              <a:ahLst/>
              <a:cxnLst/>
              <a:rect l="l" t="t" r="r" b="b"/>
              <a:pathLst>
                <a:path w="780" h="750" extrusionOk="0">
                  <a:moveTo>
                    <a:pt x="376" y="0"/>
                  </a:moveTo>
                  <a:cubicBezTo>
                    <a:pt x="169" y="0"/>
                    <a:pt x="1" y="168"/>
                    <a:pt x="1" y="374"/>
                  </a:cubicBezTo>
                  <a:cubicBezTo>
                    <a:pt x="1" y="526"/>
                    <a:pt x="92" y="663"/>
                    <a:pt x="232" y="720"/>
                  </a:cubicBezTo>
                  <a:cubicBezTo>
                    <a:pt x="279" y="740"/>
                    <a:pt x="328" y="749"/>
                    <a:pt x="376" y="749"/>
                  </a:cubicBezTo>
                  <a:cubicBezTo>
                    <a:pt x="474" y="749"/>
                    <a:pt x="569" y="711"/>
                    <a:pt x="640" y="640"/>
                  </a:cubicBezTo>
                  <a:cubicBezTo>
                    <a:pt x="747" y="532"/>
                    <a:pt x="780" y="371"/>
                    <a:pt x="721" y="231"/>
                  </a:cubicBezTo>
                  <a:cubicBezTo>
                    <a:pt x="663" y="91"/>
                    <a:pt x="527" y="0"/>
                    <a:pt x="37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77" name="Google Shape;777;p47"/>
            <p:cNvSpPr/>
            <p:nvPr/>
          </p:nvSpPr>
          <p:spPr>
            <a:xfrm>
              <a:off x="8745387" y="2822153"/>
              <a:ext cx="50181" cy="43013"/>
            </a:xfrm>
            <a:custGeom>
              <a:avLst/>
              <a:gdLst/>
              <a:ahLst/>
              <a:cxnLst/>
              <a:rect l="l" t="t" r="r" b="b"/>
              <a:pathLst>
                <a:path w="875" h="750" extrusionOk="0">
                  <a:moveTo>
                    <a:pt x="376" y="1"/>
                  </a:moveTo>
                  <a:cubicBezTo>
                    <a:pt x="169" y="1"/>
                    <a:pt x="1" y="169"/>
                    <a:pt x="1" y="375"/>
                  </a:cubicBezTo>
                  <a:cubicBezTo>
                    <a:pt x="1" y="600"/>
                    <a:pt x="185" y="750"/>
                    <a:pt x="377" y="750"/>
                  </a:cubicBezTo>
                  <a:cubicBezTo>
                    <a:pt x="469" y="750"/>
                    <a:pt x="562" y="715"/>
                    <a:pt x="638" y="639"/>
                  </a:cubicBezTo>
                  <a:cubicBezTo>
                    <a:pt x="874" y="404"/>
                    <a:pt x="708" y="2"/>
                    <a:pt x="3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78" name="Google Shape;778;p47"/>
            <p:cNvSpPr/>
            <p:nvPr/>
          </p:nvSpPr>
          <p:spPr>
            <a:xfrm>
              <a:off x="8668080" y="2328029"/>
              <a:ext cx="50181" cy="43070"/>
            </a:xfrm>
            <a:custGeom>
              <a:avLst/>
              <a:gdLst/>
              <a:ahLst/>
              <a:cxnLst/>
              <a:rect l="l" t="t" r="r" b="b"/>
              <a:pathLst>
                <a:path w="875" h="751" extrusionOk="0">
                  <a:moveTo>
                    <a:pt x="374" y="1"/>
                  </a:moveTo>
                  <a:cubicBezTo>
                    <a:pt x="168" y="1"/>
                    <a:pt x="0" y="169"/>
                    <a:pt x="0" y="376"/>
                  </a:cubicBezTo>
                  <a:cubicBezTo>
                    <a:pt x="1" y="601"/>
                    <a:pt x="185" y="750"/>
                    <a:pt x="377" y="750"/>
                  </a:cubicBezTo>
                  <a:cubicBezTo>
                    <a:pt x="469" y="750"/>
                    <a:pt x="563" y="716"/>
                    <a:pt x="639" y="640"/>
                  </a:cubicBezTo>
                  <a:cubicBezTo>
                    <a:pt x="875" y="404"/>
                    <a:pt x="708" y="1"/>
                    <a:pt x="3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79" name="Google Shape;779;p47"/>
            <p:cNvSpPr/>
            <p:nvPr/>
          </p:nvSpPr>
          <p:spPr>
            <a:xfrm>
              <a:off x="8668080" y="2426900"/>
              <a:ext cx="50181" cy="42955"/>
            </a:xfrm>
            <a:custGeom>
              <a:avLst/>
              <a:gdLst/>
              <a:ahLst/>
              <a:cxnLst/>
              <a:rect l="l" t="t" r="r" b="b"/>
              <a:pathLst>
                <a:path w="875" h="749" extrusionOk="0">
                  <a:moveTo>
                    <a:pt x="374" y="1"/>
                  </a:moveTo>
                  <a:cubicBezTo>
                    <a:pt x="168" y="1"/>
                    <a:pt x="0" y="169"/>
                    <a:pt x="0" y="376"/>
                  </a:cubicBezTo>
                  <a:cubicBezTo>
                    <a:pt x="1" y="600"/>
                    <a:pt x="185" y="749"/>
                    <a:pt x="377" y="749"/>
                  </a:cubicBezTo>
                  <a:cubicBezTo>
                    <a:pt x="469" y="749"/>
                    <a:pt x="563" y="715"/>
                    <a:pt x="639" y="638"/>
                  </a:cubicBezTo>
                  <a:cubicBezTo>
                    <a:pt x="875" y="403"/>
                    <a:pt x="708" y="1"/>
                    <a:pt x="3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80" name="Google Shape;780;p47"/>
            <p:cNvSpPr/>
            <p:nvPr/>
          </p:nvSpPr>
          <p:spPr>
            <a:xfrm>
              <a:off x="8668080" y="2525713"/>
              <a:ext cx="43013" cy="43070"/>
            </a:xfrm>
            <a:custGeom>
              <a:avLst/>
              <a:gdLst/>
              <a:ahLst/>
              <a:cxnLst/>
              <a:rect l="l" t="t" r="r" b="b"/>
              <a:pathLst>
                <a:path w="750" h="751" extrusionOk="0">
                  <a:moveTo>
                    <a:pt x="374" y="0"/>
                  </a:moveTo>
                  <a:cubicBezTo>
                    <a:pt x="167" y="0"/>
                    <a:pt x="0" y="168"/>
                    <a:pt x="0" y="375"/>
                  </a:cubicBezTo>
                  <a:cubicBezTo>
                    <a:pt x="0" y="582"/>
                    <a:pt x="167" y="750"/>
                    <a:pt x="374" y="750"/>
                  </a:cubicBezTo>
                  <a:cubicBezTo>
                    <a:pt x="581" y="750"/>
                    <a:pt x="749" y="582"/>
                    <a:pt x="749" y="375"/>
                  </a:cubicBezTo>
                  <a:cubicBezTo>
                    <a:pt x="749" y="168"/>
                    <a:pt x="581" y="0"/>
                    <a:pt x="3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81" name="Google Shape;781;p47"/>
            <p:cNvSpPr/>
            <p:nvPr/>
          </p:nvSpPr>
          <p:spPr>
            <a:xfrm>
              <a:off x="8668080" y="2624526"/>
              <a:ext cx="43013" cy="43013"/>
            </a:xfrm>
            <a:custGeom>
              <a:avLst/>
              <a:gdLst/>
              <a:ahLst/>
              <a:cxnLst/>
              <a:rect l="l" t="t" r="r" b="b"/>
              <a:pathLst>
                <a:path w="750" h="750" extrusionOk="0">
                  <a:moveTo>
                    <a:pt x="374" y="1"/>
                  </a:moveTo>
                  <a:cubicBezTo>
                    <a:pt x="167" y="1"/>
                    <a:pt x="0" y="169"/>
                    <a:pt x="0" y="376"/>
                  </a:cubicBezTo>
                  <a:cubicBezTo>
                    <a:pt x="0" y="583"/>
                    <a:pt x="167" y="750"/>
                    <a:pt x="374" y="750"/>
                  </a:cubicBezTo>
                  <a:cubicBezTo>
                    <a:pt x="581" y="750"/>
                    <a:pt x="749" y="583"/>
                    <a:pt x="749" y="376"/>
                  </a:cubicBezTo>
                  <a:cubicBezTo>
                    <a:pt x="749" y="169"/>
                    <a:pt x="581" y="1"/>
                    <a:pt x="3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82" name="Google Shape;782;p47"/>
            <p:cNvSpPr/>
            <p:nvPr/>
          </p:nvSpPr>
          <p:spPr>
            <a:xfrm>
              <a:off x="8668080" y="2723397"/>
              <a:ext cx="44733" cy="43013"/>
            </a:xfrm>
            <a:custGeom>
              <a:avLst/>
              <a:gdLst/>
              <a:ahLst/>
              <a:cxnLst/>
              <a:rect l="l" t="t" r="r" b="b"/>
              <a:pathLst>
                <a:path w="780" h="750" extrusionOk="0">
                  <a:moveTo>
                    <a:pt x="377" y="0"/>
                  </a:moveTo>
                  <a:cubicBezTo>
                    <a:pt x="376" y="0"/>
                    <a:pt x="375" y="0"/>
                    <a:pt x="374" y="0"/>
                  </a:cubicBezTo>
                  <a:cubicBezTo>
                    <a:pt x="168" y="0"/>
                    <a:pt x="0" y="168"/>
                    <a:pt x="0" y="374"/>
                  </a:cubicBezTo>
                  <a:cubicBezTo>
                    <a:pt x="0" y="526"/>
                    <a:pt x="92" y="663"/>
                    <a:pt x="233" y="720"/>
                  </a:cubicBezTo>
                  <a:cubicBezTo>
                    <a:pt x="279" y="740"/>
                    <a:pt x="327" y="749"/>
                    <a:pt x="376" y="749"/>
                  </a:cubicBezTo>
                  <a:cubicBezTo>
                    <a:pt x="473" y="749"/>
                    <a:pt x="568" y="711"/>
                    <a:pt x="640" y="639"/>
                  </a:cubicBezTo>
                  <a:cubicBezTo>
                    <a:pt x="748" y="532"/>
                    <a:pt x="779" y="371"/>
                    <a:pt x="722" y="230"/>
                  </a:cubicBezTo>
                  <a:cubicBezTo>
                    <a:pt x="663" y="92"/>
                    <a:pt x="528" y="0"/>
                    <a:pt x="3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83" name="Google Shape;783;p47"/>
            <p:cNvSpPr/>
            <p:nvPr/>
          </p:nvSpPr>
          <p:spPr>
            <a:xfrm>
              <a:off x="8668080" y="2822153"/>
              <a:ext cx="50181" cy="43013"/>
            </a:xfrm>
            <a:custGeom>
              <a:avLst/>
              <a:gdLst/>
              <a:ahLst/>
              <a:cxnLst/>
              <a:rect l="l" t="t" r="r" b="b"/>
              <a:pathLst>
                <a:path w="875" h="750" extrusionOk="0">
                  <a:moveTo>
                    <a:pt x="374" y="1"/>
                  </a:moveTo>
                  <a:cubicBezTo>
                    <a:pt x="168" y="2"/>
                    <a:pt x="1" y="169"/>
                    <a:pt x="0" y="375"/>
                  </a:cubicBezTo>
                  <a:cubicBezTo>
                    <a:pt x="0" y="600"/>
                    <a:pt x="185" y="750"/>
                    <a:pt x="377" y="750"/>
                  </a:cubicBezTo>
                  <a:cubicBezTo>
                    <a:pt x="469" y="750"/>
                    <a:pt x="563" y="715"/>
                    <a:pt x="639" y="639"/>
                  </a:cubicBezTo>
                  <a:cubicBezTo>
                    <a:pt x="875" y="403"/>
                    <a:pt x="708" y="1"/>
                    <a:pt x="3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784" name="Google Shape;784;p47"/>
          <p:cNvGrpSpPr/>
          <p:nvPr/>
        </p:nvGrpSpPr>
        <p:grpSpPr>
          <a:xfrm rot="-8999956">
            <a:off x="10846376" y="521405"/>
            <a:ext cx="627336" cy="727471"/>
            <a:chOff x="5320111" y="1881293"/>
            <a:chExt cx="470512" cy="545615"/>
          </a:xfrm>
        </p:grpSpPr>
        <p:sp>
          <p:nvSpPr>
            <p:cNvPr id="785" name="Google Shape;785;p47"/>
            <p:cNvSpPr/>
            <p:nvPr/>
          </p:nvSpPr>
          <p:spPr>
            <a:xfrm>
              <a:off x="5587062" y="1881293"/>
              <a:ext cx="203557" cy="545107"/>
            </a:xfrm>
            <a:custGeom>
              <a:avLst/>
              <a:gdLst/>
              <a:ahLst/>
              <a:cxnLst/>
              <a:rect l="l" t="t" r="r" b="b"/>
              <a:pathLst>
                <a:path w="5545" h="14849" extrusionOk="0">
                  <a:moveTo>
                    <a:pt x="5544" y="14849"/>
                  </a:moveTo>
                  <a:lnTo>
                    <a:pt x="1" y="10375"/>
                  </a:lnTo>
                  <a:lnTo>
                    <a:pt x="3802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86" name="Google Shape;786;p47"/>
            <p:cNvSpPr/>
            <p:nvPr/>
          </p:nvSpPr>
          <p:spPr>
            <a:xfrm>
              <a:off x="5320111" y="1881293"/>
              <a:ext cx="406563" cy="380903"/>
            </a:xfrm>
            <a:custGeom>
              <a:avLst/>
              <a:gdLst/>
              <a:ahLst/>
              <a:cxnLst/>
              <a:rect l="l" t="t" r="r" b="b"/>
              <a:pathLst>
                <a:path w="11075" h="10376" extrusionOk="0">
                  <a:moveTo>
                    <a:pt x="11074" y="0"/>
                  </a:moveTo>
                  <a:lnTo>
                    <a:pt x="7273" y="10375"/>
                  </a:lnTo>
                  <a:lnTo>
                    <a:pt x="1" y="10138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87" name="Google Shape;787;p47"/>
            <p:cNvSpPr/>
            <p:nvPr/>
          </p:nvSpPr>
          <p:spPr>
            <a:xfrm>
              <a:off x="5320111" y="2253453"/>
              <a:ext cx="470512" cy="173455"/>
            </a:xfrm>
            <a:custGeom>
              <a:avLst/>
              <a:gdLst/>
              <a:ahLst/>
              <a:cxnLst/>
              <a:rect l="l" t="t" r="r" b="b"/>
              <a:pathLst>
                <a:path w="12817" h="4725" extrusionOk="0">
                  <a:moveTo>
                    <a:pt x="1" y="0"/>
                  </a:moveTo>
                  <a:lnTo>
                    <a:pt x="7273" y="237"/>
                  </a:lnTo>
                  <a:lnTo>
                    <a:pt x="12816" y="4711"/>
                  </a:lnTo>
                  <a:lnTo>
                    <a:pt x="5673" y="4724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788" name="Google Shape;788;p47"/>
          <p:cNvSpPr/>
          <p:nvPr/>
        </p:nvSpPr>
        <p:spPr>
          <a:xfrm>
            <a:off x="10303873" y="700363"/>
            <a:ext cx="369556" cy="369533"/>
          </a:xfrm>
          <a:custGeom>
            <a:avLst/>
            <a:gdLst/>
            <a:ahLst/>
            <a:cxnLst/>
            <a:rect l="l" t="t" r="r" b="b"/>
            <a:pathLst>
              <a:path w="3377" h="3377" extrusionOk="0">
                <a:moveTo>
                  <a:pt x="1753" y="1"/>
                </a:moveTo>
                <a:cubicBezTo>
                  <a:pt x="1096" y="1"/>
                  <a:pt x="504" y="397"/>
                  <a:pt x="253" y="1004"/>
                </a:cubicBezTo>
                <a:cubicBezTo>
                  <a:pt x="1" y="1611"/>
                  <a:pt x="140" y="2309"/>
                  <a:pt x="605" y="2774"/>
                </a:cubicBezTo>
                <a:cubicBezTo>
                  <a:pt x="1069" y="3238"/>
                  <a:pt x="1767" y="3377"/>
                  <a:pt x="2375" y="3126"/>
                </a:cubicBezTo>
                <a:cubicBezTo>
                  <a:pt x="2981" y="2874"/>
                  <a:pt x="3377" y="2281"/>
                  <a:pt x="3377" y="1626"/>
                </a:cubicBezTo>
                <a:cubicBezTo>
                  <a:pt x="3377" y="728"/>
                  <a:pt x="2650" y="1"/>
                  <a:pt x="1753" y="1"/>
                </a:cubicBezTo>
                <a:close/>
                <a:moveTo>
                  <a:pt x="1753" y="1953"/>
                </a:moveTo>
                <a:cubicBezTo>
                  <a:pt x="1460" y="1953"/>
                  <a:pt x="1314" y="1600"/>
                  <a:pt x="1521" y="1393"/>
                </a:cubicBezTo>
                <a:cubicBezTo>
                  <a:pt x="1728" y="1186"/>
                  <a:pt x="2081" y="1332"/>
                  <a:pt x="2081" y="1626"/>
                </a:cubicBezTo>
                <a:cubicBezTo>
                  <a:pt x="2081" y="1806"/>
                  <a:pt x="1934" y="1953"/>
                  <a:pt x="1753" y="1953"/>
                </a:cubicBezTo>
                <a:close/>
              </a:path>
            </a:pathLst>
          </a:custGeom>
          <a:gradFill>
            <a:gsLst>
              <a:gs pos="0">
                <a:schemeClr val="accent5"/>
              </a:gs>
              <a:gs pos="100000">
                <a:schemeClr val="accent6"/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789" name="Google Shape;789;p47"/>
          <p:cNvSpPr/>
          <p:nvPr/>
        </p:nvSpPr>
        <p:spPr>
          <a:xfrm>
            <a:off x="612324" y="6016751"/>
            <a:ext cx="290691" cy="290691"/>
          </a:xfrm>
          <a:custGeom>
            <a:avLst/>
            <a:gdLst/>
            <a:ahLst/>
            <a:cxnLst/>
            <a:rect l="l" t="t" r="r" b="b"/>
            <a:pathLst>
              <a:path w="5720" h="5720" extrusionOk="0">
                <a:moveTo>
                  <a:pt x="5720" y="2860"/>
                </a:moveTo>
                <a:cubicBezTo>
                  <a:pt x="5720" y="4440"/>
                  <a:pt x="4439" y="5719"/>
                  <a:pt x="2860" y="5719"/>
                </a:cubicBezTo>
                <a:cubicBezTo>
                  <a:pt x="1281" y="5719"/>
                  <a:pt x="0" y="4440"/>
                  <a:pt x="0" y="2860"/>
                </a:cubicBezTo>
                <a:cubicBezTo>
                  <a:pt x="0" y="1281"/>
                  <a:pt x="1281" y="1"/>
                  <a:pt x="2860" y="1"/>
                </a:cubicBezTo>
                <a:cubicBezTo>
                  <a:pt x="4439" y="1"/>
                  <a:pt x="5720" y="1281"/>
                  <a:pt x="5720" y="2860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790" name="Google Shape;790;p47"/>
          <p:cNvSpPr/>
          <p:nvPr/>
        </p:nvSpPr>
        <p:spPr>
          <a:xfrm>
            <a:off x="539797" y="5617370"/>
            <a:ext cx="221860" cy="221860"/>
          </a:xfrm>
          <a:custGeom>
            <a:avLst/>
            <a:gdLst/>
            <a:ahLst/>
            <a:cxnLst/>
            <a:rect l="l" t="t" r="r" b="b"/>
            <a:pathLst>
              <a:path w="5720" h="5720" extrusionOk="0">
                <a:moveTo>
                  <a:pt x="5720" y="2860"/>
                </a:moveTo>
                <a:cubicBezTo>
                  <a:pt x="5720" y="4440"/>
                  <a:pt x="4439" y="5719"/>
                  <a:pt x="2860" y="5719"/>
                </a:cubicBezTo>
                <a:cubicBezTo>
                  <a:pt x="1281" y="5719"/>
                  <a:pt x="0" y="4440"/>
                  <a:pt x="0" y="2860"/>
                </a:cubicBezTo>
                <a:cubicBezTo>
                  <a:pt x="0" y="1281"/>
                  <a:pt x="1281" y="1"/>
                  <a:pt x="2860" y="1"/>
                </a:cubicBezTo>
                <a:cubicBezTo>
                  <a:pt x="4439" y="1"/>
                  <a:pt x="5720" y="1281"/>
                  <a:pt x="5720" y="2860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10" name="Rectangle: Rounded Corners 109">
            <a:extLst>
              <a:ext uri="{FF2B5EF4-FFF2-40B4-BE49-F238E27FC236}">
                <a16:creationId xmlns:a16="http://schemas.microsoft.com/office/drawing/2014/main" id="{91086407-81E6-4A1C-A72C-198C70F0820E}"/>
              </a:ext>
            </a:extLst>
          </p:cNvPr>
          <p:cNvSpPr/>
          <p:nvPr/>
        </p:nvSpPr>
        <p:spPr>
          <a:xfrm rot="10800000" flipH="1" flipV="1">
            <a:off x="1989457" y="1681042"/>
            <a:ext cx="8213086" cy="4370129"/>
          </a:xfrm>
          <a:prstGeom prst="roundRect">
            <a:avLst/>
          </a:prstGeom>
          <a:solidFill>
            <a:srgbClr val="E9ABE0">
              <a:alpha val="40000"/>
            </a:srgbClr>
          </a:solidFill>
          <a:ln w="76200"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spcAft>
                <a:spcPts val="1800"/>
              </a:spcAft>
              <a:buClr>
                <a:schemeClr val="tx2"/>
              </a:buClr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accent1"/>
                </a:solidFill>
                <a:latin typeface="Tw Cen MT" panose="020B0602020104020603" pitchFamily="34" charset="0"/>
              </a:rPr>
              <a:t>Students are familiar with the kit and its components</a:t>
            </a:r>
          </a:p>
          <a:p>
            <a:pPr marL="457200" indent="-457200">
              <a:spcAft>
                <a:spcPts val="1800"/>
              </a:spcAft>
              <a:buClr>
                <a:schemeClr val="tx2"/>
              </a:buClr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accent1"/>
                </a:solidFill>
                <a:latin typeface="Tw Cen MT" panose="020B0602020104020603" pitchFamily="34" charset="0"/>
              </a:rPr>
              <a:t>Students understand assigned task and what to do</a:t>
            </a:r>
          </a:p>
          <a:p>
            <a:pPr marL="457200" indent="-457200">
              <a:spcAft>
                <a:spcPts val="1800"/>
              </a:spcAft>
              <a:buClr>
                <a:schemeClr val="tx2"/>
              </a:buClr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accent1"/>
                </a:solidFill>
                <a:latin typeface="Tw Cen MT" panose="020B0602020104020603" pitchFamily="34" charset="0"/>
              </a:rPr>
              <a:t>Only the professor can add additional components or pieces to the kit</a:t>
            </a:r>
          </a:p>
          <a:p>
            <a:pPr marL="457200" indent="-457200">
              <a:spcAft>
                <a:spcPts val="1800"/>
              </a:spcAft>
              <a:buClr>
                <a:schemeClr val="tx2"/>
              </a:buClr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accent1"/>
                </a:solidFill>
                <a:latin typeface="Tw Cen MT" panose="020B0602020104020603" pitchFamily="34" charset="0"/>
              </a:rPr>
              <a:t>The application can run on different operating systems</a:t>
            </a:r>
          </a:p>
        </p:txBody>
      </p:sp>
      <p:sp>
        <p:nvSpPr>
          <p:cNvPr id="38" name="Google Shape;370;p41">
            <a:extLst>
              <a:ext uri="{FF2B5EF4-FFF2-40B4-BE49-F238E27FC236}">
                <a16:creationId xmlns:a16="http://schemas.microsoft.com/office/drawing/2014/main" id="{738D453F-0EAE-45A8-9915-E3DDB70A9713}"/>
              </a:ext>
            </a:extLst>
          </p:cNvPr>
          <p:cNvSpPr txBox="1">
            <a:spLocks/>
          </p:cNvSpPr>
          <p:nvPr/>
        </p:nvSpPr>
        <p:spPr>
          <a:xfrm>
            <a:off x="960000" y="710567"/>
            <a:ext cx="10272000" cy="646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4800" b="1" kern="0" dirty="0">
                <a:solidFill>
                  <a:schemeClr val="tx2"/>
                </a:solidFill>
                <a:latin typeface="Agency FB" panose="020B0503020202020204" pitchFamily="34" charset="0"/>
              </a:rPr>
              <a:t>Assumptions/Dependencies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5" name="Google Shape;675;p46"/>
          <p:cNvGrpSpPr/>
          <p:nvPr/>
        </p:nvGrpSpPr>
        <p:grpSpPr>
          <a:xfrm rot="9129220">
            <a:off x="1002836" y="670021"/>
            <a:ext cx="627347" cy="727484"/>
            <a:chOff x="5320111" y="1881293"/>
            <a:chExt cx="470512" cy="545615"/>
          </a:xfrm>
        </p:grpSpPr>
        <p:sp>
          <p:nvSpPr>
            <p:cNvPr id="676" name="Google Shape;676;p46"/>
            <p:cNvSpPr/>
            <p:nvPr/>
          </p:nvSpPr>
          <p:spPr>
            <a:xfrm>
              <a:off x="5587062" y="1881293"/>
              <a:ext cx="203557" cy="545107"/>
            </a:xfrm>
            <a:custGeom>
              <a:avLst/>
              <a:gdLst/>
              <a:ahLst/>
              <a:cxnLst/>
              <a:rect l="l" t="t" r="r" b="b"/>
              <a:pathLst>
                <a:path w="5545" h="14849" extrusionOk="0">
                  <a:moveTo>
                    <a:pt x="5544" y="14849"/>
                  </a:moveTo>
                  <a:lnTo>
                    <a:pt x="1" y="10375"/>
                  </a:lnTo>
                  <a:lnTo>
                    <a:pt x="3802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77" name="Google Shape;677;p46"/>
            <p:cNvSpPr/>
            <p:nvPr/>
          </p:nvSpPr>
          <p:spPr>
            <a:xfrm>
              <a:off x="5320111" y="1881293"/>
              <a:ext cx="406563" cy="380903"/>
            </a:xfrm>
            <a:custGeom>
              <a:avLst/>
              <a:gdLst/>
              <a:ahLst/>
              <a:cxnLst/>
              <a:rect l="l" t="t" r="r" b="b"/>
              <a:pathLst>
                <a:path w="11075" h="10376" extrusionOk="0">
                  <a:moveTo>
                    <a:pt x="11074" y="0"/>
                  </a:moveTo>
                  <a:lnTo>
                    <a:pt x="7273" y="10375"/>
                  </a:lnTo>
                  <a:lnTo>
                    <a:pt x="1" y="10138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78" name="Google Shape;678;p46"/>
            <p:cNvSpPr/>
            <p:nvPr/>
          </p:nvSpPr>
          <p:spPr>
            <a:xfrm>
              <a:off x="5320111" y="2253453"/>
              <a:ext cx="470512" cy="173455"/>
            </a:xfrm>
            <a:custGeom>
              <a:avLst/>
              <a:gdLst/>
              <a:ahLst/>
              <a:cxnLst/>
              <a:rect l="l" t="t" r="r" b="b"/>
              <a:pathLst>
                <a:path w="12817" h="4725" extrusionOk="0">
                  <a:moveTo>
                    <a:pt x="1" y="0"/>
                  </a:moveTo>
                  <a:lnTo>
                    <a:pt x="7273" y="237"/>
                  </a:lnTo>
                  <a:lnTo>
                    <a:pt x="12816" y="4711"/>
                  </a:lnTo>
                  <a:lnTo>
                    <a:pt x="5673" y="4724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679" name="Google Shape;679;p46"/>
          <p:cNvSpPr/>
          <p:nvPr/>
        </p:nvSpPr>
        <p:spPr>
          <a:xfrm>
            <a:off x="517695" y="6093671"/>
            <a:ext cx="278503" cy="278503"/>
          </a:xfrm>
          <a:custGeom>
            <a:avLst/>
            <a:gdLst/>
            <a:ahLst/>
            <a:cxnLst/>
            <a:rect l="l" t="t" r="r" b="b"/>
            <a:pathLst>
              <a:path w="5671" h="5671" extrusionOk="0">
                <a:moveTo>
                  <a:pt x="2836" y="0"/>
                </a:moveTo>
                <a:cubicBezTo>
                  <a:pt x="1270" y="0"/>
                  <a:pt x="1" y="1269"/>
                  <a:pt x="1" y="2835"/>
                </a:cubicBezTo>
                <a:cubicBezTo>
                  <a:pt x="1" y="4401"/>
                  <a:pt x="1270" y="5670"/>
                  <a:pt x="2836" y="5670"/>
                </a:cubicBezTo>
                <a:cubicBezTo>
                  <a:pt x="4402" y="5670"/>
                  <a:pt x="5671" y="4401"/>
                  <a:pt x="5671" y="2835"/>
                </a:cubicBezTo>
                <a:cubicBezTo>
                  <a:pt x="5671" y="1269"/>
                  <a:pt x="4402" y="0"/>
                  <a:pt x="2836" y="0"/>
                </a:cubicBezTo>
                <a:close/>
                <a:moveTo>
                  <a:pt x="2836" y="3409"/>
                </a:moveTo>
                <a:cubicBezTo>
                  <a:pt x="2603" y="3409"/>
                  <a:pt x="2395" y="3269"/>
                  <a:pt x="2306" y="3055"/>
                </a:cubicBezTo>
                <a:cubicBezTo>
                  <a:pt x="2217" y="2841"/>
                  <a:pt x="2266" y="2595"/>
                  <a:pt x="2431" y="2430"/>
                </a:cubicBezTo>
                <a:cubicBezTo>
                  <a:pt x="2594" y="2267"/>
                  <a:pt x="2840" y="2217"/>
                  <a:pt x="3055" y="2306"/>
                </a:cubicBezTo>
                <a:cubicBezTo>
                  <a:pt x="3269" y="2395"/>
                  <a:pt x="3409" y="2604"/>
                  <a:pt x="3409" y="2835"/>
                </a:cubicBezTo>
                <a:cubicBezTo>
                  <a:pt x="3409" y="3152"/>
                  <a:pt x="3152" y="3408"/>
                  <a:pt x="2836" y="3408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80" name="Google Shape;680;p46"/>
          <p:cNvSpPr/>
          <p:nvPr/>
        </p:nvSpPr>
        <p:spPr>
          <a:xfrm>
            <a:off x="264673" y="5524296"/>
            <a:ext cx="418761" cy="418761"/>
          </a:xfrm>
          <a:custGeom>
            <a:avLst/>
            <a:gdLst/>
            <a:ahLst/>
            <a:cxnLst/>
            <a:rect l="l" t="t" r="r" b="b"/>
            <a:pathLst>
              <a:path w="5720" h="5720" extrusionOk="0">
                <a:moveTo>
                  <a:pt x="5720" y="2860"/>
                </a:moveTo>
                <a:cubicBezTo>
                  <a:pt x="5720" y="4440"/>
                  <a:pt x="4439" y="5719"/>
                  <a:pt x="2860" y="5719"/>
                </a:cubicBezTo>
                <a:cubicBezTo>
                  <a:pt x="1281" y="5719"/>
                  <a:pt x="0" y="4440"/>
                  <a:pt x="0" y="2860"/>
                </a:cubicBezTo>
                <a:cubicBezTo>
                  <a:pt x="0" y="1281"/>
                  <a:pt x="1281" y="1"/>
                  <a:pt x="2860" y="1"/>
                </a:cubicBezTo>
                <a:cubicBezTo>
                  <a:pt x="4439" y="1"/>
                  <a:pt x="5720" y="1281"/>
                  <a:pt x="5720" y="2860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grpSp>
        <p:nvGrpSpPr>
          <p:cNvPr id="681" name="Google Shape;681;p46"/>
          <p:cNvGrpSpPr/>
          <p:nvPr/>
        </p:nvGrpSpPr>
        <p:grpSpPr>
          <a:xfrm>
            <a:off x="10866150" y="841844"/>
            <a:ext cx="365852" cy="383843"/>
            <a:chOff x="2772212" y="2822146"/>
            <a:chExt cx="274389" cy="287882"/>
          </a:xfrm>
        </p:grpSpPr>
        <p:sp>
          <p:nvSpPr>
            <p:cNvPr id="682" name="Google Shape;682;p46"/>
            <p:cNvSpPr/>
            <p:nvPr/>
          </p:nvSpPr>
          <p:spPr>
            <a:xfrm>
              <a:off x="2772212" y="2822146"/>
              <a:ext cx="221829" cy="240887"/>
            </a:xfrm>
            <a:custGeom>
              <a:avLst/>
              <a:gdLst/>
              <a:ahLst/>
              <a:cxnLst/>
              <a:rect l="l" t="t" r="r" b="b"/>
              <a:pathLst>
                <a:path w="5820" h="6320" extrusionOk="0">
                  <a:moveTo>
                    <a:pt x="0" y="5570"/>
                  </a:moveTo>
                  <a:lnTo>
                    <a:pt x="4982" y="0"/>
                  </a:lnTo>
                  <a:lnTo>
                    <a:pt x="5820" y="749"/>
                  </a:lnTo>
                  <a:lnTo>
                    <a:pt x="838" y="6319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83" name="Google Shape;683;p46"/>
            <p:cNvSpPr/>
            <p:nvPr/>
          </p:nvSpPr>
          <p:spPr>
            <a:xfrm>
              <a:off x="2824734" y="2869141"/>
              <a:ext cx="221867" cy="240887"/>
            </a:xfrm>
            <a:custGeom>
              <a:avLst/>
              <a:gdLst/>
              <a:ahLst/>
              <a:cxnLst/>
              <a:rect l="l" t="t" r="r" b="b"/>
              <a:pathLst>
                <a:path w="5821" h="6320" extrusionOk="0">
                  <a:moveTo>
                    <a:pt x="1" y="5571"/>
                  </a:moveTo>
                  <a:lnTo>
                    <a:pt x="4984" y="1"/>
                  </a:lnTo>
                  <a:lnTo>
                    <a:pt x="5820" y="750"/>
                  </a:lnTo>
                  <a:lnTo>
                    <a:pt x="838" y="632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684" name="Google Shape;684;p46"/>
          <p:cNvSpPr/>
          <p:nvPr/>
        </p:nvSpPr>
        <p:spPr>
          <a:xfrm>
            <a:off x="10535193" y="950839"/>
            <a:ext cx="165844" cy="165844"/>
          </a:xfrm>
          <a:custGeom>
            <a:avLst/>
            <a:gdLst/>
            <a:ahLst/>
            <a:cxnLst/>
            <a:rect l="l" t="t" r="r" b="b"/>
            <a:pathLst>
              <a:path w="3377" h="3377" extrusionOk="0">
                <a:moveTo>
                  <a:pt x="1753" y="1"/>
                </a:moveTo>
                <a:cubicBezTo>
                  <a:pt x="1096" y="1"/>
                  <a:pt x="504" y="397"/>
                  <a:pt x="253" y="1004"/>
                </a:cubicBezTo>
                <a:cubicBezTo>
                  <a:pt x="1" y="1611"/>
                  <a:pt x="140" y="2309"/>
                  <a:pt x="605" y="2774"/>
                </a:cubicBezTo>
                <a:cubicBezTo>
                  <a:pt x="1069" y="3238"/>
                  <a:pt x="1767" y="3377"/>
                  <a:pt x="2375" y="3126"/>
                </a:cubicBezTo>
                <a:cubicBezTo>
                  <a:pt x="2981" y="2874"/>
                  <a:pt x="3377" y="2281"/>
                  <a:pt x="3377" y="1626"/>
                </a:cubicBezTo>
                <a:cubicBezTo>
                  <a:pt x="3377" y="728"/>
                  <a:pt x="2650" y="1"/>
                  <a:pt x="1753" y="1"/>
                </a:cubicBezTo>
                <a:close/>
                <a:moveTo>
                  <a:pt x="1753" y="1953"/>
                </a:moveTo>
                <a:cubicBezTo>
                  <a:pt x="1460" y="1953"/>
                  <a:pt x="1314" y="1600"/>
                  <a:pt x="1521" y="1393"/>
                </a:cubicBezTo>
                <a:cubicBezTo>
                  <a:pt x="1728" y="1186"/>
                  <a:pt x="2081" y="1332"/>
                  <a:pt x="2081" y="1626"/>
                </a:cubicBezTo>
                <a:cubicBezTo>
                  <a:pt x="2081" y="1806"/>
                  <a:pt x="1934" y="1953"/>
                  <a:pt x="1753" y="1953"/>
                </a:cubicBezTo>
                <a:close/>
              </a:path>
            </a:pathLst>
          </a:custGeom>
          <a:gradFill>
            <a:gsLst>
              <a:gs pos="0">
                <a:schemeClr val="accent5"/>
              </a:gs>
              <a:gs pos="100000">
                <a:schemeClr val="accent6"/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grpSp>
        <p:nvGrpSpPr>
          <p:cNvPr id="685" name="Google Shape;685;p46"/>
          <p:cNvGrpSpPr/>
          <p:nvPr/>
        </p:nvGrpSpPr>
        <p:grpSpPr>
          <a:xfrm>
            <a:off x="1626957" y="1356965"/>
            <a:ext cx="267935" cy="216736"/>
            <a:chOff x="5095817" y="961574"/>
            <a:chExt cx="200951" cy="162552"/>
          </a:xfrm>
        </p:grpSpPr>
        <p:sp>
          <p:nvSpPr>
            <p:cNvPr id="686" name="Google Shape;686;p46"/>
            <p:cNvSpPr/>
            <p:nvPr/>
          </p:nvSpPr>
          <p:spPr>
            <a:xfrm>
              <a:off x="5095817" y="961574"/>
              <a:ext cx="131495" cy="161965"/>
            </a:xfrm>
            <a:custGeom>
              <a:avLst/>
              <a:gdLst/>
              <a:ahLst/>
              <a:cxnLst/>
              <a:rect l="l" t="t" r="r" b="b"/>
              <a:pathLst>
                <a:path w="3582" h="4412" extrusionOk="0">
                  <a:moveTo>
                    <a:pt x="3200" y="0"/>
                  </a:moveTo>
                  <a:lnTo>
                    <a:pt x="3582" y="2568"/>
                  </a:lnTo>
                  <a:lnTo>
                    <a:pt x="0" y="4412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87" name="Google Shape;687;p46"/>
            <p:cNvSpPr/>
            <p:nvPr/>
          </p:nvSpPr>
          <p:spPr>
            <a:xfrm>
              <a:off x="5095817" y="1055844"/>
              <a:ext cx="200951" cy="68281"/>
            </a:xfrm>
            <a:custGeom>
              <a:avLst/>
              <a:gdLst/>
              <a:ahLst/>
              <a:cxnLst/>
              <a:rect l="l" t="t" r="r" b="b"/>
              <a:pathLst>
                <a:path w="5474" h="1860" extrusionOk="0">
                  <a:moveTo>
                    <a:pt x="0" y="1844"/>
                  </a:moveTo>
                  <a:lnTo>
                    <a:pt x="3582" y="0"/>
                  </a:lnTo>
                  <a:lnTo>
                    <a:pt x="5473" y="186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88" name="Google Shape;688;p46"/>
            <p:cNvSpPr/>
            <p:nvPr/>
          </p:nvSpPr>
          <p:spPr>
            <a:xfrm>
              <a:off x="5213250" y="961574"/>
              <a:ext cx="83515" cy="162552"/>
            </a:xfrm>
            <a:custGeom>
              <a:avLst/>
              <a:gdLst/>
              <a:ahLst/>
              <a:cxnLst/>
              <a:rect l="l" t="t" r="r" b="b"/>
              <a:pathLst>
                <a:path w="2275" h="4428" extrusionOk="0">
                  <a:moveTo>
                    <a:pt x="2274" y="4428"/>
                  </a:moveTo>
                  <a:lnTo>
                    <a:pt x="383" y="2568"/>
                  </a:lnTo>
                  <a:lnTo>
                    <a:pt x="1" y="0"/>
                  </a:lnTo>
                  <a:lnTo>
                    <a:pt x="1920" y="1759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689" name="Google Shape;689;p46"/>
          <p:cNvGrpSpPr/>
          <p:nvPr/>
        </p:nvGrpSpPr>
        <p:grpSpPr>
          <a:xfrm rot="-5400000">
            <a:off x="10660275" y="5694752"/>
            <a:ext cx="221847" cy="934688"/>
            <a:chOff x="8668080" y="2328029"/>
            <a:chExt cx="127488" cy="537136"/>
          </a:xfrm>
        </p:grpSpPr>
        <p:sp>
          <p:nvSpPr>
            <p:cNvPr id="690" name="Google Shape;690;p46"/>
            <p:cNvSpPr/>
            <p:nvPr/>
          </p:nvSpPr>
          <p:spPr>
            <a:xfrm>
              <a:off x="8745387" y="2328029"/>
              <a:ext cx="50181" cy="43070"/>
            </a:xfrm>
            <a:custGeom>
              <a:avLst/>
              <a:gdLst/>
              <a:ahLst/>
              <a:cxnLst/>
              <a:rect l="l" t="t" r="r" b="b"/>
              <a:pathLst>
                <a:path w="875" h="751" extrusionOk="0">
                  <a:moveTo>
                    <a:pt x="376" y="1"/>
                  </a:moveTo>
                  <a:cubicBezTo>
                    <a:pt x="169" y="1"/>
                    <a:pt x="1" y="169"/>
                    <a:pt x="1" y="376"/>
                  </a:cubicBezTo>
                  <a:cubicBezTo>
                    <a:pt x="1" y="601"/>
                    <a:pt x="185" y="750"/>
                    <a:pt x="377" y="750"/>
                  </a:cubicBezTo>
                  <a:cubicBezTo>
                    <a:pt x="469" y="750"/>
                    <a:pt x="563" y="716"/>
                    <a:pt x="639" y="640"/>
                  </a:cubicBezTo>
                  <a:cubicBezTo>
                    <a:pt x="874" y="405"/>
                    <a:pt x="708" y="2"/>
                    <a:pt x="3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91" name="Google Shape;691;p46"/>
            <p:cNvSpPr/>
            <p:nvPr/>
          </p:nvSpPr>
          <p:spPr>
            <a:xfrm>
              <a:off x="8745387" y="2426900"/>
              <a:ext cx="50181" cy="43013"/>
            </a:xfrm>
            <a:custGeom>
              <a:avLst/>
              <a:gdLst/>
              <a:ahLst/>
              <a:cxnLst/>
              <a:rect l="l" t="t" r="r" b="b"/>
              <a:pathLst>
                <a:path w="875" h="750" extrusionOk="0">
                  <a:moveTo>
                    <a:pt x="376" y="1"/>
                  </a:moveTo>
                  <a:cubicBezTo>
                    <a:pt x="169" y="1"/>
                    <a:pt x="1" y="169"/>
                    <a:pt x="1" y="376"/>
                  </a:cubicBezTo>
                  <a:cubicBezTo>
                    <a:pt x="1" y="601"/>
                    <a:pt x="185" y="749"/>
                    <a:pt x="377" y="749"/>
                  </a:cubicBezTo>
                  <a:cubicBezTo>
                    <a:pt x="469" y="749"/>
                    <a:pt x="563" y="715"/>
                    <a:pt x="639" y="639"/>
                  </a:cubicBezTo>
                  <a:cubicBezTo>
                    <a:pt x="874" y="403"/>
                    <a:pt x="708" y="1"/>
                    <a:pt x="3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92" name="Google Shape;692;p46"/>
            <p:cNvSpPr/>
            <p:nvPr/>
          </p:nvSpPr>
          <p:spPr>
            <a:xfrm>
              <a:off x="8745387" y="2525771"/>
              <a:ext cx="50181" cy="42955"/>
            </a:xfrm>
            <a:custGeom>
              <a:avLst/>
              <a:gdLst/>
              <a:ahLst/>
              <a:cxnLst/>
              <a:rect l="l" t="t" r="r" b="b"/>
              <a:pathLst>
                <a:path w="875" h="749" extrusionOk="0">
                  <a:moveTo>
                    <a:pt x="374" y="0"/>
                  </a:moveTo>
                  <a:cubicBezTo>
                    <a:pt x="168" y="0"/>
                    <a:pt x="1" y="168"/>
                    <a:pt x="1" y="374"/>
                  </a:cubicBezTo>
                  <a:cubicBezTo>
                    <a:pt x="1" y="599"/>
                    <a:pt x="185" y="748"/>
                    <a:pt x="377" y="748"/>
                  </a:cubicBezTo>
                  <a:cubicBezTo>
                    <a:pt x="469" y="748"/>
                    <a:pt x="562" y="715"/>
                    <a:pt x="638" y="639"/>
                  </a:cubicBezTo>
                  <a:cubicBezTo>
                    <a:pt x="874" y="403"/>
                    <a:pt x="708" y="0"/>
                    <a:pt x="376" y="0"/>
                  </a:cubicBezTo>
                  <a:cubicBezTo>
                    <a:pt x="375" y="0"/>
                    <a:pt x="374" y="0"/>
                    <a:pt x="3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93" name="Google Shape;693;p46"/>
            <p:cNvSpPr/>
            <p:nvPr/>
          </p:nvSpPr>
          <p:spPr>
            <a:xfrm>
              <a:off x="8745387" y="2624526"/>
              <a:ext cx="50181" cy="43013"/>
            </a:xfrm>
            <a:custGeom>
              <a:avLst/>
              <a:gdLst/>
              <a:ahLst/>
              <a:cxnLst/>
              <a:rect l="l" t="t" r="r" b="b"/>
              <a:pathLst>
                <a:path w="875" h="750" extrusionOk="0">
                  <a:moveTo>
                    <a:pt x="376" y="1"/>
                  </a:moveTo>
                  <a:cubicBezTo>
                    <a:pt x="169" y="1"/>
                    <a:pt x="1" y="169"/>
                    <a:pt x="1" y="375"/>
                  </a:cubicBezTo>
                  <a:cubicBezTo>
                    <a:pt x="1" y="600"/>
                    <a:pt x="185" y="750"/>
                    <a:pt x="377" y="750"/>
                  </a:cubicBezTo>
                  <a:cubicBezTo>
                    <a:pt x="469" y="750"/>
                    <a:pt x="562" y="715"/>
                    <a:pt x="638" y="639"/>
                  </a:cubicBezTo>
                  <a:cubicBezTo>
                    <a:pt x="874" y="404"/>
                    <a:pt x="708" y="2"/>
                    <a:pt x="3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94" name="Google Shape;694;p46"/>
            <p:cNvSpPr/>
            <p:nvPr/>
          </p:nvSpPr>
          <p:spPr>
            <a:xfrm>
              <a:off x="8745387" y="2723397"/>
              <a:ext cx="44733" cy="43013"/>
            </a:xfrm>
            <a:custGeom>
              <a:avLst/>
              <a:gdLst/>
              <a:ahLst/>
              <a:cxnLst/>
              <a:rect l="l" t="t" r="r" b="b"/>
              <a:pathLst>
                <a:path w="780" h="750" extrusionOk="0">
                  <a:moveTo>
                    <a:pt x="376" y="0"/>
                  </a:moveTo>
                  <a:cubicBezTo>
                    <a:pt x="169" y="0"/>
                    <a:pt x="1" y="168"/>
                    <a:pt x="1" y="374"/>
                  </a:cubicBezTo>
                  <a:cubicBezTo>
                    <a:pt x="1" y="526"/>
                    <a:pt x="92" y="663"/>
                    <a:pt x="232" y="720"/>
                  </a:cubicBezTo>
                  <a:cubicBezTo>
                    <a:pt x="279" y="740"/>
                    <a:pt x="328" y="749"/>
                    <a:pt x="376" y="749"/>
                  </a:cubicBezTo>
                  <a:cubicBezTo>
                    <a:pt x="474" y="749"/>
                    <a:pt x="569" y="711"/>
                    <a:pt x="640" y="640"/>
                  </a:cubicBezTo>
                  <a:cubicBezTo>
                    <a:pt x="747" y="532"/>
                    <a:pt x="780" y="371"/>
                    <a:pt x="721" y="231"/>
                  </a:cubicBezTo>
                  <a:cubicBezTo>
                    <a:pt x="663" y="91"/>
                    <a:pt x="527" y="0"/>
                    <a:pt x="37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95" name="Google Shape;695;p46"/>
            <p:cNvSpPr/>
            <p:nvPr/>
          </p:nvSpPr>
          <p:spPr>
            <a:xfrm>
              <a:off x="8745387" y="2822153"/>
              <a:ext cx="50181" cy="43013"/>
            </a:xfrm>
            <a:custGeom>
              <a:avLst/>
              <a:gdLst/>
              <a:ahLst/>
              <a:cxnLst/>
              <a:rect l="l" t="t" r="r" b="b"/>
              <a:pathLst>
                <a:path w="875" h="750" extrusionOk="0">
                  <a:moveTo>
                    <a:pt x="376" y="1"/>
                  </a:moveTo>
                  <a:cubicBezTo>
                    <a:pt x="169" y="1"/>
                    <a:pt x="1" y="169"/>
                    <a:pt x="1" y="375"/>
                  </a:cubicBezTo>
                  <a:cubicBezTo>
                    <a:pt x="1" y="600"/>
                    <a:pt x="185" y="750"/>
                    <a:pt x="377" y="750"/>
                  </a:cubicBezTo>
                  <a:cubicBezTo>
                    <a:pt x="469" y="750"/>
                    <a:pt x="562" y="715"/>
                    <a:pt x="638" y="639"/>
                  </a:cubicBezTo>
                  <a:cubicBezTo>
                    <a:pt x="874" y="404"/>
                    <a:pt x="708" y="2"/>
                    <a:pt x="3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96" name="Google Shape;696;p46"/>
            <p:cNvSpPr/>
            <p:nvPr/>
          </p:nvSpPr>
          <p:spPr>
            <a:xfrm>
              <a:off x="8668080" y="2328029"/>
              <a:ext cx="50181" cy="43070"/>
            </a:xfrm>
            <a:custGeom>
              <a:avLst/>
              <a:gdLst/>
              <a:ahLst/>
              <a:cxnLst/>
              <a:rect l="l" t="t" r="r" b="b"/>
              <a:pathLst>
                <a:path w="875" h="751" extrusionOk="0">
                  <a:moveTo>
                    <a:pt x="374" y="1"/>
                  </a:moveTo>
                  <a:cubicBezTo>
                    <a:pt x="168" y="1"/>
                    <a:pt x="0" y="169"/>
                    <a:pt x="0" y="376"/>
                  </a:cubicBezTo>
                  <a:cubicBezTo>
                    <a:pt x="1" y="601"/>
                    <a:pt x="185" y="750"/>
                    <a:pt x="377" y="750"/>
                  </a:cubicBezTo>
                  <a:cubicBezTo>
                    <a:pt x="469" y="750"/>
                    <a:pt x="563" y="716"/>
                    <a:pt x="639" y="640"/>
                  </a:cubicBezTo>
                  <a:cubicBezTo>
                    <a:pt x="875" y="404"/>
                    <a:pt x="708" y="1"/>
                    <a:pt x="3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97" name="Google Shape;697;p46"/>
            <p:cNvSpPr/>
            <p:nvPr/>
          </p:nvSpPr>
          <p:spPr>
            <a:xfrm>
              <a:off x="8668080" y="2426900"/>
              <a:ext cx="50181" cy="42955"/>
            </a:xfrm>
            <a:custGeom>
              <a:avLst/>
              <a:gdLst/>
              <a:ahLst/>
              <a:cxnLst/>
              <a:rect l="l" t="t" r="r" b="b"/>
              <a:pathLst>
                <a:path w="875" h="749" extrusionOk="0">
                  <a:moveTo>
                    <a:pt x="374" y="1"/>
                  </a:moveTo>
                  <a:cubicBezTo>
                    <a:pt x="168" y="1"/>
                    <a:pt x="0" y="169"/>
                    <a:pt x="0" y="376"/>
                  </a:cubicBezTo>
                  <a:cubicBezTo>
                    <a:pt x="1" y="600"/>
                    <a:pt x="185" y="749"/>
                    <a:pt x="377" y="749"/>
                  </a:cubicBezTo>
                  <a:cubicBezTo>
                    <a:pt x="469" y="749"/>
                    <a:pt x="563" y="715"/>
                    <a:pt x="639" y="638"/>
                  </a:cubicBezTo>
                  <a:cubicBezTo>
                    <a:pt x="875" y="403"/>
                    <a:pt x="708" y="1"/>
                    <a:pt x="3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98" name="Google Shape;698;p46"/>
            <p:cNvSpPr/>
            <p:nvPr/>
          </p:nvSpPr>
          <p:spPr>
            <a:xfrm>
              <a:off x="8668080" y="2525713"/>
              <a:ext cx="43013" cy="43070"/>
            </a:xfrm>
            <a:custGeom>
              <a:avLst/>
              <a:gdLst/>
              <a:ahLst/>
              <a:cxnLst/>
              <a:rect l="l" t="t" r="r" b="b"/>
              <a:pathLst>
                <a:path w="750" h="751" extrusionOk="0">
                  <a:moveTo>
                    <a:pt x="374" y="0"/>
                  </a:moveTo>
                  <a:cubicBezTo>
                    <a:pt x="167" y="0"/>
                    <a:pt x="0" y="168"/>
                    <a:pt x="0" y="375"/>
                  </a:cubicBezTo>
                  <a:cubicBezTo>
                    <a:pt x="0" y="582"/>
                    <a:pt x="167" y="750"/>
                    <a:pt x="374" y="750"/>
                  </a:cubicBezTo>
                  <a:cubicBezTo>
                    <a:pt x="581" y="750"/>
                    <a:pt x="749" y="582"/>
                    <a:pt x="749" y="375"/>
                  </a:cubicBezTo>
                  <a:cubicBezTo>
                    <a:pt x="749" y="168"/>
                    <a:pt x="581" y="0"/>
                    <a:pt x="3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99" name="Google Shape;699;p46"/>
            <p:cNvSpPr/>
            <p:nvPr/>
          </p:nvSpPr>
          <p:spPr>
            <a:xfrm>
              <a:off x="8668080" y="2624526"/>
              <a:ext cx="43013" cy="43013"/>
            </a:xfrm>
            <a:custGeom>
              <a:avLst/>
              <a:gdLst/>
              <a:ahLst/>
              <a:cxnLst/>
              <a:rect l="l" t="t" r="r" b="b"/>
              <a:pathLst>
                <a:path w="750" h="750" extrusionOk="0">
                  <a:moveTo>
                    <a:pt x="374" y="1"/>
                  </a:moveTo>
                  <a:cubicBezTo>
                    <a:pt x="167" y="1"/>
                    <a:pt x="0" y="169"/>
                    <a:pt x="0" y="376"/>
                  </a:cubicBezTo>
                  <a:cubicBezTo>
                    <a:pt x="0" y="583"/>
                    <a:pt x="167" y="750"/>
                    <a:pt x="374" y="750"/>
                  </a:cubicBezTo>
                  <a:cubicBezTo>
                    <a:pt x="581" y="750"/>
                    <a:pt x="749" y="583"/>
                    <a:pt x="749" y="376"/>
                  </a:cubicBezTo>
                  <a:cubicBezTo>
                    <a:pt x="749" y="169"/>
                    <a:pt x="581" y="1"/>
                    <a:pt x="3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00" name="Google Shape;700;p46"/>
            <p:cNvSpPr/>
            <p:nvPr/>
          </p:nvSpPr>
          <p:spPr>
            <a:xfrm>
              <a:off x="8668080" y="2723397"/>
              <a:ext cx="44733" cy="43013"/>
            </a:xfrm>
            <a:custGeom>
              <a:avLst/>
              <a:gdLst/>
              <a:ahLst/>
              <a:cxnLst/>
              <a:rect l="l" t="t" r="r" b="b"/>
              <a:pathLst>
                <a:path w="780" h="750" extrusionOk="0">
                  <a:moveTo>
                    <a:pt x="377" y="0"/>
                  </a:moveTo>
                  <a:cubicBezTo>
                    <a:pt x="376" y="0"/>
                    <a:pt x="375" y="0"/>
                    <a:pt x="374" y="0"/>
                  </a:cubicBezTo>
                  <a:cubicBezTo>
                    <a:pt x="168" y="0"/>
                    <a:pt x="0" y="168"/>
                    <a:pt x="0" y="374"/>
                  </a:cubicBezTo>
                  <a:cubicBezTo>
                    <a:pt x="0" y="526"/>
                    <a:pt x="92" y="663"/>
                    <a:pt x="233" y="720"/>
                  </a:cubicBezTo>
                  <a:cubicBezTo>
                    <a:pt x="279" y="740"/>
                    <a:pt x="327" y="749"/>
                    <a:pt x="376" y="749"/>
                  </a:cubicBezTo>
                  <a:cubicBezTo>
                    <a:pt x="473" y="749"/>
                    <a:pt x="568" y="711"/>
                    <a:pt x="640" y="639"/>
                  </a:cubicBezTo>
                  <a:cubicBezTo>
                    <a:pt x="748" y="532"/>
                    <a:pt x="779" y="371"/>
                    <a:pt x="722" y="230"/>
                  </a:cubicBezTo>
                  <a:cubicBezTo>
                    <a:pt x="663" y="92"/>
                    <a:pt x="528" y="0"/>
                    <a:pt x="3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01" name="Google Shape;701;p46"/>
            <p:cNvSpPr/>
            <p:nvPr/>
          </p:nvSpPr>
          <p:spPr>
            <a:xfrm>
              <a:off x="8668080" y="2822153"/>
              <a:ext cx="50181" cy="43013"/>
            </a:xfrm>
            <a:custGeom>
              <a:avLst/>
              <a:gdLst/>
              <a:ahLst/>
              <a:cxnLst/>
              <a:rect l="l" t="t" r="r" b="b"/>
              <a:pathLst>
                <a:path w="875" h="750" extrusionOk="0">
                  <a:moveTo>
                    <a:pt x="374" y="1"/>
                  </a:moveTo>
                  <a:cubicBezTo>
                    <a:pt x="168" y="2"/>
                    <a:pt x="1" y="169"/>
                    <a:pt x="0" y="375"/>
                  </a:cubicBezTo>
                  <a:cubicBezTo>
                    <a:pt x="0" y="600"/>
                    <a:pt x="185" y="750"/>
                    <a:pt x="377" y="750"/>
                  </a:cubicBezTo>
                  <a:cubicBezTo>
                    <a:pt x="469" y="750"/>
                    <a:pt x="563" y="715"/>
                    <a:pt x="639" y="639"/>
                  </a:cubicBezTo>
                  <a:cubicBezTo>
                    <a:pt x="875" y="403"/>
                    <a:pt x="708" y="1"/>
                    <a:pt x="3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75" name="Google Shape;370;p41">
            <a:extLst>
              <a:ext uri="{FF2B5EF4-FFF2-40B4-BE49-F238E27FC236}">
                <a16:creationId xmlns:a16="http://schemas.microsoft.com/office/drawing/2014/main" id="{F37A5F5A-690F-4191-AB4E-13B42A0805EF}"/>
              </a:ext>
            </a:extLst>
          </p:cNvPr>
          <p:cNvSpPr txBox="1">
            <a:spLocks/>
          </p:cNvSpPr>
          <p:nvPr/>
        </p:nvSpPr>
        <p:spPr>
          <a:xfrm>
            <a:off x="960000" y="710567"/>
            <a:ext cx="10272000" cy="646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4800" b="1" kern="0" dirty="0">
                <a:solidFill>
                  <a:schemeClr val="tx2"/>
                </a:solidFill>
                <a:latin typeface="Agency FB" panose="020B0503020202020204" pitchFamily="34" charset="0"/>
              </a:rPr>
              <a:t>Constraints</a:t>
            </a: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59C5F264-0C4D-4FCB-ABDD-EBED0DCE25E4}"/>
              </a:ext>
            </a:extLst>
          </p:cNvPr>
          <p:cNvSpPr/>
          <p:nvPr/>
        </p:nvSpPr>
        <p:spPr>
          <a:xfrm rot="10800000" flipH="1" flipV="1">
            <a:off x="2862607" y="1863197"/>
            <a:ext cx="6466787" cy="3703414"/>
          </a:xfrm>
          <a:prstGeom prst="roundRect">
            <a:avLst/>
          </a:prstGeom>
          <a:solidFill>
            <a:srgbClr val="E9ABE0">
              <a:alpha val="40000"/>
            </a:srgbClr>
          </a:solidFill>
          <a:ln w="76200"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spcAft>
                <a:spcPts val="2200"/>
              </a:spcAft>
              <a:buClr>
                <a:schemeClr val="tx2"/>
              </a:buClr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accent1"/>
                </a:solidFill>
                <a:latin typeface="Tw Cen MT" panose="020B0602020104020603" pitchFamily="34" charset="0"/>
              </a:rPr>
              <a:t>Project is constrained by the kit provided to the EGR 101 students</a:t>
            </a:r>
          </a:p>
          <a:p>
            <a:pPr marL="457200" indent="-457200">
              <a:spcAft>
                <a:spcPts val="2200"/>
              </a:spcAft>
              <a:buClr>
                <a:schemeClr val="tx2"/>
              </a:buClr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accent1"/>
                </a:solidFill>
                <a:latin typeface="Tw Cen MT" panose="020B0602020104020603" pitchFamily="34" charset="0"/>
              </a:rPr>
              <a:t>Cannot have functionality or components that the actual robot and kit does not haves</a:t>
            </a:r>
            <a:endParaRPr lang="en-US" sz="2800" dirty="0">
              <a:solidFill>
                <a:schemeClr val="tx2"/>
              </a:solidFill>
              <a:latin typeface="Tw Cen MT" panose="020B0602020104020603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41"/>
          <p:cNvSpPr txBox="1">
            <a:spLocks noGrp="1"/>
          </p:cNvSpPr>
          <p:nvPr>
            <p:ph type="title" idx="15"/>
          </p:nvPr>
        </p:nvSpPr>
        <p:spPr>
          <a:xfrm>
            <a:off x="960000" y="710567"/>
            <a:ext cx="10272000" cy="646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4800" b="1" dirty="0">
                <a:solidFill>
                  <a:schemeClr val="tx2"/>
                </a:solidFill>
                <a:latin typeface="Agency FB" panose="020B0503020202020204" pitchFamily="34" charset="0"/>
              </a:rPr>
              <a:t>Last Sprint</a:t>
            </a:r>
            <a:endParaRPr sz="4800" b="1" dirty="0">
              <a:solidFill>
                <a:schemeClr val="tx2"/>
              </a:solidFill>
              <a:latin typeface="Agency FB" panose="020B0503020202020204" pitchFamily="34" charset="0"/>
            </a:endParaRPr>
          </a:p>
        </p:txBody>
      </p:sp>
      <p:grpSp>
        <p:nvGrpSpPr>
          <p:cNvPr id="375" name="Google Shape;375;p41"/>
          <p:cNvGrpSpPr/>
          <p:nvPr/>
        </p:nvGrpSpPr>
        <p:grpSpPr>
          <a:xfrm>
            <a:off x="11127609" y="5177285"/>
            <a:ext cx="221847" cy="934688"/>
            <a:chOff x="8668080" y="2328029"/>
            <a:chExt cx="127488" cy="537136"/>
          </a:xfrm>
        </p:grpSpPr>
        <p:sp>
          <p:nvSpPr>
            <p:cNvPr id="376" name="Google Shape;376;p41"/>
            <p:cNvSpPr/>
            <p:nvPr/>
          </p:nvSpPr>
          <p:spPr>
            <a:xfrm>
              <a:off x="8745387" y="2328029"/>
              <a:ext cx="50181" cy="43070"/>
            </a:xfrm>
            <a:custGeom>
              <a:avLst/>
              <a:gdLst/>
              <a:ahLst/>
              <a:cxnLst/>
              <a:rect l="l" t="t" r="r" b="b"/>
              <a:pathLst>
                <a:path w="875" h="751" extrusionOk="0">
                  <a:moveTo>
                    <a:pt x="376" y="1"/>
                  </a:moveTo>
                  <a:cubicBezTo>
                    <a:pt x="169" y="1"/>
                    <a:pt x="1" y="169"/>
                    <a:pt x="1" y="376"/>
                  </a:cubicBezTo>
                  <a:cubicBezTo>
                    <a:pt x="1" y="601"/>
                    <a:pt x="185" y="750"/>
                    <a:pt x="377" y="750"/>
                  </a:cubicBezTo>
                  <a:cubicBezTo>
                    <a:pt x="469" y="750"/>
                    <a:pt x="563" y="716"/>
                    <a:pt x="639" y="640"/>
                  </a:cubicBezTo>
                  <a:cubicBezTo>
                    <a:pt x="874" y="405"/>
                    <a:pt x="708" y="2"/>
                    <a:pt x="3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77" name="Google Shape;377;p41"/>
            <p:cNvSpPr/>
            <p:nvPr/>
          </p:nvSpPr>
          <p:spPr>
            <a:xfrm>
              <a:off x="8745387" y="2426900"/>
              <a:ext cx="50181" cy="43013"/>
            </a:xfrm>
            <a:custGeom>
              <a:avLst/>
              <a:gdLst/>
              <a:ahLst/>
              <a:cxnLst/>
              <a:rect l="l" t="t" r="r" b="b"/>
              <a:pathLst>
                <a:path w="875" h="750" extrusionOk="0">
                  <a:moveTo>
                    <a:pt x="376" y="1"/>
                  </a:moveTo>
                  <a:cubicBezTo>
                    <a:pt x="169" y="1"/>
                    <a:pt x="1" y="169"/>
                    <a:pt x="1" y="376"/>
                  </a:cubicBezTo>
                  <a:cubicBezTo>
                    <a:pt x="1" y="601"/>
                    <a:pt x="185" y="749"/>
                    <a:pt x="377" y="749"/>
                  </a:cubicBezTo>
                  <a:cubicBezTo>
                    <a:pt x="469" y="749"/>
                    <a:pt x="563" y="715"/>
                    <a:pt x="639" y="639"/>
                  </a:cubicBezTo>
                  <a:cubicBezTo>
                    <a:pt x="874" y="403"/>
                    <a:pt x="708" y="1"/>
                    <a:pt x="3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78" name="Google Shape;378;p41"/>
            <p:cNvSpPr/>
            <p:nvPr/>
          </p:nvSpPr>
          <p:spPr>
            <a:xfrm>
              <a:off x="8745387" y="2525771"/>
              <a:ext cx="50181" cy="42955"/>
            </a:xfrm>
            <a:custGeom>
              <a:avLst/>
              <a:gdLst/>
              <a:ahLst/>
              <a:cxnLst/>
              <a:rect l="l" t="t" r="r" b="b"/>
              <a:pathLst>
                <a:path w="875" h="749" extrusionOk="0">
                  <a:moveTo>
                    <a:pt x="374" y="0"/>
                  </a:moveTo>
                  <a:cubicBezTo>
                    <a:pt x="168" y="0"/>
                    <a:pt x="1" y="168"/>
                    <a:pt x="1" y="374"/>
                  </a:cubicBezTo>
                  <a:cubicBezTo>
                    <a:pt x="1" y="599"/>
                    <a:pt x="185" y="748"/>
                    <a:pt x="377" y="748"/>
                  </a:cubicBezTo>
                  <a:cubicBezTo>
                    <a:pt x="469" y="748"/>
                    <a:pt x="562" y="715"/>
                    <a:pt x="638" y="639"/>
                  </a:cubicBezTo>
                  <a:cubicBezTo>
                    <a:pt x="874" y="403"/>
                    <a:pt x="708" y="0"/>
                    <a:pt x="376" y="0"/>
                  </a:cubicBezTo>
                  <a:cubicBezTo>
                    <a:pt x="375" y="0"/>
                    <a:pt x="374" y="0"/>
                    <a:pt x="3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79" name="Google Shape;379;p41"/>
            <p:cNvSpPr/>
            <p:nvPr/>
          </p:nvSpPr>
          <p:spPr>
            <a:xfrm>
              <a:off x="8745387" y="2624526"/>
              <a:ext cx="50181" cy="43013"/>
            </a:xfrm>
            <a:custGeom>
              <a:avLst/>
              <a:gdLst/>
              <a:ahLst/>
              <a:cxnLst/>
              <a:rect l="l" t="t" r="r" b="b"/>
              <a:pathLst>
                <a:path w="875" h="750" extrusionOk="0">
                  <a:moveTo>
                    <a:pt x="376" y="1"/>
                  </a:moveTo>
                  <a:cubicBezTo>
                    <a:pt x="169" y="1"/>
                    <a:pt x="1" y="169"/>
                    <a:pt x="1" y="375"/>
                  </a:cubicBezTo>
                  <a:cubicBezTo>
                    <a:pt x="1" y="600"/>
                    <a:pt x="185" y="750"/>
                    <a:pt x="377" y="750"/>
                  </a:cubicBezTo>
                  <a:cubicBezTo>
                    <a:pt x="469" y="750"/>
                    <a:pt x="562" y="715"/>
                    <a:pt x="638" y="639"/>
                  </a:cubicBezTo>
                  <a:cubicBezTo>
                    <a:pt x="874" y="404"/>
                    <a:pt x="708" y="2"/>
                    <a:pt x="3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80" name="Google Shape;380;p41"/>
            <p:cNvSpPr/>
            <p:nvPr/>
          </p:nvSpPr>
          <p:spPr>
            <a:xfrm>
              <a:off x="8745387" y="2723397"/>
              <a:ext cx="44733" cy="43013"/>
            </a:xfrm>
            <a:custGeom>
              <a:avLst/>
              <a:gdLst/>
              <a:ahLst/>
              <a:cxnLst/>
              <a:rect l="l" t="t" r="r" b="b"/>
              <a:pathLst>
                <a:path w="780" h="750" extrusionOk="0">
                  <a:moveTo>
                    <a:pt x="376" y="0"/>
                  </a:moveTo>
                  <a:cubicBezTo>
                    <a:pt x="169" y="0"/>
                    <a:pt x="1" y="168"/>
                    <a:pt x="1" y="374"/>
                  </a:cubicBezTo>
                  <a:cubicBezTo>
                    <a:pt x="1" y="526"/>
                    <a:pt x="92" y="663"/>
                    <a:pt x="232" y="720"/>
                  </a:cubicBezTo>
                  <a:cubicBezTo>
                    <a:pt x="279" y="740"/>
                    <a:pt x="328" y="749"/>
                    <a:pt x="376" y="749"/>
                  </a:cubicBezTo>
                  <a:cubicBezTo>
                    <a:pt x="474" y="749"/>
                    <a:pt x="569" y="711"/>
                    <a:pt x="640" y="640"/>
                  </a:cubicBezTo>
                  <a:cubicBezTo>
                    <a:pt x="747" y="532"/>
                    <a:pt x="780" y="371"/>
                    <a:pt x="721" y="231"/>
                  </a:cubicBezTo>
                  <a:cubicBezTo>
                    <a:pt x="663" y="91"/>
                    <a:pt x="527" y="0"/>
                    <a:pt x="37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81" name="Google Shape;381;p41"/>
            <p:cNvSpPr/>
            <p:nvPr/>
          </p:nvSpPr>
          <p:spPr>
            <a:xfrm>
              <a:off x="8745387" y="2822153"/>
              <a:ext cx="50181" cy="43013"/>
            </a:xfrm>
            <a:custGeom>
              <a:avLst/>
              <a:gdLst/>
              <a:ahLst/>
              <a:cxnLst/>
              <a:rect l="l" t="t" r="r" b="b"/>
              <a:pathLst>
                <a:path w="875" h="750" extrusionOk="0">
                  <a:moveTo>
                    <a:pt x="376" y="1"/>
                  </a:moveTo>
                  <a:cubicBezTo>
                    <a:pt x="169" y="1"/>
                    <a:pt x="1" y="169"/>
                    <a:pt x="1" y="375"/>
                  </a:cubicBezTo>
                  <a:cubicBezTo>
                    <a:pt x="1" y="600"/>
                    <a:pt x="185" y="750"/>
                    <a:pt x="377" y="750"/>
                  </a:cubicBezTo>
                  <a:cubicBezTo>
                    <a:pt x="469" y="750"/>
                    <a:pt x="562" y="715"/>
                    <a:pt x="638" y="639"/>
                  </a:cubicBezTo>
                  <a:cubicBezTo>
                    <a:pt x="874" y="404"/>
                    <a:pt x="708" y="2"/>
                    <a:pt x="3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82" name="Google Shape;382;p41"/>
            <p:cNvSpPr/>
            <p:nvPr/>
          </p:nvSpPr>
          <p:spPr>
            <a:xfrm>
              <a:off x="8668080" y="2328029"/>
              <a:ext cx="50181" cy="43070"/>
            </a:xfrm>
            <a:custGeom>
              <a:avLst/>
              <a:gdLst/>
              <a:ahLst/>
              <a:cxnLst/>
              <a:rect l="l" t="t" r="r" b="b"/>
              <a:pathLst>
                <a:path w="875" h="751" extrusionOk="0">
                  <a:moveTo>
                    <a:pt x="374" y="1"/>
                  </a:moveTo>
                  <a:cubicBezTo>
                    <a:pt x="168" y="1"/>
                    <a:pt x="0" y="169"/>
                    <a:pt x="0" y="376"/>
                  </a:cubicBezTo>
                  <a:cubicBezTo>
                    <a:pt x="1" y="601"/>
                    <a:pt x="185" y="750"/>
                    <a:pt x="377" y="750"/>
                  </a:cubicBezTo>
                  <a:cubicBezTo>
                    <a:pt x="469" y="750"/>
                    <a:pt x="563" y="716"/>
                    <a:pt x="639" y="640"/>
                  </a:cubicBezTo>
                  <a:cubicBezTo>
                    <a:pt x="875" y="404"/>
                    <a:pt x="708" y="1"/>
                    <a:pt x="3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83" name="Google Shape;383;p41"/>
            <p:cNvSpPr/>
            <p:nvPr/>
          </p:nvSpPr>
          <p:spPr>
            <a:xfrm>
              <a:off x="8668080" y="2426900"/>
              <a:ext cx="50181" cy="42955"/>
            </a:xfrm>
            <a:custGeom>
              <a:avLst/>
              <a:gdLst/>
              <a:ahLst/>
              <a:cxnLst/>
              <a:rect l="l" t="t" r="r" b="b"/>
              <a:pathLst>
                <a:path w="875" h="749" extrusionOk="0">
                  <a:moveTo>
                    <a:pt x="374" y="1"/>
                  </a:moveTo>
                  <a:cubicBezTo>
                    <a:pt x="168" y="1"/>
                    <a:pt x="0" y="169"/>
                    <a:pt x="0" y="376"/>
                  </a:cubicBezTo>
                  <a:cubicBezTo>
                    <a:pt x="1" y="600"/>
                    <a:pt x="185" y="749"/>
                    <a:pt x="377" y="749"/>
                  </a:cubicBezTo>
                  <a:cubicBezTo>
                    <a:pt x="469" y="749"/>
                    <a:pt x="563" y="715"/>
                    <a:pt x="639" y="638"/>
                  </a:cubicBezTo>
                  <a:cubicBezTo>
                    <a:pt x="875" y="403"/>
                    <a:pt x="708" y="1"/>
                    <a:pt x="3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84" name="Google Shape;384;p41"/>
            <p:cNvSpPr/>
            <p:nvPr/>
          </p:nvSpPr>
          <p:spPr>
            <a:xfrm>
              <a:off x="8668080" y="2525713"/>
              <a:ext cx="43013" cy="43070"/>
            </a:xfrm>
            <a:custGeom>
              <a:avLst/>
              <a:gdLst/>
              <a:ahLst/>
              <a:cxnLst/>
              <a:rect l="l" t="t" r="r" b="b"/>
              <a:pathLst>
                <a:path w="750" h="751" extrusionOk="0">
                  <a:moveTo>
                    <a:pt x="374" y="0"/>
                  </a:moveTo>
                  <a:cubicBezTo>
                    <a:pt x="167" y="0"/>
                    <a:pt x="0" y="168"/>
                    <a:pt x="0" y="375"/>
                  </a:cubicBezTo>
                  <a:cubicBezTo>
                    <a:pt x="0" y="582"/>
                    <a:pt x="167" y="750"/>
                    <a:pt x="374" y="750"/>
                  </a:cubicBezTo>
                  <a:cubicBezTo>
                    <a:pt x="581" y="750"/>
                    <a:pt x="749" y="582"/>
                    <a:pt x="749" y="375"/>
                  </a:cubicBezTo>
                  <a:cubicBezTo>
                    <a:pt x="749" y="168"/>
                    <a:pt x="581" y="0"/>
                    <a:pt x="3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85" name="Google Shape;385;p41"/>
            <p:cNvSpPr/>
            <p:nvPr/>
          </p:nvSpPr>
          <p:spPr>
            <a:xfrm>
              <a:off x="8668080" y="2624526"/>
              <a:ext cx="43013" cy="43013"/>
            </a:xfrm>
            <a:custGeom>
              <a:avLst/>
              <a:gdLst/>
              <a:ahLst/>
              <a:cxnLst/>
              <a:rect l="l" t="t" r="r" b="b"/>
              <a:pathLst>
                <a:path w="750" h="750" extrusionOk="0">
                  <a:moveTo>
                    <a:pt x="374" y="1"/>
                  </a:moveTo>
                  <a:cubicBezTo>
                    <a:pt x="167" y="1"/>
                    <a:pt x="0" y="169"/>
                    <a:pt x="0" y="376"/>
                  </a:cubicBezTo>
                  <a:cubicBezTo>
                    <a:pt x="0" y="583"/>
                    <a:pt x="167" y="750"/>
                    <a:pt x="374" y="750"/>
                  </a:cubicBezTo>
                  <a:cubicBezTo>
                    <a:pt x="581" y="750"/>
                    <a:pt x="749" y="583"/>
                    <a:pt x="749" y="376"/>
                  </a:cubicBezTo>
                  <a:cubicBezTo>
                    <a:pt x="749" y="169"/>
                    <a:pt x="581" y="1"/>
                    <a:pt x="3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86" name="Google Shape;386;p41"/>
            <p:cNvSpPr/>
            <p:nvPr/>
          </p:nvSpPr>
          <p:spPr>
            <a:xfrm>
              <a:off x="8668080" y="2723397"/>
              <a:ext cx="44733" cy="43013"/>
            </a:xfrm>
            <a:custGeom>
              <a:avLst/>
              <a:gdLst/>
              <a:ahLst/>
              <a:cxnLst/>
              <a:rect l="l" t="t" r="r" b="b"/>
              <a:pathLst>
                <a:path w="780" h="750" extrusionOk="0">
                  <a:moveTo>
                    <a:pt x="377" y="0"/>
                  </a:moveTo>
                  <a:cubicBezTo>
                    <a:pt x="376" y="0"/>
                    <a:pt x="375" y="0"/>
                    <a:pt x="374" y="0"/>
                  </a:cubicBezTo>
                  <a:cubicBezTo>
                    <a:pt x="168" y="0"/>
                    <a:pt x="0" y="168"/>
                    <a:pt x="0" y="374"/>
                  </a:cubicBezTo>
                  <a:cubicBezTo>
                    <a:pt x="0" y="526"/>
                    <a:pt x="92" y="663"/>
                    <a:pt x="233" y="720"/>
                  </a:cubicBezTo>
                  <a:cubicBezTo>
                    <a:pt x="279" y="740"/>
                    <a:pt x="327" y="749"/>
                    <a:pt x="376" y="749"/>
                  </a:cubicBezTo>
                  <a:cubicBezTo>
                    <a:pt x="473" y="749"/>
                    <a:pt x="568" y="711"/>
                    <a:pt x="640" y="639"/>
                  </a:cubicBezTo>
                  <a:cubicBezTo>
                    <a:pt x="748" y="532"/>
                    <a:pt x="779" y="371"/>
                    <a:pt x="722" y="230"/>
                  </a:cubicBezTo>
                  <a:cubicBezTo>
                    <a:pt x="663" y="92"/>
                    <a:pt x="528" y="0"/>
                    <a:pt x="3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87" name="Google Shape;387;p41"/>
            <p:cNvSpPr/>
            <p:nvPr/>
          </p:nvSpPr>
          <p:spPr>
            <a:xfrm>
              <a:off x="8668080" y="2822153"/>
              <a:ext cx="50181" cy="43013"/>
            </a:xfrm>
            <a:custGeom>
              <a:avLst/>
              <a:gdLst/>
              <a:ahLst/>
              <a:cxnLst/>
              <a:rect l="l" t="t" r="r" b="b"/>
              <a:pathLst>
                <a:path w="875" h="750" extrusionOk="0">
                  <a:moveTo>
                    <a:pt x="374" y="1"/>
                  </a:moveTo>
                  <a:cubicBezTo>
                    <a:pt x="168" y="2"/>
                    <a:pt x="1" y="169"/>
                    <a:pt x="0" y="375"/>
                  </a:cubicBezTo>
                  <a:cubicBezTo>
                    <a:pt x="0" y="600"/>
                    <a:pt x="185" y="750"/>
                    <a:pt x="377" y="750"/>
                  </a:cubicBezTo>
                  <a:cubicBezTo>
                    <a:pt x="469" y="750"/>
                    <a:pt x="563" y="715"/>
                    <a:pt x="639" y="639"/>
                  </a:cubicBezTo>
                  <a:cubicBezTo>
                    <a:pt x="875" y="403"/>
                    <a:pt x="708" y="1"/>
                    <a:pt x="3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388" name="Google Shape;388;p41"/>
          <p:cNvGrpSpPr/>
          <p:nvPr/>
        </p:nvGrpSpPr>
        <p:grpSpPr>
          <a:xfrm>
            <a:off x="842542" y="710552"/>
            <a:ext cx="221847" cy="934688"/>
            <a:chOff x="8668080" y="2328029"/>
            <a:chExt cx="127488" cy="537136"/>
          </a:xfrm>
        </p:grpSpPr>
        <p:sp>
          <p:nvSpPr>
            <p:cNvPr id="389" name="Google Shape;389;p41"/>
            <p:cNvSpPr/>
            <p:nvPr/>
          </p:nvSpPr>
          <p:spPr>
            <a:xfrm>
              <a:off x="8745387" y="2328029"/>
              <a:ext cx="50181" cy="43070"/>
            </a:xfrm>
            <a:custGeom>
              <a:avLst/>
              <a:gdLst/>
              <a:ahLst/>
              <a:cxnLst/>
              <a:rect l="l" t="t" r="r" b="b"/>
              <a:pathLst>
                <a:path w="875" h="751" extrusionOk="0">
                  <a:moveTo>
                    <a:pt x="376" y="1"/>
                  </a:moveTo>
                  <a:cubicBezTo>
                    <a:pt x="169" y="1"/>
                    <a:pt x="1" y="169"/>
                    <a:pt x="1" y="376"/>
                  </a:cubicBezTo>
                  <a:cubicBezTo>
                    <a:pt x="1" y="601"/>
                    <a:pt x="185" y="750"/>
                    <a:pt x="377" y="750"/>
                  </a:cubicBezTo>
                  <a:cubicBezTo>
                    <a:pt x="469" y="750"/>
                    <a:pt x="563" y="716"/>
                    <a:pt x="639" y="640"/>
                  </a:cubicBezTo>
                  <a:cubicBezTo>
                    <a:pt x="874" y="405"/>
                    <a:pt x="708" y="2"/>
                    <a:pt x="3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90" name="Google Shape;390;p41"/>
            <p:cNvSpPr/>
            <p:nvPr/>
          </p:nvSpPr>
          <p:spPr>
            <a:xfrm>
              <a:off x="8745387" y="2426900"/>
              <a:ext cx="50181" cy="43013"/>
            </a:xfrm>
            <a:custGeom>
              <a:avLst/>
              <a:gdLst/>
              <a:ahLst/>
              <a:cxnLst/>
              <a:rect l="l" t="t" r="r" b="b"/>
              <a:pathLst>
                <a:path w="875" h="750" extrusionOk="0">
                  <a:moveTo>
                    <a:pt x="376" y="1"/>
                  </a:moveTo>
                  <a:cubicBezTo>
                    <a:pt x="169" y="1"/>
                    <a:pt x="1" y="169"/>
                    <a:pt x="1" y="376"/>
                  </a:cubicBezTo>
                  <a:cubicBezTo>
                    <a:pt x="1" y="601"/>
                    <a:pt x="185" y="749"/>
                    <a:pt x="377" y="749"/>
                  </a:cubicBezTo>
                  <a:cubicBezTo>
                    <a:pt x="469" y="749"/>
                    <a:pt x="563" y="715"/>
                    <a:pt x="639" y="639"/>
                  </a:cubicBezTo>
                  <a:cubicBezTo>
                    <a:pt x="874" y="403"/>
                    <a:pt x="708" y="1"/>
                    <a:pt x="3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91" name="Google Shape;391;p41"/>
            <p:cNvSpPr/>
            <p:nvPr/>
          </p:nvSpPr>
          <p:spPr>
            <a:xfrm>
              <a:off x="8745387" y="2525771"/>
              <a:ext cx="50181" cy="42955"/>
            </a:xfrm>
            <a:custGeom>
              <a:avLst/>
              <a:gdLst/>
              <a:ahLst/>
              <a:cxnLst/>
              <a:rect l="l" t="t" r="r" b="b"/>
              <a:pathLst>
                <a:path w="875" h="749" extrusionOk="0">
                  <a:moveTo>
                    <a:pt x="374" y="0"/>
                  </a:moveTo>
                  <a:cubicBezTo>
                    <a:pt x="168" y="0"/>
                    <a:pt x="1" y="168"/>
                    <a:pt x="1" y="374"/>
                  </a:cubicBezTo>
                  <a:cubicBezTo>
                    <a:pt x="1" y="599"/>
                    <a:pt x="185" y="748"/>
                    <a:pt x="377" y="748"/>
                  </a:cubicBezTo>
                  <a:cubicBezTo>
                    <a:pt x="469" y="748"/>
                    <a:pt x="562" y="715"/>
                    <a:pt x="638" y="639"/>
                  </a:cubicBezTo>
                  <a:cubicBezTo>
                    <a:pt x="874" y="403"/>
                    <a:pt x="708" y="0"/>
                    <a:pt x="376" y="0"/>
                  </a:cubicBezTo>
                  <a:cubicBezTo>
                    <a:pt x="375" y="0"/>
                    <a:pt x="374" y="0"/>
                    <a:pt x="3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92" name="Google Shape;392;p41"/>
            <p:cNvSpPr/>
            <p:nvPr/>
          </p:nvSpPr>
          <p:spPr>
            <a:xfrm>
              <a:off x="8745387" y="2624526"/>
              <a:ext cx="50181" cy="43013"/>
            </a:xfrm>
            <a:custGeom>
              <a:avLst/>
              <a:gdLst/>
              <a:ahLst/>
              <a:cxnLst/>
              <a:rect l="l" t="t" r="r" b="b"/>
              <a:pathLst>
                <a:path w="875" h="750" extrusionOk="0">
                  <a:moveTo>
                    <a:pt x="376" y="1"/>
                  </a:moveTo>
                  <a:cubicBezTo>
                    <a:pt x="169" y="1"/>
                    <a:pt x="1" y="169"/>
                    <a:pt x="1" y="375"/>
                  </a:cubicBezTo>
                  <a:cubicBezTo>
                    <a:pt x="1" y="600"/>
                    <a:pt x="185" y="750"/>
                    <a:pt x="377" y="750"/>
                  </a:cubicBezTo>
                  <a:cubicBezTo>
                    <a:pt x="469" y="750"/>
                    <a:pt x="562" y="715"/>
                    <a:pt x="638" y="639"/>
                  </a:cubicBezTo>
                  <a:cubicBezTo>
                    <a:pt x="874" y="404"/>
                    <a:pt x="708" y="2"/>
                    <a:pt x="3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93" name="Google Shape;393;p41"/>
            <p:cNvSpPr/>
            <p:nvPr/>
          </p:nvSpPr>
          <p:spPr>
            <a:xfrm>
              <a:off x="8745387" y="2723397"/>
              <a:ext cx="44733" cy="43013"/>
            </a:xfrm>
            <a:custGeom>
              <a:avLst/>
              <a:gdLst/>
              <a:ahLst/>
              <a:cxnLst/>
              <a:rect l="l" t="t" r="r" b="b"/>
              <a:pathLst>
                <a:path w="780" h="750" extrusionOk="0">
                  <a:moveTo>
                    <a:pt x="376" y="0"/>
                  </a:moveTo>
                  <a:cubicBezTo>
                    <a:pt x="169" y="0"/>
                    <a:pt x="1" y="168"/>
                    <a:pt x="1" y="374"/>
                  </a:cubicBezTo>
                  <a:cubicBezTo>
                    <a:pt x="1" y="526"/>
                    <a:pt x="92" y="663"/>
                    <a:pt x="232" y="720"/>
                  </a:cubicBezTo>
                  <a:cubicBezTo>
                    <a:pt x="279" y="740"/>
                    <a:pt x="328" y="749"/>
                    <a:pt x="376" y="749"/>
                  </a:cubicBezTo>
                  <a:cubicBezTo>
                    <a:pt x="474" y="749"/>
                    <a:pt x="569" y="711"/>
                    <a:pt x="640" y="640"/>
                  </a:cubicBezTo>
                  <a:cubicBezTo>
                    <a:pt x="747" y="532"/>
                    <a:pt x="780" y="371"/>
                    <a:pt x="721" y="231"/>
                  </a:cubicBezTo>
                  <a:cubicBezTo>
                    <a:pt x="663" y="91"/>
                    <a:pt x="527" y="0"/>
                    <a:pt x="37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94" name="Google Shape;394;p41"/>
            <p:cNvSpPr/>
            <p:nvPr/>
          </p:nvSpPr>
          <p:spPr>
            <a:xfrm>
              <a:off x="8745387" y="2822153"/>
              <a:ext cx="50181" cy="43013"/>
            </a:xfrm>
            <a:custGeom>
              <a:avLst/>
              <a:gdLst/>
              <a:ahLst/>
              <a:cxnLst/>
              <a:rect l="l" t="t" r="r" b="b"/>
              <a:pathLst>
                <a:path w="875" h="750" extrusionOk="0">
                  <a:moveTo>
                    <a:pt x="376" y="1"/>
                  </a:moveTo>
                  <a:cubicBezTo>
                    <a:pt x="169" y="1"/>
                    <a:pt x="1" y="169"/>
                    <a:pt x="1" y="375"/>
                  </a:cubicBezTo>
                  <a:cubicBezTo>
                    <a:pt x="1" y="600"/>
                    <a:pt x="185" y="750"/>
                    <a:pt x="377" y="750"/>
                  </a:cubicBezTo>
                  <a:cubicBezTo>
                    <a:pt x="469" y="750"/>
                    <a:pt x="562" y="715"/>
                    <a:pt x="638" y="639"/>
                  </a:cubicBezTo>
                  <a:cubicBezTo>
                    <a:pt x="874" y="404"/>
                    <a:pt x="708" y="2"/>
                    <a:pt x="3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95" name="Google Shape;395;p41"/>
            <p:cNvSpPr/>
            <p:nvPr/>
          </p:nvSpPr>
          <p:spPr>
            <a:xfrm>
              <a:off x="8668080" y="2328029"/>
              <a:ext cx="50181" cy="43070"/>
            </a:xfrm>
            <a:custGeom>
              <a:avLst/>
              <a:gdLst/>
              <a:ahLst/>
              <a:cxnLst/>
              <a:rect l="l" t="t" r="r" b="b"/>
              <a:pathLst>
                <a:path w="875" h="751" extrusionOk="0">
                  <a:moveTo>
                    <a:pt x="374" y="1"/>
                  </a:moveTo>
                  <a:cubicBezTo>
                    <a:pt x="168" y="1"/>
                    <a:pt x="0" y="169"/>
                    <a:pt x="0" y="376"/>
                  </a:cubicBezTo>
                  <a:cubicBezTo>
                    <a:pt x="1" y="601"/>
                    <a:pt x="185" y="750"/>
                    <a:pt x="377" y="750"/>
                  </a:cubicBezTo>
                  <a:cubicBezTo>
                    <a:pt x="469" y="750"/>
                    <a:pt x="563" y="716"/>
                    <a:pt x="639" y="640"/>
                  </a:cubicBezTo>
                  <a:cubicBezTo>
                    <a:pt x="875" y="404"/>
                    <a:pt x="708" y="1"/>
                    <a:pt x="3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96" name="Google Shape;396;p41"/>
            <p:cNvSpPr/>
            <p:nvPr/>
          </p:nvSpPr>
          <p:spPr>
            <a:xfrm>
              <a:off x="8668080" y="2426900"/>
              <a:ext cx="50181" cy="42955"/>
            </a:xfrm>
            <a:custGeom>
              <a:avLst/>
              <a:gdLst/>
              <a:ahLst/>
              <a:cxnLst/>
              <a:rect l="l" t="t" r="r" b="b"/>
              <a:pathLst>
                <a:path w="875" h="749" extrusionOk="0">
                  <a:moveTo>
                    <a:pt x="374" y="1"/>
                  </a:moveTo>
                  <a:cubicBezTo>
                    <a:pt x="168" y="1"/>
                    <a:pt x="0" y="169"/>
                    <a:pt x="0" y="376"/>
                  </a:cubicBezTo>
                  <a:cubicBezTo>
                    <a:pt x="1" y="600"/>
                    <a:pt x="185" y="749"/>
                    <a:pt x="377" y="749"/>
                  </a:cubicBezTo>
                  <a:cubicBezTo>
                    <a:pt x="469" y="749"/>
                    <a:pt x="563" y="715"/>
                    <a:pt x="639" y="638"/>
                  </a:cubicBezTo>
                  <a:cubicBezTo>
                    <a:pt x="875" y="403"/>
                    <a:pt x="708" y="1"/>
                    <a:pt x="3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97" name="Google Shape;397;p41"/>
            <p:cNvSpPr/>
            <p:nvPr/>
          </p:nvSpPr>
          <p:spPr>
            <a:xfrm>
              <a:off x="8668080" y="2525713"/>
              <a:ext cx="43013" cy="43070"/>
            </a:xfrm>
            <a:custGeom>
              <a:avLst/>
              <a:gdLst/>
              <a:ahLst/>
              <a:cxnLst/>
              <a:rect l="l" t="t" r="r" b="b"/>
              <a:pathLst>
                <a:path w="750" h="751" extrusionOk="0">
                  <a:moveTo>
                    <a:pt x="374" y="0"/>
                  </a:moveTo>
                  <a:cubicBezTo>
                    <a:pt x="167" y="0"/>
                    <a:pt x="0" y="168"/>
                    <a:pt x="0" y="375"/>
                  </a:cubicBezTo>
                  <a:cubicBezTo>
                    <a:pt x="0" y="582"/>
                    <a:pt x="167" y="750"/>
                    <a:pt x="374" y="750"/>
                  </a:cubicBezTo>
                  <a:cubicBezTo>
                    <a:pt x="581" y="750"/>
                    <a:pt x="749" y="582"/>
                    <a:pt x="749" y="375"/>
                  </a:cubicBezTo>
                  <a:cubicBezTo>
                    <a:pt x="749" y="168"/>
                    <a:pt x="581" y="0"/>
                    <a:pt x="3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98" name="Google Shape;398;p41"/>
            <p:cNvSpPr/>
            <p:nvPr/>
          </p:nvSpPr>
          <p:spPr>
            <a:xfrm>
              <a:off x="8668080" y="2624526"/>
              <a:ext cx="43013" cy="43013"/>
            </a:xfrm>
            <a:custGeom>
              <a:avLst/>
              <a:gdLst/>
              <a:ahLst/>
              <a:cxnLst/>
              <a:rect l="l" t="t" r="r" b="b"/>
              <a:pathLst>
                <a:path w="750" h="750" extrusionOk="0">
                  <a:moveTo>
                    <a:pt x="374" y="1"/>
                  </a:moveTo>
                  <a:cubicBezTo>
                    <a:pt x="167" y="1"/>
                    <a:pt x="0" y="169"/>
                    <a:pt x="0" y="376"/>
                  </a:cubicBezTo>
                  <a:cubicBezTo>
                    <a:pt x="0" y="583"/>
                    <a:pt x="167" y="750"/>
                    <a:pt x="374" y="750"/>
                  </a:cubicBezTo>
                  <a:cubicBezTo>
                    <a:pt x="581" y="750"/>
                    <a:pt x="749" y="583"/>
                    <a:pt x="749" y="376"/>
                  </a:cubicBezTo>
                  <a:cubicBezTo>
                    <a:pt x="749" y="169"/>
                    <a:pt x="581" y="1"/>
                    <a:pt x="3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99" name="Google Shape;399;p41"/>
            <p:cNvSpPr/>
            <p:nvPr/>
          </p:nvSpPr>
          <p:spPr>
            <a:xfrm>
              <a:off x="8668080" y="2723397"/>
              <a:ext cx="44733" cy="43013"/>
            </a:xfrm>
            <a:custGeom>
              <a:avLst/>
              <a:gdLst/>
              <a:ahLst/>
              <a:cxnLst/>
              <a:rect l="l" t="t" r="r" b="b"/>
              <a:pathLst>
                <a:path w="780" h="750" extrusionOk="0">
                  <a:moveTo>
                    <a:pt x="377" y="0"/>
                  </a:moveTo>
                  <a:cubicBezTo>
                    <a:pt x="376" y="0"/>
                    <a:pt x="375" y="0"/>
                    <a:pt x="374" y="0"/>
                  </a:cubicBezTo>
                  <a:cubicBezTo>
                    <a:pt x="168" y="0"/>
                    <a:pt x="0" y="168"/>
                    <a:pt x="0" y="374"/>
                  </a:cubicBezTo>
                  <a:cubicBezTo>
                    <a:pt x="0" y="526"/>
                    <a:pt x="92" y="663"/>
                    <a:pt x="233" y="720"/>
                  </a:cubicBezTo>
                  <a:cubicBezTo>
                    <a:pt x="279" y="740"/>
                    <a:pt x="327" y="749"/>
                    <a:pt x="376" y="749"/>
                  </a:cubicBezTo>
                  <a:cubicBezTo>
                    <a:pt x="473" y="749"/>
                    <a:pt x="568" y="711"/>
                    <a:pt x="640" y="639"/>
                  </a:cubicBezTo>
                  <a:cubicBezTo>
                    <a:pt x="748" y="532"/>
                    <a:pt x="779" y="371"/>
                    <a:pt x="722" y="230"/>
                  </a:cubicBezTo>
                  <a:cubicBezTo>
                    <a:pt x="663" y="92"/>
                    <a:pt x="528" y="0"/>
                    <a:pt x="3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00" name="Google Shape;400;p41"/>
            <p:cNvSpPr/>
            <p:nvPr/>
          </p:nvSpPr>
          <p:spPr>
            <a:xfrm>
              <a:off x="8668080" y="2822153"/>
              <a:ext cx="50181" cy="43013"/>
            </a:xfrm>
            <a:custGeom>
              <a:avLst/>
              <a:gdLst/>
              <a:ahLst/>
              <a:cxnLst/>
              <a:rect l="l" t="t" r="r" b="b"/>
              <a:pathLst>
                <a:path w="875" h="750" extrusionOk="0">
                  <a:moveTo>
                    <a:pt x="374" y="1"/>
                  </a:moveTo>
                  <a:cubicBezTo>
                    <a:pt x="168" y="2"/>
                    <a:pt x="1" y="169"/>
                    <a:pt x="0" y="375"/>
                  </a:cubicBezTo>
                  <a:cubicBezTo>
                    <a:pt x="0" y="600"/>
                    <a:pt x="185" y="750"/>
                    <a:pt x="377" y="750"/>
                  </a:cubicBezTo>
                  <a:cubicBezTo>
                    <a:pt x="469" y="750"/>
                    <a:pt x="563" y="715"/>
                    <a:pt x="639" y="639"/>
                  </a:cubicBezTo>
                  <a:cubicBezTo>
                    <a:pt x="875" y="403"/>
                    <a:pt x="708" y="1"/>
                    <a:pt x="3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401" name="Google Shape;401;p41"/>
          <p:cNvGrpSpPr/>
          <p:nvPr/>
        </p:nvGrpSpPr>
        <p:grpSpPr>
          <a:xfrm flipH="1">
            <a:off x="437048" y="5780925"/>
            <a:ext cx="627349" cy="727487"/>
            <a:chOff x="6030486" y="487493"/>
            <a:chExt cx="470512" cy="545615"/>
          </a:xfrm>
        </p:grpSpPr>
        <p:sp>
          <p:nvSpPr>
            <p:cNvPr id="402" name="Google Shape;402;p41"/>
            <p:cNvSpPr/>
            <p:nvPr/>
          </p:nvSpPr>
          <p:spPr>
            <a:xfrm>
              <a:off x="6297437" y="487493"/>
              <a:ext cx="203557" cy="545107"/>
            </a:xfrm>
            <a:custGeom>
              <a:avLst/>
              <a:gdLst/>
              <a:ahLst/>
              <a:cxnLst/>
              <a:rect l="l" t="t" r="r" b="b"/>
              <a:pathLst>
                <a:path w="5545" h="14849" extrusionOk="0">
                  <a:moveTo>
                    <a:pt x="5544" y="14849"/>
                  </a:moveTo>
                  <a:lnTo>
                    <a:pt x="1" y="10375"/>
                  </a:lnTo>
                  <a:lnTo>
                    <a:pt x="3802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03" name="Google Shape;403;p41"/>
            <p:cNvSpPr/>
            <p:nvPr/>
          </p:nvSpPr>
          <p:spPr>
            <a:xfrm>
              <a:off x="6030486" y="487493"/>
              <a:ext cx="406563" cy="380903"/>
            </a:xfrm>
            <a:custGeom>
              <a:avLst/>
              <a:gdLst/>
              <a:ahLst/>
              <a:cxnLst/>
              <a:rect l="l" t="t" r="r" b="b"/>
              <a:pathLst>
                <a:path w="11075" h="10376" extrusionOk="0">
                  <a:moveTo>
                    <a:pt x="11074" y="0"/>
                  </a:moveTo>
                  <a:lnTo>
                    <a:pt x="7273" y="10375"/>
                  </a:lnTo>
                  <a:lnTo>
                    <a:pt x="1" y="10138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04" name="Google Shape;404;p41"/>
            <p:cNvSpPr/>
            <p:nvPr/>
          </p:nvSpPr>
          <p:spPr>
            <a:xfrm>
              <a:off x="6030486" y="859653"/>
              <a:ext cx="470512" cy="173455"/>
            </a:xfrm>
            <a:custGeom>
              <a:avLst/>
              <a:gdLst/>
              <a:ahLst/>
              <a:cxnLst/>
              <a:rect l="l" t="t" r="r" b="b"/>
              <a:pathLst>
                <a:path w="12817" h="4725" extrusionOk="0">
                  <a:moveTo>
                    <a:pt x="1" y="0"/>
                  </a:moveTo>
                  <a:lnTo>
                    <a:pt x="7273" y="237"/>
                  </a:lnTo>
                  <a:lnTo>
                    <a:pt x="12816" y="4711"/>
                  </a:lnTo>
                  <a:lnTo>
                    <a:pt x="5673" y="4724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405" name="Google Shape;405;p41"/>
          <p:cNvSpPr/>
          <p:nvPr/>
        </p:nvSpPr>
        <p:spPr>
          <a:xfrm>
            <a:off x="11127604" y="713328"/>
            <a:ext cx="501392" cy="501392"/>
          </a:xfrm>
          <a:custGeom>
            <a:avLst/>
            <a:gdLst/>
            <a:ahLst/>
            <a:cxnLst/>
            <a:rect l="l" t="t" r="r" b="b"/>
            <a:pathLst>
              <a:path w="5671" h="5671" extrusionOk="0">
                <a:moveTo>
                  <a:pt x="2836" y="0"/>
                </a:moveTo>
                <a:cubicBezTo>
                  <a:pt x="1270" y="0"/>
                  <a:pt x="1" y="1269"/>
                  <a:pt x="1" y="2835"/>
                </a:cubicBezTo>
                <a:cubicBezTo>
                  <a:pt x="1" y="4401"/>
                  <a:pt x="1270" y="5670"/>
                  <a:pt x="2836" y="5670"/>
                </a:cubicBezTo>
                <a:cubicBezTo>
                  <a:pt x="4402" y="5670"/>
                  <a:pt x="5671" y="4401"/>
                  <a:pt x="5671" y="2835"/>
                </a:cubicBezTo>
                <a:cubicBezTo>
                  <a:pt x="5671" y="1269"/>
                  <a:pt x="4402" y="0"/>
                  <a:pt x="2836" y="0"/>
                </a:cubicBezTo>
                <a:close/>
                <a:moveTo>
                  <a:pt x="2836" y="3409"/>
                </a:moveTo>
                <a:cubicBezTo>
                  <a:pt x="2603" y="3409"/>
                  <a:pt x="2395" y="3269"/>
                  <a:pt x="2306" y="3055"/>
                </a:cubicBezTo>
                <a:cubicBezTo>
                  <a:pt x="2217" y="2841"/>
                  <a:pt x="2266" y="2595"/>
                  <a:pt x="2431" y="2430"/>
                </a:cubicBezTo>
                <a:cubicBezTo>
                  <a:pt x="2594" y="2267"/>
                  <a:pt x="2840" y="2217"/>
                  <a:pt x="3055" y="2306"/>
                </a:cubicBezTo>
                <a:cubicBezTo>
                  <a:pt x="3269" y="2395"/>
                  <a:pt x="3409" y="2604"/>
                  <a:pt x="3409" y="2835"/>
                </a:cubicBezTo>
                <a:cubicBezTo>
                  <a:pt x="3409" y="3152"/>
                  <a:pt x="3152" y="3408"/>
                  <a:pt x="2836" y="3408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406" name="Google Shape;406;p41"/>
          <p:cNvSpPr/>
          <p:nvPr/>
        </p:nvSpPr>
        <p:spPr>
          <a:xfrm>
            <a:off x="588363" y="5479236"/>
            <a:ext cx="164107" cy="164107"/>
          </a:xfrm>
          <a:custGeom>
            <a:avLst/>
            <a:gdLst/>
            <a:ahLst/>
            <a:cxnLst/>
            <a:rect l="l" t="t" r="r" b="b"/>
            <a:pathLst>
              <a:path w="5720" h="5720" extrusionOk="0">
                <a:moveTo>
                  <a:pt x="5720" y="2860"/>
                </a:moveTo>
                <a:cubicBezTo>
                  <a:pt x="5720" y="4440"/>
                  <a:pt x="4439" y="5719"/>
                  <a:pt x="2860" y="5719"/>
                </a:cubicBezTo>
                <a:cubicBezTo>
                  <a:pt x="1281" y="5719"/>
                  <a:pt x="0" y="4440"/>
                  <a:pt x="0" y="2860"/>
                </a:cubicBezTo>
                <a:cubicBezTo>
                  <a:pt x="0" y="1281"/>
                  <a:pt x="1281" y="1"/>
                  <a:pt x="2860" y="1"/>
                </a:cubicBezTo>
                <a:cubicBezTo>
                  <a:pt x="4439" y="1"/>
                  <a:pt x="5720" y="1281"/>
                  <a:pt x="5720" y="2860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407" name="Google Shape;407;p41"/>
          <p:cNvSpPr/>
          <p:nvPr/>
        </p:nvSpPr>
        <p:spPr>
          <a:xfrm>
            <a:off x="11349483" y="1356962"/>
            <a:ext cx="295772" cy="321183"/>
          </a:xfrm>
          <a:custGeom>
            <a:avLst/>
            <a:gdLst/>
            <a:ahLst/>
            <a:cxnLst/>
            <a:rect l="l" t="t" r="r" b="b"/>
            <a:pathLst>
              <a:path w="5820" h="6320" extrusionOk="0">
                <a:moveTo>
                  <a:pt x="0" y="5570"/>
                </a:moveTo>
                <a:lnTo>
                  <a:pt x="4982" y="0"/>
                </a:lnTo>
                <a:lnTo>
                  <a:pt x="5820" y="749"/>
                </a:lnTo>
                <a:lnTo>
                  <a:pt x="838" y="6319"/>
                </a:lnTo>
                <a:close/>
              </a:path>
            </a:pathLst>
          </a:custGeom>
          <a:gradFill>
            <a:gsLst>
              <a:gs pos="0">
                <a:schemeClr val="accent5"/>
              </a:gs>
              <a:gs pos="100000">
                <a:schemeClr val="accent6"/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408" name="Google Shape;408;p41"/>
          <p:cNvSpPr/>
          <p:nvPr/>
        </p:nvSpPr>
        <p:spPr>
          <a:xfrm>
            <a:off x="11419513" y="1419622"/>
            <a:ext cx="295823" cy="321183"/>
          </a:xfrm>
          <a:custGeom>
            <a:avLst/>
            <a:gdLst/>
            <a:ahLst/>
            <a:cxnLst/>
            <a:rect l="l" t="t" r="r" b="b"/>
            <a:pathLst>
              <a:path w="5821" h="6320" extrusionOk="0">
                <a:moveTo>
                  <a:pt x="1" y="5571"/>
                </a:moveTo>
                <a:lnTo>
                  <a:pt x="4984" y="1"/>
                </a:lnTo>
                <a:lnTo>
                  <a:pt x="5820" y="750"/>
                </a:lnTo>
                <a:lnTo>
                  <a:pt x="838" y="6320"/>
                </a:lnTo>
                <a:close/>
              </a:path>
            </a:pathLst>
          </a:custGeom>
          <a:gradFill>
            <a:gsLst>
              <a:gs pos="0">
                <a:schemeClr val="accent5"/>
              </a:gs>
              <a:gs pos="100000">
                <a:schemeClr val="accent6"/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232E0CF9-9550-4D6B-8D4A-415FED50413F}"/>
              </a:ext>
            </a:extLst>
          </p:cNvPr>
          <p:cNvSpPr/>
          <p:nvPr/>
        </p:nvSpPr>
        <p:spPr>
          <a:xfrm rot="10800000" flipH="1" flipV="1">
            <a:off x="2862607" y="1863196"/>
            <a:ext cx="6466787" cy="3780147"/>
          </a:xfrm>
          <a:prstGeom prst="roundRect">
            <a:avLst/>
          </a:prstGeom>
          <a:solidFill>
            <a:srgbClr val="E9ABE0">
              <a:alpha val="40000"/>
            </a:srgbClr>
          </a:solidFill>
          <a:ln w="76200"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Clr>
                <a:schemeClr val="tx2"/>
              </a:buClr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accent1"/>
                </a:solidFill>
                <a:latin typeface="Tw Cen MT" panose="020B0602020104020603" pitchFamily="34" charset="0"/>
              </a:rPr>
              <a:t>Thing 1</a:t>
            </a:r>
          </a:p>
          <a:p>
            <a:pPr marL="457200" indent="-457200">
              <a:buClr>
                <a:schemeClr val="tx2"/>
              </a:buClr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accent1"/>
                </a:solidFill>
                <a:latin typeface="Tw Cen MT" panose="020B0602020104020603" pitchFamily="34" charset="0"/>
              </a:rPr>
              <a:t>Thing 2</a:t>
            </a:r>
          </a:p>
          <a:p>
            <a:pPr marL="457200" indent="-457200">
              <a:buClr>
                <a:schemeClr val="tx2"/>
              </a:buClr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accent1"/>
                </a:solidFill>
                <a:latin typeface="Tw Cen MT" panose="020B0602020104020603" pitchFamily="34" charset="0"/>
              </a:rPr>
              <a:t>Thing 3</a:t>
            </a:r>
          </a:p>
          <a:p>
            <a:pPr marL="457200" indent="-457200">
              <a:buClr>
                <a:schemeClr val="tx2"/>
              </a:buClr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accent1"/>
                </a:solidFill>
                <a:latin typeface="Tw Cen MT" panose="020B0602020104020603" pitchFamily="34" charset="0"/>
              </a:rPr>
              <a:t>Thing 4</a:t>
            </a:r>
          </a:p>
        </p:txBody>
      </p:sp>
    </p:spTree>
    <p:extLst>
      <p:ext uri="{BB962C8B-B14F-4D97-AF65-F5344CB8AC3E}">
        <p14:creationId xmlns:p14="http://schemas.microsoft.com/office/powerpoint/2010/main" val="31157316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0" name="Google Shape;310;p39"/>
          <p:cNvCxnSpPr/>
          <p:nvPr/>
        </p:nvCxnSpPr>
        <p:spPr>
          <a:xfrm>
            <a:off x="-13233" y="6156300"/>
            <a:ext cx="94928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11" name="Google Shape;311;p39"/>
          <p:cNvGrpSpPr/>
          <p:nvPr/>
        </p:nvGrpSpPr>
        <p:grpSpPr>
          <a:xfrm rot="5400000">
            <a:off x="10429042" y="5507369"/>
            <a:ext cx="308063" cy="1297864"/>
            <a:chOff x="8668080" y="2328029"/>
            <a:chExt cx="127488" cy="537136"/>
          </a:xfrm>
        </p:grpSpPr>
        <p:sp>
          <p:nvSpPr>
            <p:cNvPr id="312" name="Google Shape;312;p39"/>
            <p:cNvSpPr/>
            <p:nvPr/>
          </p:nvSpPr>
          <p:spPr>
            <a:xfrm>
              <a:off x="8745387" y="2328029"/>
              <a:ext cx="50181" cy="43070"/>
            </a:xfrm>
            <a:custGeom>
              <a:avLst/>
              <a:gdLst/>
              <a:ahLst/>
              <a:cxnLst/>
              <a:rect l="l" t="t" r="r" b="b"/>
              <a:pathLst>
                <a:path w="875" h="751" extrusionOk="0">
                  <a:moveTo>
                    <a:pt x="376" y="1"/>
                  </a:moveTo>
                  <a:cubicBezTo>
                    <a:pt x="169" y="1"/>
                    <a:pt x="1" y="169"/>
                    <a:pt x="1" y="376"/>
                  </a:cubicBezTo>
                  <a:cubicBezTo>
                    <a:pt x="1" y="601"/>
                    <a:pt x="185" y="750"/>
                    <a:pt x="377" y="750"/>
                  </a:cubicBezTo>
                  <a:cubicBezTo>
                    <a:pt x="469" y="750"/>
                    <a:pt x="563" y="716"/>
                    <a:pt x="639" y="640"/>
                  </a:cubicBezTo>
                  <a:cubicBezTo>
                    <a:pt x="874" y="405"/>
                    <a:pt x="708" y="2"/>
                    <a:pt x="3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13" name="Google Shape;313;p39"/>
            <p:cNvSpPr/>
            <p:nvPr/>
          </p:nvSpPr>
          <p:spPr>
            <a:xfrm>
              <a:off x="8745387" y="2426900"/>
              <a:ext cx="50181" cy="43013"/>
            </a:xfrm>
            <a:custGeom>
              <a:avLst/>
              <a:gdLst/>
              <a:ahLst/>
              <a:cxnLst/>
              <a:rect l="l" t="t" r="r" b="b"/>
              <a:pathLst>
                <a:path w="875" h="750" extrusionOk="0">
                  <a:moveTo>
                    <a:pt x="376" y="1"/>
                  </a:moveTo>
                  <a:cubicBezTo>
                    <a:pt x="169" y="1"/>
                    <a:pt x="1" y="169"/>
                    <a:pt x="1" y="376"/>
                  </a:cubicBezTo>
                  <a:cubicBezTo>
                    <a:pt x="1" y="601"/>
                    <a:pt x="185" y="749"/>
                    <a:pt x="377" y="749"/>
                  </a:cubicBezTo>
                  <a:cubicBezTo>
                    <a:pt x="469" y="749"/>
                    <a:pt x="563" y="715"/>
                    <a:pt x="639" y="639"/>
                  </a:cubicBezTo>
                  <a:cubicBezTo>
                    <a:pt x="874" y="403"/>
                    <a:pt x="708" y="1"/>
                    <a:pt x="3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14" name="Google Shape;314;p39"/>
            <p:cNvSpPr/>
            <p:nvPr/>
          </p:nvSpPr>
          <p:spPr>
            <a:xfrm>
              <a:off x="8745387" y="2525771"/>
              <a:ext cx="50181" cy="42955"/>
            </a:xfrm>
            <a:custGeom>
              <a:avLst/>
              <a:gdLst/>
              <a:ahLst/>
              <a:cxnLst/>
              <a:rect l="l" t="t" r="r" b="b"/>
              <a:pathLst>
                <a:path w="875" h="749" extrusionOk="0">
                  <a:moveTo>
                    <a:pt x="374" y="0"/>
                  </a:moveTo>
                  <a:cubicBezTo>
                    <a:pt x="168" y="0"/>
                    <a:pt x="1" y="168"/>
                    <a:pt x="1" y="374"/>
                  </a:cubicBezTo>
                  <a:cubicBezTo>
                    <a:pt x="1" y="599"/>
                    <a:pt x="185" y="748"/>
                    <a:pt x="377" y="748"/>
                  </a:cubicBezTo>
                  <a:cubicBezTo>
                    <a:pt x="469" y="748"/>
                    <a:pt x="562" y="715"/>
                    <a:pt x="638" y="639"/>
                  </a:cubicBezTo>
                  <a:cubicBezTo>
                    <a:pt x="874" y="403"/>
                    <a:pt x="708" y="0"/>
                    <a:pt x="376" y="0"/>
                  </a:cubicBezTo>
                  <a:cubicBezTo>
                    <a:pt x="375" y="0"/>
                    <a:pt x="374" y="0"/>
                    <a:pt x="3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15" name="Google Shape;315;p39"/>
            <p:cNvSpPr/>
            <p:nvPr/>
          </p:nvSpPr>
          <p:spPr>
            <a:xfrm>
              <a:off x="8745387" y="2624526"/>
              <a:ext cx="50181" cy="43013"/>
            </a:xfrm>
            <a:custGeom>
              <a:avLst/>
              <a:gdLst/>
              <a:ahLst/>
              <a:cxnLst/>
              <a:rect l="l" t="t" r="r" b="b"/>
              <a:pathLst>
                <a:path w="875" h="750" extrusionOk="0">
                  <a:moveTo>
                    <a:pt x="376" y="1"/>
                  </a:moveTo>
                  <a:cubicBezTo>
                    <a:pt x="169" y="1"/>
                    <a:pt x="1" y="169"/>
                    <a:pt x="1" y="375"/>
                  </a:cubicBezTo>
                  <a:cubicBezTo>
                    <a:pt x="1" y="600"/>
                    <a:pt x="185" y="750"/>
                    <a:pt x="377" y="750"/>
                  </a:cubicBezTo>
                  <a:cubicBezTo>
                    <a:pt x="469" y="750"/>
                    <a:pt x="562" y="715"/>
                    <a:pt x="638" y="639"/>
                  </a:cubicBezTo>
                  <a:cubicBezTo>
                    <a:pt x="874" y="404"/>
                    <a:pt x="708" y="2"/>
                    <a:pt x="3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16" name="Google Shape;316;p39"/>
            <p:cNvSpPr/>
            <p:nvPr/>
          </p:nvSpPr>
          <p:spPr>
            <a:xfrm>
              <a:off x="8745387" y="2723397"/>
              <a:ext cx="44733" cy="43013"/>
            </a:xfrm>
            <a:custGeom>
              <a:avLst/>
              <a:gdLst/>
              <a:ahLst/>
              <a:cxnLst/>
              <a:rect l="l" t="t" r="r" b="b"/>
              <a:pathLst>
                <a:path w="780" h="750" extrusionOk="0">
                  <a:moveTo>
                    <a:pt x="376" y="0"/>
                  </a:moveTo>
                  <a:cubicBezTo>
                    <a:pt x="169" y="0"/>
                    <a:pt x="1" y="168"/>
                    <a:pt x="1" y="374"/>
                  </a:cubicBezTo>
                  <a:cubicBezTo>
                    <a:pt x="1" y="526"/>
                    <a:pt x="92" y="663"/>
                    <a:pt x="232" y="720"/>
                  </a:cubicBezTo>
                  <a:cubicBezTo>
                    <a:pt x="279" y="740"/>
                    <a:pt x="328" y="749"/>
                    <a:pt x="376" y="749"/>
                  </a:cubicBezTo>
                  <a:cubicBezTo>
                    <a:pt x="474" y="749"/>
                    <a:pt x="569" y="711"/>
                    <a:pt x="640" y="640"/>
                  </a:cubicBezTo>
                  <a:cubicBezTo>
                    <a:pt x="747" y="532"/>
                    <a:pt x="780" y="371"/>
                    <a:pt x="721" y="231"/>
                  </a:cubicBezTo>
                  <a:cubicBezTo>
                    <a:pt x="663" y="91"/>
                    <a:pt x="527" y="0"/>
                    <a:pt x="37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39"/>
            <p:cNvSpPr/>
            <p:nvPr/>
          </p:nvSpPr>
          <p:spPr>
            <a:xfrm>
              <a:off x="8745387" y="2822153"/>
              <a:ext cx="50181" cy="43013"/>
            </a:xfrm>
            <a:custGeom>
              <a:avLst/>
              <a:gdLst/>
              <a:ahLst/>
              <a:cxnLst/>
              <a:rect l="l" t="t" r="r" b="b"/>
              <a:pathLst>
                <a:path w="875" h="750" extrusionOk="0">
                  <a:moveTo>
                    <a:pt x="376" y="1"/>
                  </a:moveTo>
                  <a:cubicBezTo>
                    <a:pt x="169" y="1"/>
                    <a:pt x="1" y="169"/>
                    <a:pt x="1" y="375"/>
                  </a:cubicBezTo>
                  <a:cubicBezTo>
                    <a:pt x="1" y="600"/>
                    <a:pt x="185" y="750"/>
                    <a:pt x="377" y="750"/>
                  </a:cubicBezTo>
                  <a:cubicBezTo>
                    <a:pt x="469" y="750"/>
                    <a:pt x="562" y="715"/>
                    <a:pt x="638" y="639"/>
                  </a:cubicBezTo>
                  <a:cubicBezTo>
                    <a:pt x="874" y="404"/>
                    <a:pt x="708" y="2"/>
                    <a:pt x="3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39"/>
            <p:cNvSpPr/>
            <p:nvPr/>
          </p:nvSpPr>
          <p:spPr>
            <a:xfrm>
              <a:off x="8668080" y="2328029"/>
              <a:ext cx="50181" cy="43070"/>
            </a:xfrm>
            <a:custGeom>
              <a:avLst/>
              <a:gdLst/>
              <a:ahLst/>
              <a:cxnLst/>
              <a:rect l="l" t="t" r="r" b="b"/>
              <a:pathLst>
                <a:path w="875" h="751" extrusionOk="0">
                  <a:moveTo>
                    <a:pt x="374" y="1"/>
                  </a:moveTo>
                  <a:cubicBezTo>
                    <a:pt x="168" y="1"/>
                    <a:pt x="0" y="169"/>
                    <a:pt x="0" y="376"/>
                  </a:cubicBezTo>
                  <a:cubicBezTo>
                    <a:pt x="1" y="601"/>
                    <a:pt x="185" y="750"/>
                    <a:pt x="377" y="750"/>
                  </a:cubicBezTo>
                  <a:cubicBezTo>
                    <a:pt x="469" y="750"/>
                    <a:pt x="563" y="716"/>
                    <a:pt x="639" y="640"/>
                  </a:cubicBezTo>
                  <a:cubicBezTo>
                    <a:pt x="875" y="404"/>
                    <a:pt x="708" y="1"/>
                    <a:pt x="3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39"/>
            <p:cNvSpPr/>
            <p:nvPr/>
          </p:nvSpPr>
          <p:spPr>
            <a:xfrm>
              <a:off x="8668080" y="2426900"/>
              <a:ext cx="50181" cy="42955"/>
            </a:xfrm>
            <a:custGeom>
              <a:avLst/>
              <a:gdLst/>
              <a:ahLst/>
              <a:cxnLst/>
              <a:rect l="l" t="t" r="r" b="b"/>
              <a:pathLst>
                <a:path w="875" h="749" extrusionOk="0">
                  <a:moveTo>
                    <a:pt x="374" y="1"/>
                  </a:moveTo>
                  <a:cubicBezTo>
                    <a:pt x="168" y="1"/>
                    <a:pt x="0" y="169"/>
                    <a:pt x="0" y="376"/>
                  </a:cubicBezTo>
                  <a:cubicBezTo>
                    <a:pt x="1" y="600"/>
                    <a:pt x="185" y="749"/>
                    <a:pt x="377" y="749"/>
                  </a:cubicBezTo>
                  <a:cubicBezTo>
                    <a:pt x="469" y="749"/>
                    <a:pt x="563" y="715"/>
                    <a:pt x="639" y="638"/>
                  </a:cubicBezTo>
                  <a:cubicBezTo>
                    <a:pt x="875" y="403"/>
                    <a:pt x="708" y="1"/>
                    <a:pt x="3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39"/>
            <p:cNvSpPr/>
            <p:nvPr/>
          </p:nvSpPr>
          <p:spPr>
            <a:xfrm>
              <a:off x="8668080" y="2525713"/>
              <a:ext cx="43013" cy="43070"/>
            </a:xfrm>
            <a:custGeom>
              <a:avLst/>
              <a:gdLst/>
              <a:ahLst/>
              <a:cxnLst/>
              <a:rect l="l" t="t" r="r" b="b"/>
              <a:pathLst>
                <a:path w="750" h="751" extrusionOk="0">
                  <a:moveTo>
                    <a:pt x="374" y="0"/>
                  </a:moveTo>
                  <a:cubicBezTo>
                    <a:pt x="167" y="0"/>
                    <a:pt x="0" y="168"/>
                    <a:pt x="0" y="375"/>
                  </a:cubicBezTo>
                  <a:cubicBezTo>
                    <a:pt x="0" y="582"/>
                    <a:pt x="167" y="750"/>
                    <a:pt x="374" y="750"/>
                  </a:cubicBezTo>
                  <a:cubicBezTo>
                    <a:pt x="581" y="750"/>
                    <a:pt x="749" y="582"/>
                    <a:pt x="749" y="375"/>
                  </a:cubicBezTo>
                  <a:cubicBezTo>
                    <a:pt x="749" y="168"/>
                    <a:pt x="581" y="0"/>
                    <a:pt x="3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39"/>
            <p:cNvSpPr/>
            <p:nvPr/>
          </p:nvSpPr>
          <p:spPr>
            <a:xfrm>
              <a:off x="8668080" y="2624526"/>
              <a:ext cx="43013" cy="43013"/>
            </a:xfrm>
            <a:custGeom>
              <a:avLst/>
              <a:gdLst/>
              <a:ahLst/>
              <a:cxnLst/>
              <a:rect l="l" t="t" r="r" b="b"/>
              <a:pathLst>
                <a:path w="750" h="750" extrusionOk="0">
                  <a:moveTo>
                    <a:pt x="374" y="1"/>
                  </a:moveTo>
                  <a:cubicBezTo>
                    <a:pt x="167" y="1"/>
                    <a:pt x="0" y="169"/>
                    <a:pt x="0" y="376"/>
                  </a:cubicBezTo>
                  <a:cubicBezTo>
                    <a:pt x="0" y="583"/>
                    <a:pt x="167" y="750"/>
                    <a:pt x="374" y="750"/>
                  </a:cubicBezTo>
                  <a:cubicBezTo>
                    <a:pt x="581" y="750"/>
                    <a:pt x="749" y="583"/>
                    <a:pt x="749" y="376"/>
                  </a:cubicBezTo>
                  <a:cubicBezTo>
                    <a:pt x="749" y="169"/>
                    <a:pt x="581" y="1"/>
                    <a:pt x="3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22" name="Google Shape;322;p39"/>
            <p:cNvSpPr/>
            <p:nvPr/>
          </p:nvSpPr>
          <p:spPr>
            <a:xfrm>
              <a:off x="8668080" y="2723397"/>
              <a:ext cx="44733" cy="43013"/>
            </a:xfrm>
            <a:custGeom>
              <a:avLst/>
              <a:gdLst/>
              <a:ahLst/>
              <a:cxnLst/>
              <a:rect l="l" t="t" r="r" b="b"/>
              <a:pathLst>
                <a:path w="780" h="750" extrusionOk="0">
                  <a:moveTo>
                    <a:pt x="377" y="0"/>
                  </a:moveTo>
                  <a:cubicBezTo>
                    <a:pt x="376" y="0"/>
                    <a:pt x="375" y="0"/>
                    <a:pt x="374" y="0"/>
                  </a:cubicBezTo>
                  <a:cubicBezTo>
                    <a:pt x="168" y="0"/>
                    <a:pt x="0" y="168"/>
                    <a:pt x="0" y="374"/>
                  </a:cubicBezTo>
                  <a:cubicBezTo>
                    <a:pt x="0" y="526"/>
                    <a:pt x="92" y="663"/>
                    <a:pt x="233" y="720"/>
                  </a:cubicBezTo>
                  <a:cubicBezTo>
                    <a:pt x="279" y="740"/>
                    <a:pt x="327" y="749"/>
                    <a:pt x="376" y="749"/>
                  </a:cubicBezTo>
                  <a:cubicBezTo>
                    <a:pt x="473" y="749"/>
                    <a:pt x="568" y="711"/>
                    <a:pt x="640" y="639"/>
                  </a:cubicBezTo>
                  <a:cubicBezTo>
                    <a:pt x="748" y="532"/>
                    <a:pt x="779" y="371"/>
                    <a:pt x="722" y="230"/>
                  </a:cubicBezTo>
                  <a:cubicBezTo>
                    <a:pt x="663" y="92"/>
                    <a:pt x="528" y="0"/>
                    <a:pt x="3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23" name="Google Shape;323;p39"/>
            <p:cNvSpPr/>
            <p:nvPr/>
          </p:nvSpPr>
          <p:spPr>
            <a:xfrm>
              <a:off x="8668080" y="2822153"/>
              <a:ext cx="50181" cy="43013"/>
            </a:xfrm>
            <a:custGeom>
              <a:avLst/>
              <a:gdLst/>
              <a:ahLst/>
              <a:cxnLst/>
              <a:rect l="l" t="t" r="r" b="b"/>
              <a:pathLst>
                <a:path w="875" h="750" extrusionOk="0">
                  <a:moveTo>
                    <a:pt x="374" y="1"/>
                  </a:moveTo>
                  <a:cubicBezTo>
                    <a:pt x="168" y="2"/>
                    <a:pt x="1" y="169"/>
                    <a:pt x="0" y="375"/>
                  </a:cubicBezTo>
                  <a:cubicBezTo>
                    <a:pt x="0" y="600"/>
                    <a:pt x="185" y="750"/>
                    <a:pt x="377" y="750"/>
                  </a:cubicBezTo>
                  <a:cubicBezTo>
                    <a:pt x="469" y="750"/>
                    <a:pt x="563" y="715"/>
                    <a:pt x="639" y="639"/>
                  </a:cubicBezTo>
                  <a:cubicBezTo>
                    <a:pt x="875" y="403"/>
                    <a:pt x="708" y="1"/>
                    <a:pt x="3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324" name="Google Shape;324;p39"/>
          <p:cNvSpPr/>
          <p:nvPr/>
        </p:nvSpPr>
        <p:spPr>
          <a:xfrm>
            <a:off x="398587" y="3467043"/>
            <a:ext cx="278503" cy="278592"/>
          </a:xfrm>
          <a:custGeom>
            <a:avLst/>
            <a:gdLst/>
            <a:ahLst/>
            <a:cxnLst/>
            <a:rect l="l" t="t" r="r" b="b"/>
            <a:pathLst>
              <a:path w="2058" h="2058" extrusionOk="0">
                <a:moveTo>
                  <a:pt x="1242" y="118"/>
                </a:moveTo>
                <a:cubicBezTo>
                  <a:pt x="1744" y="236"/>
                  <a:pt x="2057" y="739"/>
                  <a:pt x="1939" y="1242"/>
                </a:cubicBezTo>
                <a:cubicBezTo>
                  <a:pt x="1821" y="1746"/>
                  <a:pt x="1319" y="2058"/>
                  <a:pt x="815" y="1940"/>
                </a:cubicBezTo>
                <a:cubicBezTo>
                  <a:pt x="312" y="1822"/>
                  <a:pt x="0" y="1319"/>
                  <a:pt x="117" y="816"/>
                </a:cubicBezTo>
                <a:cubicBezTo>
                  <a:pt x="235" y="312"/>
                  <a:pt x="739" y="1"/>
                  <a:pt x="1242" y="118"/>
                </a:cubicBezTo>
                <a:close/>
              </a:path>
            </a:pathLst>
          </a:custGeom>
          <a:gradFill>
            <a:gsLst>
              <a:gs pos="0">
                <a:schemeClr val="accent5"/>
              </a:gs>
              <a:gs pos="100000">
                <a:schemeClr val="accent6"/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grpSp>
        <p:nvGrpSpPr>
          <p:cNvPr id="325" name="Google Shape;325;p39"/>
          <p:cNvGrpSpPr/>
          <p:nvPr/>
        </p:nvGrpSpPr>
        <p:grpSpPr>
          <a:xfrm>
            <a:off x="11626419" y="1033982"/>
            <a:ext cx="420431" cy="502641"/>
            <a:chOff x="8719814" y="775486"/>
            <a:chExt cx="315323" cy="376981"/>
          </a:xfrm>
        </p:grpSpPr>
        <p:sp>
          <p:nvSpPr>
            <p:cNvPr id="326" name="Google Shape;326;p39"/>
            <p:cNvSpPr/>
            <p:nvPr/>
          </p:nvSpPr>
          <p:spPr>
            <a:xfrm>
              <a:off x="8719814" y="775486"/>
              <a:ext cx="132487" cy="376981"/>
            </a:xfrm>
            <a:custGeom>
              <a:avLst/>
              <a:gdLst/>
              <a:ahLst/>
              <a:cxnLst/>
              <a:rect l="l" t="t" r="r" b="b"/>
              <a:pathLst>
                <a:path w="3597" h="10235" extrusionOk="0">
                  <a:moveTo>
                    <a:pt x="1" y="0"/>
                  </a:moveTo>
                  <a:lnTo>
                    <a:pt x="3596" y="3305"/>
                  </a:lnTo>
                  <a:lnTo>
                    <a:pt x="538" y="1023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39"/>
            <p:cNvSpPr/>
            <p:nvPr/>
          </p:nvSpPr>
          <p:spPr>
            <a:xfrm>
              <a:off x="8739593" y="897177"/>
              <a:ext cx="295544" cy="255286"/>
            </a:xfrm>
            <a:custGeom>
              <a:avLst/>
              <a:gdLst/>
              <a:ahLst/>
              <a:cxnLst/>
              <a:rect l="l" t="t" r="r" b="b"/>
              <a:pathLst>
                <a:path w="8024" h="6931" extrusionOk="0">
                  <a:moveTo>
                    <a:pt x="1" y="6931"/>
                  </a:moveTo>
                  <a:lnTo>
                    <a:pt x="3059" y="1"/>
                  </a:lnTo>
                  <a:lnTo>
                    <a:pt x="8024" y="484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39"/>
            <p:cNvSpPr/>
            <p:nvPr/>
          </p:nvSpPr>
          <p:spPr>
            <a:xfrm>
              <a:off x="8719814" y="775486"/>
              <a:ext cx="315323" cy="139558"/>
            </a:xfrm>
            <a:custGeom>
              <a:avLst/>
              <a:gdLst/>
              <a:ahLst/>
              <a:cxnLst/>
              <a:rect l="l" t="t" r="r" b="b"/>
              <a:pathLst>
                <a:path w="8561" h="3789" extrusionOk="0">
                  <a:moveTo>
                    <a:pt x="8561" y="3788"/>
                  </a:moveTo>
                  <a:lnTo>
                    <a:pt x="3596" y="3305"/>
                  </a:lnTo>
                  <a:lnTo>
                    <a:pt x="1" y="0"/>
                  </a:lnTo>
                  <a:lnTo>
                    <a:pt x="4888" y="305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329" name="Google Shape;329;p39"/>
          <p:cNvSpPr/>
          <p:nvPr/>
        </p:nvSpPr>
        <p:spPr>
          <a:xfrm>
            <a:off x="11473050" y="4470262"/>
            <a:ext cx="295772" cy="321183"/>
          </a:xfrm>
          <a:custGeom>
            <a:avLst/>
            <a:gdLst/>
            <a:ahLst/>
            <a:cxnLst/>
            <a:rect l="l" t="t" r="r" b="b"/>
            <a:pathLst>
              <a:path w="5820" h="6320" extrusionOk="0">
                <a:moveTo>
                  <a:pt x="0" y="5570"/>
                </a:moveTo>
                <a:lnTo>
                  <a:pt x="4982" y="0"/>
                </a:lnTo>
                <a:lnTo>
                  <a:pt x="5820" y="749"/>
                </a:lnTo>
                <a:lnTo>
                  <a:pt x="838" y="6319"/>
                </a:lnTo>
                <a:close/>
              </a:path>
            </a:pathLst>
          </a:custGeom>
          <a:gradFill>
            <a:gsLst>
              <a:gs pos="0">
                <a:schemeClr val="accent5"/>
              </a:gs>
              <a:gs pos="100000">
                <a:schemeClr val="accent6"/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30" name="Google Shape;330;p39"/>
          <p:cNvSpPr/>
          <p:nvPr/>
        </p:nvSpPr>
        <p:spPr>
          <a:xfrm>
            <a:off x="11543079" y="4532922"/>
            <a:ext cx="295823" cy="321183"/>
          </a:xfrm>
          <a:custGeom>
            <a:avLst/>
            <a:gdLst/>
            <a:ahLst/>
            <a:cxnLst/>
            <a:rect l="l" t="t" r="r" b="b"/>
            <a:pathLst>
              <a:path w="5821" h="6320" extrusionOk="0">
                <a:moveTo>
                  <a:pt x="1" y="5571"/>
                </a:moveTo>
                <a:lnTo>
                  <a:pt x="4984" y="1"/>
                </a:lnTo>
                <a:lnTo>
                  <a:pt x="5820" y="750"/>
                </a:lnTo>
                <a:lnTo>
                  <a:pt x="838" y="6320"/>
                </a:lnTo>
                <a:close/>
              </a:path>
            </a:pathLst>
          </a:custGeom>
          <a:gradFill>
            <a:gsLst>
              <a:gs pos="0">
                <a:schemeClr val="accent5"/>
              </a:gs>
              <a:gs pos="100000">
                <a:schemeClr val="accent6"/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31" name="Google Shape;331;p39"/>
          <p:cNvSpPr/>
          <p:nvPr/>
        </p:nvSpPr>
        <p:spPr>
          <a:xfrm>
            <a:off x="265713" y="3000338"/>
            <a:ext cx="278503" cy="278503"/>
          </a:xfrm>
          <a:custGeom>
            <a:avLst/>
            <a:gdLst/>
            <a:ahLst/>
            <a:cxnLst/>
            <a:rect l="l" t="t" r="r" b="b"/>
            <a:pathLst>
              <a:path w="5671" h="5671" extrusionOk="0">
                <a:moveTo>
                  <a:pt x="2836" y="0"/>
                </a:moveTo>
                <a:cubicBezTo>
                  <a:pt x="1270" y="0"/>
                  <a:pt x="1" y="1269"/>
                  <a:pt x="1" y="2835"/>
                </a:cubicBezTo>
                <a:cubicBezTo>
                  <a:pt x="1" y="4401"/>
                  <a:pt x="1270" y="5670"/>
                  <a:pt x="2836" y="5670"/>
                </a:cubicBezTo>
                <a:cubicBezTo>
                  <a:pt x="4402" y="5670"/>
                  <a:pt x="5671" y="4401"/>
                  <a:pt x="5671" y="2835"/>
                </a:cubicBezTo>
                <a:cubicBezTo>
                  <a:pt x="5671" y="1269"/>
                  <a:pt x="4402" y="0"/>
                  <a:pt x="2836" y="0"/>
                </a:cubicBezTo>
                <a:close/>
                <a:moveTo>
                  <a:pt x="2836" y="3409"/>
                </a:moveTo>
                <a:cubicBezTo>
                  <a:pt x="2603" y="3409"/>
                  <a:pt x="2395" y="3269"/>
                  <a:pt x="2306" y="3055"/>
                </a:cubicBezTo>
                <a:cubicBezTo>
                  <a:pt x="2217" y="2841"/>
                  <a:pt x="2266" y="2595"/>
                  <a:pt x="2431" y="2430"/>
                </a:cubicBezTo>
                <a:cubicBezTo>
                  <a:pt x="2594" y="2267"/>
                  <a:pt x="2840" y="2217"/>
                  <a:pt x="3055" y="2306"/>
                </a:cubicBezTo>
                <a:cubicBezTo>
                  <a:pt x="3269" y="2395"/>
                  <a:pt x="3409" y="2604"/>
                  <a:pt x="3409" y="2835"/>
                </a:cubicBezTo>
                <a:cubicBezTo>
                  <a:pt x="3409" y="3152"/>
                  <a:pt x="3152" y="3408"/>
                  <a:pt x="2836" y="3408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8" name="Google Shape;370;p41">
            <a:extLst>
              <a:ext uri="{FF2B5EF4-FFF2-40B4-BE49-F238E27FC236}">
                <a16:creationId xmlns:a16="http://schemas.microsoft.com/office/drawing/2014/main" id="{B373E17F-E9D2-4ABF-8B2C-7CF3FC6E4A37}"/>
              </a:ext>
            </a:extLst>
          </p:cNvPr>
          <p:cNvSpPr txBox="1">
            <a:spLocks/>
          </p:cNvSpPr>
          <p:nvPr/>
        </p:nvSpPr>
        <p:spPr>
          <a:xfrm>
            <a:off x="960000" y="710567"/>
            <a:ext cx="10272000" cy="646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4800" b="1" kern="0" dirty="0">
                <a:solidFill>
                  <a:schemeClr val="tx2"/>
                </a:solidFill>
                <a:latin typeface="Agency FB" panose="020B0503020202020204" pitchFamily="34" charset="0"/>
              </a:rPr>
              <a:t>Major Sub-Systems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72182FF0-CDFD-4877-A7A0-D9B13EC0825C}"/>
              </a:ext>
            </a:extLst>
          </p:cNvPr>
          <p:cNvSpPr/>
          <p:nvPr/>
        </p:nvSpPr>
        <p:spPr>
          <a:xfrm rot="10800000" flipH="1" flipV="1">
            <a:off x="1911262" y="2889500"/>
            <a:ext cx="3652493" cy="2673413"/>
          </a:xfrm>
          <a:prstGeom prst="roundRect">
            <a:avLst/>
          </a:prstGeom>
          <a:solidFill>
            <a:srgbClr val="E9ABE0">
              <a:alpha val="40000"/>
            </a:srgbClr>
          </a:solidFill>
          <a:ln w="76200"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1800"/>
              </a:spcAft>
              <a:buClr>
                <a:schemeClr val="tx2"/>
              </a:buClr>
            </a:pPr>
            <a:r>
              <a:rPr lang="en-US" sz="3200" dirty="0">
                <a:solidFill>
                  <a:schemeClr val="accent1"/>
                </a:solidFill>
                <a:latin typeface="Tw Cen MT" panose="020B0602020104020603" pitchFamily="34" charset="0"/>
              </a:rPr>
              <a:t>Design/Wiring Interface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6CCCF4AF-E254-430C-9CBB-18FABC88BB98}"/>
              </a:ext>
            </a:extLst>
          </p:cNvPr>
          <p:cNvSpPr/>
          <p:nvPr/>
        </p:nvSpPr>
        <p:spPr>
          <a:xfrm rot="10800000" flipH="1" flipV="1">
            <a:off x="6523540" y="2889500"/>
            <a:ext cx="3652493" cy="2673411"/>
          </a:xfrm>
          <a:prstGeom prst="roundRect">
            <a:avLst/>
          </a:prstGeom>
          <a:solidFill>
            <a:srgbClr val="E9ABE0">
              <a:alpha val="40000"/>
            </a:srgbClr>
          </a:solidFill>
          <a:ln w="76200"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1800"/>
              </a:spcAft>
              <a:buClr>
                <a:schemeClr val="tx2"/>
              </a:buClr>
            </a:pPr>
            <a:r>
              <a:rPr lang="en-US" sz="3200" dirty="0">
                <a:solidFill>
                  <a:schemeClr val="accent1"/>
                </a:solidFill>
                <a:latin typeface="Tw Cen MT" panose="020B0602020104020603" pitchFamily="34" charset="0"/>
              </a:rPr>
              <a:t>Arduino IDE</a:t>
            </a:r>
          </a:p>
        </p:txBody>
      </p:sp>
      <p:sp>
        <p:nvSpPr>
          <p:cNvPr id="39" name="Google Shape;445;p42">
            <a:extLst>
              <a:ext uri="{FF2B5EF4-FFF2-40B4-BE49-F238E27FC236}">
                <a16:creationId xmlns:a16="http://schemas.microsoft.com/office/drawing/2014/main" id="{8136D668-25BC-44CE-A74A-130A630F71CF}"/>
              </a:ext>
            </a:extLst>
          </p:cNvPr>
          <p:cNvSpPr/>
          <p:nvPr/>
        </p:nvSpPr>
        <p:spPr>
          <a:xfrm>
            <a:off x="3095981" y="2057131"/>
            <a:ext cx="1281443" cy="1297701"/>
          </a:xfrm>
          <a:custGeom>
            <a:avLst/>
            <a:gdLst/>
            <a:ahLst/>
            <a:cxnLst/>
            <a:rect l="l" t="t" r="r" b="b"/>
            <a:pathLst>
              <a:path w="5720" h="5720" extrusionOk="0">
                <a:moveTo>
                  <a:pt x="5720" y="2860"/>
                </a:moveTo>
                <a:cubicBezTo>
                  <a:pt x="5720" y="4440"/>
                  <a:pt x="4439" y="5719"/>
                  <a:pt x="2860" y="5719"/>
                </a:cubicBezTo>
                <a:cubicBezTo>
                  <a:pt x="1281" y="5719"/>
                  <a:pt x="0" y="4440"/>
                  <a:pt x="0" y="2860"/>
                </a:cubicBezTo>
                <a:cubicBezTo>
                  <a:pt x="0" y="1281"/>
                  <a:pt x="1281" y="1"/>
                  <a:pt x="2860" y="1"/>
                </a:cubicBezTo>
                <a:cubicBezTo>
                  <a:pt x="4439" y="1"/>
                  <a:pt x="5720" y="1281"/>
                  <a:pt x="5720" y="2860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27" name="Google Shape;2471;p73">
            <a:extLst>
              <a:ext uri="{FF2B5EF4-FFF2-40B4-BE49-F238E27FC236}">
                <a16:creationId xmlns:a16="http://schemas.microsoft.com/office/drawing/2014/main" id="{259EFECA-EA80-44A1-9A09-F9CC5882FD4C}"/>
              </a:ext>
            </a:extLst>
          </p:cNvPr>
          <p:cNvGrpSpPr/>
          <p:nvPr/>
        </p:nvGrpSpPr>
        <p:grpSpPr>
          <a:xfrm>
            <a:off x="3329569" y="2320524"/>
            <a:ext cx="815876" cy="774836"/>
            <a:chOff x="1001438" y="2728000"/>
            <a:chExt cx="443900" cy="439900"/>
          </a:xfrm>
          <a:solidFill>
            <a:schemeClr val="accent1"/>
          </a:solidFill>
        </p:grpSpPr>
        <p:sp>
          <p:nvSpPr>
            <p:cNvPr id="29" name="Google Shape;2472;p73">
              <a:extLst>
                <a:ext uri="{FF2B5EF4-FFF2-40B4-BE49-F238E27FC236}">
                  <a16:creationId xmlns:a16="http://schemas.microsoft.com/office/drawing/2014/main" id="{3E49D6E5-C7B1-498F-B6CD-8615D362B6E9}"/>
                </a:ext>
              </a:extLst>
            </p:cNvPr>
            <p:cNvSpPr/>
            <p:nvPr/>
          </p:nvSpPr>
          <p:spPr>
            <a:xfrm>
              <a:off x="1001438" y="2776050"/>
              <a:ext cx="86325" cy="300450"/>
            </a:xfrm>
            <a:custGeom>
              <a:avLst/>
              <a:gdLst/>
              <a:ahLst/>
              <a:cxnLst/>
              <a:rect l="l" t="t" r="r" b="b"/>
              <a:pathLst>
                <a:path w="3453" h="12018" extrusionOk="0">
                  <a:moveTo>
                    <a:pt x="3203" y="0"/>
                  </a:moveTo>
                  <a:cubicBezTo>
                    <a:pt x="2563" y="36"/>
                    <a:pt x="2065" y="534"/>
                    <a:pt x="2065" y="1174"/>
                  </a:cubicBezTo>
                  <a:lnTo>
                    <a:pt x="2065" y="2847"/>
                  </a:lnTo>
                  <a:lnTo>
                    <a:pt x="321" y="2847"/>
                  </a:lnTo>
                  <a:cubicBezTo>
                    <a:pt x="1" y="2847"/>
                    <a:pt x="1" y="3380"/>
                    <a:pt x="321" y="3380"/>
                  </a:cubicBezTo>
                  <a:lnTo>
                    <a:pt x="2065" y="3380"/>
                  </a:lnTo>
                  <a:lnTo>
                    <a:pt x="2065" y="4732"/>
                  </a:lnTo>
                  <a:lnTo>
                    <a:pt x="321" y="4732"/>
                  </a:lnTo>
                  <a:cubicBezTo>
                    <a:pt x="179" y="4732"/>
                    <a:pt x="72" y="4839"/>
                    <a:pt x="72" y="4981"/>
                  </a:cubicBezTo>
                  <a:cubicBezTo>
                    <a:pt x="72" y="5124"/>
                    <a:pt x="179" y="5266"/>
                    <a:pt x="321" y="5266"/>
                  </a:cubicBezTo>
                  <a:lnTo>
                    <a:pt x="2065" y="5266"/>
                  </a:lnTo>
                  <a:lnTo>
                    <a:pt x="2065" y="6618"/>
                  </a:lnTo>
                  <a:lnTo>
                    <a:pt x="321" y="6618"/>
                  </a:lnTo>
                  <a:cubicBezTo>
                    <a:pt x="1" y="6618"/>
                    <a:pt x="1" y="7116"/>
                    <a:pt x="321" y="7116"/>
                  </a:cubicBezTo>
                  <a:lnTo>
                    <a:pt x="2065" y="7116"/>
                  </a:lnTo>
                  <a:lnTo>
                    <a:pt x="2065" y="8504"/>
                  </a:lnTo>
                  <a:lnTo>
                    <a:pt x="321" y="8504"/>
                  </a:lnTo>
                  <a:cubicBezTo>
                    <a:pt x="1" y="8504"/>
                    <a:pt x="1" y="9002"/>
                    <a:pt x="321" y="9002"/>
                  </a:cubicBezTo>
                  <a:lnTo>
                    <a:pt x="2065" y="9002"/>
                  </a:lnTo>
                  <a:lnTo>
                    <a:pt x="2065" y="10354"/>
                  </a:lnTo>
                  <a:lnTo>
                    <a:pt x="321" y="10354"/>
                  </a:lnTo>
                  <a:cubicBezTo>
                    <a:pt x="1" y="10354"/>
                    <a:pt x="1" y="10888"/>
                    <a:pt x="321" y="10888"/>
                  </a:cubicBezTo>
                  <a:lnTo>
                    <a:pt x="2065" y="10888"/>
                  </a:lnTo>
                  <a:lnTo>
                    <a:pt x="2065" y="11777"/>
                  </a:lnTo>
                  <a:cubicBezTo>
                    <a:pt x="2029" y="11937"/>
                    <a:pt x="2180" y="12017"/>
                    <a:pt x="2327" y="12017"/>
                  </a:cubicBezTo>
                  <a:cubicBezTo>
                    <a:pt x="2474" y="12017"/>
                    <a:pt x="2616" y="11937"/>
                    <a:pt x="2563" y="11777"/>
                  </a:cubicBezTo>
                  <a:lnTo>
                    <a:pt x="2563" y="1174"/>
                  </a:lnTo>
                  <a:cubicBezTo>
                    <a:pt x="2563" y="818"/>
                    <a:pt x="2847" y="534"/>
                    <a:pt x="3203" y="534"/>
                  </a:cubicBezTo>
                  <a:cubicBezTo>
                    <a:pt x="3345" y="534"/>
                    <a:pt x="3452" y="391"/>
                    <a:pt x="3452" y="249"/>
                  </a:cubicBezTo>
                  <a:cubicBezTo>
                    <a:pt x="3452" y="107"/>
                    <a:pt x="3345" y="0"/>
                    <a:pt x="3203" y="0"/>
                  </a:cubicBezTo>
                  <a:close/>
                </a:path>
              </a:pathLst>
            </a:custGeom>
            <a:grpFill/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473;p73">
              <a:extLst>
                <a:ext uri="{FF2B5EF4-FFF2-40B4-BE49-F238E27FC236}">
                  <a16:creationId xmlns:a16="http://schemas.microsoft.com/office/drawing/2014/main" id="{CBE22236-737D-4E21-B19D-56BB532046F6}"/>
                </a:ext>
              </a:extLst>
            </p:cNvPr>
            <p:cNvSpPr/>
            <p:nvPr/>
          </p:nvSpPr>
          <p:spPr>
            <a:xfrm>
              <a:off x="1053088" y="3089625"/>
              <a:ext cx="310425" cy="78275"/>
            </a:xfrm>
            <a:custGeom>
              <a:avLst/>
              <a:gdLst/>
              <a:ahLst/>
              <a:cxnLst/>
              <a:rect l="l" t="t" r="r" b="b"/>
              <a:pathLst>
                <a:path w="12417" h="3131" extrusionOk="0">
                  <a:moveTo>
                    <a:pt x="340" y="1"/>
                  </a:moveTo>
                  <a:cubicBezTo>
                    <a:pt x="172" y="1"/>
                    <a:pt x="0" y="164"/>
                    <a:pt x="70" y="373"/>
                  </a:cubicBezTo>
                  <a:cubicBezTo>
                    <a:pt x="248" y="800"/>
                    <a:pt x="675" y="1084"/>
                    <a:pt x="1173" y="1084"/>
                  </a:cubicBezTo>
                  <a:lnTo>
                    <a:pt x="2774" y="1084"/>
                  </a:lnTo>
                  <a:lnTo>
                    <a:pt x="2774" y="2863"/>
                  </a:lnTo>
                  <a:cubicBezTo>
                    <a:pt x="2774" y="3006"/>
                    <a:pt x="2881" y="3113"/>
                    <a:pt x="3023" y="3113"/>
                  </a:cubicBezTo>
                  <a:cubicBezTo>
                    <a:pt x="3042" y="3116"/>
                    <a:pt x="3060" y="3118"/>
                    <a:pt x="3077" y="3118"/>
                  </a:cubicBezTo>
                  <a:cubicBezTo>
                    <a:pt x="3222" y="3118"/>
                    <a:pt x="3308" y="2991"/>
                    <a:pt x="3308" y="2863"/>
                  </a:cubicBezTo>
                  <a:lnTo>
                    <a:pt x="3308" y="1084"/>
                  </a:lnTo>
                  <a:lnTo>
                    <a:pt x="4660" y="1084"/>
                  </a:lnTo>
                  <a:lnTo>
                    <a:pt x="4660" y="2863"/>
                  </a:lnTo>
                  <a:cubicBezTo>
                    <a:pt x="4660" y="3041"/>
                    <a:pt x="4793" y="3130"/>
                    <a:pt x="4926" y="3130"/>
                  </a:cubicBezTo>
                  <a:cubicBezTo>
                    <a:pt x="5060" y="3130"/>
                    <a:pt x="5193" y="3041"/>
                    <a:pt x="5193" y="2863"/>
                  </a:cubicBezTo>
                  <a:lnTo>
                    <a:pt x="5193" y="1084"/>
                  </a:lnTo>
                  <a:lnTo>
                    <a:pt x="6545" y="1084"/>
                  </a:lnTo>
                  <a:lnTo>
                    <a:pt x="6545" y="2863"/>
                  </a:lnTo>
                  <a:cubicBezTo>
                    <a:pt x="6545" y="3041"/>
                    <a:pt x="6670" y="3130"/>
                    <a:pt x="6794" y="3130"/>
                  </a:cubicBezTo>
                  <a:cubicBezTo>
                    <a:pt x="6919" y="3130"/>
                    <a:pt x="7044" y="3041"/>
                    <a:pt x="7044" y="2863"/>
                  </a:cubicBezTo>
                  <a:lnTo>
                    <a:pt x="7044" y="1084"/>
                  </a:lnTo>
                  <a:lnTo>
                    <a:pt x="8431" y="1084"/>
                  </a:lnTo>
                  <a:lnTo>
                    <a:pt x="8431" y="2863"/>
                  </a:lnTo>
                  <a:cubicBezTo>
                    <a:pt x="8449" y="3024"/>
                    <a:pt x="8565" y="3104"/>
                    <a:pt x="8680" y="3104"/>
                  </a:cubicBezTo>
                  <a:cubicBezTo>
                    <a:pt x="8796" y="3104"/>
                    <a:pt x="8912" y="3024"/>
                    <a:pt x="8929" y="2863"/>
                  </a:cubicBezTo>
                  <a:lnTo>
                    <a:pt x="8929" y="1084"/>
                  </a:lnTo>
                  <a:lnTo>
                    <a:pt x="10281" y="1084"/>
                  </a:lnTo>
                  <a:lnTo>
                    <a:pt x="10281" y="2863"/>
                  </a:lnTo>
                  <a:cubicBezTo>
                    <a:pt x="10281" y="3041"/>
                    <a:pt x="10415" y="3130"/>
                    <a:pt x="10544" y="3130"/>
                  </a:cubicBezTo>
                  <a:cubicBezTo>
                    <a:pt x="10673" y="3130"/>
                    <a:pt x="10797" y="3041"/>
                    <a:pt x="10780" y="2863"/>
                  </a:cubicBezTo>
                  <a:lnTo>
                    <a:pt x="10780" y="1084"/>
                  </a:lnTo>
                  <a:lnTo>
                    <a:pt x="12060" y="1084"/>
                  </a:lnTo>
                  <a:cubicBezTo>
                    <a:pt x="12416" y="1084"/>
                    <a:pt x="12416" y="586"/>
                    <a:pt x="12060" y="586"/>
                  </a:cubicBezTo>
                  <a:lnTo>
                    <a:pt x="1173" y="586"/>
                  </a:lnTo>
                  <a:cubicBezTo>
                    <a:pt x="888" y="586"/>
                    <a:pt x="675" y="408"/>
                    <a:pt x="568" y="159"/>
                  </a:cubicBezTo>
                  <a:cubicBezTo>
                    <a:pt x="518" y="48"/>
                    <a:pt x="430" y="1"/>
                    <a:pt x="340" y="1"/>
                  </a:cubicBezTo>
                  <a:close/>
                </a:path>
              </a:pathLst>
            </a:custGeom>
            <a:grpFill/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474;p73">
              <a:extLst>
                <a:ext uri="{FF2B5EF4-FFF2-40B4-BE49-F238E27FC236}">
                  <a16:creationId xmlns:a16="http://schemas.microsoft.com/office/drawing/2014/main" id="{26DCDE97-3E15-4A06-9654-8F8285614458}"/>
                </a:ext>
              </a:extLst>
            </p:cNvPr>
            <p:cNvSpPr/>
            <p:nvPr/>
          </p:nvSpPr>
          <p:spPr>
            <a:xfrm>
              <a:off x="1114413" y="2838300"/>
              <a:ext cx="217075" cy="217075"/>
            </a:xfrm>
            <a:custGeom>
              <a:avLst/>
              <a:gdLst/>
              <a:ahLst/>
              <a:cxnLst/>
              <a:rect l="l" t="t" r="r" b="b"/>
              <a:pathLst>
                <a:path w="8683" h="8683" extrusionOk="0">
                  <a:moveTo>
                    <a:pt x="3130" y="1221"/>
                  </a:moveTo>
                  <a:cubicBezTo>
                    <a:pt x="3410" y="1221"/>
                    <a:pt x="3677" y="1444"/>
                    <a:pt x="3701" y="1780"/>
                  </a:cubicBezTo>
                  <a:cubicBezTo>
                    <a:pt x="3701" y="2064"/>
                    <a:pt x="3452" y="2313"/>
                    <a:pt x="3132" y="2313"/>
                  </a:cubicBezTo>
                  <a:cubicBezTo>
                    <a:pt x="2669" y="2313"/>
                    <a:pt x="2420" y="1744"/>
                    <a:pt x="2740" y="1388"/>
                  </a:cubicBezTo>
                  <a:cubicBezTo>
                    <a:pt x="2856" y="1273"/>
                    <a:pt x="2994" y="1221"/>
                    <a:pt x="3130" y="1221"/>
                  </a:cubicBezTo>
                  <a:close/>
                  <a:moveTo>
                    <a:pt x="6156" y="499"/>
                  </a:moveTo>
                  <a:lnTo>
                    <a:pt x="6156" y="3203"/>
                  </a:lnTo>
                  <a:cubicBezTo>
                    <a:pt x="5694" y="3310"/>
                    <a:pt x="5338" y="3666"/>
                    <a:pt x="5231" y="4164"/>
                  </a:cubicBezTo>
                  <a:lnTo>
                    <a:pt x="3310" y="4164"/>
                  </a:lnTo>
                  <a:lnTo>
                    <a:pt x="3310" y="2812"/>
                  </a:lnTo>
                  <a:cubicBezTo>
                    <a:pt x="4164" y="2634"/>
                    <a:pt x="4484" y="1637"/>
                    <a:pt x="3879" y="1033"/>
                  </a:cubicBezTo>
                  <a:cubicBezTo>
                    <a:pt x="3663" y="817"/>
                    <a:pt x="3394" y="719"/>
                    <a:pt x="3128" y="719"/>
                  </a:cubicBezTo>
                  <a:cubicBezTo>
                    <a:pt x="2647" y="719"/>
                    <a:pt x="2179" y="1039"/>
                    <a:pt x="2064" y="1566"/>
                  </a:cubicBezTo>
                  <a:lnTo>
                    <a:pt x="499" y="1566"/>
                  </a:lnTo>
                  <a:lnTo>
                    <a:pt x="534" y="819"/>
                  </a:lnTo>
                  <a:cubicBezTo>
                    <a:pt x="534" y="641"/>
                    <a:pt x="677" y="499"/>
                    <a:pt x="819" y="499"/>
                  </a:cubicBezTo>
                  <a:close/>
                  <a:moveTo>
                    <a:pt x="6441" y="3701"/>
                  </a:moveTo>
                  <a:cubicBezTo>
                    <a:pt x="7081" y="3701"/>
                    <a:pt x="7401" y="4448"/>
                    <a:pt x="6939" y="4911"/>
                  </a:cubicBezTo>
                  <a:cubicBezTo>
                    <a:pt x="6799" y="5050"/>
                    <a:pt x="6622" y="5114"/>
                    <a:pt x="6446" y="5114"/>
                  </a:cubicBezTo>
                  <a:cubicBezTo>
                    <a:pt x="6084" y="5114"/>
                    <a:pt x="5729" y="4844"/>
                    <a:pt x="5729" y="4413"/>
                  </a:cubicBezTo>
                  <a:cubicBezTo>
                    <a:pt x="5729" y="4021"/>
                    <a:pt x="6049" y="3701"/>
                    <a:pt x="6441" y="3701"/>
                  </a:cubicBezTo>
                  <a:close/>
                  <a:moveTo>
                    <a:pt x="7828" y="499"/>
                  </a:moveTo>
                  <a:cubicBezTo>
                    <a:pt x="8006" y="499"/>
                    <a:pt x="8149" y="641"/>
                    <a:pt x="8149" y="819"/>
                  </a:cubicBezTo>
                  <a:lnTo>
                    <a:pt x="8184" y="6512"/>
                  </a:lnTo>
                  <a:lnTo>
                    <a:pt x="4626" y="6512"/>
                  </a:lnTo>
                  <a:lnTo>
                    <a:pt x="4626" y="4662"/>
                  </a:lnTo>
                  <a:lnTo>
                    <a:pt x="5231" y="4662"/>
                  </a:lnTo>
                  <a:cubicBezTo>
                    <a:pt x="5368" y="5258"/>
                    <a:pt x="5904" y="5617"/>
                    <a:pt x="6449" y="5617"/>
                  </a:cubicBezTo>
                  <a:cubicBezTo>
                    <a:pt x="6750" y="5617"/>
                    <a:pt x="7054" y="5507"/>
                    <a:pt x="7295" y="5267"/>
                  </a:cubicBezTo>
                  <a:cubicBezTo>
                    <a:pt x="7971" y="4591"/>
                    <a:pt x="7615" y="3416"/>
                    <a:pt x="6690" y="3203"/>
                  </a:cubicBezTo>
                  <a:lnTo>
                    <a:pt x="6690" y="499"/>
                  </a:lnTo>
                  <a:close/>
                  <a:moveTo>
                    <a:pt x="2491" y="5838"/>
                  </a:moveTo>
                  <a:cubicBezTo>
                    <a:pt x="2632" y="5838"/>
                    <a:pt x="2740" y="5916"/>
                    <a:pt x="2740" y="6121"/>
                  </a:cubicBezTo>
                  <a:cubicBezTo>
                    <a:pt x="2767" y="6391"/>
                    <a:pt x="2526" y="6621"/>
                    <a:pt x="2269" y="6621"/>
                  </a:cubicBezTo>
                  <a:cubicBezTo>
                    <a:pt x="2188" y="6621"/>
                    <a:pt x="2105" y="6599"/>
                    <a:pt x="2029" y="6548"/>
                  </a:cubicBezTo>
                  <a:cubicBezTo>
                    <a:pt x="1598" y="6319"/>
                    <a:pt x="2143" y="5838"/>
                    <a:pt x="2491" y="5838"/>
                  </a:cubicBezTo>
                  <a:close/>
                  <a:moveTo>
                    <a:pt x="2135" y="2100"/>
                  </a:moveTo>
                  <a:cubicBezTo>
                    <a:pt x="2242" y="2420"/>
                    <a:pt x="2491" y="2669"/>
                    <a:pt x="2811" y="2812"/>
                  </a:cubicBezTo>
                  <a:lnTo>
                    <a:pt x="2811" y="4413"/>
                  </a:lnTo>
                  <a:cubicBezTo>
                    <a:pt x="2811" y="4555"/>
                    <a:pt x="2954" y="4662"/>
                    <a:pt x="3096" y="4662"/>
                  </a:cubicBezTo>
                  <a:lnTo>
                    <a:pt x="4128" y="4662"/>
                  </a:lnTo>
                  <a:lnTo>
                    <a:pt x="4128" y="8149"/>
                  </a:lnTo>
                  <a:lnTo>
                    <a:pt x="2385" y="8149"/>
                  </a:lnTo>
                  <a:lnTo>
                    <a:pt x="2385" y="7117"/>
                  </a:lnTo>
                  <a:cubicBezTo>
                    <a:pt x="3559" y="7010"/>
                    <a:pt x="3594" y="5302"/>
                    <a:pt x="2420" y="5124"/>
                  </a:cubicBezTo>
                  <a:cubicBezTo>
                    <a:pt x="2360" y="5115"/>
                    <a:pt x="2302" y="5111"/>
                    <a:pt x="2246" y="5111"/>
                  </a:cubicBezTo>
                  <a:cubicBezTo>
                    <a:pt x="1203" y="5111"/>
                    <a:pt x="838" y="6607"/>
                    <a:pt x="1851" y="7046"/>
                  </a:cubicBezTo>
                  <a:lnTo>
                    <a:pt x="1851" y="8149"/>
                  </a:lnTo>
                  <a:lnTo>
                    <a:pt x="855" y="8149"/>
                  </a:lnTo>
                  <a:cubicBezTo>
                    <a:pt x="677" y="8149"/>
                    <a:pt x="534" y="8006"/>
                    <a:pt x="534" y="7828"/>
                  </a:cubicBezTo>
                  <a:lnTo>
                    <a:pt x="534" y="2100"/>
                  </a:lnTo>
                  <a:close/>
                  <a:moveTo>
                    <a:pt x="8184" y="7010"/>
                  </a:moveTo>
                  <a:lnTo>
                    <a:pt x="8184" y="7828"/>
                  </a:lnTo>
                  <a:cubicBezTo>
                    <a:pt x="8184" y="8006"/>
                    <a:pt x="8042" y="8149"/>
                    <a:pt x="7864" y="8149"/>
                  </a:cubicBezTo>
                  <a:lnTo>
                    <a:pt x="4626" y="8149"/>
                  </a:lnTo>
                  <a:lnTo>
                    <a:pt x="4626" y="7010"/>
                  </a:lnTo>
                  <a:close/>
                  <a:moveTo>
                    <a:pt x="819" y="1"/>
                  </a:moveTo>
                  <a:cubicBezTo>
                    <a:pt x="392" y="1"/>
                    <a:pt x="1" y="357"/>
                    <a:pt x="1" y="819"/>
                  </a:cubicBezTo>
                  <a:lnTo>
                    <a:pt x="1" y="7828"/>
                  </a:lnTo>
                  <a:cubicBezTo>
                    <a:pt x="1" y="8291"/>
                    <a:pt x="392" y="8682"/>
                    <a:pt x="819" y="8682"/>
                  </a:cubicBezTo>
                  <a:lnTo>
                    <a:pt x="7864" y="8682"/>
                  </a:lnTo>
                  <a:cubicBezTo>
                    <a:pt x="8327" y="8682"/>
                    <a:pt x="8682" y="8291"/>
                    <a:pt x="8682" y="7828"/>
                  </a:cubicBezTo>
                  <a:lnTo>
                    <a:pt x="8682" y="819"/>
                  </a:lnTo>
                  <a:cubicBezTo>
                    <a:pt x="8682" y="357"/>
                    <a:pt x="8327" y="1"/>
                    <a:pt x="7864" y="1"/>
                  </a:cubicBezTo>
                  <a:close/>
                </a:path>
              </a:pathLst>
            </a:custGeom>
            <a:grpFill/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" name="Google Shape;2475;p73">
              <a:extLst>
                <a:ext uri="{FF2B5EF4-FFF2-40B4-BE49-F238E27FC236}">
                  <a16:creationId xmlns:a16="http://schemas.microsoft.com/office/drawing/2014/main" id="{7787E377-E10D-4B7C-9B34-367CCCDEE072}"/>
                </a:ext>
              </a:extLst>
            </p:cNvPr>
            <p:cNvSpPr/>
            <p:nvPr/>
          </p:nvSpPr>
          <p:spPr>
            <a:xfrm>
              <a:off x="1099288" y="2728000"/>
              <a:ext cx="346050" cy="382525"/>
            </a:xfrm>
            <a:custGeom>
              <a:avLst/>
              <a:gdLst/>
              <a:ahLst/>
              <a:cxnLst/>
              <a:rect l="l" t="t" r="r" b="b"/>
              <a:pathLst>
                <a:path w="13842" h="15301" extrusionOk="0">
                  <a:moveTo>
                    <a:pt x="1210" y="1"/>
                  </a:moveTo>
                  <a:cubicBezTo>
                    <a:pt x="1068" y="1"/>
                    <a:pt x="926" y="107"/>
                    <a:pt x="926" y="250"/>
                  </a:cubicBezTo>
                  <a:lnTo>
                    <a:pt x="926" y="1922"/>
                  </a:lnTo>
                  <a:lnTo>
                    <a:pt x="321" y="1922"/>
                  </a:lnTo>
                  <a:cubicBezTo>
                    <a:pt x="1" y="1922"/>
                    <a:pt x="1" y="2456"/>
                    <a:pt x="321" y="2456"/>
                  </a:cubicBezTo>
                  <a:lnTo>
                    <a:pt x="10568" y="2456"/>
                  </a:lnTo>
                  <a:cubicBezTo>
                    <a:pt x="10924" y="2456"/>
                    <a:pt x="11209" y="2740"/>
                    <a:pt x="11209" y="3096"/>
                  </a:cubicBezTo>
                  <a:lnTo>
                    <a:pt x="11209" y="14375"/>
                  </a:lnTo>
                  <a:cubicBezTo>
                    <a:pt x="11209" y="14553"/>
                    <a:pt x="11138" y="14731"/>
                    <a:pt x="11031" y="14838"/>
                  </a:cubicBezTo>
                  <a:cubicBezTo>
                    <a:pt x="10924" y="14945"/>
                    <a:pt x="10924" y="15122"/>
                    <a:pt x="11031" y="15229"/>
                  </a:cubicBezTo>
                  <a:cubicBezTo>
                    <a:pt x="11066" y="15265"/>
                    <a:pt x="11138" y="15300"/>
                    <a:pt x="11209" y="15300"/>
                  </a:cubicBezTo>
                  <a:cubicBezTo>
                    <a:pt x="11280" y="15300"/>
                    <a:pt x="11351" y="15265"/>
                    <a:pt x="11387" y="15229"/>
                  </a:cubicBezTo>
                  <a:cubicBezTo>
                    <a:pt x="11636" y="15016"/>
                    <a:pt x="11742" y="14696"/>
                    <a:pt x="11742" y="14375"/>
                  </a:cubicBezTo>
                  <a:lnTo>
                    <a:pt x="11742" y="12810"/>
                  </a:lnTo>
                  <a:lnTo>
                    <a:pt x="13486" y="12810"/>
                  </a:lnTo>
                  <a:cubicBezTo>
                    <a:pt x="13771" y="12774"/>
                    <a:pt x="13771" y="12347"/>
                    <a:pt x="13486" y="12312"/>
                  </a:cubicBezTo>
                  <a:lnTo>
                    <a:pt x="11742" y="12312"/>
                  </a:lnTo>
                  <a:lnTo>
                    <a:pt x="11742" y="10924"/>
                  </a:lnTo>
                  <a:lnTo>
                    <a:pt x="13486" y="10924"/>
                  </a:lnTo>
                  <a:cubicBezTo>
                    <a:pt x="13806" y="10924"/>
                    <a:pt x="13806" y="10426"/>
                    <a:pt x="13486" y="10426"/>
                  </a:cubicBezTo>
                  <a:lnTo>
                    <a:pt x="11742" y="10426"/>
                  </a:lnTo>
                  <a:lnTo>
                    <a:pt x="11742" y="9074"/>
                  </a:lnTo>
                  <a:lnTo>
                    <a:pt x="13486" y="9074"/>
                  </a:lnTo>
                  <a:cubicBezTo>
                    <a:pt x="13806" y="9074"/>
                    <a:pt x="13806" y="8540"/>
                    <a:pt x="13486" y="8540"/>
                  </a:cubicBezTo>
                  <a:lnTo>
                    <a:pt x="11742" y="8540"/>
                  </a:lnTo>
                  <a:lnTo>
                    <a:pt x="11742" y="7188"/>
                  </a:lnTo>
                  <a:lnTo>
                    <a:pt x="13486" y="7188"/>
                  </a:lnTo>
                  <a:cubicBezTo>
                    <a:pt x="13628" y="7188"/>
                    <a:pt x="13735" y="7046"/>
                    <a:pt x="13735" y="6903"/>
                  </a:cubicBezTo>
                  <a:cubicBezTo>
                    <a:pt x="13735" y="6761"/>
                    <a:pt x="13628" y="6654"/>
                    <a:pt x="13486" y="6654"/>
                  </a:cubicBezTo>
                  <a:lnTo>
                    <a:pt x="11778" y="6654"/>
                  </a:lnTo>
                  <a:lnTo>
                    <a:pt x="11778" y="5302"/>
                  </a:lnTo>
                  <a:lnTo>
                    <a:pt x="13486" y="5302"/>
                  </a:lnTo>
                  <a:cubicBezTo>
                    <a:pt x="13842" y="5302"/>
                    <a:pt x="13842" y="4769"/>
                    <a:pt x="13486" y="4769"/>
                  </a:cubicBezTo>
                  <a:lnTo>
                    <a:pt x="11778" y="4769"/>
                  </a:lnTo>
                  <a:lnTo>
                    <a:pt x="11778" y="3096"/>
                  </a:lnTo>
                  <a:cubicBezTo>
                    <a:pt x="11742" y="2456"/>
                    <a:pt x="11244" y="1922"/>
                    <a:pt x="10604" y="1922"/>
                  </a:cubicBezTo>
                  <a:lnTo>
                    <a:pt x="8967" y="1922"/>
                  </a:lnTo>
                  <a:lnTo>
                    <a:pt x="8967" y="250"/>
                  </a:lnTo>
                  <a:cubicBezTo>
                    <a:pt x="8967" y="90"/>
                    <a:pt x="8834" y="10"/>
                    <a:pt x="8705" y="10"/>
                  </a:cubicBezTo>
                  <a:cubicBezTo>
                    <a:pt x="8576" y="10"/>
                    <a:pt x="8451" y="90"/>
                    <a:pt x="8469" y="250"/>
                  </a:cubicBezTo>
                  <a:lnTo>
                    <a:pt x="8469" y="1922"/>
                  </a:lnTo>
                  <a:lnTo>
                    <a:pt x="7081" y="1922"/>
                  </a:lnTo>
                  <a:lnTo>
                    <a:pt x="7081" y="250"/>
                  </a:lnTo>
                  <a:cubicBezTo>
                    <a:pt x="7064" y="107"/>
                    <a:pt x="6948" y="36"/>
                    <a:pt x="6832" y="36"/>
                  </a:cubicBezTo>
                  <a:cubicBezTo>
                    <a:pt x="6717" y="36"/>
                    <a:pt x="6601" y="107"/>
                    <a:pt x="6583" y="250"/>
                  </a:cubicBezTo>
                  <a:lnTo>
                    <a:pt x="6583" y="1922"/>
                  </a:lnTo>
                  <a:lnTo>
                    <a:pt x="5231" y="1922"/>
                  </a:lnTo>
                  <a:lnTo>
                    <a:pt x="5231" y="250"/>
                  </a:lnTo>
                  <a:cubicBezTo>
                    <a:pt x="5231" y="90"/>
                    <a:pt x="5098" y="10"/>
                    <a:pt x="4964" y="10"/>
                  </a:cubicBezTo>
                  <a:cubicBezTo>
                    <a:pt x="4831" y="10"/>
                    <a:pt x="4697" y="90"/>
                    <a:pt x="4697" y="250"/>
                  </a:cubicBezTo>
                  <a:lnTo>
                    <a:pt x="4697" y="1922"/>
                  </a:lnTo>
                  <a:lnTo>
                    <a:pt x="3345" y="1922"/>
                  </a:lnTo>
                  <a:lnTo>
                    <a:pt x="3345" y="250"/>
                  </a:lnTo>
                  <a:cubicBezTo>
                    <a:pt x="3345" y="90"/>
                    <a:pt x="3212" y="10"/>
                    <a:pt x="3078" y="10"/>
                  </a:cubicBezTo>
                  <a:cubicBezTo>
                    <a:pt x="2945" y="10"/>
                    <a:pt x="2812" y="90"/>
                    <a:pt x="2812" y="250"/>
                  </a:cubicBezTo>
                  <a:lnTo>
                    <a:pt x="2812" y="1922"/>
                  </a:lnTo>
                  <a:lnTo>
                    <a:pt x="1460" y="1922"/>
                  </a:lnTo>
                  <a:lnTo>
                    <a:pt x="1460" y="250"/>
                  </a:lnTo>
                  <a:cubicBezTo>
                    <a:pt x="1460" y="107"/>
                    <a:pt x="1353" y="1"/>
                    <a:pt x="1210" y="1"/>
                  </a:cubicBezTo>
                  <a:close/>
                </a:path>
              </a:pathLst>
            </a:custGeom>
            <a:grpFill/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" name="Google Shape;445;p42">
            <a:extLst>
              <a:ext uri="{FF2B5EF4-FFF2-40B4-BE49-F238E27FC236}">
                <a16:creationId xmlns:a16="http://schemas.microsoft.com/office/drawing/2014/main" id="{A61A9B24-3283-47E2-A890-A3C3DB83AAEA}"/>
              </a:ext>
            </a:extLst>
          </p:cNvPr>
          <p:cNvSpPr/>
          <p:nvPr/>
        </p:nvSpPr>
        <p:spPr>
          <a:xfrm>
            <a:off x="7709064" y="2057130"/>
            <a:ext cx="1281443" cy="1297701"/>
          </a:xfrm>
          <a:custGeom>
            <a:avLst/>
            <a:gdLst/>
            <a:ahLst/>
            <a:cxnLst/>
            <a:rect l="l" t="t" r="r" b="b"/>
            <a:pathLst>
              <a:path w="5720" h="5720" extrusionOk="0">
                <a:moveTo>
                  <a:pt x="5720" y="2860"/>
                </a:moveTo>
                <a:cubicBezTo>
                  <a:pt x="5720" y="4440"/>
                  <a:pt x="4439" y="5719"/>
                  <a:pt x="2860" y="5719"/>
                </a:cubicBezTo>
                <a:cubicBezTo>
                  <a:pt x="1281" y="5719"/>
                  <a:pt x="0" y="4440"/>
                  <a:pt x="0" y="2860"/>
                </a:cubicBezTo>
                <a:cubicBezTo>
                  <a:pt x="0" y="1281"/>
                  <a:pt x="1281" y="1"/>
                  <a:pt x="2860" y="1"/>
                </a:cubicBezTo>
                <a:cubicBezTo>
                  <a:pt x="4439" y="1"/>
                  <a:pt x="5720" y="1281"/>
                  <a:pt x="5720" y="2860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41" name="Google Shape;14622;p93">
            <a:extLst>
              <a:ext uri="{FF2B5EF4-FFF2-40B4-BE49-F238E27FC236}">
                <a16:creationId xmlns:a16="http://schemas.microsoft.com/office/drawing/2014/main" id="{9F54E85A-3170-4DB4-BDF2-FF4E5798E503}"/>
              </a:ext>
            </a:extLst>
          </p:cNvPr>
          <p:cNvGrpSpPr/>
          <p:nvPr/>
        </p:nvGrpSpPr>
        <p:grpSpPr>
          <a:xfrm>
            <a:off x="7892721" y="2296112"/>
            <a:ext cx="914128" cy="719410"/>
            <a:chOff x="4674791" y="1977447"/>
            <a:chExt cx="344528" cy="344114"/>
          </a:xfrm>
          <a:solidFill>
            <a:schemeClr val="accent1"/>
          </a:solidFill>
        </p:grpSpPr>
        <p:sp>
          <p:nvSpPr>
            <p:cNvPr id="42" name="Google Shape;14623;p93">
              <a:extLst>
                <a:ext uri="{FF2B5EF4-FFF2-40B4-BE49-F238E27FC236}">
                  <a16:creationId xmlns:a16="http://schemas.microsoft.com/office/drawing/2014/main" id="{7EBAD73B-C9BF-44D0-A1AC-7D3390EA2F53}"/>
                </a:ext>
              </a:extLst>
            </p:cNvPr>
            <p:cNvSpPr/>
            <p:nvPr/>
          </p:nvSpPr>
          <p:spPr>
            <a:xfrm>
              <a:off x="4696022" y="1996768"/>
              <a:ext cx="29570" cy="29220"/>
            </a:xfrm>
            <a:custGeom>
              <a:avLst/>
              <a:gdLst/>
              <a:ahLst/>
              <a:cxnLst/>
              <a:rect l="l" t="t" r="r" b="b"/>
              <a:pathLst>
                <a:path w="929" h="918" extrusionOk="0">
                  <a:moveTo>
                    <a:pt x="476" y="310"/>
                  </a:moveTo>
                  <a:cubicBezTo>
                    <a:pt x="548" y="310"/>
                    <a:pt x="631" y="369"/>
                    <a:pt x="631" y="465"/>
                  </a:cubicBezTo>
                  <a:cubicBezTo>
                    <a:pt x="631" y="536"/>
                    <a:pt x="572" y="607"/>
                    <a:pt x="476" y="607"/>
                  </a:cubicBezTo>
                  <a:cubicBezTo>
                    <a:pt x="405" y="607"/>
                    <a:pt x="334" y="548"/>
                    <a:pt x="334" y="465"/>
                  </a:cubicBezTo>
                  <a:cubicBezTo>
                    <a:pt x="334" y="381"/>
                    <a:pt x="393" y="310"/>
                    <a:pt x="476" y="310"/>
                  </a:cubicBezTo>
                  <a:close/>
                  <a:moveTo>
                    <a:pt x="465" y="0"/>
                  </a:moveTo>
                  <a:cubicBezTo>
                    <a:pt x="215" y="0"/>
                    <a:pt x="0" y="203"/>
                    <a:pt x="0" y="465"/>
                  </a:cubicBezTo>
                  <a:cubicBezTo>
                    <a:pt x="0" y="715"/>
                    <a:pt x="215" y="917"/>
                    <a:pt x="465" y="917"/>
                  </a:cubicBezTo>
                  <a:cubicBezTo>
                    <a:pt x="715" y="917"/>
                    <a:pt x="929" y="715"/>
                    <a:pt x="929" y="465"/>
                  </a:cubicBezTo>
                  <a:cubicBezTo>
                    <a:pt x="929" y="203"/>
                    <a:pt x="715" y="0"/>
                    <a:pt x="465" y="0"/>
                  </a:cubicBezTo>
                  <a:close/>
                </a:path>
              </a:pathLst>
            </a:custGeom>
            <a:grpFill/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4624;p93">
              <a:extLst>
                <a:ext uri="{FF2B5EF4-FFF2-40B4-BE49-F238E27FC236}">
                  <a16:creationId xmlns:a16="http://schemas.microsoft.com/office/drawing/2014/main" id="{3D3F3AB0-E6FE-4BE8-A112-C85C6E0D59C0}"/>
                </a:ext>
              </a:extLst>
            </p:cNvPr>
            <p:cNvSpPr/>
            <p:nvPr/>
          </p:nvSpPr>
          <p:spPr>
            <a:xfrm>
              <a:off x="4733899" y="1996768"/>
              <a:ext cx="29602" cy="29220"/>
            </a:xfrm>
            <a:custGeom>
              <a:avLst/>
              <a:gdLst/>
              <a:ahLst/>
              <a:cxnLst/>
              <a:rect l="l" t="t" r="r" b="b"/>
              <a:pathLst>
                <a:path w="930" h="918" extrusionOk="0">
                  <a:moveTo>
                    <a:pt x="465" y="310"/>
                  </a:moveTo>
                  <a:cubicBezTo>
                    <a:pt x="549" y="310"/>
                    <a:pt x="608" y="369"/>
                    <a:pt x="608" y="465"/>
                  </a:cubicBezTo>
                  <a:cubicBezTo>
                    <a:pt x="608" y="536"/>
                    <a:pt x="549" y="607"/>
                    <a:pt x="465" y="607"/>
                  </a:cubicBezTo>
                  <a:cubicBezTo>
                    <a:pt x="394" y="607"/>
                    <a:pt x="310" y="548"/>
                    <a:pt x="310" y="465"/>
                  </a:cubicBezTo>
                  <a:cubicBezTo>
                    <a:pt x="310" y="381"/>
                    <a:pt x="370" y="310"/>
                    <a:pt x="465" y="310"/>
                  </a:cubicBezTo>
                  <a:close/>
                  <a:moveTo>
                    <a:pt x="465" y="0"/>
                  </a:moveTo>
                  <a:cubicBezTo>
                    <a:pt x="215" y="0"/>
                    <a:pt x="1" y="203"/>
                    <a:pt x="1" y="465"/>
                  </a:cubicBezTo>
                  <a:cubicBezTo>
                    <a:pt x="1" y="715"/>
                    <a:pt x="215" y="917"/>
                    <a:pt x="465" y="917"/>
                  </a:cubicBezTo>
                  <a:cubicBezTo>
                    <a:pt x="715" y="917"/>
                    <a:pt x="930" y="715"/>
                    <a:pt x="930" y="465"/>
                  </a:cubicBezTo>
                  <a:cubicBezTo>
                    <a:pt x="930" y="203"/>
                    <a:pt x="715" y="0"/>
                    <a:pt x="465" y="0"/>
                  </a:cubicBezTo>
                  <a:close/>
                </a:path>
              </a:pathLst>
            </a:custGeom>
            <a:grpFill/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4625;p93">
              <a:extLst>
                <a:ext uri="{FF2B5EF4-FFF2-40B4-BE49-F238E27FC236}">
                  <a16:creationId xmlns:a16="http://schemas.microsoft.com/office/drawing/2014/main" id="{D3F0F153-ECA6-4CCD-8663-F49A43229AC5}"/>
                </a:ext>
              </a:extLst>
            </p:cNvPr>
            <p:cNvSpPr/>
            <p:nvPr/>
          </p:nvSpPr>
          <p:spPr>
            <a:xfrm>
              <a:off x="4771809" y="1996768"/>
              <a:ext cx="29602" cy="29220"/>
            </a:xfrm>
            <a:custGeom>
              <a:avLst/>
              <a:gdLst/>
              <a:ahLst/>
              <a:cxnLst/>
              <a:rect l="l" t="t" r="r" b="b"/>
              <a:pathLst>
                <a:path w="930" h="918" extrusionOk="0">
                  <a:moveTo>
                    <a:pt x="465" y="310"/>
                  </a:moveTo>
                  <a:cubicBezTo>
                    <a:pt x="536" y="310"/>
                    <a:pt x="608" y="369"/>
                    <a:pt x="608" y="465"/>
                  </a:cubicBezTo>
                  <a:cubicBezTo>
                    <a:pt x="608" y="536"/>
                    <a:pt x="548" y="607"/>
                    <a:pt x="465" y="607"/>
                  </a:cubicBezTo>
                  <a:cubicBezTo>
                    <a:pt x="393" y="607"/>
                    <a:pt x="310" y="548"/>
                    <a:pt x="310" y="465"/>
                  </a:cubicBezTo>
                  <a:cubicBezTo>
                    <a:pt x="310" y="381"/>
                    <a:pt x="370" y="310"/>
                    <a:pt x="465" y="310"/>
                  </a:cubicBezTo>
                  <a:close/>
                  <a:moveTo>
                    <a:pt x="465" y="0"/>
                  </a:moveTo>
                  <a:cubicBezTo>
                    <a:pt x="215" y="0"/>
                    <a:pt x="0" y="203"/>
                    <a:pt x="0" y="465"/>
                  </a:cubicBezTo>
                  <a:cubicBezTo>
                    <a:pt x="0" y="715"/>
                    <a:pt x="215" y="917"/>
                    <a:pt x="465" y="917"/>
                  </a:cubicBezTo>
                  <a:cubicBezTo>
                    <a:pt x="715" y="917"/>
                    <a:pt x="929" y="715"/>
                    <a:pt x="929" y="465"/>
                  </a:cubicBezTo>
                  <a:cubicBezTo>
                    <a:pt x="929" y="203"/>
                    <a:pt x="715" y="0"/>
                    <a:pt x="465" y="0"/>
                  </a:cubicBezTo>
                  <a:close/>
                </a:path>
              </a:pathLst>
            </a:custGeom>
            <a:grpFill/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4626;p93">
              <a:extLst>
                <a:ext uri="{FF2B5EF4-FFF2-40B4-BE49-F238E27FC236}">
                  <a16:creationId xmlns:a16="http://schemas.microsoft.com/office/drawing/2014/main" id="{6AAC3D1C-43CF-4790-82EC-29AE63AA03D3}"/>
                </a:ext>
              </a:extLst>
            </p:cNvPr>
            <p:cNvSpPr/>
            <p:nvPr/>
          </p:nvSpPr>
          <p:spPr>
            <a:xfrm>
              <a:off x="4674791" y="1977447"/>
              <a:ext cx="344528" cy="344114"/>
            </a:xfrm>
            <a:custGeom>
              <a:avLst/>
              <a:gdLst/>
              <a:ahLst/>
              <a:cxnLst/>
              <a:rect l="l" t="t" r="r" b="b"/>
              <a:pathLst>
                <a:path w="10824" h="10811" extrusionOk="0">
                  <a:moveTo>
                    <a:pt x="10466" y="2155"/>
                  </a:moveTo>
                  <a:lnTo>
                    <a:pt x="10466" y="10120"/>
                  </a:lnTo>
                  <a:lnTo>
                    <a:pt x="10478" y="10120"/>
                  </a:lnTo>
                  <a:cubicBezTo>
                    <a:pt x="10478" y="10323"/>
                    <a:pt x="10311" y="10501"/>
                    <a:pt x="10085" y="10501"/>
                  </a:cubicBezTo>
                  <a:lnTo>
                    <a:pt x="667" y="10501"/>
                  </a:lnTo>
                  <a:cubicBezTo>
                    <a:pt x="465" y="10501"/>
                    <a:pt x="286" y="10335"/>
                    <a:pt x="286" y="10120"/>
                  </a:cubicBezTo>
                  <a:lnTo>
                    <a:pt x="286" y="2155"/>
                  </a:lnTo>
                  <a:close/>
                  <a:moveTo>
                    <a:pt x="703" y="0"/>
                  </a:moveTo>
                  <a:cubicBezTo>
                    <a:pt x="310" y="0"/>
                    <a:pt x="0" y="310"/>
                    <a:pt x="0" y="691"/>
                  </a:cubicBezTo>
                  <a:lnTo>
                    <a:pt x="0" y="10120"/>
                  </a:lnTo>
                  <a:cubicBezTo>
                    <a:pt x="0" y="10501"/>
                    <a:pt x="310" y="10811"/>
                    <a:pt x="703" y="10811"/>
                  </a:cubicBezTo>
                  <a:lnTo>
                    <a:pt x="10121" y="10811"/>
                  </a:lnTo>
                  <a:cubicBezTo>
                    <a:pt x="10502" y="10811"/>
                    <a:pt x="10823" y="10501"/>
                    <a:pt x="10823" y="10120"/>
                  </a:cubicBezTo>
                  <a:lnTo>
                    <a:pt x="10823" y="691"/>
                  </a:lnTo>
                  <a:cubicBezTo>
                    <a:pt x="10799" y="310"/>
                    <a:pt x="10490" y="0"/>
                    <a:pt x="10109" y="0"/>
                  </a:cubicBezTo>
                  <a:lnTo>
                    <a:pt x="5025" y="0"/>
                  </a:lnTo>
                  <a:cubicBezTo>
                    <a:pt x="4942" y="0"/>
                    <a:pt x="4870" y="71"/>
                    <a:pt x="4870" y="155"/>
                  </a:cubicBezTo>
                  <a:cubicBezTo>
                    <a:pt x="4870" y="250"/>
                    <a:pt x="4942" y="321"/>
                    <a:pt x="5025" y="321"/>
                  </a:cubicBezTo>
                  <a:lnTo>
                    <a:pt x="10109" y="321"/>
                  </a:lnTo>
                  <a:cubicBezTo>
                    <a:pt x="10311" y="321"/>
                    <a:pt x="10490" y="488"/>
                    <a:pt x="10490" y="714"/>
                  </a:cubicBezTo>
                  <a:lnTo>
                    <a:pt x="10490" y="1857"/>
                  </a:lnTo>
                  <a:lnTo>
                    <a:pt x="310" y="1857"/>
                  </a:lnTo>
                  <a:lnTo>
                    <a:pt x="310" y="714"/>
                  </a:lnTo>
                  <a:cubicBezTo>
                    <a:pt x="310" y="500"/>
                    <a:pt x="477" y="321"/>
                    <a:pt x="703" y="321"/>
                  </a:cubicBezTo>
                  <a:lnTo>
                    <a:pt x="4049" y="321"/>
                  </a:lnTo>
                  <a:cubicBezTo>
                    <a:pt x="4132" y="321"/>
                    <a:pt x="4215" y="250"/>
                    <a:pt x="4215" y="155"/>
                  </a:cubicBezTo>
                  <a:cubicBezTo>
                    <a:pt x="4215" y="71"/>
                    <a:pt x="4132" y="0"/>
                    <a:pt x="4049" y="0"/>
                  </a:cubicBezTo>
                  <a:close/>
                </a:path>
              </a:pathLst>
            </a:custGeom>
            <a:grpFill/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4627;p93">
              <a:extLst>
                <a:ext uri="{FF2B5EF4-FFF2-40B4-BE49-F238E27FC236}">
                  <a16:creationId xmlns:a16="http://schemas.microsoft.com/office/drawing/2014/main" id="{999CCCD3-FB97-4D5B-918C-96DCF0BAFBB4}"/>
                </a:ext>
              </a:extLst>
            </p:cNvPr>
            <p:cNvSpPr/>
            <p:nvPr/>
          </p:nvSpPr>
          <p:spPr>
            <a:xfrm>
              <a:off x="4696022" y="2073160"/>
              <a:ext cx="13655" cy="27469"/>
            </a:xfrm>
            <a:custGeom>
              <a:avLst/>
              <a:gdLst/>
              <a:ahLst/>
              <a:cxnLst/>
              <a:rect l="l" t="t" r="r" b="b"/>
              <a:pathLst>
                <a:path w="429" h="863" extrusionOk="0">
                  <a:moveTo>
                    <a:pt x="249" y="1"/>
                  </a:moveTo>
                  <a:cubicBezTo>
                    <a:pt x="198" y="1"/>
                    <a:pt x="148" y="22"/>
                    <a:pt x="119" y="65"/>
                  </a:cubicBezTo>
                  <a:cubicBezTo>
                    <a:pt x="48" y="184"/>
                    <a:pt x="0" y="327"/>
                    <a:pt x="0" y="470"/>
                  </a:cubicBezTo>
                  <a:lnTo>
                    <a:pt x="0" y="708"/>
                  </a:lnTo>
                  <a:cubicBezTo>
                    <a:pt x="0" y="779"/>
                    <a:pt x="72" y="863"/>
                    <a:pt x="167" y="863"/>
                  </a:cubicBezTo>
                  <a:cubicBezTo>
                    <a:pt x="250" y="863"/>
                    <a:pt x="334" y="779"/>
                    <a:pt x="334" y="696"/>
                  </a:cubicBezTo>
                  <a:lnTo>
                    <a:pt x="334" y="470"/>
                  </a:lnTo>
                  <a:cubicBezTo>
                    <a:pt x="334" y="398"/>
                    <a:pt x="357" y="303"/>
                    <a:pt x="393" y="243"/>
                  </a:cubicBezTo>
                  <a:cubicBezTo>
                    <a:pt x="429" y="172"/>
                    <a:pt x="417" y="65"/>
                    <a:pt x="346" y="29"/>
                  </a:cubicBezTo>
                  <a:cubicBezTo>
                    <a:pt x="317" y="10"/>
                    <a:pt x="283" y="1"/>
                    <a:pt x="249" y="1"/>
                  </a:cubicBezTo>
                  <a:close/>
                </a:path>
              </a:pathLst>
            </a:custGeom>
            <a:grpFill/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4628;p93">
              <a:extLst>
                <a:ext uri="{FF2B5EF4-FFF2-40B4-BE49-F238E27FC236}">
                  <a16:creationId xmlns:a16="http://schemas.microsoft.com/office/drawing/2014/main" id="{CB9B8C71-C6EA-4BC9-8B55-7B0EF6BA0285}"/>
                </a:ext>
              </a:extLst>
            </p:cNvPr>
            <p:cNvSpPr/>
            <p:nvPr/>
          </p:nvSpPr>
          <p:spPr>
            <a:xfrm>
              <a:off x="4711173" y="2279419"/>
              <a:ext cx="28456" cy="10695"/>
            </a:xfrm>
            <a:custGeom>
              <a:avLst/>
              <a:gdLst/>
              <a:ahLst/>
              <a:cxnLst/>
              <a:rect l="l" t="t" r="r" b="b"/>
              <a:pathLst>
                <a:path w="894" h="336" extrusionOk="0">
                  <a:moveTo>
                    <a:pt x="170" y="1"/>
                  </a:moveTo>
                  <a:cubicBezTo>
                    <a:pt x="96" y="1"/>
                    <a:pt x="34" y="57"/>
                    <a:pt x="12" y="133"/>
                  </a:cubicBezTo>
                  <a:cubicBezTo>
                    <a:pt x="0" y="228"/>
                    <a:pt x="60" y="300"/>
                    <a:pt x="131" y="312"/>
                  </a:cubicBezTo>
                  <a:cubicBezTo>
                    <a:pt x="179" y="312"/>
                    <a:pt x="215" y="336"/>
                    <a:pt x="251" y="336"/>
                  </a:cubicBezTo>
                  <a:lnTo>
                    <a:pt x="727" y="336"/>
                  </a:lnTo>
                  <a:cubicBezTo>
                    <a:pt x="822" y="336"/>
                    <a:pt x="893" y="252"/>
                    <a:pt x="893" y="169"/>
                  </a:cubicBezTo>
                  <a:cubicBezTo>
                    <a:pt x="893" y="74"/>
                    <a:pt x="822" y="2"/>
                    <a:pt x="727" y="2"/>
                  </a:cubicBezTo>
                  <a:lnTo>
                    <a:pt x="191" y="2"/>
                  </a:lnTo>
                  <a:cubicBezTo>
                    <a:pt x="184" y="1"/>
                    <a:pt x="177" y="1"/>
                    <a:pt x="170" y="1"/>
                  </a:cubicBezTo>
                  <a:close/>
                </a:path>
              </a:pathLst>
            </a:custGeom>
            <a:grpFill/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4629;p93">
              <a:extLst>
                <a:ext uri="{FF2B5EF4-FFF2-40B4-BE49-F238E27FC236}">
                  <a16:creationId xmlns:a16="http://schemas.microsoft.com/office/drawing/2014/main" id="{F682EF0F-947B-49B5-8C5B-071706B974B7}"/>
                </a:ext>
              </a:extLst>
            </p:cNvPr>
            <p:cNvSpPr/>
            <p:nvPr/>
          </p:nvSpPr>
          <p:spPr>
            <a:xfrm>
              <a:off x="4714197" y="2064216"/>
              <a:ext cx="28456" cy="10631"/>
            </a:xfrm>
            <a:custGeom>
              <a:avLst/>
              <a:gdLst/>
              <a:ahLst/>
              <a:cxnLst/>
              <a:rect l="l" t="t" r="r" b="b"/>
              <a:pathLst>
                <a:path w="894" h="334" extrusionOk="0">
                  <a:moveTo>
                    <a:pt x="156" y="1"/>
                  </a:moveTo>
                  <a:cubicBezTo>
                    <a:pt x="72" y="1"/>
                    <a:pt x="1" y="84"/>
                    <a:pt x="1" y="167"/>
                  </a:cubicBezTo>
                  <a:cubicBezTo>
                    <a:pt x="13" y="262"/>
                    <a:pt x="72" y="334"/>
                    <a:pt x="156" y="334"/>
                  </a:cubicBezTo>
                  <a:lnTo>
                    <a:pt x="727" y="334"/>
                  </a:lnTo>
                  <a:cubicBezTo>
                    <a:pt x="810" y="334"/>
                    <a:pt x="894" y="262"/>
                    <a:pt x="894" y="167"/>
                  </a:cubicBezTo>
                  <a:cubicBezTo>
                    <a:pt x="894" y="84"/>
                    <a:pt x="810" y="1"/>
                    <a:pt x="727" y="1"/>
                  </a:cubicBezTo>
                  <a:close/>
                </a:path>
              </a:pathLst>
            </a:custGeom>
            <a:grpFill/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4630;p93">
              <a:extLst>
                <a:ext uri="{FF2B5EF4-FFF2-40B4-BE49-F238E27FC236}">
                  <a16:creationId xmlns:a16="http://schemas.microsoft.com/office/drawing/2014/main" id="{709C0B13-554E-4168-B110-584C6C428D2F}"/>
                </a:ext>
              </a:extLst>
            </p:cNvPr>
            <p:cNvSpPr/>
            <p:nvPr/>
          </p:nvSpPr>
          <p:spPr>
            <a:xfrm>
              <a:off x="4747173" y="2279482"/>
              <a:ext cx="28456" cy="10631"/>
            </a:xfrm>
            <a:custGeom>
              <a:avLst/>
              <a:gdLst/>
              <a:ahLst/>
              <a:cxnLst/>
              <a:rect l="l" t="t" r="r" b="b"/>
              <a:pathLst>
                <a:path w="894" h="334" extrusionOk="0">
                  <a:moveTo>
                    <a:pt x="167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34"/>
                    <a:pt x="167" y="334"/>
                  </a:cubicBezTo>
                  <a:lnTo>
                    <a:pt x="727" y="334"/>
                  </a:lnTo>
                  <a:cubicBezTo>
                    <a:pt x="822" y="334"/>
                    <a:pt x="894" y="250"/>
                    <a:pt x="894" y="167"/>
                  </a:cubicBezTo>
                  <a:cubicBezTo>
                    <a:pt x="894" y="72"/>
                    <a:pt x="822" y="0"/>
                    <a:pt x="727" y="0"/>
                  </a:cubicBezTo>
                  <a:close/>
                </a:path>
              </a:pathLst>
            </a:custGeom>
            <a:grpFill/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4631;p93">
              <a:extLst>
                <a:ext uri="{FF2B5EF4-FFF2-40B4-BE49-F238E27FC236}">
                  <a16:creationId xmlns:a16="http://schemas.microsoft.com/office/drawing/2014/main" id="{1FE6C28B-EEAB-4BDF-A7A3-CCFCE36D1D29}"/>
                </a:ext>
              </a:extLst>
            </p:cNvPr>
            <p:cNvSpPr/>
            <p:nvPr/>
          </p:nvSpPr>
          <p:spPr>
            <a:xfrm>
              <a:off x="4750196" y="2064216"/>
              <a:ext cx="28456" cy="10631"/>
            </a:xfrm>
            <a:custGeom>
              <a:avLst/>
              <a:gdLst/>
              <a:ahLst/>
              <a:cxnLst/>
              <a:rect l="l" t="t" r="r" b="b"/>
              <a:pathLst>
                <a:path w="894" h="334" extrusionOk="0">
                  <a:moveTo>
                    <a:pt x="156" y="1"/>
                  </a:moveTo>
                  <a:cubicBezTo>
                    <a:pt x="72" y="1"/>
                    <a:pt x="1" y="84"/>
                    <a:pt x="1" y="167"/>
                  </a:cubicBezTo>
                  <a:cubicBezTo>
                    <a:pt x="1" y="262"/>
                    <a:pt x="72" y="334"/>
                    <a:pt x="156" y="334"/>
                  </a:cubicBezTo>
                  <a:lnTo>
                    <a:pt x="727" y="334"/>
                  </a:lnTo>
                  <a:cubicBezTo>
                    <a:pt x="810" y="334"/>
                    <a:pt x="894" y="262"/>
                    <a:pt x="894" y="167"/>
                  </a:cubicBezTo>
                  <a:cubicBezTo>
                    <a:pt x="894" y="84"/>
                    <a:pt x="810" y="1"/>
                    <a:pt x="727" y="1"/>
                  </a:cubicBezTo>
                  <a:close/>
                </a:path>
              </a:pathLst>
            </a:custGeom>
            <a:grpFill/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4632;p93">
              <a:extLst>
                <a:ext uri="{FF2B5EF4-FFF2-40B4-BE49-F238E27FC236}">
                  <a16:creationId xmlns:a16="http://schemas.microsoft.com/office/drawing/2014/main" id="{71CD3EC8-84BD-4A75-BC64-001F50C9F0C0}"/>
                </a:ext>
              </a:extLst>
            </p:cNvPr>
            <p:cNvSpPr/>
            <p:nvPr/>
          </p:nvSpPr>
          <p:spPr>
            <a:xfrm>
              <a:off x="4696022" y="2107791"/>
              <a:ext cx="10631" cy="28838"/>
            </a:xfrm>
            <a:custGeom>
              <a:avLst/>
              <a:gdLst/>
              <a:ahLst/>
              <a:cxnLst/>
              <a:rect l="l" t="t" r="r" b="b"/>
              <a:pathLst>
                <a:path w="334" h="906" extrusionOk="0">
                  <a:moveTo>
                    <a:pt x="167" y="1"/>
                  </a:moveTo>
                  <a:cubicBezTo>
                    <a:pt x="72" y="1"/>
                    <a:pt x="0" y="84"/>
                    <a:pt x="0" y="167"/>
                  </a:cubicBezTo>
                  <a:lnTo>
                    <a:pt x="0" y="739"/>
                  </a:lnTo>
                  <a:cubicBezTo>
                    <a:pt x="0" y="822"/>
                    <a:pt x="72" y="906"/>
                    <a:pt x="167" y="906"/>
                  </a:cubicBezTo>
                  <a:cubicBezTo>
                    <a:pt x="250" y="906"/>
                    <a:pt x="334" y="822"/>
                    <a:pt x="334" y="739"/>
                  </a:cubicBezTo>
                  <a:lnTo>
                    <a:pt x="334" y="167"/>
                  </a:lnTo>
                  <a:cubicBezTo>
                    <a:pt x="334" y="84"/>
                    <a:pt x="250" y="1"/>
                    <a:pt x="167" y="1"/>
                  </a:cubicBezTo>
                  <a:close/>
                </a:path>
              </a:pathLst>
            </a:custGeom>
            <a:grpFill/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4633;p93">
              <a:extLst>
                <a:ext uri="{FF2B5EF4-FFF2-40B4-BE49-F238E27FC236}">
                  <a16:creationId xmlns:a16="http://schemas.microsoft.com/office/drawing/2014/main" id="{D1CF01B1-B433-4160-9E28-B42337714AE0}"/>
                </a:ext>
              </a:extLst>
            </p:cNvPr>
            <p:cNvSpPr/>
            <p:nvPr/>
          </p:nvSpPr>
          <p:spPr>
            <a:xfrm>
              <a:off x="4695640" y="2251058"/>
              <a:ext cx="12541" cy="28074"/>
            </a:xfrm>
            <a:custGeom>
              <a:avLst/>
              <a:gdLst/>
              <a:ahLst/>
              <a:cxnLst/>
              <a:rect l="l" t="t" r="r" b="b"/>
              <a:pathLst>
                <a:path w="394" h="882" extrusionOk="0">
                  <a:moveTo>
                    <a:pt x="155" y="0"/>
                  </a:moveTo>
                  <a:cubicBezTo>
                    <a:pt x="72" y="0"/>
                    <a:pt x="0" y="72"/>
                    <a:pt x="0" y="167"/>
                  </a:cubicBezTo>
                  <a:lnTo>
                    <a:pt x="0" y="488"/>
                  </a:lnTo>
                  <a:cubicBezTo>
                    <a:pt x="0" y="596"/>
                    <a:pt x="12" y="703"/>
                    <a:pt x="60" y="786"/>
                  </a:cubicBezTo>
                  <a:cubicBezTo>
                    <a:pt x="107" y="846"/>
                    <a:pt x="167" y="881"/>
                    <a:pt x="227" y="881"/>
                  </a:cubicBezTo>
                  <a:cubicBezTo>
                    <a:pt x="238" y="881"/>
                    <a:pt x="262" y="881"/>
                    <a:pt x="286" y="869"/>
                  </a:cubicBezTo>
                  <a:cubicBezTo>
                    <a:pt x="358" y="834"/>
                    <a:pt x="393" y="727"/>
                    <a:pt x="358" y="655"/>
                  </a:cubicBezTo>
                  <a:cubicBezTo>
                    <a:pt x="322" y="596"/>
                    <a:pt x="322" y="548"/>
                    <a:pt x="322" y="488"/>
                  </a:cubicBezTo>
                  <a:lnTo>
                    <a:pt x="322" y="167"/>
                  </a:lnTo>
                  <a:cubicBezTo>
                    <a:pt x="322" y="72"/>
                    <a:pt x="250" y="0"/>
                    <a:pt x="155" y="0"/>
                  </a:cubicBezTo>
                  <a:close/>
                </a:path>
              </a:pathLst>
            </a:custGeom>
            <a:grpFill/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4634;p93">
              <a:extLst>
                <a:ext uri="{FF2B5EF4-FFF2-40B4-BE49-F238E27FC236}">
                  <a16:creationId xmlns:a16="http://schemas.microsoft.com/office/drawing/2014/main" id="{E6BD64A7-F2E8-415F-9A93-22B92ED48B13}"/>
                </a:ext>
              </a:extLst>
            </p:cNvPr>
            <p:cNvSpPr/>
            <p:nvPr/>
          </p:nvSpPr>
          <p:spPr>
            <a:xfrm>
              <a:off x="4782790" y="2279482"/>
              <a:ext cx="28456" cy="10631"/>
            </a:xfrm>
            <a:custGeom>
              <a:avLst/>
              <a:gdLst/>
              <a:ahLst/>
              <a:cxnLst/>
              <a:rect l="l" t="t" r="r" b="b"/>
              <a:pathLst>
                <a:path w="894" h="334" extrusionOk="0">
                  <a:moveTo>
                    <a:pt x="167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3" y="250"/>
                    <a:pt x="72" y="334"/>
                    <a:pt x="167" y="334"/>
                  </a:cubicBezTo>
                  <a:lnTo>
                    <a:pt x="727" y="334"/>
                  </a:lnTo>
                  <a:cubicBezTo>
                    <a:pt x="822" y="334"/>
                    <a:pt x="894" y="250"/>
                    <a:pt x="894" y="167"/>
                  </a:cubicBezTo>
                  <a:cubicBezTo>
                    <a:pt x="894" y="72"/>
                    <a:pt x="822" y="0"/>
                    <a:pt x="727" y="0"/>
                  </a:cubicBezTo>
                  <a:close/>
                </a:path>
              </a:pathLst>
            </a:custGeom>
            <a:grpFill/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4635;p93">
              <a:extLst>
                <a:ext uri="{FF2B5EF4-FFF2-40B4-BE49-F238E27FC236}">
                  <a16:creationId xmlns:a16="http://schemas.microsoft.com/office/drawing/2014/main" id="{B50CA31D-3FEB-42EA-9DFA-D419AC068C04}"/>
                </a:ext>
              </a:extLst>
            </p:cNvPr>
            <p:cNvSpPr/>
            <p:nvPr/>
          </p:nvSpPr>
          <p:spPr>
            <a:xfrm>
              <a:off x="4696022" y="2143409"/>
              <a:ext cx="10631" cy="28456"/>
            </a:xfrm>
            <a:custGeom>
              <a:avLst/>
              <a:gdLst/>
              <a:ahLst/>
              <a:cxnLst/>
              <a:rect l="l" t="t" r="r" b="b"/>
              <a:pathLst>
                <a:path w="334" h="894" extrusionOk="0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lnTo>
                    <a:pt x="0" y="739"/>
                  </a:lnTo>
                  <a:cubicBezTo>
                    <a:pt x="0" y="822"/>
                    <a:pt x="72" y="894"/>
                    <a:pt x="167" y="894"/>
                  </a:cubicBezTo>
                  <a:cubicBezTo>
                    <a:pt x="250" y="894"/>
                    <a:pt x="334" y="822"/>
                    <a:pt x="334" y="739"/>
                  </a:cubicBezTo>
                  <a:lnTo>
                    <a:pt x="334" y="168"/>
                  </a:lnTo>
                  <a:cubicBezTo>
                    <a:pt x="334" y="72"/>
                    <a:pt x="250" y="1"/>
                    <a:pt x="167" y="1"/>
                  </a:cubicBezTo>
                  <a:close/>
                </a:path>
              </a:pathLst>
            </a:custGeom>
            <a:grpFill/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4636;p93">
              <a:extLst>
                <a:ext uri="{FF2B5EF4-FFF2-40B4-BE49-F238E27FC236}">
                  <a16:creationId xmlns:a16="http://schemas.microsoft.com/office/drawing/2014/main" id="{5CFD5BC3-50B2-4D6B-B702-5DAC19F3803F}"/>
                </a:ext>
              </a:extLst>
            </p:cNvPr>
            <p:cNvSpPr/>
            <p:nvPr/>
          </p:nvSpPr>
          <p:spPr>
            <a:xfrm>
              <a:off x="4696022" y="2215440"/>
              <a:ext cx="10631" cy="28074"/>
            </a:xfrm>
            <a:custGeom>
              <a:avLst/>
              <a:gdLst/>
              <a:ahLst/>
              <a:cxnLst/>
              <a:rect l="l" t="t" r="r" b="b"/>
              <a:pathLst>
                <a:path w="334" h="882" extrusionOk="0">
                  <a:moveTo>
                    <a:pt x="167" y="0"/>
                  </a:moveTo>
                  <a:cubicBezTo>
                    <a:pt x="72" y="0"/>
                    <a:pt x="0" y="83"/>
                    <a:pt x="0" y="167"/>
                  </a:cubicBezTo>
                  <a:lnTo>
                    <a:pt x="0" y="738"/>
                  </a:lnTo>
                  <a:cubicBezTo>
                    <a:pt x="0" y="810"/>
                    <a:pt x="72" y="881"/>
                    <a:pt x="167" y="881"/>
                  </a:cubicBezTo>
                  <a:cubicBezTo>
                    <a:pt x="250" y="881"/>
                    <a:pt x="334" y="810"/>
                    <a:pt x="334" y="715"/>
                  </a:cubicBezTo>
                  <a:lnTo>
                    <a:pt x="334" y="167"/>
                  </a:lnTo>
                  <a:cubicBezTo>
                    <a:pt x="334" y="83"/>
                    <a:pt x="250" y="0"/>
                    <a:pt x="167" y="0"/>
                  </a:cubicBezTo>
                  <a:close/>
                </a:path>
              </a:pathLst>
            </a:custGeom>
            <a:grpFill/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4637;p93">
              <a:extLst>
                <a:ext uri="{FF2B5EF4-FFF2-40B4-BE49-F238E27FC236}">
                  <a16:creationId xmlns:a16="http://schemas.microsoft.com/office/drawing/2014/main" id="{A5C8D793-1522-4173-94F0-47314B058D76}"/>
                </a:ext>
              </a:extLst>
            </p:cNvPr>
            <p:cNvSpPr/>
            <p:nvPr/>
          </p:nvSpPr>
          <p:spPr>
            <a:xfrm>
              <a:off x="4696022" y="2179441"/>
              <a:ext cx="10631" cy="28424"/>
            </a:xfrm>
            <a:custGeom>
              <a:avLst/>
              <a:gdLst/>
              <a:ahLst/>
              <a:cxnLst/>
              <a:rect l="l" t="t" r="r" b="b"/>
              <a:pathLst>
                <a:path w="334" h="893" extrusionOk="0">
                  <a:moveTo>
                    <a:pt x="167" y="0"/>
                  </a:moveTo>
                  <a:cubicBezTo>
                    <a:pt x="72" y="0"/>
                    <a:pt x="0" y="71"/>
                    <a:pt x="0" y="167"/>
                  </a:cubicBezTo>
                  <a:lnTo>
                    <a:pt x="0" y="738"/>
                  </a:lnTo>
                  <a:cubicBezTo>
                    <a:pt x="0" y="822"/>
                    <a:pt x="72" y="893"/>
                    <a:pt x="167" y="893"/>
                  </a:cubicBezTo>
                  <a:cubicBezTo>
                    <a:pt x="250" y="893"/>
                    <a:pt x="334" y="822"/>
                    <a:pt x="334" y="738"/>
                  </a:cubicBezTo>
                  <a:lnTo>
                    <a:pt x="334" y="167"/>
                  </a:lnTo>
                  <a:cubicBezTo>
                    <a:pt x="334" y="71"/>
                    <a:pt x="250" y="0"/>
                    <a:pt x="167" y="0"/>
                  </a:cubicBezTo>
                  <a:close/>
                </a:path>
              </a:pathLst>
            </a:custGeom>
            <a:grpFill/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4638;p93">
              <a:extLst>
                <a:ext uri="{FF2B5EF4-FFF2-40B4-BE49-F238E27FC236}">
                  <a16:creationId xmlns:a16="http://schemas.microsoft.com/office/drawing/2014/main" id="{4736EEB8-CCCC-483E-9DD3-FDDCADE5AC33}"/>
                </a:ext>
              </a:extLst>
            </p:cNvPr>
            <p:cNvSpPr/>
            <p:nvPr/>
          </p:nvSpPr>
          <p:spPr>
            <a:xfrm>
              <a:off x="4854790" y="2146847"/>
              <a:ext cx="10281" cy="28456"/>
            </a:xfrm>
            <a:custGeom>
              <a:avLst/>
              <a:gdLst/>
              <a:ahLst/>
              <a:cxnLst/>
              <a:rect l="l" t="t" r="r" b="b"/>
              <a:pathLst>
                <a:path w="323" h="894" extrusionOk="0">
                  <a:moveTo>
                    <a:pt x="168" y="0"/>
                  </a:moveTo>
                  <a:cubicBezTo>
                    <a:pt x="72" y="0"/>
                    <a:pt x="1" y="72"/>
                    <a:pt x="1" y="167"/>
                  </a:cubicBezTo>
                  <a:lnTo>
                    <a:pt x="1" y="726"/>
                  </a:lnTo>
                  <a:cubicBezTo>
                    <a:pt x="1" y="822"/>
                    <a:pt x="72" y="893"/>
                    <a:pt x="168" y="893"/>
                  </a:cubicBezTo>
                  <a:cubicBezTo>
                    <a:pt x="251" y="893"/>
                    <a:pt x="322" y="822"/>
                    <a:pt x="322" y="726"/>
                  </a:cubicBezTo>
                  <a:lnTo>
                    <a:pt x="322" y="167"/>
                  </a:lnTo>
                  <a:cubicBezTo>
                    <a:pt x="311" y="72"/>
                    <a:pt x="251" y="0"/>
                    <a:pt x="168" y="0"/>
                  </a:cubicBezTo>
                  <a:close/>
                </a:path>
              </a:pathLst>
            </a:custGeom>
            <a:grpFill/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4639;p93">
              <a:extLst>
                <a:ext uri="{FF2B5EF4-FFF2-40B4-BE49-F238E27FC236}">
                  <a16:creationId xmlns:a16="http://schemas.microsoft.com/office/drawing/2014/main" id="{50410202-F7FF-4C69-B15C-0A276736B437}"/>
                </a:ext>
              </a:extLst>
            </p:cNvPr>
            <p:cNvSpPr/>
            <p:nvPr/>
          </p:nvSpPr>
          <p:spPr>
            <a:xfrm>
              <a:off x="4854790" y="2110847"/>
              <a:ext cx="10281" cy="28424"/>
            </a:xfrm>
            <a:custGeom>
              <a:avLst/>
              <a:gdLst/>
              <a:ahLst/>
              <a:cxnLst/>
              <a:rect l="l" t="t" r="r" b="b"/>
              <a:pathLst>
                <a:path w="323" h="893" extrusionOk="0">
                  <a:moveTo>
                    <a:pt x="168" y="0"/>
                  </a:moveTo>
                  <a:cubicBezTo>
                    <a:pt x="72" y="0"/>
                    <a:pt x="1" y="71"/>
                    <a:pt x="1" y="167"/>
                  </a:cubicBezTo>
                  <a:lnTo>
                    <a:pt x="1" y="726"/>
                  </a:lnTo>
                  <a:cubicBezTo>
                    <a:pt x="1" y="822"/>
                    <a:pt x="72" y="893"/>
                    <a:pt x="168" y="893"/>
                  </a:cubicBezTo>
                  <a:cubicBezTo>
                    <a:pt x="251" y="893"/>
                    <a:pt x="322" y="822"/>
                    <a:pt x="322" y="726"/>
                  </a:cubicBezTo>
                  <a:lnTo>
                    <a:pt x="322" y="167"/>
                  </a:lnTo>
                  <a:cubicBezTo>
                    <a:pt x="311" y="71"/>
                    <a:pt x="251" y="0"/>
                    <a:pt x="168" y="0"/>
                  </a:cubicBezTo>
                  <a:close/>
                </a:path>
              </a:pathLst>
            </a:custGeom>
            <a:grpFill/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4640;p93">
              <a:extLst>
                <a:ext uri="{FF2B5EF4-FFF2-40B4-BE49-F238E27FC236}">
                  <a16:creationId xmlns:a16="http://schemas.microsoft.com/office/drawing/2014/main" id="{ED21174B-4AEA-41EC-864D-53AA9EA147EF}"/>
                </a:ext>
              </a:extLst>
            </p:cNvPr>
            <p:cNvSpPr/>
            <p:nvPr/>
          </p:nvSpPr>
          <p:spPr>
            <a:xfrm>
              <a:off x="4854790" y="2182846"/>
              <a:ext cx="10281" cy="28456"/>
            </a:xfrm>
            <a:custGeom>
              <a:avLst/>
              <a:gdLst/>
              <a:ahLst/>
              <a:cxnLst/>
              <a:rect l="l" t="t" r="r" b="b"/>
              <a:pathLst>
                <a:path w="323" h="894" extrusionOk="0">
                  <a:moveTo>
                    <a:pt x="168" y="0"/>
                  </a:moveTo>
                  <a:cubicBezTo>
                    <a:pt x="72" y="0"/>
                    <a:pt x="1" y="72"/>
                    <a:pt x="1" y="167"/>
                  </a:cubicBezTo>
                  <a:lnTo>
                    <a:pt x="1" y="726"/>
                  </a:lnTo>
                  <a:cubicBezTo>
                    <a:pt x="1" y="822"/>
                    <a:pt x="72" y="893"/>
                    <a:pt x="168" y="893"/>
                  </a:cubicBezTo>
                  <a:cubicBezTo>
                    <a:pt x="251" y="893"/>
                    <a:pt x="322" y="822"/>
                    <a:pt x="322" y="726"/>
                  </a:cubicBezTo>
                  <a:lnTo>
                    <a:pt x="322" y="155"/>
                  </a:lnTo>
                  <a:cubicBezTo>
                    <a:pt x="311" y="60"/>
                    <a:pt x="251" y="0"/>
                    <a:pt x="168" y="0"/>
                  </a:cubicBezTo>
                  <a:close/>
                </a:path>
              </a:pathLst>
            </a:custGeom>
            <a:grpFill/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4641;p93">
              <a:extLst>
                <a:ext uri="{FF2B5EF4-FFF2-40B4-BE49-F238E27FC236}">
                  <a16:creationId xmlns:a16="http://schemas.microsoft.com/office/drawing/2014/main" id="{4AA34B9C-5CCC-4E7F-8842-238B410882FA}"/>
                </a:ext>
              </a:extLst>
            </p:cNvPr>
            <p:cNvSpPr/>
            <p:nvPr/>
          </p:nvSpPr>
          <p:spPr>
            <a:xfrm>
              <a:off x="4852912" y="2075738"/>
              <a:ext cx="12159" cy="27915"/>
            </a:xfrm>
            <a:custGeom>
              <a:avLst/>
              <a:gdLst/>
              <a:ahLst/>
              <a:cxnLst/>
              <a:rect l="l" t="t" r="r" b="b"/>
              <a:pathLst>
                <a:path w="382" h="877" extrusionOk="0">
                  <a:moveTo>
                    <a:pt x="185" y="0"/>
                  </a:moveTo>
                  <a:cubicBezTo>
                    <a:pt x="162" y="0"/>
                    <a:pt x="139" y="6"/>
                    <a:pt x="119" y="20"/>
                  </a:cubicBezTo>
                  <a:cubicBezTo>
                    <a:pt x="48" y="43"/>
                    <a:pt x="0" y="151"/>
                    <a:pt x="48" y="222"/>
                  </a:cubicBezTo>
                  <a:cubicBezTo>
                    <a:pt x="48" y="270"/>
                    <a:pt x="60" y="329"/>
                    <a:pt x="60" y="389"/>
                  </a:cubicBezTo>
                  <a:lnTo>
                    <a:pt x="60" y="722"/>
                  </a:lnTo>
                  <a:cubicBezTo>
                    <a:pt x="60" y="805"/>
                    <a:pt x="131" y="877"/>
                    <a:pt x="227" y="877"/>
                  </a:cubicBezTo>
                  <a:cubicBezTo>
                    <a:pt x="310" y="877"/>
                    <a:pt x="381" y="805"/>
                    <a:pt x="381" y="722"/>
                  </a:cubicBezTo>
                  <a:lnTo>
                    <a:pt x="381" y="389"/>
                  </a:lnTo>
                  <a:cubicBezTo>
                    <a:pt x="381" y="281"/>
                    <a:pt x="370" y="186"/>
                    <a:pt x="322" y="91"/>
                  </a:cubicBezTo>
                  <a:cubicBezTo>
                    <a:pt x="305" y="39"/>
                    <a:pt x="244" y="0"/>
                    <a:pt x="185" y="0"/>
                  </a:cubicBezTo>
                  <a:close/>
                </a:path>
              </a:pathLst>
            </a:custGeom>
            <a:grpFill/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4642;p93">
              <a:extLst>
                <a:ext uri="{FF2B5EF4-FFF2-40B4-BE49-F238E27FC236}">
                  <a16:creationId xmlns:a16="http://schemas.microsoft.com/office/drawing/2014/main" id="{9A2EC8D7-AFEC-469B-AE68-72E99CD775AA}"/>
                </a:ext>
              </a:extLst>
            </p:cNvPr>
            <p:cNvSpPr/>
            <p:nvPr/>
          </p:nvSpPr>
          <p:spPr>
            <a:xfrm>
              <a:off x="4854790" y="2218464"/>
              <a:ext cx="10281" cy="28456"/>
            </a:xfrm>
            <a:custGeom>
              <a:avLst/>
              <a:gdLst/>
              <a:ahLst/>
              <a:cxnLst/>
              <a:rect l="l" t="t" r="r" b="b"/>
              <a:pathLst>
                <a:path w="323" h="894" extrusionOk="0">
                  <a:moveTo>
                    <a:pt x="168" y="0"/>
                  </a:moveTo>
                  <a:cubicBezTo>
                    <a:pt x="72" y="0"/>
                    <a:pt x="1" y="72"/>
                    <a:pt x="1" y="167"/>
                  </a:cubicBezTo>
                  <a:lnTo>
                    <a:pt x="1" y="727"/>
                  </a:lnTo>
                  <a:cubicBezTo>
                    <a:pt x="1" y="822"/>
                    <a:pt x="72" y="893"/>
                    <a:pt x="168" y="893"/>
                  </a:cubicBezTo>
                  <a:cubicBezTo>
                    <a:pt x="251" y="893"/>
                    <a:pt x="322" y="822"/>
                    <a:pt x="322" y="727"/>
                  </a:cubicBezTo>
                  <a:lnTo>
                    <a:pt x="322" y="167"/>
                  </a:lnTo>
                  <a:cubicBezTo>
                    <a:pt x="311" y="72"/>
                    <a:pt x="251" y="0"/>
                    <a:pt x="168" y="0"/>
                  </a:cubicBezTo>
                  <a:close/>
                </a:path>
              </a:pathLst>
            </a:custGeom>
            <a:grpFill/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4643;p93">
              <a:extLst>
                <a:ext uri="{FF2B5EF4-FFF2-40B4-BE49-F238E27FC236}">
                  <a16:creationId xmlns:a16="http://schemas.microsoft.com/office/drawing/2014/main" id="{B7CC812E-752C-4FAF-A415-662952768BDF}"/>
                </a:ext>
              </a:extLst>
            </p:cNvPr>
            <p:cNvSpPr/>
            <p:nvPr/>
          </p:nvSpPr>
          <p:spPr>
            <a:xfrm>
              <a:off x="4821464" y="2064598"/>
              <a:ext cx="29188" cy="10249"/>
            </a:xfrm>
            <a:custGeom>
              <a:avLst/>
              <a:gdLst/>
              <a:ahLst/>
              <a:cxnLst/>
              <a:rect l="l" t="t" r="r" b="b"/>
              <a:pathLst>
                <a:path w="917" h="322" extrusionOk="0">
                  <a:moveTo>
                    <a:pt x="167" y="0"/>
                  </a:moveTo>
                  <a:cubicBezTo>
                    <a:pt x="84" y="0"/>
                    <a:pt x="0" y="72"/>
                    <a:pt x="0" y="155"/>
                  </a:cubicBezTo>
                  <a:cubicBezTo>
                    <a:pt x="0" y="250"/>
                    <a:pt x="84" y="322"/>
                    <a:pt x="167" y="322"/>
                  </a:cubicBezTo>
                  <a:lnTo>
                    <a:pt x="738" y="322"/>
                  </a:lnTo>
                  <a:cubicBezTo>
                    <a:pt x="810" y="322"/>
                    <a:pt x="881" y="262"/>
                    <a:pt x="893" y="191"/>
                  </a:cubicBezTo>
                  <a:cubicBezTo>
                    <a:pt x="917" y="96"/>
                    <a:pt x="857" y="24"/>
                    <a:pt x="762" y="12"/>
                  </a:cubicBezTo>
                  <a:cubicBezTo>
                    <a:pt x="715" y="12"/>
                    <a:pt x="691" y="0"/>
                    <a:pt x="643" y="0"/>
                  </a:cubicBezTo>
                  <a:close/>
                </a:path>
              </a:pathLst>
            </a:custGeom>
            <a:grpFill/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4644;p93">
              <a:extLst>
                <a:ext uri="{FF2B5EF4-FFF2-40B4-BE49-F238E27FC236}">
                  <a16:creationId xmlns:a16="http://schemas.microsoft.com/office/drawing/2014/main" id="{8FB47444-2D63-40F0-8587-A24FEC114529}"/>
                </a:ext>
              </a:extLst>
            </p:cNvPr>
            <p:cNvSpPr/>
            <p:nvPr/>
          </p:nvSpPr>
          <p:spPr>
            <a:xfrm>
              <a:off x="4785464" y="2064216"/>
              <a:ext cx="28456" cy="10631"/>
            </a:xfrm>
            <a:custGeom>
              <a:avLst/>
              <a:gdLst/>
              <a:ahLst/>
              <a:cxnLst/>
              <a:rect l="l" t="t" r="r" b="b"/>
              <a:pathLst>
                <a:path w="894" h="334" extrusionOk="0">
                  <a:moveTo>
                    <a:pt x="167" y="1"/>
                  </a:moveTo>
                  <a:cubicBezTo>
                    <a:pt x="83" y="1"/>
                    <a:pt x="0" y="84"/>
                    <a:pt x="0" y="167"/>
                  </a:cubicBezTo>
                  <a:cubicBezTo>
                    <a:pt x="24" y="262"/>
                    <a:pt x="83" y="334"/>
                    <a:pt x="167" y="334"/>
                  </a:cubicBezTo>
                  <a:lnTo>
                    <a:pt x="738" y="334"/>
                  </a:lnTo>
                  <a:cubicBezTo>
                    <a:pt x="822" y="334"/>
                    <a:pt x="893" y="262"/>
                    <a:pt x="893" y="167"/>
                  </a:cubicBezTo>
                  <a:cubicBezTo>
                    <a:pt x="893" y="84"/>
                    <a:pt x="822" y="1"/>
                    <a:pt x="738" y="1"/>
                  </a:cubicBezTo>
                  <a:close/>
                </a:path>
              </a:pathLst>
            </a:custGeom>
            <a:grpFill/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14645;p93">
              <a:extLst>
                <a:ext uri="{FF2B5EF4-FFF2-40B4-BE49-F238E27FC236}">
                  <a16:creationId xmlns:a16="http://schemas.microsoft.com/office/drawing/2014/main" id="{9AA97DCF-E3AA-46E6-9BFB-DBFBA969D5DA}"/>
                </a:ext>
              </a:extLst>
            </p:cNvPr>
            <p:cNvSpPr/>
            <p:nvPr/>
          </p:nvSpPr>
          <p:spPr>
            <a:xfrm>
              <a:off x="4818790" y="2279482"/>
              <a:ext cx="28456" cy="10631"/>
            </a:xfrm>
            <a:custGeom>
              <a:avLst/>
              <a:gdLst/>
              <a:ahLst/>
              <a:cxnLst/>
              <a:rect l="l" t="t" r="r" b="b"/>
              <a:pathLst>
                <a:path w="894" h="334" extrusionOk="0">
                  <a:moveTo>
                    <a:pt x="168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34"/>
                    <a:pt x="168" y="334"/>
                  </a:cubicBezTo>
                  <a:lnTo>
                    <a:pt x="727" y="334"/>
                  </a:lnTo>
                  <a:cubicBezTo>
                    <a:pt x="822" y="334"/>
                    <a:pt x="894" y="250"/>
                    <a:pt x="894" y="167"/>
                  </a:cubicBezTo>
                  <a:cubicBezTo>
                    <a:pt x="894" y="72"/>
                    <a:pt x="822" y="0"/>
                    <a:pt x="727" y="0"/>
                  </a:cubicBezTo>
                  <a:close/>
                </a:path>
              </a:pathLst>
            </a:custGeom>
            <a:grpFill/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14646;p93">
              <a:extLst>
                <a:ext uri="{FF2B5EF4-FFF2-40B4-BE49-F238E27FC236}">
                  <a16:creationId xmlns:a16="http://schemas.microsoft.com/office/drawing/2014/main" id="{85C1FFFC-8C68-4EFE-AC21-1C6EA3AFE56C}"/>
                </a:ext>
              </a:extLst>
            </p:cNvPr>
            <p:cNvSpPr/>
            <p:nvPr/>
          </p:nvSpPr>
          <p:spPr>
            <a:xfrm>
              <a:off x="4851002" y="2253700"/>
              <a:ext cx="14069" cy="28074"/>
            </a:xfrm>
            <a:custGeom>
              <a:avLst/>
              <a:gdLst/>
              <a:ahLst/>
              <a:cxnLst/>
              <a:rect l="l" t="t" r="r" b="b"/>
              <a:pathLst>
                <a:path w="442" h="882" extrusionOk="0">
                  <a:moveTo>
                    <a:pt x="275" y="1"/>
                  </a:moveTo>
                  <a:cubicBezTo>
                    <a:pt x="191" y="1"/>
                    <a:pt x="120" y="84"/>
                    <a:pt x="120" y="167"/>
                  </a:cubicBezTo>
                  <a:lnTo>
                    <a:pt x="120" y="405"/>
                  </a:lnTo>
                  <a:cubicBezTo>
                    <a:pt x="120" y="489"/>
                    <a:pt x="84" y="572"/>
                    <a:pt x="60" y="632"/>
                  </a:cubicBezTo>
                  <a:cubicBezTo>
                    <a:pt x="1" y="703"/>
                    <a:pt x="25" y="810"/>
                    <a:pt x="108" y="858"/>
                  </a:cubicBezTo>
                  <a:cubicBezTo>
                    <a:pt x="132" y="870"/>
                    <a:pt x="168" y="882"/>
                    <a:pt x="191" y="882"/>
                  </a:cubicBezTo>
                  <a:cubicBezTo>
                    <a:pt x="239" y="882"/>
                    <a:pt x="299" y="858"/>
                    <a:pt x="322" y="810"/>
                  </a:cubicBezTo>
                  <a:cubicBezTo>
                    <a:pt x="406" y="691"/>
                    <a:pt x="441" y="560"/>
                    <a:pt x="441" y="405"/>
                  </a:cubicBezTo>
                  <a:lnTo>
                    <a:pt x="441" y="167"/>
                  </a:lnTo>
                  <a:cubicBezTo>
                    <a:pt x="441" y="84"/>
                    <a:pt x="370" y="1"/>
                    <a:pt x="275" y="1"/>
                  </a:cubicBezTo>
                  <a:close/>
                </a:path>
              </a:pathLst>
            </a:custGeom>
            <a:grpFill/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14647;p93">
              <a:extLst>
                <a:ext uri="{FF2B5EF4-FFF2-40B4-BE49-F238E27FC236}">
                  <a16:creationId xmlns:a16="http://schemas.microsoft.com/office/drawing/2014/main" id="{72E89441-2612-470A-B736-70EDB4772405}"/>
                </a:ext>
              </a:extLst>
            </p:cNvPr>
            <p:cNvSpPr/>
            <p:nvPr/>
          </p:nvSpPr>
          <p:spPr>
            <a:xfrm>
              <a:off x="4883596" y="2064980"/>
              <a:ext cx="107299" cy="99310"/>
            </a:xfrm>
            <a:custGeom>
              <a:avLst/>
              <a:gdLst/>
              <a:ahLst/>
              <a:cxnLst/>
              <a:rect l="l" t="t" r="r" b="b"/>
              <a:pathLst>
                <a:path w="3371" h="3120" extrusionOk="0">
                  <a:moveTo>
                    <a:pt x="2620" y="310"/>
                  </a:moveTo>
                  <a:cubicBezTo>
                    <a:pt x="2680" y="310"/>
                    <a:pt x="2739" y="322"/>
                    <a:pt x="2787" y="346"/>
                  </a:cubicBezTo>
                  <a:lnTo>
                    <a:pt x="1656" y="1334"/>
                  </a:lnTo>
                  <a:lnTo>
                    <a:pt x="525" y="346"/>
                  </a:lnTo>
                  <a:cubicBezTo>
                    <a:pt x="584" y="322"/>
                    <a:pt x="644" y="310"/>
                    <a:pt x="703" y="310"/>
                  </a:cubicBezTo>
                  <a:close/>
                  <a:moveTo>
                    <a:pt x="3013" y="572"/>
                  </a:moveTo>
                  <a:cubicBezTo>
                    <a:pt x="3025" y="619"/>
                    <a:pt x="3037" y="667"/>
                    <a:pt x="3037" y="727"/>
                  </a:cubicBezTo>
                  <a:lnTo>
                    <a:pt x="3037" y="2394"/>
                  </a:lnTo>
                  <a:cubicBezTo>
                    <a:pt x="3037" y="2453"/>
                    <a:pt x="3025" y="2501"/>
                    <a:pt x="3013" y="2548"/>
                  </a:cubicBezTo>
                  <a:lnTo>
                    <a:pt x="1906" y="1560"/>
                  </a:lnTo>
                  <a:lnTo>
                    <a:pt x="3013" y="572"/>
                  </a:lnTo>
                  <a:close/>
                  <a:moveTo>
                    <a:pt x="310" y="596"/>
                  </a:moveTo>
                  <a:lnTo>
                    <a:pt x="1418" y="1572"/>
                  </a:lnTo>
                  <a:lnTo>
                    <a:pt x="310" y="2560"/>
                  </a:lnTo>
                  <a:cubicBezTo>
                    <a:pt x="298" y="2513"/>
                    <a:pt x="287" y="2465"/>
                    <a:pt x="287" y="2405"/>
                  </a:cubicBezTo>
                  <a:lnTo>
                    <a:pt x="287" y="727"/>
                  </a:lnTo>
                  <a:cubicBezTo>
                    <a:pt x="287" y="679"/>
                    <a:pt x="298" y="619"/>
                    <a:pt x="310" y="596"/>
                  </a:cubicBezTo>
                  <a:close/>
                  <a:moveTo>
                    <a:pt x="715" y="0"/>
                  </a:moveTo>
                  <a:cubicBezTo>
                    <a:pt x="501" y="0"/>
                    <a:pt x="322" y="84"/>
                    <a:pt x="191" y="227"/>
                  </a:cubicBezTo>
                  <a:lnTo>
                    <a:pt x="179" y="238"/>
                  </a:lnTo>
                  <a:cubicBezTo>
                    <a:pt x="60" y="369"/>
                    <a:pt x="1" y="536"/>
                    <a:pt x="1" y="715"/>
                  </a:cubicBezTo>
                  <a:lnTo>
                    <a:pt x="1" y="2382"/>
                  </a:lnTo>
                  <a:cubicBezTo>
                    <a:pt x="1" y="2560"/>
                    <a:pt x="60" y="2727"/>
                    <a:pt x="168" y="2846"/>
                  </a:cubicBezTo>
                  <a:cubicBezTo>
                    <a:pt x="156" y="2870"/>
                    <a:pt x="156" y="2870"/>
                    <a:pt x="168" y="2882"/>
                  </a:cubicBezTo>
                  <a:lnTo>
                    <a:pt x="191" y="2917"/>
                  </a:lnTo>
                  <a:cubicBezTo>
                    <a:pt x="334" y="3048"/>
                    <a:pt x="513" y="3120"/>
                    <a:pt x="703" y="3120"/>
                  </a:cubicBezTo>
                  <a:lnTo>
                    <a:pt x="1132" y="3120"/>
                  </a:lnTo>
                  <a:cubicBezTo>
                    <a:pt x="1227" y="3120"/>
                    <a:pt x="1299" y="3048"/>
                    <a:pt x="1299" y="2953"/>
                  </a:cubicBezTo>
                  <a:cubicBezTo>
                    <a:pt x="1299" y="2870"/>
                    <a:pt x="1227" y="2798"/>
                    <a:pt x="1132" y="2798"/>
                  </a:cubicBezTo>
                  <a:lnTo>
                    <a:pt x="703" y="2798"/>
                  </a:lnTo>
                  <a:cubicBezTo>
                    <a:pt x="644" y="2798"/>
                    <a:pt x="584" y="2775"/>
                    <a:pt x="537" y="2763"/>
                  </a:cubicBezTo>
                  <a:lnTo>
                    <a:pt x="1668" y="1762"/>
                  </a:lnTo>
                  <a:lnTo>
                    <a:pt x="2799" y="2763"/>
                  </a:lnTo>
                  <a:cubicBezTo>
                    <a:pt x="2751" y="2775"/>
                    <a:pt x="2692" y="2798"/>
                    <a:pt x="2632" y="2798"/>
                  </a:cubicBezTo>
                  <a:lnTo>
                    <a:pt x="2096" y="2798"/>
                  </a:lnTo>
                  <a:cubicBezTo>
                    <a:pt x="2013" y="2798"/>
                    <a:pt x="1942" y="2870"/>
                    <a:pt x="1942" y="2953"/>
                  </a:cubicBezTo>
                  <a:cubicBezTo>
                    <a:pt x="1942" y="3048"/>
                    <a:pt x="2013" y="3120"/>
                    <a:pt x="2096" y="3120"/>
                  </a:cubicBezTo>
                  <a:lnTo>
                    <a:pt x="2632" y="3120"/>
                  </a:lnTo>
                  <a:cubicBezTo>
                    <a:pt x="2846" y="3120"/>
                    <a:pt x="3025" y="3036"/>
                    <a:pt x="3156" y="2905"/>
                  </a:cubicBezTo>
                  <a:lnTo>
                    <a:pt x="3168" y="2882"/>
                  </a:lnTo>
                  <a:cubicBezTo>
                    <a:pt x="3287" y="2751"/>
                    <a:pt x="3370" y="2584"/>
                    <a:pt x="3370" y="2394"/>
                  </a:cubicBezTo>
                  <a:lnTo>
                    <a:pt x="3370" y="727"/>
                  </a:lnTo>
                  <a:cubicBezTo>
                    <a:pt x="3370" y="322"/>
                    <a:pt x="3037" y="0"/>
                    <a:pt x="2632" y="0"/>
                  </a:cubicBezTo>
                  <a:close/>
                </a:path>
              </a:pathLst>
            </a:custGeom>
            <a:grpFill/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14648;p93">
              <a:extLst>
                <a:ext uri="{FF2B5EF4-FFF2-40B4-BE49-F238E27FC236}">
                  <a16:creationId xmlns:a16="http://schemas.microsoft.com/office/drawing/2014/main" id="{BCA95A0C-9440-4F00-A90E-5CCA60DFE7CF}"/>
                </a:ext>
              </a:extLst>
            </p:cNvPr>
            <p:cNvSpPr/>
            <p:nvPr/>
          </p:nvSpPr>
          <p:spPr>
            <a:xfrm>
              <a:off x="4882864" y="2190422"/>
              <a:ext cx="107267" cy="99692"/>
            </a:xfrm>
            <a:custGeom>
              <a:avLst/>
              <a:gdLst/>
              <a:ahLst/>
              <a:cxnLst/>
              <a:rect l="l" t="t" r="r" b="b"/>
              <a:pathLst>
                <a:path w="3370" h="3132" extrusionOk="0">
                  <a:moveTo>
                    <a:pt x="2643" y="310"/>
                  </a:moveTo>
                  <a:cubicBezTo>
                    <a:pt x="2703" y="310"/>
                    <a:pt x="2762" y="334"/>
                    <a:pt x="2810" y="346"/>
                  </a:cubicBezTo>
                  <a:lnTo>
                    <a:pt x="1679" y="1346"/>
                  </a:lnTo>
                  <a:lnTo>
                    <a:pt x="548" y="346"/>
                  </a:lnTo>
                  <a:cubicBezTo>
                    <a:pt x="607" y="334"/>
                    <a:pt x="667" y="310"/>
                    <a:pt x="726" y="310"/>
                  </a:cubicBezTo>
                  <a:close/>
                  <a:moveTo>
                    <a:pt x="333" y="584"/>
                  </a:moveTo>
                  <a:lnTo>
                    <a:pt x="1441" y="1560"/>
                  </a:lnTo>
                  <a:lnTo>
                    <a:pt x="333" y="2548"/>
                  </a:lnTo>
                  <a:cubicBezTo>
                    <a:pt x="321" y="2501"/>
                    <a:pt x="310" y="2453"/>
                    <a:pt x="310" y="2393"/>
                  </a:cubicBezTo>
                  <a:lnTo>
                    <a:pt x="310" y="727"/>
                  </a:lnTo>
                  <a:cubicBezTo>
                    <a:pt x="310" y="691"/>
                    <a:pt x="321" y="631"/>
                    <a:pt x="333" y="584"/>
                  </a:cubicBezTo>
                  <a:close/>
                  <a:moveTo>
                    <a:pt x="3036" y="584"/>
                  </a:moveTo>
                  <a:cubicBezTo>
                    <a:pt x="3048" y="631"/>
                    <a:pt x="3060" y="667"/>
                    <a:pt x="3060" y="727"/>
                  </a:cubicBezTo>
                  <a:lnTo>
                    <a:pt x="3060" y="2393"/>
                  </a:lnTo>
                  <a:cubicBezTo>
                    <a:pt x="3060" y="2441"/>
                    <a:pt x="3048" y="2501"/>
                    <a:pt x="3036" y="2548"/>
                  </a:cubicBezTo>
                  <a:lnTo>
                    <a:pt x="1929" y="1560"/>
                  </a:lnTo>
                  <a:lnTo>
                    <a:pt x="3036" y="584"/>
                  </a:lnTo>
                  <a:close/>
                  <a:moveTo>
                    <a:pt x="1691" y="1786"/>
                  </a:moveTo>
                  <a:lnTo>
                    <a:pt x="2822" y="2786"/>
                  </a:lnTo>
                  <a:cubicBezTo>
                    <a:pt x="2762" y="2798"/>
                    <a:pt x="2703" y="2810"/>
                    <a:pt x="2643" y="2810"/>
                  </a:cubicBezTo>
                  <a:lnTo>
                    <a:pt x="726" y="2810"/>
                  </a:lnTo>
                  <a:cubicBezTo>
                    <a:pt x="667" y="2810"/>
                    <a:pt x="607" y="2798"/>
                    <a:pt x="560" y="2786"/>
                  </a:cubicBezTo>
                  <a:lnTo>
                    <a:pt x="1691" y="1786"/>
                  </a:lnTo>
                  <a:close/>
                  <a:moveTo>
                    <a:pt x="726" y="0"/>
                  </a:moveTo>
                  <a:cubicBezTo>
                    <a:pt x="512" y="0"/>
                    <a:pt x="333" y="96"/>
                    <a:pt x="202" y="227"/>
                  </a:cubicBezTo>
                  <a:lnTo>
                    <a:pt x="191" y="238"/>
                  </a:lnTo>
                  <a:cubicBezTo>
                    <a:pt x="71" y="369"/>
                    <a:pt x="0" y="536"/>
                    <a:pt x="0" y="727"/>
                  </a:cubicBezTo>
                  <a:lnTo>
                    <a:pt x="0" y="2393"/>
                  </a:lnTo>
                  <a:cubicBezTo>
                    <a:pt x="0" y="2596"/>
                    <a:pt x="71" y="2751"/>
                    <a:pt x="191" y="2894"/>
                  </a:cubicBezTo>
                  <a:cubicBezTo>
                    <a:pt x="333" y="3036"/>
                    <a:pt x="512" y="3132"/>
                    <a:pt x="726" y="3132"/>
                  </a:cubicBezTo>
                  <a:lnTo>
                    <a:pt x="2643" y="3132"/>
                  </a:lnTo>
                  <a:cubicBezTo>
                    <a:pt x="2858" y="3132"/>
                    <a:pt x="3036" y="3036"/>
                    <a:pt x="3167" y="2905"/>
                  </a:cubicBezTo>
                  <a:lnTo>
                    <a:pt x="3179" y="2894"/>
                  </a:lnTo>
                  <a:cubicBezTo>
                    <a:pt x="3298" y="2751"/>
                    <a:pt x="3369" y="2596"/>
                    <a:pt x="3369" y="2393"/>
                  </a:cubicBezTo>
                  <a:lnTo>
                    <a:pt x="3369" y="727"/>
                  </a:lnTo>
                  <a:cubicBezTo>
                    <a:pt x="3369" y="536"/>
                    <a:pt x="3298" y="369"/>
                    <a:pt x="3179" y="238"/>
                  </a:cubicBezTo>
                  <a:lnTo>
                    <a:pt x="3167" y="227"/>
                  </a:lnTo>
                  <a:cubicBezTo>
                    <a:pt x="3036" y="96"/>
                    <a:pt x="2858" y="0"/>
                    <a:pt x="2643" y="0"/>
                  </a:cubicBezTo>
                  <a:close/>
                </a:path>
              </a:pathLst>
            </a:custGeom>
            <a:grpFill/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36084583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8" name="Google Shape;758;p47"/>
          <p:cNvGrpSpPr/>
          <p:nvPr/>
        </p:nvGrpSpPr>
        <p:grpSpPr>
          <a:xfrm rot="-5400000">
            <a:off x="10660275" y="5694752"/>
            <a:ext cx="221847" cy="934688"/>
            <a:chOff x="8668080" y="2328029"/>
            <a:chExt cx="127488" cy="537136"/>
          </a:xfrm>
        </p:grpSpPr>
        <p:sp>
          <p:nvSpPr>
            <p:cNvPr id="759" name="Google Shape;759;p47"/>
            <p:cNvSpPr/>
            <p:nvPr/>
          </p:nvSpPr>
          <p:spPr>
            <a:xfrm>
              <a:off x="8745387" y="2328029"/>
              <a:ext cx="50181" cy="43070"/>
            </a:xfrm>
            <a:custGeom>
              <a:avLst/>
              <a:gdLst/>
              <a:ahLst/>
              <a:cxnLst/>
              <a:rect l="l" t="t" r="r" b="b"/>
              <a:pathLst>
                <a:path w="875" h="751" extrusionOk="0">
                  <a:moveTo>
                    <a:pt x="376" y="1"/>
                  </a:moveTo>
                  <a:cubicBezTo>
                    <a:pt x="169" y="1"/>
                    <a:pt x="1" y="169"/>
                    <a:pt x="1" y="376"/>
                  </a:cubicBezTo>
                  <a:cubicBezTo>
                    <a:pt x="1" y="601"/>
                    <a:pt x="185" y="750"/>
                    <a:pt x="377" y="750"/>
                  </a:cubicBezTo>
                  <a:cubicBezTo>
                    <a:pt x="469" y="750"/>
                    <a:pt x="563" y="716"/>
                    <a:pt x="639" y="640"/>
                  </a:cubicBezTo>
                  <a:cubicBezTo>
                    <a:pt x="874" y="405"/>
                    <a:pt x="708" y="2"/>
                    <a:pt x="3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60" name="Google Shape;760;p47"/>
            <p:cNvSpPr/>
            <p:nvPr/>
          </p:nvSpPr>
          <p:spPr>
            <a:xfrm>
              <a:off x="8745387" y="2426900"/>
              <a:ext cx="50181" cy="43013"/>
            </a:xfrm>
            <a:custGeom>
              <a:avLst/>
              <a:gdLst/>
              <a:ahLst/>
              <a:cxnLst/>
              <a:rect l="l" t="t" r="r" b="b"/>
              <a:pathLst>
                <a:path w="875" h="750" extrusionOk="0">
                  <a:moveTo>
                    <a:pt x="376" y="1"/>
                  </a:moveTo>
                  <a:cubicBezTo>
                    <a:pt x="169" y="1"/>
                    <a:pt x="1" y="169"/>
                    <a:pt x="1" y="376"/>
                  </a:cubicBezTo>
                  <a:cubicBezTo>
                    <a:pt x="1" y="601"/>
                    <a:pt x="185" y="749"/>
                    <a:pt x="377" y="749"/>
                  </a:cubicBezTo>
                  <a:cubicBezTo>
                    <a:pt x="469" y="749"/>
                    <a:pt x="563" y="715"/>
                    <a:pt x="639" y="639"/>
                  </a:cubicBezTo>
                  <a:cubicBezTo>
                    <a:pt x="874" y="403"/>
                    <a:pt x="708" y="1"/>
                    <a:pt x="3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61" name="Google Shape;761;p47"/>
            <p:cNvSpPr/>
            <p:nvPr/>
          </p:nvSpPr>
          <p:spPr>
            <a:xfrm>
              <a:off x="8745387" y="2525771"/>
              <a:ext cx="50181" cy="42955"/>
            </a:xfrm>
            <a:custGeom>
              <a:avLst/>
              <a:gdLst/>
              <a:ahLst/>
              <a:cxnLst/>
              <a:rect l="l" t="t" r="r" b="b"/>
              <a:pathLst>
                <a:path w="875" h="749" extrusionOk="0">
                  <a:moveTo>
                    <a:pt x="374" y="0"/>
                  </a:moveTo>
                  <a:cubicBezTo>
                    <a:pt x="168" y="0"/>
                    <a:pt x="1" y="168"/>
                    <a:pt x="1" y="374"/>
                  </a:cubicBezTo>
                  <a:cubicBezTo>
                    <a:pt x="1" y="599"/>
                    <a:pt x="185" y="748"/>
                    <a:pt x="377" y="748"/>
                  </a:cubicBezTo>
                  <a:cubicBezTo>
                    <a:pt x="469" y="748"/>
                    <a:pt x="562" y="715"/>
                    <a:pt x="638" y="639"/>
                  </a:cubicBezTo>
                  <a:cubicBezTo>
                    <a:pt x="874" y="403"/>
                    <a:pt x="708" y="0"/>
                    <a:pt x="376" y="0"/>
                  </a:cubicBezTo>
                  <a:cubicBezTo>
                    <a:pt x="375" y="0"/>
                    <a:pt x="374" y="0"/>
                    <a:pt x="3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62" name="Google Shape;762;p47"/>
            <p:cNvSpPr/>
            <p:nvPr/>
          </p:nvSpPr>
          <p:spPr>
            <a:xfrm>
              <a:off x="8745387" y="2624526"/>
              <a:ext cx="50181" cy="43013"/>
            </a:xfrm>
            <a:custGeom>
              <a:avLst/>
              <a:gdLst/>
              <a:ahLst/>
              <a:cxnLst/>
              <a:rect l="l" t="t" r="r" b="b"/>
              <a:pathLst>
                <a:path w="875" h="750" extrusionOk="0">
                  <a:moveTo>
                    <a:pt x="376" y="1"/>
                  </a:moveTo>
                  <a:cubicBezTo>
                    <a:pt x="169" y="1"/>
                    <a:pt x="1" y="169"/>
                    <a:pt x="1" y="375"/>
                  </a:cubicBezTo>
                  <a:cubicBezTo>
                    <a:pt x="1" y="600"/>
                    <a:pt x="185" y="750"/>
                    <a:pt x="377" y="750"/>
                  </a:cubicBezTo>
                  <a:cubicBezTo>
                    <a:pt x="469" y="750"/>
                    <a:pt x="562" y="715"/>
                    <a:pt x="638" y="639"/>
                  </a:cubicBezTo>
                  <a:cubicBezTo>
                    <a:pt x="874" y="404"/>
                    <a:pt x="708" y="2"/>
                    <a:pt x="3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63" name="Google Shape;763;p47"/>
            <p:cNvSpPr/>
            <p:nvPr/>
          </p:nvSpPr>
          <p:spPr>
            <a:xfrm>
              <a:off x="8745387" y="2723397"/>
              <a:ext cx="44733" cy="43013"/>
            </a:xfrm>
            <a:custGeom>
              <a:avLst/>
              <a:gdLst/>
              <a:ahLst/>
              <a:cxnLst/>
              <a:rect l="l" t="t" r="r" b="b"/>
              <a:pathLst>
                <a:path w="780" h="750" extrusionOk="0">
                  <a:moveTo>
                    <a:pt x="376" y="0"/>
                  </a:moveTo>
                  <a:cubicBezTo>
                    <a:pt x="169" y="0"/>
                    <a:pt x="1" y="168"/>
                    <a:pt x="1" y="374"/>
                  </a:cubicBezTo>
                  <a:cubicBezTo>
                    <a:pt x="1" y="526"/>
                    <a:pt x="92" y="663"/>
                    <a:pt x="232" y="720"/>
                  </a:cubicBezTo>
                  <a:cubicBezTo>
                    <a:pt x="279" y="740"/>
                    <a:pt x="328" y="749"/>
                    <a:pt x="376" y="749"/>
                  </a:cubicBezTo>
                  <a:cubicBezTo>
                    <a:pt x="474" y="749"/>
                    <a:pt x="569" y="711"/>
                    <a:pt x="640" y="640"/>
                  </a:cubicBezTo>
                  <a:cubicBezTo>
                    <a:pt x="747" y="532"/>
                    <a:pt x="780" y="371"/>
                    <a:pt x="721" y="231"/>
                  </a:cubicBezTo>
                  <a:cubicBezTo>
                    <a:pt x="663" y="91"/>
                    <a:pt x="527" y="0"/>
                    <a:pt x="37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64" name="Google Shape;764;p47"/>
            <p:cNvSpPr/>
            <p:nvPr/>
          </p:nvSpPr>
          <p:spPr>
            <a:xfrm>
              <a:off x="8745387" y="2822153"/>
              <a:ext cx="50181" cy="43013"/>
            </a:xfrm>
            <a:custGeom>
              <a:avLst/>
              <a:gdLst/>
              <a:ahLst/>
              <a:cxnLst/>
              <a:rect l="l" t="t" r="r" b="b"/>
              <a:pathLst>
                <a:path w="875" h="750" extrusionOk="0">
                  <a:moveTo>
                    <a:pt x="376" y="1"/>
                  </a:moveTo>
                  <a:cubicBezTo>
                    <a:pt x="169" y="1"/>
                    <a:pt x="1" y="169"/>
                    <a:pt x="1" y="375"/>
                  </a:cubicBezTo>
                  <a:cubicBezTo>
                    <a:pt x="1" y="600"/>
                    <a:pt x="185" y="750"/>
                    <a:pt x="377" y="750"/>
                  </a:cubicBezTo>
                  <a:cubicBezTo>
                    <a:pt x="469" y="750"/>
                    <a:pt x="562" y="715"/>
                    <a:pt x="638" y="639"/>
                  </a:cubicBezTo>
                  <a:cubicBezTo>
                    <a:pt x="874" y="404"/>
                    <a:pt x="708" y="2"/>
                    <a:pt x="3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65" name="Google Shape;765;p47"/>
            <p:cNvSpPr/>
            <p:nvPr/>
          </p:nvSpPr>
          <p:spPr>
            <a:xfrm>
              <a:off x="8668080" y="2328029"/>
              <a:ext cx="50181" cy="43070"/>
            </a:xfrm>
            <a:custGeom>
              <a:avLst/>
              <a:gdLst/>
              <a:ahLst/>
              <a:cxnLst/>
              <a:rect l="l" t="t" r="r" b="b"/>
              <a:pathLst>
                <a:path w="875" h="751" extrusionOk="0">
                  <a:moveTo>
                    <a:pt x="374" y="1"/>
                  </a:moveTo>
                  <a:cubicBezTo>
                    <a:pt x="168" y="1"/>
                    <a:pt x="0" y="169"/>
                    <a:pt x="0" y="376"/>
                  </a:cubicBezTo>
                  <a:cubicBezTo>
                    <a:pt x="1" y="601"/>
                    <a:pt x="185" y="750"/>
                    <a:pt x="377" y="750"/>
                  </a:cubicBezTo>
                  <a:cubicBezTo>
                    <a:pt x="469" y="750"/>
                    <a:pt x="563" y="716"/>
                    <a:pt x="639" y="640"/>
                  </a:cubicBezTo>
                  <a:cubicBezTo>
                    <a:pt x="875" y="404"/>
                    <a:pt x="708" y="1"/>
                    <a:pt x="3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66" name="Google Shape;766;p47"/>
            <p:cNvSpPr/>
            <p:nvPr/>
          </p:nvSpPr>
          <p:spPr>
            <a:xfrm>
              <a:off x="8668080" y="2426900"/>
              <a:ext cx="50181" cy="42955"/>
            </a:xfrm>
            <a:custGeom>
              <a:avLst/>
              <a:gdLst/>
              <a:ahLst/>
              <a:cxnLst/>
              <a:rect l="l" t="t" r="r" b="b"/>
              <a:pathLst>
                <a:path w="875" h="749" extrusionOk="0">
                  <a:moveTo>
                    <a:pt x="374" y="1"/>
                  </a:moveTo>
                  <a:cubicBezTo>
                    <a:pt x="168" y="1"/>
                    <a:pt x="0" y="169"/>
                    <a:pt x="0" y="376"/>
                  </a:cubicBezTo>
                  <a:cubicBezTo>
                    <a:pt x="1" y="600"/>
                    <a:pt x="185" y="749"/>
                    <a:pt x="377" y="749"/>
                  </a:cubicBezTo>
                  <a:cubicBezTo>
                    <a:pt x="469" y="749"/>
                    <a:pt x="563" y="715"/>
                    <a:pt x="639" y="638"/>
                  </a:cubicBezTo>
                  <a:cubicBezTo>
                    <a:pt x="875" y="403"/>
                    <a:pt x="708" y="1"/>
                    <a:pt x="3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67" name="Google Shape;767;p47"/>
            <p:cNvSpPr/>
            <p:nvPr/>
          </p:nvSpPr>
          <p:spPr>
            <a:xfrm>
              <a:off x="8668080" y="2525713"/>
              <a:ext cx="43013" cy="43070"/>
            </a:xfrm>
            <a:custGeom>
              <a:avLst/>
              <a:gdLst/>
              <a:ahLst/>
              <a:cxnLst/>
              <a:rect l="l" t="t" r="r" b="b"/>
              <a:pathLst>
                <a:path w="750" h="751" extrusionOk="0">
                  <a:moveTo>
                    <a:pt x="374" y="0"/>
                  </a:moveTo>
                  <a:cubicBezTo>
                    <a:pt x="167" y="0"/>
                    <a:pt x="0" y="168"/>
                    <a:pt x="0" y="375"/>
                  </a:cubicBezTo>
                  <a:cubicBezTo>
                    <a:pt x="0" y="582"/>
                    <a:pt x="167" y="750"/>
                    <a:pt x="374" y="750"/>
                  </a:cubicBezTo>
                  <a:cubicBezTo>
                    <a:pt x="581" y="750"/>
                    <a:pt x="749" y="582"/>
                    <a:pt x="749" y="375"/>
                  </a:cubicBezTo>
                  <a:cubicBezTo>
                    <a:pt x="749" y="168"/>
                    <a:pt x="581" y="0"/>
                    <a:pt x="3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68" name="Google Shape;768;p47"/>
            <p:cNvSpPr/>
            <p:nvPr/>
          </p:nvSpPr>
          <p:spPr>
            <a:xfrm>
              <a:off x="8668080" y="2624526"/>
              <a:ext cx="43013" cy="43013"/>
            </a:xfrm>
            <a:custGeom>
              <a:avLst/>
              <a:gdLst/>
              <a:ahLst/>
              <a:cxnLst/>
              <a:rect l="l" t="t" r="r" b="b"/>
              <a:pathLst>
                <a:path w="750" h="750" extrusionOk="0">
                  <a:moveTo>
                    <a:pt x="374" y="1"/>
                  </a:moveTo>
                  <a:cubicBezTo>
                    <a:pt x="167" y="1"/>
                    <a:pt x="0" y="169"/>
                    <a:pt x="0" y="376"/>
                  </a:cubicBezTo>
                  <a:cubicBezTo>
                    <a:pt x="0" y="583"/>
                    <a:pt x="167" y="750"/>
                    <a:pt x="374" y="750"/>
                  </a:cubicBezTo>
                  <a:cubicBezTo>
                    <a:pt x="581" y="750"/>
                    <a:pt x="749" y="583"/>
                    <a:pt x="749" y="376"/>
                  </a:cubicBezTo>
                  <a:cubicBezTo>
                    <a:pt x="749" y="169"/>
                    <a:pt x="581" y="1"/>
                    <a:pt x="3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69" name="Google Shape;769;p47"/>
            <p:cNvSpPr/>
            <p:nvPr/>
          </p:nvSpPr>
          <p:spPr>
            <a:xfrm>
              <a:off x="8668080" y="2723397"/>
              <a:ext cx="44733" cy="43013"/>
            </a:xfrm>
            <a:custGeom>
              <a:avLst/>
              <a:gdLst/>
              <a:ahLst/>
              <a:cxnLst/>
              <a:rect l="l" t="t" r="r" b="b"/>
              <a:pathLst>
                <a:path w="780" h="750" extrusionOk="0">
                  <a:moveTo>
                    <a:pt x="377" y="0"/>
                  </a:moveTo>
                  <a:cubicBezTo>
                    <a:pt x="376" y="0"/>
                    <a:pt x="375" y="0"/>
                    <a:pt x="374" y="0"/>
                  </a:cubicBezTo>
                  <a:cubicBezTo>
                    <a:pt x="168" y="0"/>
                    <a:pt x="0" y="168"/>
                    <a:pt x="0" y="374"/>
                  </a:cubicBezTo>
                  <a:cubicBezTo>
                    <a:pt x="0" y="526"/>
                    <a:pt x="92" y="663"/>
                    <a:pt x="233" y="720"/>
                  </a:cubicBezTo>
                  <a:cubicBezTo>
                    <a:pt x="279" y="740"/>
                    <a:pt x="327" y="749"/>
                    <a:pt x="376" y="749"/>
                  </a:cubicBezTo>
                  <a:cubicBezTo>
                    <a:pt x="473" y="749"/>
                    <a:pt x="568" y="711"/>
                    <a:pt x="640" y="639"/>
                  </a:cubicBezTo>
                  <a:cubicBezTo>
                    <a:pt x="748" y="532"/>
                    <a:pt x="779" y="371"/>
                    <a:pt x="722" y="230"/>
                  </a:cubicBezTo>
                  <a:cubicBezTo>
                    <a:pt x="663" y="92"/>
                    <a:pt x="528" y="0"/>
                    <a:pt x="3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70" name="Google Shape;770;p47"/>
            <p:cNvSpPr/>
            <p:nvPr/>
          </p:nvSpPr>
          <p:spPr>
            <a:xfrm>
              <a:off x="8668080" y="2822153"/>
              <a:ext cx="50181" cy="43013"/>
            </a:xfrm>
            <a:custGeom>
              <a:avLst/>
              <a:gdLst/>
              <a:ahLst/>
              <a:cxnLst/>
              <a:rect l="l" t="t" r="r" b="b"/>
              <a:pathLst>
                <a:path w="875" h="750" extrusionOk="0">
                  <a:moveTo>
                    <a:pt x="374" y="1"/>
                  </a:moveTo>
                  <a:cubicBezTo>
                    <a:pt x="168" y="2"/>
                    <a:pt x="1" y="169"/>
                    <a:pt x="0" y="375"/>
                  </a:cubicBezTo>
                  <a:cubicBezTo>
                    <a:pt x="0" y="600"/>
                    <a:pt x="185" y="750"/>
                    <a:pt x="377" y="750"/>
                  </a:cubicBezTo>
                  <a:cubicBezTo>
                    <a:pt x="469" y="750"/>
                    <a:pt x="563" y="715"/>
                    <a:pt x="639" y="639"/>
                  </a:cubicBezTo>
                  <a:cubicBezTo>
                    <a:pt x="875" y="403"/>
                    <a:pt x="708" y="1"/>
                    <a:pt x="3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771" name="Google Shape;771;p47"/>
          <p:cNvGrpSpPr/>
          <p:nvPr/>
        </p:nvGrpSpPr>
        <p:grpSpPr>
          <a:xfrm rot="-5400000">
            <a:off x="1316409" y="245985"/>
            <a:ext cx="221847" cy="934688"/>
            <a:chOff x="8668080" y="2328029"/>
            <a:chExt cx="127488" cy="537136"/>
          </a:xfrm>
        </p:grpSpPr>
        <p:sp>
          <p:nvSpPr>
            <p:cNvPr id="772" name="Google Shape;772;p47"/>
            <p:cNvSpPr/>
            <p:nvPr/>
          </p:nvSpPr>
          <p:spPr>
            <a:xfrm>
              <a:off x="8745387" y="2328029"/>
              <a:ext cx="50181" cy="43070"/>
            </a:xfrm>
            <a:custGeom>
              <a:avLst/>
              <a:gdLst/>
              <a:ahLst/>
              <a:cxnLst/>
              <a:rect l="l" t="t" r="r" b="b"/>
              <a:pathLst>
                <a:path w="875" h="751" extrusionOk="0">
                  <a:moveTo>
                    <a:pt x="376" y="1"/>
                  </a:moveTo>
                  <a:cubicBezTo>
                    <a:pt x="169" y="1"/>
                    <a:pt x="1" y="169"/>
                    <a:pt x="1" y="376"/>
                  </a:cubicBezTo>
                  <a:cubicBezTo>
                    <a:pt x="1" y="601"/>
                    <a:pt x="185" y="750"/>
                    <a:pt x="377" y="750"/>
                  </a:cubicBezTo>
                  <a:cubicBezTo>
                    <a:pt x="469" y="750"/>
                    <a:pt x="563" y="716"/>
                    <a:pt x="639" y="640"/>
                  </a:cubicBezTo>
                  <a:cubicBezTo>
                    <a:pt x="874" y="405"/>
                    <a:pt x="708" y="2"/>
                    <a:pt x="3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73" name="Google Shape;773;p47"/>
            <p:cNvSpPr/>
            <p:nvPr/>
          </p:nvSpPr>
          <p:spPr>
            <a:xfrm>
              <a:off x="8745387" y="2426900"/>
              <a:ext cx="50181" cy="43013"/>
            </a:xfrm>
            <a:custGeom>
              <a:avLst/>
              <a:gdLst/>
              <a:ahLst/>
              <a:cxnLst/>
              <a:rect l="l" t="t" r="r" b="b"/>
              <a:pathLst>
                <a:path w="875" h="750" extrusionOk="0">
                  <a:moveTo>
                    <a:pt x="376" y="1"/>
                  </a:moveTo>
                  <a:cubicBezTo>
                    <a:pt x="169" y="1"/>
                    <a:pt x="1" y="169"/>
                    <a:pt x="1" y="376"/>
                  </a:cubicBezTo>
                  <a:cubicBezTo>
                    <a:pt x="1" y="601"/>
                    <a:pt x="185" y="749"/>
                    <a:pt x="377" y="749"/>
                  </a:cubicBezTo>
                  <a:cubicBezTo>
                    <a:pt x="469" y="749"/>
                    <a:pt x="563" y="715"/>
                    <a:pt x="639" y="639"/>
                  </a:cubicBezTo>
                  <a:cubicBezTo>
                    <a:pt x="874" y="403"/>
                    <a:pt x="708" y="1"/>
                    <a:pt x="3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74" name="Google Shape;774;p47"/>
            <p:cNvSpPr/>
            <p:nvPr/>
          </p:nvSpPr>
          <p:spPr>
            <a:xfrm>
              <a:off x="8745387" y="2525771"/>
              <a:ext cx="50181" cy="42955"/>
            </a:xfrm>
            <a:custGeom>
              <a:avLst/>
              <a:gdLst/>
              <a:ahLst/>
              <a:cxnLst/>
              <a:rect l="l" t="t" r="r" b="b"/>
              <a:pathLst>
                <a:path w="875" h="749" extrusionOk="0">
                  <a:moveTo>
                    <a:pt x="374" y="0"/>
                  </a:moveTo>
                  <a:cubicBezTo>
                    <a:pt x="168" y="0"/>
                    <a:pt x="1" y="168"/>
                    <a:pt x="1" y="374"/>
                  </a:cubicBezTo>
                  <a:cubicBezTo>
                    <a:pt x="1" y="599"/>
                    <a:pt x="185" y="748"/>
                    <a:pt x="377" y="748"/>
                  </a:cubicBezTo>
                  <a:cubicBezTo>
                    <a:pt x="469" y="748"/>
                    <a:pt x="562" y="715"/>
                    <a:pt x="638" y="639"/>
                  </a:cubicBezTo>
                  <a:cubicBezTo>
                    <a:pt x="874" y="403"/>
                    <a:pt x="708" y="0"/>
                    <a:pt x="376" y="0"/>
                  </a:cubicBezTo>
                  <a:cubicBezTo>
                    <a:pt x="375" y="0"/>
                    <a:pt x="374" y="0"/>
                    <a:pt x="3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75" name="Google Shape;775;p47"/>
            <p:cNvSpPr/>
            <p:nvPr/>
          </p:nvSpPr>
          <p:spPr>
            <a:xfrm>
              <a:off x="8745387" y="2624526"/>
              <a:ext cx="50181" cy="43013"/>
            </a:xfrm>
            <a:custGeom>
              <a:avLst/>
              <a:gdLst/>
              <a:ahLst/>
              <a:cxnLst/>
              <a:rect l="l" t="t" r="r" b="b"/>
              <a:pathLst>
                <a:path w="875" h="750" extrusionOk="0">
                  <a:moveTo>
                    <a:pt x="376" y="1"/>
                  </a:moveTo>
                  <a:cubicBezTo>
                    <a:pt x="169" y="1"/>
                    <a:pt x="1" y="169"/>
                    <a:pt x="1" y="375"/>
                  </a:cubicBezTo>
                  <a:cubicBezTo>
                    <a:pt x="1" y="600"/>
                    <a:pt x="185" y="750"/>
                    <a:pt x="377" y="750"/>
                  </a:cubicBezTo>
                  <a:cubicBezTo>
                    <a:pt x="469" y="750"/>
                    <a:pt x="562" y="715"/>
                    <a:pt x="638" y="639"/>
                  </a:cubicBezTo>
                  <a:cubicBezTo>
                    <a:pt x="874" y="404"/>
                    <a:pt x="708" y="2"/>
                    <a:pt x="3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76" name="Google Shape;776;p47"/>
            <p:cNvSpPr/>
            <p:nvPr/>
          </p:nvSpPr>
          <p:spPr>
            <a:xfrm>
              <a:off x="8745387" y="2723397"/>
              <a:ext cx="44733" cy="43013"/>
            </a:xfrm>
            <a:custGeom>
              <a:avLst/>
              <a:gdLst/>
              <a:ahLst/>
              <a:cxnLst/>
              <a:rect l="l" t="t" r="r" b="b"/>
              <a:pathLst>
                <a:path w="780" h="750" extrusionOk="0">
                  <a:moveTo>
                    <a:pt x="376" y="0"/>
                  </a:moveTo>
                  <a:cubicBezTo>
                    <a:pt x="169" y="0"/>
                    <a:pt x="1" y="168"/>
                    <a:pt x="1" y="374"/>
                  </a:cubicBezTo>
                  <a:cubicBezTo>
                    <a:pt x="1" y="526"/>
                    <a:pt x="92" y="663"/>
                    <a:pt x="232" y="720"/>
                  </a:cubicBezTo>
                  <a:cubicBezTo>
                    <a:pt x="279" y="740"/>
                    <a:pt x="328" y="749"/>
                    <a:pt x="376" y="749"/>
                  </a:cubicBezTo>
                  <a:cubicBezTo>
                    <a:pt x="474" y="749"/>
                    <a:pt x="569" y="711"/>
                    <a:pt x="640" y="640"/>
                  </a:cubicBezTo>
                  <a:cubicBezTo>
                    <a:pt x="747" y="532"/>
                    <a:pt x="780" y="371"/>
                    <a:pt x="721" y="231"/>
                  </a:cubicBezTo>
                  <a:cubicBezTo>
                    <a:pt x="663" y="91"/>
                    <a:pt x="527" y="0"/>
                    <a:pt x="37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77" name="Google Shape;777;p47"/>
            <p:cNvSpPr/>
            <p:nvPr/>
          </p:nvSpPr>
          <p:spPr>
            <a:xfrm>
              <a:off x="8745387" y="2822153"/>
              <a:ext cx="50181" cy="43013"/>
            </a:xfrm>
            <a:custGeom>
              <a:avLst/>
              <a:gdLst/>
              <a:ahLst/>
              <a:cxnLst/>
              <a:rect l="l" t="t" r="r" b="b"/>
              <a:pathLst>
                <a:path w="875" h="750" extrusionOk="0">
                  <a:moveTo>
                    <a:pt x="376" y="1"/>
                  </a:moveTo>
                  <a:cubicBezTo>
                    <a:pt x="169" y="1"/>
                    <a:pt x="1" y="169"/>
                    <a:pt x="1" y="375"/>
                  </a:cubicBezTo>
                  <a:cubicBezTo>
                    <a:pt x="1" y="600"/>
                    <a:pt x="185" y="750"/>
                    <a:pt x="377" y="750"/>
                  </a:cubicBezTo>
                  <a:cubicBezTo>
                    <a:pt x="469" y="750"/>
                    <a:pt x="562" y="715"/>
                    <a:pt x="638" y="639"/>
                  </a:cubicBezTo>
                  <a:cubicBezTo>
                    <a:pt x="874" y="404"/>
                    <a:pt x="708" y="2"/>
                    <a:pt x="3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78" name="Google Shape;778;p47"/>
            <p:cNvSpPr/>
            <p:nvPr/>
          </p:nvSpPr>
          <p:spPr>
            <a:xfrm>
              <a:off x="8668080" y="2328029"/>
              <a:ext cx="50181" cy="43070"/>
            </a:xfrm>
            <a:custGeom>
              <a:avLst/>
              <a:gdLst/>
              <a:ahLst/>
              <a:cxnLst/>
              <a:rect l="l" t="t" r="r" b="b"/>
              <a:pathLst>
                <a:path w="875" h="751" extrusionOk="0">
                  <a:moveTo>
                    <a:pt x="374" y="1"/>
                  </a:moveTo>
                  <a:cubicBezTo>
                    <a:pt x="168" y="1"/>
                    <a:pt x="0" y="169"/>
                    <a:pt x="0" y="376"/>
                  </a:cubicBezTo>
                  <a:cubicBezTo>
                    <a:pt x="1" y="601"/>
                    <a:pt x="185" y="750"/>
                    <a:pt x="377" y="750"/>
                  </a:cubicBezTo>
                  <a:cubicBezTo>
                    <a:pt x="469" y="750"/>
                    <a:pt x="563" y="716"/>
                    <a:pt x="639" y="640"/>
                  </a:cubicBezTo>
                  <a:cubicBezTo>
                    <a:pt x="875" y="404"/>
                    <a:pt x="708" y="1"/>
                    <a:pt x="3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79" name="Google Shape;779;p47"/>
            <p:cNvSpPr/>
            <p:nvPr/>
          </p:nvSpPr>
          <p:spPr>
            <a:xfrm>
              <a:off x="8668080" y="2426900"/>
              <a:ext cx="50181" cy="42955"/>
            </a:xfrm>
            <a:custGeom>
              <a:avLst/>
              <a:gdLst/>
              <a:ahLst/>
              <a:cxnLst/>
              <a:rect l="l" t="t" r="r" b="b"/>
              <a:pathLst>
                <a:path w="875" h="749" extrusionOk="0">
                  <a:moveTo>
                    <a:pt x="374" y="1"/>
                  </a:moveTo>
                  <a:cubicBezTo>
                    <a:pt x="168" y="1"/>
                    <a:pt x="0" y="169"/>
                    <a:pt x="0" y="376"/>
                  </a:cubicBezTo>
                  <a:cubicBezTo>
                    <a:pt x="1" y="600"/>
                    <a:pt x="185" y="749"/>
                    <a:pt x="377" y="749"/>
                  </a:cubicBezTo>
                  <a:cubicBezTo>
                    <a:pt x="469" y="749"/>
                    <a:pt x="563" y="715"/>
                    <a:pt x="639" y="638"/>
                  </a:cubicBezTo>
                  <a:cubicBezTo>
                    <a:pt x="875" y="403"/>
                    <a:pt x="708" y="1"/>
                    <a:pt x="3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80" name="Google Shape;780;p47"/>
            <p:cNvSpPr/>
            <p:nvPr/>
          </p:nvSpPr>
          <p:spPr>
            <a:xfrm>
              <a:off x="8668080" y="2525713"/>
              <a:ext cx="43013" cy="43070"/>
            </a:xfrm>
            <a:custGeom>
              <a:avLst/>
              <a:gdLst/>
              <a:ahLst/>
              <a:cxnLst/>
              <a:rect l="l" t="t" r="r" b="b"/>
              <a:pathLst>
                <a:path w="750" h="751" extrusionOk="0">
                  <a:moveTo>
                    <a:pt x="374" y="0"/>
                  </a:moveTo>
                  <a:cubicBezTo>
                    <a:pt x="167" y="0"/>
                    <a:pt x="0" y="168"/>
                    <a:pt x="0" y="375"/>
                  </a:cubicBezTo>
                  <a:cubicBezTo>
                    <a:pt x="0" y="582"/>
                    <a:pt x="167" y="750"/>
                    <a:pt x="374" y="750"/>
                  </a:cubicBezTo>
                  <a:cubicBezTo>
                    <a:pt x="581" y="750"/>
                    <a:pt x="749" y="582"/>
                    <a:pt x="749" y="375"/>
                  </a:cubicBezTo>
                  <a:cubicBezTo>
                    <a:pt x="749" y="168"/>
                    <a:pt x="581" y="0"/>
                    <a:pt x="3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81" name="Google Shape;781;p47"/>
            <p:cNvSpPr/>
            <p:nvPr/>
          </p:nvSpPr>
          <p:spPr>
            <a:xfrm>
              <a:off x="8668080" y="2624526"/>
              <a:ext cx="43013" cy="43013"/>
            </a:xfrm>
            <a:custGeom>
              <a:avLst/>
              <a:gdLst/>
              <a:ahLst/>
              <a:cxnLst/>
              <a:rect l="l" t="t" r="r" b="b"/>
              <a:pathLst>
                <a:path w="750" h="750" extrusionOk="0">
                  <a:moveTo>
                    <a:pt x="374" y="1"/>
                  </a:moveTo>
                  <a:cubicBezTo>
                    <a:pt x="167" y="1"/>
                    <a:pt x="0" y="169"/>
                    <a:pt x="0" y="376"/>
                  </a:cubicBezTo>
                  <a:cubicBezTo>
                    <a:pt x="0" y="583"/>
                    <a:pt x="167" y="750"/>
                    <a:pt x="374" y="750"/>
                  </a:cubicBezTo>
                  <a:cubicBezTo>
                    <a:pt x="581" y="750"/>
                    <a:pt x="749" y="583"/>
                    <a:pt x="749" y="376"/>
                  </a:cubicBezTo>
                  <a:cubicBezTo>
                    <a:pt x="749" y="169"/>
                    <a:pt x="581" y="1"/>
                    <a:pt x="3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82" name="Google Shape;782;p47"/>
            <p:cNvSpPr/>
            <p:nvPr/>
          </p:nvSpPr>
          <p:spPr>
            <a:xfrm>
              <a:off x="8668080" y="2723397"/>
              <a:ext cx="44733" cy="43013"/>
            </a:xfrm>
            <a:custGeom>
              <a:avLst/>
              <a:gdLst/>
              <a:ahLst/>
              <a:cxnLst/>
              <a:rect l="l" t="t" r="r" b="b"/>
              <a:pathLst>
                <a:path w="780" h="750" extrusionOk="0">
                  <a:moveTo>
                    <a:pt x="377" y="0"/>
                  </a:moveTo>
                  <a:cubicBezTo>
                    <a:pt x="376" y="0"/>
                    <a:pt x="375" y="0"/>
                    <a:pt x="374" y="0"/>
                  </a:cubicBezTo>
                  <a:cubicBezTo>
                    <a:pt x="168" y="0"/>
                    <a:pt x="0" y="168"/>
                    <a:pt x="0" y="374"/>
                  </a:cubicBezTo>
                  <a:cubicBezTo>
                    <a:pt x="0" y="526"/>
                    <a:pt x="92" y="663"/>
                    <a:pt x="233" y="720"/>
                  </a:cubicBezTo>
                  <a:cubicBezTo>
                    <a:pt x="279" y="740"/>
                    <a:pt x="327" y="749"/>
                    <a:pt x="376" y="749"/>
                  </a:cubicBezTo>
                  <a:cubicBezTo>
                    <a:pt x="473" y="749"/>
                    <a:pt x="568" y="711"/>
                    <a:pt x="640" y="639"/>
                  </a:cubicBezTo>
                  <a:cubicBezTo>
                    <a:pt x="748" y="532"/>
                    <a:pt x="779" y="371"/>
                    <a:pt x="722" y="230"/>
                  </a:cubicBezTo>
                  <a:cubicBezTo>
                    <a:pt x="663" y="92"/>
                    <a:pt x="528" y="0"/>
                    <a:pt x="3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83" name="Google Shape;783;p47"/>
            <p:cNvSpPr/>
            <p:nvPr/>
          </p:nvSpPr>
          <p:spPr>
            <a:xfrm>
              <a:off x="8668080" y="2822153"/>
              <a:ext cx="50181" cy="43013"/>
            </a:xfrm>
            <a:custGeom>
              <a:avLst/>
              <a:gdLst/>
              <a:ahLst/>
              <a:cxnLst/>
              <a:rect l="l" t="t" r="r" b="b"/>
              <a:pathLst>
                <a:path w="875" h="750" extrusionOk="0">
                  <a:moveTo>
                    <a:pt x="374" y="1"/>
                  </a:moveTo>
                  <a:cubicBezTo>
                    <a:pt x="168" y="2"/>
                    <a:pt x="1" y="169"/>
                    <a:pt x="0" y="375"/>
                  </a:cubicBezTo>
                  <a:cubicBezTo>
                    <a:pt x="0" y="600"/>
                    <a:pt x="185" y="750"/>
                    <a:pt x="377" y="750"/>
                  </a:cubicBezTo>
                  <a:cubicBezTo>
                    <a:pt x="469" y="750"/>
                    <a:pt x="563" y="715"/>
                    <a:pt x="639" y="639"/>
                  </a:cubicBezTo>
                  <a:cubicBezTo>
                    <a:pt x="875" y="403"/>
                    <a:pt x="708" y="1"/>
                    <a:pt x="3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784" name="Google Shape;784;p47"/>
          <p:cNvGrpSpPr/>
          <p:nvPr/>
        </p:nvGrpSpPr>
        <p:grpSpPr>
          <a:xfrm rot="-8999956">
            <a:off x="10846376" y="521405"/>
            <a:ext cx="627336" cy="727471"/>
            <a:chOff x="5320111" y="1881293"/>
            <a:chExt cx="470512" cy="545615"/>
          </a:xfrm>
        </p:grpSpPr>
        <p:sp>
          <p:nvSpPr>
            <p:cNvPr id="785" name="Google Shape;785;p47"/>
            <p:cNvSpPr/>
            <p:nvPr/>
          </p:nvSpPr>
          <p:spPr>
            <a:xfrm>
              <a:off x="5587062" y="1881293"/>
              <a:ext cx="203557" cy="545107"/>
            </a:xfrm>
            <a:custGeom>
              <a:avLst/>
              <a:gdLst/>
              <a:ahLst/>
              <a:cxnLst/>
              <a:rect l="l" t="t" r="r" b="b"/>
              <a:pathLst>
                <a:path w="5545" h="14849" extrusionOk="0">
                  <a:moveTo>
                    <a:pt x="5544" y="14849"/>
                  </a:moveTo>
                  <a:lnTo>
                    <a:pt x="1" y="10375"/>
                  </a:lnTo>
                  <a:lnTo>
                    <a:pt x="3802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86" name="Google Shape;786;p47"/>
            <p:cNvSpPr/>
            <p:nvPr/>
          </p:nvSpPr>
          <p:spPr>
            <a:xfrm>
              <a:off x="5320111" y="1881293"/>
              <a:ext cx="406563" cy="380903"/>
            </a:xfrm>
            <a:custGeom>
              <a:avLst/>
              <a:gdLst/>
              <a:ahLst/>
              <a:cxnLst/>
              <a:rect l="l" t="t" r="r" b="b"/>
              <a:pathLst>
                <a:path w="11075" h="10376" extrusionOk="0">
                  <a:moveTo>
                    <a:pt x="11074" y="0"/>
                  </a:moveTo>
                  <a:lnTo>
                    <a:pt x="7273" y="10375"/>
                  </a:lnTo>
                  <a:lnTo>
                    <a:pt x="1" y="10138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87" name="Google Shape;787;p47"/>
            <p:cNvSpPr/>
            <p:nvPr/>
          </p:nvSpPr>
          <p:spPr>
            <a:xfrm>
              <a:off x="5320111" y="2253453"/>
              <a:ext cx="470512" cy="173455"/>
            </a:xfrm>
            <a:custGeom>
              <a:avLst/>
              <a:gdLst/>
              <a:ahLst/>
              <a:cxnLst/>
              <a:rect l="l" t="t" r="r" b="b"/>
              <a:pathLst>
                <a:path w="12817" h="4725" extrusionOk="0">
                  <a:moveTo>
                    <a:pt x="1" y="0"/>
                  </a:moveTo>
                  <a:lnTo>
                    <a:pt x="7273" y="237"/>
                  </a:lnTo>
                  <a:lnTo>
                    <a:pt x="12816" y="4711"/>
                  </a:lnTo>
                  <a:lnTo>
                    <a:pt x="5673" y="4724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788" name="Google Shape;788;p47"/>
          <p:cNvSpPr/>
          <p:nvPr/>
        </p:nvSpPr>
        <p:spPr>
          <a:xfrm>
            <a:off x="10303873" y="700363"/>
            <a:ext cx="369556" cy="369533"/>
          </a:xfrm>
          <a:custGeom>
            <a:avLst/>
            <a:gdLst/>
            <a:ahLst/>
            <a:cxnLst/>
            <a:rect l="l" t="t" r="r" b="b"/>
            <a:pathLst>
              <a:path w="3377" h="3377" extrusionOk="0">
                <a:moveTo>
                  <a:pt x="1753" y="1"/>
                </a:moveTo>
                <a:cubicBezTo>
                  <a:pt x="1096" y="1"/>
                  <a:pt x="504" y="397"/>
                  <a:pt x="253" y="1004"/>
                </a:cubicBezTo>
                <a:cubicBezTo>
                  <a:pt x="1" y="1611"/>
                  <a:pt x="140" y="2309"/>
                  <a:pt x="605" y="2774"/>
                </a:cubicBezTo>
                <a:cubicBezTo>
                  <a:pt x="1069" y="3238"/>
                  <a:pt x="1767" y="3377"/>
                  <a:pt x="2375" y="3126"/>
                </a:cubicBezTo>
                <a:cubicBezTo>
                  <a:pt x="2981" y="2874"/>
                  <a:pt x="3377" y="2281"/>
                  <a:pt x="3377" y="1626"/>
                </a:cubicBezTo>
                <a:cubicBezTo>
                  <a:pt x="3377" y="728"/>
                  <a:pt x="2650" y="1"/>
                  <a:pt x="1753" y="1"/>
                </a:cubicBezTo>
                <a:close/>
                <a:moveTo>
                  <a:pt x="1753" y="1953"/>
                </a:moveTo>
                <a:cubicBezTo>
                  <a:pt x="1460" y="1953"/>
                  <a:pt x="1314" y="1600"/>
                  <a:pt x="1521" y="1393"/>
                </a:cubicBezTo>
                <a:cubicBezTo>
                  <a:pt x="1728" y="1186"/>
                  <a:pt x="2081" y="1332"/>
                  <a:pt x="2081" y="1626"/>
                </a:cubicBezTo>
                <a:cubicBezTo>
                  <a:pt x="2081" y="1806"/>
                  <a:pt x="1934" y="1953"/>
                  <a:pt x="1753" y="1953"/>
                </a:cubicBezTo>
                <a:close/>
              </a:path>
            </a:pathLst>
          </a:custGeom>
          <a:gradFill>
            <a:gsLst>
              <a:gs pos="0">
                <a:schemeClr val="accent5"/>
              </a:gs>
              <a:gs pos="100000">
                <a:schemeClr val="accent6"/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789" name="Google Shape;789;p47"/>
          <p:cNvSpPr/>
          <p:nvPr/>
        </p:nvSpPr>
        <p:spPr>
          <a:xfrm>
            <a:off x="612324" y="6016751"/>
            <a:ext cx="290691" cy="290691"/>
          </a:xfrm>
          <a:custGeom>
            <a:avLst/>
            <a:gdLst/>
            <a:ahLst/>
            <a:cxnLst/>
            <a:rect l="l" t="t" r="r" b="b"/>
            <a:pathLst>
              <a:path w="5720" h="5720" extrusionOk="0">
                <a:moveTo>
                  <a:pt x="5720" y="2860"/>
                </a:moveTo>
                <a:cubicBezTo>
                  <a:pt x="5720" y="4440"/>
                  <a:pt x="4439" y="5719"/>
                  <a:pt x="2860" y="5719"/>
                </a:cubicBezTo>
                <a:cubicBezTo>
                  <a:pt x="1281" y="5719"/>
                  <a:pt x="0" y="4440"/>
                  <a:pt x="0" y="2860"/>
                </a:cubicBezTo>
                <a:cubicBezTo>
                  <a:pt x="0" y="1281"/>
                  <a:pt x="1281" y="1"/>
                  <a:pt x="2860" y="1"/>
                </a:cubicBezTo>
                <a:cubicBezTo>
                  <a:pt x="4439" y="1"/>
                  <a:pt x="5720" y="1281"/>
                  <a:pt x="5720" y="2860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790" name="Google Shape;790;p47"/>
          <p:cNvSpPr/>
          <p:nvPr/>
        </p:nvSpPr>
        <p:spPr>
          <a:xfrm>
            <a:off x="539797" y="5617370"/>
            <a:ext cx="221860" cy="221860"/>
          </a:xfrm>
          <a:custGeom>
            <a:avLst/>
            <a:gdLst/>
            <a:ahLst/>
            <a:cxnLst/>
            <a:rect l="l" t="t" r="r" b="b"/>
            <a:pathLst>
              <a:path w="5720" h="5720" extrusionOk="0">
                <a:moveTo>
                  <a:pt x="5720" y="2860"/>
                </a:moveTo>
                <a:cubicBezTo>
                  <a:pt x="5720" y="4440"/>
                  <a:pt x="4439" y="5719"/>
                  <a:pt x="2860" y="5719"/>
                </a:cubicBezTo>
                <a:cubicBezTo>
                  <a:pt x="1281" y="5719"/>
                  <a:pt x="0" y="4440"/>
                  <a:pt x="0" y="2860"/>
                </a:cubicBezTo>
                <a:cubicBezTo>
                  <a:pt x="0" y="1281"/>
                  <a:pt x="1281" y="1"/>
                  <a:pt x="2860" y="1"/>
                </a:cubicBezTo>
                <a:cubicBezTo>
                  <a:pt x="4439" y="1"/>
                  <a:pt x="5720" y="1281"/>
                  <a:pt x="5720" y="2860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8" name="Google Shape;370;p41">
            <a:extLst>
              <a:ext uri="{FF2B5EF4-FFF2-40B4-BE49-F238E27FC236}">
                <a16:creationId xmlns:a16="http://schemas.microsoft.com/office/drawing/2014/main" id="{738D453F-0EAE-45A8-9915-E3DDB70A9713}"/>
              </a:ext>
            </a:extLst>
          </p:cNvPr>
          <p:cNvSpPr txBox="1">
            <a:spLocks/>
          </p:cNvSpPr>
          <p:nvPr/>
        </p:nvSpPr>
        <p:spPr>
          <a:xfrm>
            <a:off x="8503920" y="2359343"/>
            <a:ext cx="3291839" cy="2139313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4800" b="1" kern="0" dirty="0">
                <a:solidFill>
                  <a:schemeClr val="accent1"/>
                </a:solidFill>
                <a:latin typeface="Agency FB" panose="020B0503020202020204" pitchFamily="34" charset="0"/>
              </a:rPr>
              <a:t>Arduino IDE Progress</a:t>
            </a:r>
          </a:p>
        </p:txBody>
      </p:sp>
    </p:spTree>
    <p:extLst>
      <p:ext uri="{BB962C8B-B14F-4D97-AF65-F5344CB8AC3E}">
        <p14:creationId xmlns:p14="http://schemas.microsoft.com/office/powerpoint/2010/main" val="4191330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5" name="Google Shape;675;p46"/>
          <p:cNvGrpSpPr/>
          <p:nvPr/>
        </p:nvGrpSpPr>
        <p:grpSpPr>
          <a:xfrm rot="9129220">
            <a:off x="1002836" y="670021"/>
            <a:ext cx="627347" cy="727484"/>
            <a:chOff x="5320111" y="1881293"/>
            <a:chExt cx="470512" cy="545615"/>
          </a:xfrm>
        </p:grpSpPr>
        <p:sp>
          <p:nvSpPr>
            <p:cNvPr id="676" name="Google Shape;676;p46"/>
            <p:cNvSpPr/>
            <p:nvPr/>
          </p:nvSpPr>
          <p:spPr>
            <a:xfrm>
              <a:off x="5587062" y="1881293"/>
              <a:ext cx="203557" cy="545107"/>
            </a:xfrm>
            <a:custGeom>
              <a:avLst/>
              <a:gdLst/>
              <a:ahLst/>
              <a:cxnLst/>
              <a:rect l="l" t="t" r="r" b="b"/>
              <a:pathLst>
                <a:path w="5545" h="14849" extrusionOk="0">
                  <a:moveTo>
                    <a:pt x="5544" y="14849"/>
                  </a:moveTo>
                  <a:lnTo>
                    <a:pt x="1" y="10375"/>
                  </a:lnTo>
                  <a:lnTo>
                    <a:pt x="3802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77" name="Google Shape;677;p46"/>
            <p:cNvSpPr/>
            <p:nvPr/>
          </p:nvSpPr>
          <p:spPr>
            <a:xfrm>
              <a:off x="5320111" y="1881293"/>
              <a:ext cx="406563" cy="380903"/>
            </a:xfrm>
            <a:custGeom>
              <a:avLst/>
              <a:gdLst/>
              <a:ahLst/>
              <a:cxnLst/>
              <a:rect l="l" t="t" r="r" b="b"/>
              <a:pathLst>
                <a:path w="11075" h="10376" extrusionOk="0">
                  <a:moveTo>
                    <a:pt x="11074" y="0"/>
                  </a:moveTo>
                  <a:lnTo>
                    <a:pt x="7273" y="10375"/>
                  </a:lnTo>
                  <a:lnTo>
                    <a:pt x="1" y="10138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78" name="Google Shape;678;p46"/>
            <p:cNvSpPr/>
            <p:nvPr/>
          </p:nvSpPr>
          <p:spPr>
            <a:xfrm>
              <a:off x="5320111" y="2253453"/>
              <a:ext cx="470512" cy="173455"/>
            </a:xfrm>
            <a:custGeom>
              <a:avLst/>
              <a:gdLst/>
              <a:ahLst/>
              <a:cxnLst/>
              <a:rect l="l" t="t" r="r" b="b"/>
              <a:pathLst>
                <a:path w="12817" h="4725" extrusionOk="0">
                  <a:moveTo>
                    <a:pt x="1" y="0"/>
                  </a:moveTo>
                  <a:lnTo>
                    <a:pt x="7273" y="237"/>
                  </a:lnTo>
                  <a:lnTo>
                    <a:pt x="12816" y="4711"/>
                  </a:lnTo>
                  <a:lnTo>
                    <a:pt x="5673" y="4724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681" name="Google Shape;681;p46"/>
          <p:cNvGrpSpPr/>
          <p:nvPr/>
        </p:nvGrpSpPr>
        <p:grpSpPr>
          <a:xfrm>
            <a:off x="10866150" y="841844"/>
            <a:ext cx="365852" cy="383843"/>
            <a:chOff x="2772212" y="2822146"/>
            <a:chExt cx="274389" cy="287882"/>
          </a:xfrm>
        </p:grpSpPr>
        <p:sp>
          <p:nvSpPr>
            <p:cNvPr id="682" name="Google Shape;682;p46"/>
            <p:cNvSpPr/>
            <p:nvPr/>
          </p:nvSpPr>
          <p:spPr>
            <a:xfrm>
              <a:off x="2772212" y="2822146"/>
              <a:ext cx="221829" cy="240887"/>
            </a:xfrm>
            <a:custGeom>
              <a:avLst/>
              <a:gdLst/>
              <a:ahLst/>
              <a:cxnLst/>
              <a:rect l="l" t="t" r="r" b="b"/>
              <a:pathLst>
                <a:path w="5820" h="6320" extrusionOk="0">
                  <a:moveTo>
                    <a:pt x="0" y="5570"/>
                  </a:moveTo>
                  <a:lnTo>
                    <a:pt x="4982" y="0"/>
                  </a:lnTo>
                  <a:lnTo>
                    <a:pt x="5820" y="749"/>
                  </a:lnTo>
                  <a:lnTo>
                    <a:pt x="838" y="6319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83" name="Google Shape;683;p46"/>
            <p:cNvSpPr/>
            <p:nvPr/>
          </p:nvSpPr>
          <p:spPr>
            <a:xfrm>
              <a:off x="2824734" y="2869141"/>
              <a:ext cx="221867" cy="240887"/>
            </a:xfrm>
            <a:custGeom>
              <a:avLst/>
              <a:gdLst/>
              <a:ahLst/>
              <a:cxnLst/>
              <a:rect l="l" t="t" r="r" b="b"/>
              <a:pathLst>
                <a:path w="5821" h="6320" extrusionOk="0">
                  <a:moveTo>
                    <a:pt x="1" y="5571"/>
                  </a:moveTo>
                  <a:lnTo>
                    <a:pt x="4984" y="1"/>
                  </a:lnTo>
                  <a:lnTo>
                    <a:pt x="5820" y="750"/>
                  </a:lnTo>
                  <a:lnTo>
                    <a:pt x="838" y="632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684" name="Google Shape;684;p46"/>
          <p:cNvSpPr/>
          <p:nvPr/>
        </p:nvSpPr>
        <p:spPr>
          <a:xfrm>
            <a:off x="10535193" y="950839"/>
            <a:ext cx="165844" cy="165844"/>
          </a:xfrm>
          <a:custGeom>
            <a:avLst/>
            <a:gdLst/>
            <a:ahLst/>
            <a:cxnLst/>
            <a:rect l="l" t="t" r="r" b="b"/>
            <a:pathLst>
              <a:path w="3377" h="3377" extrusionOk="0">
                <a:moveTo>
                  <a:pt x="1753" y="1"/>
                </a:moveTo>
                <a:cubicBezTo>
                  <a:pt x="1096" y="1"/>
                  <a:pt x="504" y="397"/>
                  <a:pt x="253" y="1004"/>
                </a:cubicBezTo>
                <a:cubicBezTo>
                  <a:pt x="1" y="1611"/>
                  <a:pt x="140" y="2309"/>
                  <a:pt x="605" y="2774"/>
                </a:cubicBezTo>
                <a:cubicBezTo>
                  <a:pt x="1069" y="3238"/>
                  <a:pt x="1767" y="3377"/>
                  <a:pt x="2375" y="3126"/>
                </a:cubicBezTo>
                <a:cubicBezTo>
                  <a:pt x="2981" y="2874"/>
                  <a:pt x="3377" y="2281"/>
                  <a:pt x="3377" y="1626"/>
                </a:cubicBezTo>
                <a:cubicBezTo>
                  <a:pt x="3377" y="728"/>
                  <a:pt x="2650" y="1"/>
                  <a:pt x="1753" y="1"/>
                </a:cubicBezTo>
                <a:close/>
                <a:moveTo>
                  <a:pt x="1753" y="1953"/>
                </a:moveTo>
                <a:cubicBezTo>
                  <a:pt x="1460" y="1953"/>
                  <a:pt x="1314" y="1600"/>
                  <a:pt x="1521" y="1393"/>
                </a:cubicBezTo>
                <a:cubicBezTo>
                  <a:pt x="1728" y="1186"/>
                  <a:pt x="2081" y="1332"/>
                  <a:pt x="2081" y="1626"/>
                </a:cubicBezTo>
                <a:cubicBezTo>
                  <a:pt x="2081" y="1806"/>
                  <a:pt x="1934" y="1953"/>
                  <a:pt x="1753" y="1953"/>
                </a:cubicBezTo>
                <a:close/>
              </a:path>
            </a:pathLst>
          </a:custGeom>
          <a:gradFill>
            <a:gsLst>
              <a:gs pos="0">
                <a:schemeClr val="accent5"/>
              </a:gs>
              <a:gs pos="100000">
                <a:schemeClr val="accent6"/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grpSp>
        <p:nvGrpSpPr>
          <p:cNvPr id="685" name="Google Shape;685;p46"/>
          <p:cNvGrpSpPr/>
          <p:nvPr/>
        </p:nvGrpSpPr>
        <p:grpSpPr>
          <a:xfrm>
            <a:off x="1626957" y="1356965"/>
            <a:ext cx="267935" cy="216736"/>
            <a:chOff x="5095817" y="961574"/>
            <a:chExt cx="200951" cy="162552"/>
          </a:xfrm>
        </p:grpSpPr>
        <p:sp>
          <p:nvSpPr>
            <p:cNvPr id="686" name="Google Shape;686;p46"/>
            <p:cNvSpPr/>
            <p:nvPr/>
          </p:nvSpPr>
          <p:spPr>
            <a:xfrm>
              <a:off x="5095817" y="961574"/>
              <a:ext cx="131495" cy="161965"/>
            </a:xfrm>
            <a:custGeom>
              <a:avLst/>
              <a:gdLst/>
              <a:ahLst/>
              <a:cxnLst/>
              <a:rect l="l" t="t" r="r" b="b"/>
              <a:pathLst>
                <a:path w="3582" h="4412" extrusionOk="0">
                  <a:moveTo>
                    <a:pt x="3200" y="0"/>
                  </a:moveTo>
                  <a:lnTo>
                    <a:pt x="3582" y="2568"/>
                  </a:lnTo>
                  <a:lnTo>
                    <a:pt x="0" y="4412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87" name="Google Shape;687;p46"/>
            <p:cNvSpPr/>
            <p:nvPr/>
          </p:nvSpPr>
          <p:spPr>
            <a:xfrm>
              <a:off x="5095817" y="1055844"/>
              <a:ext cx="200951" cy="68281"/>
            </a:xfrm>
            <a:custGeom>
              <a:avLst/>
              <a:gdLst/>
              <a:ahLst/>
              <a:cxnLst/>
              <a:rect l="l" t="t" r="r" b="b"/>
              <a:pathLst>
                <a:path w="5474" h="1860" extrusionOk="0">
                  <a:moveTo>
                    <a:pt x="0" y="1844"/>
                  </a:moveTo>
                  <a:lnTo>
                    <a:pt x="3582" y="0"/>
                  </a:lnTo>
                  <a:lnTo>
                    <a:pt x="5473" y="186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88" name="Google Shape;688;p46"/>
            <p:cNvSpPr/>
            <p:nvPr/>
          </p:nvSpPr>
          <p:spPr>
            <a:xfrm>
              <a:off x="5213250" y="961574"/>
              <a:ext cx="83515" cy="162552"/>
            </a:xfrm>
            <a:custGeom>
              <a:avLst/>
              <a:gdLst/>
              <a:ahLst/>
              <a:cxnLst/>
              <a:rect l="l" t="t" r="r" b="b"/>
              <a:pathLst>
                <a:path w="2275" h="4428" extrusionOk="0">
                  <a:moveTo>
                    <a:pt x="2274" y="4428"/>
                  </a:moveTo>
                  <a:lnTo>
                    <a:pt x="383" y="2568"/>
                  </a:lnTo>
                  <a:lnTo>
                    <a:pt x="1" y="0"/>
                  </a:lnTo>
                  <a:lnTo>
                    <a:pt x="1920" y="1759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689" name="Google Shape;689;p46"/>
          <p:cNvGrpSpPr/>
          <p:nvPr/>
        </p:nvGrpSpPr>
        <p:grpSpPr>
          <a:xfrm rot="-5400000">
            <a:off x="10660275" y="5694752"/>
            <a:ext cx="221847" cy="934688"/>
            <a:chOff x="8668080" y="2328029"/>
            <a:chExt cx="127488" cy="537136"/>
          </a:xfrm>
        </p:grpSpPr>
        <p:sp>
          <p:nvSpPr>
            <p:cNvPr id="690" name="Google Shape;690;p46"/>
            <p:cNvSpPr/>
            <p:nvPr/>
          </p:nvSpPr>
          <p:spPr>
            <a:xfrm>
              <a:off x="8745387" y="2328029"/>
              <a:ext cx="50181" cy="43070"/>
            </a:xfrm>
            <a:custGeom>
              <a:avLst/>
              <a:gdLst/>
              <a:ahLst/>
              <a:cxnLst/>
              <a:rect l="l" t="t" r="r" b="b"/>
              <a:pathLst>
                <a:path w="875" h="751" extrusionOk="0">
                  <a:moveTo>
                    <a:pt x="376" y="1"/>
                  </a:moveTo>
                  <a:cubicBezTo>
                    <a:pt x="169" y="1"/>
                    <a:pt x="1" y="169"/>
                    <a:pt x="1" y="376"/>
                  </a:cubicBezTo>
                  <a:cubicBezTo>
                    <a:pt x="1" y="601"/>
                    <a:pt x="185" y="750"/>
                    <a:pt x="377" y="750"/>
                  </a:cubicBezTo>
                  <a:cubicBezTo>
                    <a:pt x="469" y="750"/>
                    <a:pt x="563" y="716"/>
                    <a:pt x="639" y="640"/>
                  </a:cubicBezTo>
                  <a:cubicBezTo>
                    <a:pt x="874" y="405"/>
                    <a:pt x="708" y="2"/>
                    <a:pt x="3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91" name="Google Shape;691;p46"/>
            <p:cNvSpPr/>
            <p:nvPr/>
          </p:nvSpPr>
          <p:spPr>
            <a:xfrm>
              <a:off x="8745387" y="2426900"/>
              <a:ext cx="50181" cy="43013"/>
            </a:xfrm>
            <a:custGeom>
              <a:avLst/>
              <a:gdLst/>
              <a:ahLst/>
              <a:cxnLst/>
              <a:rect l="l" t="t" r="r" b="b"/>
              <a:pathLst>
                <a:path w="875" h="750" extrusionOk="0">
                  <a:moveTo>
                    <a:pt x="376" y="1"/>
                  </a:moveTo>
                  <a:cubicBezTo>
                    <a:pt x="169" y="1"/>
                    <a:pt x="1" y="169"/>
                    <a:pt x="1" y="376"/>
                  </a:cubicBezTo>
                  <a:cubicBezTo>
                    <a:pt x="1" y="601"/>
                    <a:pt x="185" y="749"/>
                    <a:pt x="377" y="749"/>
                  </a:cubicBezTo>
                  <a:cubicBezTo>
                    <a:pt x="469" y="749"/>
                    <a:pt x="563" y="715"/>
                    <a:pt x="639" y="639"/>
                  </a:cubicBezTo>
                  <a:cubicBezTo>
                    <a:pt x="874" y="403"/>
                    <a:pt x="708" y="1"/>
                    <a:pt x="3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92" name="Google Shape;692;p46"/>
            <p:cNvSpPr/>
            <p:nvPr/>
          </p:nvSpPr>
          <p:spPr>
            <a:xfrm>
              <a:off x="8745387" y="2525771"/>
              <a:ext cx="50181" cy="42955"/>
            </a:xfrm>
            <a:custGeom>
              <a:avLst/>
              <a:gdLst/>
              <a:ahLst/>
              <a:cxnLst/>
              <a:rect l="l" t="t" r="r" b="b"/>
              <a:pathLst>
                <a:path w="875" h="749" extrusionOk="0">
                  <a:moveTo>
                    <a:pt x="374" y="0"/>
                  </a:moveTo>
                  <a:cubicBezTo>
                    <a:pt x="168" y="0"/>
                    <a:pt x="1" y="168"/>
                    <a:pt x="1" y="374"/>
                  </a:cubicBezTo>
                  <a:cubicBezTo>
                    <a:pt x="1" y="599"/>
                    <a:pt x="185" y="748"/>
                    <a:pt x="377" y="748"/>
                  </a:cubicBezTo>
                  <a:cubicBezTo>
                    <a:pt x="469" y="748"/>
                    <a:pt x="562" y="715"/>
                    <a:pt x="638" y="639"/>
                  </a:cubicBezTo>
                  <a:cubicBezTo>
                    <a:pt x="874" y="403"/>
                    <a:pt x="708" y="0"/>
                    <a:pt x="376" y="0"/>
                  </a:cubicBezTo>
                  <a:cubicBezTo>
                    <a:pt x="375" y="0"/>
                    <a:pt x="374" y="0"/>
                    <a:pt x="3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93" name="Google Shape;693;p46"/>
            <p:cNvSpPr/>
            <p:nvPr/>
          </p:nvSpPr>
          <p:spPr>
            <a:xfrm>
              <a:off x="8745387" y="2624526"/>
              <a:ext cx="50181" cy="43013"/>
            </a:xfrm>
            <a:custGeom>
              <a:avLst/>
              <a:gdLst/>
              <a:ahLst/>
              <a:cxnLst/>
              <a:rect l="l" t="t" r="r" b="b"/>
              <a:pathLst>
                <a:path w="875" h="750" extrusionOk="0">
                  <a:moveTo>
                    <a:pt x="376" y="1"/>
                  </a:moveTo>
                  <a:cubicBezTo>
                    <a:pt x="169" y="1"/>
                    <a:pt x="1" y="169"/>
                    <a:pt x="1" y="375"/>
                  </a:cubicBezTo>
                  <a:cubicBezTo>
                    <a:pt x="1" y="600"/>
                    <a:pt x="185" y="750"/>
                    <a:pt x="377" y="750"/>
                  </a:cubicBezTo>
                  <a:cubicBezTo>
                    <a:pt x="469" y="750"/>
                    <a:pt x="562" y="715"/>
                    <a:pt x="638" y="639"/>
                  </a:cubicBezTo>
                  <a:cubicBezTo>
                    <a:pt x="874" y="404"/>
                    <a:pt x="708" y="2"/>
                    <a:pt x="3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94" name="Google Shape;694;p46"/>
            <p:cNvSpPr/>
            <p:nvPr/>
          </p:nvSpPr>
          <p:spPr>
            <a:xfrm>
              <a:off x="8745387" y="2723397"/>
              <a:ext cx="44733" cy="43013"/>
            </a:xfrm>
            <a:custGeom>
              <a:avLst/>
              <a:gdLst/>
              <a:ahLst/>
              <a:cxnLst/>
              <a:rect l="l" t="t" r="r" b="b"/>
              <a:pathLst>
                <a:path w="780" h="750" extrusionOk="0">
                  <a:moveTo>
                    <a:pt x="376" y="0"/>
                  </a:moveTo>
                  <a:cubicBezTo>
                    <a:pt x="169" y="0"/>
                    <a:pt x="1" y="168"/>
                    <a:pt x="1" y="374"/>
                  </a:cubicBezTo>
                  <a:cubicBezTo>
                    <a:pt x="1" y="526"/>
                    <a:pt x="92" y="663"/>
                    <a:pt x="232" y="720"/>
                  </a:cubicBezTo>
                  <a:cubicBezTo>
                    <a:pt x="279" y="740"/>
                    <a:pt x="328" y="749"/>
                    <a:pt x="376" y="749"/>
                  </a:cubicBezTo>
                  <a:cubicBezTo>
                    <a:pt x="474" y="749"/>
                    <a:pt x="569" y="711"/>
                    <a:pt x="640" y="640"/>
                  </a:cubicBezTo>
                  <a:cubicBezTo>
                    <a:pt x="747" y="532"/>
                    <a:pt x="780" y="371"/>
                    <a:pt x="721" y="231"/>
                  </a:cubicBezTo>
                  <a:cubicBezTo>
                    <a:pt x="663" y="91"/>
                    <a:pt x="527" y="0"/>
                    <a:pt x="37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95" name="Google Shape;695;p46"/>
            <p:cNvSpPr/>
            <p:nvPr/>
          </p:nvSpPr>
          <p:spPr>
            <a:xfrm>
              <a:off x="8745387" y="2822153"/>
              <a:ext cx="50181" cy="43013"/>
            </a:xfrm>
            <a:custGeom>
              <a:avLst/>
              <a:gdLst/>
              <a:ahLst/>
              <a:cxnLst/>
              <a:rect l="l" t="t" r="r" b="b"/>
              <a:pathLst>
                <a:path w="875" h="750" extrusionOk="0">
                  <a:moveTo>
                    <a:pt x="376" y="1"/>
                  </a:moveTo>
                  <a:cubicBezTo>
                    <a:pt x="169" y="1"/>
                    <a:pt x="1" y="169"/>
                    <a:pt x="1" y="375"/>
                  </a:cubicBezTo>
                  <a:cubicBezTo>
                    <a:pt x="1" y="600"/>
                    <a:pt x="185" y="750"/>
                    <a:pt x="377" y="750"/>
                  </a:cubicBezTo>
                  <a:cubicBezTo>
                    <a:pt x="469" y="750"/>
                    <a:pt x="562" y="715"/>
                    <a:pt x="638" y="639"/>
                  </a:cubicBezTo>
                  <a:cubicBezTo>
                    <a:pt x="874" y="404"/>
                    <a:pt x="708" y="2"/>
                    <a:pt x="3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96" name="Google Shape;696;p46"/>
            <p:cNvSpPr/>
            <p:nvPr/>
          </p:nvSpPr>
          <p:spPr>
            <a:xfrm>
              <a:off x="8668080" y="2328029"/>
              <a:ext cx="50181" cy="43070"/>
            </a:xfrm>
            <a:custGeom>
              <a:avLst/>
              <a:gdLst/>
              <a:ahLst/>
              <a:cxnLst/>
              <a:rect l="l" t="t" r="r" b="b"/>
              <a:pathLst>
                <a:path w="875" h="751" extrusionOk="0">
                  <a:moveTo>
                    <a:pt x="374" y="1"/>
                  </a:moveTo>
                  <a:cubicBezTo>
                    <a:pt x="168" y="1"/>
                    <a:pt x="0" y="169"/>
                    <a:pt x="0" y="376"/>
                  </a:cubicBezTo>
                  <a:cubicBezTo>
                    <a:pt x="1" y="601"/>
                    <a:pt x="185" y="750"/>
                    <a:pt x="377" y="750"/>
                  </a:cubicBezTo>
                  <a:cubicBezTo>
                    <a:pt x="469" y="750"/>
                    <a:pt x="563" y="716"/>
                    <a:pt x="639" y="640"/>
                  </a:cubicBezTo>
                  <a:cubicBezTo>
                    <a:pt x="875" y="404"/>
                    <a:pt x="708" y="1"/>
                    <a:pt x="3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97" name="Google Shape;697;p46"/>
            <p:cNvSpPr/>
            <p:nvPr/>
          </p:nvSpPr>
          <p:spPr>
            <a:xfrm>
              <a:off x="8668080" y="2426900"/>
              <a:ext cx="50181" cy="42955"/>
            </a:xfrm>
            <a:custGeom>
              <a:avLst/>
              <a:gdLst/>
              <a:ahLst/>
              <a:cxnLst/>
              <a:rect l="l" t="t" r="r" b="b"/>
              <a:pathLst>
                <a:path w="875" h="749" extrusionOk="0">
                  <a:moveTo>
                    <a:pt x="374" y="1"/>
                  </a:moveTo>
                  <a:cubicBezTo>
                    <a:pt x="168" y="1"/>
                    <a:pt x="0" y="169"/>
                    <a:pt x="0" y="376"/>
                  </a:cubicBezTo>
                  <a:cubicBezTo>
                    <a:pt x="1" y="600"/>
                    <a:pt x="185" y="749"/>
                    <a:pt x="377" y="749"/>
                  </a:cubicBezTo>
                  <a:cubicBezTo>
                    <a:pt x="469" y="749"/>
                    <a:pt x="563" y="715"/>
                    <a:pt x="639" y="638"/>
                  </a:cubicBezTo>
                  <a:cubicBezTo>
                    <a:pt x="875" y="403"/>
                    <a:pt x="708" y="1"/>
                    <a:pt x="3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98" name="Google Shape;698;p46"/>
            <p:cNvSpPr/>
            <p:nvPr/>
          </p:nvSpPr>
          <p:spPr>
            <a:xfrm>
              <a:off x="8668080" y="2525713"/>
              <a:ext cx="43013" cy="43070"/>
            </a:xfrm>
            <a:custGeom>
              <a:avLst/>
              <a:gdLst/>
              <a:ahLst/>
              <a:cxnLst/>
              <a:rect l="l" t="t" r="r" b="b"/>
              <a:pathLst>
                <a:path w="750" h="751" extrusionOk="0">
                  <a:moveTo>
                    <a:pt x="374" y="0"/>
                  </a:moveTo>
                  <a:cubicBezTo>
                    <a:pt x="167" y="0"/>
                    <a:pt x="0" y="168"/>
                    <a:pt x="0" y="375"/>
                  </a:cubicBezTo>
                  <a:cubicBezTo>
                    <a:pt x="0" y="582"/>
                    <a:pt x="167" y="750"/>
                    <a:pt x="374" y="750"/>
                  </a:cubicBezTo>
                  <a:cubicBezTo>
                    <a:pt x="581" y="750"/>
                    <a:pt x="749" y="582"/>
                    <a:pt x="749" y="375"/>
                  </a:cubicBezTo>
                  <a:cubicBezTo>
                    <a:pt x="749" y="168"/>
                    <a:pt x="581" y="0"/>
                    <a:pt x="3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99" name="Google Shape;699;p46"/>
            <p:cNvSpPr/>
            <p:nvPr/>
          </p:nvSpPr>
          <p:spPr>
            <a:xfrm>
              <a:off x="8668080" y="2624526"/>
              <a:ext cx="43013" cy="43013"/>
            </a:xfrm>
            <a:custGeom>
              <a:avLst/>
              <a:gdLst/>
              <a:ahLst/>
              <a:cxnLst/>
              <a:rect l="l" t="t" r="r" b="b"/>
              <a:pathLst>
                <a:path w="750" h="750" extrusionOk="0">
                  <a:moveTo>
                    <a:pt x="374" y="1"/>
                  </a:moveTo>
                  <a:cubicBezTo>
                    <a:pt x="167" y="1"/>
                    <a:pt x="0" y="169"/>
                    <a:pt x="0" y="376"/>
                  </a:cubicBezTo>
                  <a:cubicBezTo>
                    <a:pt x="0" y="583"/>
                    <a:pt x="167" y="750"/>
                    <a:pt x="374" y="750"/>
                  </a:cubicBezTo>
                  <a:cubicBezTo>
                    <a:pt x="581" y="750"/>
                    <a:pt x="749" y="583"/>
                    <a:pt x="749" y="376"/>
                  </a:cubicBezTo>
                  <a:cubicBezTo>
                    <a:pt x="749" y="169"/>
                    <a:pt x="581" y="1"/>
                    <a:pt x="3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00" name="Google Shape;700;p46"/>
            <p:cNvSpPr/>
            <p:nvPr/>
          </p:nvSpPr>
          <p:spPr>
            <a:xfrm>
              <a:off x="8668080" y="2723397"/>
              <a:ext cx="44733" cy="43013"/>
            </a:xfrm>
            <a:custGeom>
              <a:avLst/>
              <a:gdLst/>
              <a:ahLst/>
              <a:cxnLst/>
              <a:rect l="l" t="t" r="r" b="b"/>
              <a:pathLst>
                <a:path w="780" h="750" extrusionOk="0">
                  <a:moveTo>
                    <a:pt x="377" y="0"/>
                  </a:moveTo>
                  <a:cubicBezTo>
                    <a:pt x="376" y="0"/>
                    <a:pt x="375" y="0"/>
                    <a:pt x="374" y="0"/>
                  </a:cubicBezTo>
                  <a:cubicBezTo>
                    <a:pt x="168" y="0"/>
                    <a:pt x="0" y="168"/>
                    <a:pt x="0" y="374"/>
                  </a:cubicBezTo>
                  <a:cubicBezTo>
                    <a:pt x="0" y="526"/>
                    <a:pt x="92" y="663"/>
                    <a:pt x="233" y="720"/>
                  </a:cubicBezTo>
                  <a:cubicBezTo>
                    <a:pt x="279" y="740"/>
                    <a:pt x="327" y="749"/>
                    <a:pt x="376" y="749"/>
                  </a:cubicBezTo>
                  <a:cubicBezTo>
                    <a:pt x="473" y="749"/>
                    <a:pt x="568" y="711"/>
                    <a:pt x="640" y="639"/>
                  </a:cubicBezTo>
                  <a:cubicBezTo>
                    <a:pt x="748" y="532"/>
                    <a:pt x="779" y="371"/>
                    <a:pt x="722" y="230"/>
                  </a:cubicBezTo>
                  <a:cubicBezTo>
                    <a:pt x="663" y="92"/>
                    <a:pt x="528" y="0"/>
                    <a:pt x="3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01" name="Google Shape;701;p46"/>
            <p:cNvSpPr/>
            <p:nvPr/>
          </p:nvSpPr>
          <p:spPr>
            <a:xfrm>
              <a:off x="8668080" y="2822153"/>
              <a:ext cx="50181" cy="43013"/>
            </a:xfrm>
            <a:custGeom>
              <a:avLst/>
              <a:gdLst/>
              <a:ahLst/>
              <a:cxnLst/>
              <a:rect l="l" t="t" r="r" b="b"/>
              <a:pathLst>
                <a:path w="875" h="750" extrusionOk="0">
                  <a:moveTo>
                    <a:pt x="374" y="1"/>
                  </a:moveTo>
                  <a:cubicBezTo>
                    <a:pt x="168" y="2"/>
                    <a:pt x="1" y="169"/>
                    <a:pt x="0" y="375"/>
                  </a:cubicBezTo>
                  <a:cubicBezTo>
                    <a:pt x="0" y="600"/>
                    <a:pt x="185" y="750"/>
                    <a:pt x="377" y="750"/>
                  </a:cubicBezTo>
                  <a:cubicBezTo>
                    <a:pt x="469" y="750"/>
                    <a:pt x="563" y="715"/>
                    <a:pt x="639" y="639"/>
                  </a:cubicBezTo>
                  <a:cubicBezTo>
                    <a:pt x="875" y="403"/>
                    <a:pt x="708" y="1"/>
                    <a:pt x="3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75" name="Google Shape;370;p41">
            <a:extLst>
              <a:ext uri="{FF2B5EF4-FFF2-40B4-BE49-F238E27FC236}">
                <a16:creationId xmlns:a16="http://schemas.microsoft.com/office/drawing/2014/main" id="{F37A5F5A-690F-4191-AB4E-13B42A0805EF}"/>
              </a:ext>
            </a:extLst>
          </p:cNvPr>
          <p:cNvSpPr txBox="1">
            <a:spLocks/>
          </p:cNvSpPr>
          <p:nvPr/>
        </p:nvSpPr>
        <p:spPr>
          <a:xfrm>
            <a:off x="960000" y="710567"/>
            <a:ext cx="10272000" cy="646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4800" b="1" kern="0" dirty="0">
                <a:solidFill>
                  <a:schemeClr val="tx2"/>
                </a:solidFill>
                <a:latin typeface="Agency FB" panose="020B0503020202020204" pitchFamily="34" charset="0"/>
              </a:rPr>
              <a:t>Bot Customization Menu</a:t>
            </a: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59C5F264-0C4D-4FCB-ABDD-EBED0DCE25E4}"/>
              </a:ext>
            </a:extLst>
          </p:cNvPr>
          <p:cNvSpPr/>
          <p:nvPr/>
        </p:nvSpPr>
        <p:spPr>
          <a:xfrm rot="10800000" flipH="1" flipV="1">
            <a:off x="441960" y="2331720"/>
            <a:ext cx="3718560" cy="4195011"/>
          </a:xfrm>
          <a:prstGeom prst="roundRect">
            <a:avLst/>
          </a:prstGeom>
          <a:solidFill>
            <a:srgbClr val="E9ABE0">
              <a:alpha val="40000"/>
            </a:srgbClr>
          </a:solidFill>
          <a:ln w="76200"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spcAft>
                <a:spcPts val="2200"/>
              </a:spcAft>
              <a:buClr>
                <a:schemeClr val="tx2"/>
              </a:buClr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accent1"/>
                </a:solidFill>
                <a:latin typeface="Tw Cen MT" panose="020B0602020104020603" pitchFamily="34" charset="0"/>
              </a:rPr>
              <a:t>bleh</a:t>
            </a:r>
            <a:endParaRPr lang="en-US" sz="2800" dirty="0">
              <a:solidFill>
                <a:schemeClr val="tx2"/>
              </a:solidFill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1163085"/>
      </p:ext>
    </p:extLst>
  </p:cSld>
  <p:clrMapOvr>
    <a:masterClrMapping/>
  </p:clrMapOvr>
</p:sld>
</file>

<file path=ppt/theme/theme1.xml><?xml version="1.0" encoding="utf-8"?>
<a:theme xmlns:a="http://schemas.openxmlformats.org/drawingml/2006/main" name="Internet of Things by Slidesgo">
  <a:themeElements>
    <a:clrScheme name="Simple Light">
      <a:dk1>
        <a:srgbClr val="DB73CB"/>
      </a:dk1>
      <a:lt1>
        <a:srgbClr val="FEA8C3"/>
      </a:lt1>
      <a:dk2>
        <a:srgbClr val="E7D47B"/>
      </a:dk2>
      <a:lt2>
        <a:srgbClr val="FFFFFF"/>
      </a:lt2>
      <a:accent1>
        <a:srgbClr val="5229B7"/>
      </a:accent1>
      <a:accent2>
        <a:srgbClr val="9B69A5"/>
      </a:accent2>
      <a:accent3>
        <a:srgbClr val="78F0F9"/>
      </a:accent3>
      <a:accent4>
        <a:srgbClr val="C954FA"/>
      </a:accent4>
      <a:accent5>
        <a:srgbClr val="F7ABB7"/>
      </a:accent5>
      <a:accent6>
        <a:srgbClr val="FFD38B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</TotalTime>
  <Words>171</Words>
  <Application>Microsoft Office PowerPoint</Application>
  <PresentationFormat>Widescreen</PresentationFormat>
  <Paragraphs>48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5" baseType="lpstr">
      <vt:lpstr>Agency FB</vt:lpstr>
      <vt:lpstr>Arial</vt:lpstr>
      <vt:lpstr>Avenir Next LT Pro</vt:lpstr>
      <vt:lpstr>Bebas Neue</vt:lpstr>
      <vt:lpstr>Calibri</vt:lpstr>
      <vt:lpstr>Days One</vt:lpstr>
      <vt:lpstr>Lato</vt:lpstr>
      <vt:lpstr>Patrick Hand</vt:lpstr>
      <vt:lpstr>Poppins</vt:lpstr>
      <vt:lpstr>Roboto Condensed Light</vt:lpstr>
      <vt:lpstr>Tw Cen MT</vt:lpstr>
      <vt:lpstr>Wingdings</vt:lpstr>
      <vt:lpstr>Internet of Things by Slidesgo</vt:lpstr>
      <vt:lpstr>EGR101 SIM SPRINT 5 DEMO</vt:lpstr>
      <vt:lpstr>Project Description</vt:lpstr>
      <vt:lpstr>PowerPoint Presentation</vt:lpstr>
      <vt:lpstr>PowerPoint Presentation</vt:lpstr>
      <vt:lpstr>PowerPoint Presentation</vt:lpstr>
      <vt:lpstr>Last Sprint</vt:lpstr>
      <vt:lpstr>PowerPoint Presentation</vt:lpstr>
      <vt:lpstr>PowerPoint Presentation</vt:lpstr>
      <vt:lpstr>PowerPoint Presentation</vt:lpstr>
      <vt:lpstr>Courses</vt:lpstr>
      <vt:lpstr>PowerPoint Presentation</vt:lpstr>
      <vt:lpstr>Semester Timeline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EGR101 SIM SPRINT 5 DEMO</dc:title>
  <dc:creator>Dang, Vivian</dc:creator>
  <cp:lastModifiedBy>Vivian Dang</cp:lastModifiedBy>
  <cp:revision>2</cp:revision>
  <dcterms:created xsi:type="dcterms:W3CDTF">2022-03-03T01:04:40Z</dcterms:created>
  <dcterms:modified xsi:type="dcterms:W3CDTF">2022-03-09T01:59:51Z</dcterms:modified>
</cp:coreProperties>
</file>