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59" r:id="rId3"/>
    <p:sldId id="260" r:id="rId4"/>
    <p:sldId id="272" r:id="rId5"/>
    <p:sldId id="262" r:id="rId6"/>
    <p:sldId id="265" r:id="rId7"/>
    <p:sldId id="269" r:id="rId8"/>
    <p:sldId id="285" r:id="rId9"/>
    <p:sldId id="287" r:id="rId10"/>
    <p:sldId id="286" r:id="rId11"/>
    <p:sldId id="289" r:id="rId12"/>
    <p:sldId id="288" r:id="rId13"/>
    <p:sldId id="274" r:id="rId14"/>
    <p:sldId id="275" r:id="rId15"/>
    <p:sldId id="27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 autoAdjust="0"/>
    <p:restoredTop sz="94660"/>
  </p:normalViewPr>
  <p:slideViewPr>
    <p:cSldViewPr snapToGrid="0">
      <p:cViewPr>
        <p:scale>
          <a:sx n="93" d="100"/>
          <a:sy n="93" d="100"/>
        </p:scale>
        <p:origin x="204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34D66-83BC-4502-8737-C533E78250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40AE-4A0F-434B-80F8-628FC6D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9110e3ff9a_0_4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9110e3ff9a_0_4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9110e3ff9a_0_4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9110e3ff9a_0_4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591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9110e3ff9a_0_5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9110e3ff9a_0_5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9110e3ff9a_0_4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9110e3ff9a_0_4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9110e3ff9a_0_5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9110e3ff9a_0_5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9110e3ff9a_0_5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9110e3ff9a_0_5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9110e3ff9a_0_5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9110e3ff9a_0_5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9110e3ff9a_0_5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9110e3ff9a_0_5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9110e3ff9a_0_4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9110e3ff9a_0_4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9110e3ff9a_0_4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9110e3ff9a_0_4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9110e3ff9a_0_5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9110e3ff9a_0_5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9110e3ff9a_0_4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9110e3ff9a_0_4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9110e3ff9a_0_5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9110e3ff9a_0_5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9110e3ff9a_0_5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9110e3ff9a_0_5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9110e3ff9a_0_4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9110e3ff9a_0_4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420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9110e3ff9a_0_4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9110e3ff9a_0_4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82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80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9983951" y="991634"/>
            <a:ext cx="870533" cy="870533"/>
            <a:chOff x="2751400" y="2498775"/>
            <a:chExt cx="652900" cy="652900"/>
          </a:xfrm>
        </p:grpSpPr>
        <p:sp>
          <p:nvSpPr>
            <p:cNvPr id="12" name="Google Shape;12;p2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3210598">
            <a:off x="-436844" y="4983789"/>
            <a:ext cx="2296527" cy="2298297"/>
            <a:chOff x="4134250" y="882850"/>
            <a:chExt cx="843375" cy="844025"/>
          </a:xfrm>
        </p:grpSpPr>
        <p:sp>
          <p:nvSpPr>
            <p:cNvPr id="22" name="Google Shape;22;p2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10147678" y="-116803"/>
            <a:ext cx="1793601" cy="1793653"/>
            <a:chOff x="4876725" y="2387875"/>
            <a:chExt cx="874075" cy="874100"/>
          </a:xfrm>
        </p:grpSpPr>
        <p:sp>
          <p:nvSpPr>
            <p:cNvPr id="28" name="Google Shape;28;p2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0059864" y="4692504"/>
            <a:ext cx="718744" cy="688165"/>
            <a:chOff x="3483800" y="1530650"/>
            <a:chExt cx="1459674" cy="1397574"/>
          </a:xfrm>
        </p:grpSpPr>
        <p:sp>
          <p:nvSpPr>
            <p:cNvPr id="41" name="Google Shape;41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114714" y="255659"/>
            <a:ext cx="499989" cy="464328"/>
            <a:chOff x="3931664" y="3196564"/>
            <a:chExt cx="819834" cy="761359"/>
          </a:xfrm>
        </p:grpSpPr>
        <p:sp>
          <p:nvSpPr>
            <p:cNvPr id="51" name="Google Shape;51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3462168">
            <a:off x="1226198" y="2185056"/>
            <a:ext cx="245705" cy="221241"/>
            <a:chOff x="3931664" y="3196564"/>
            <a:chExt cx="819834" cy="761359"/>
          </a:xfrm>
        </p:grpSpPr>
        <p:sp>
          <p:nvSpPr>
            <p:cNvPr id="55" name="Google Shape;55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 rot="-5681754">
            <a:off x="10988505" y="4009004"/>
            <a:ext cx="245681" cy="221200"/>
            <a:chOff x="3931664" y="3196564"/>
            <a:chExt cx="819834" cy="761359"/>
          </a:xfrm>
        </p:grpSpPr>
        <p:sp>
          <p:nvSpPr>
            <p:cNvPr id="59" name="Google Shape;59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3093417">
            <a:off x="8734402" y="262231"/>
            <a:ext cx="313345" cy="300013"/>
            <a:chOff x="3483800" y="1530650"/>
            <a:chExt cx="1459674" cy="1397574"/>
          </a:xfrm>
        </p:grpSpPr>
        <p:sp>
          <p:nvSpPr>
            <p:cNvPr id="63" name="Google Shape;6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" name="Google Shape;72;p2"/>
          <p:cNvGrpSpPr/>
          <p:nvPr/>
        </p:nvGrpSpPr>
        <p:grpSpPr>
          <a:xfrm rot="3093417">
            <a:off x="1253269" y="2965164"/>
            <a:ext cx="313345" cy="300013"/>
            <a:chOff x="3483800" y="1530650"/>
            <a:chExt cx="1459674" cy="1397574"/>
          </a:xfrm>
        </p:grpSpPr>
        <p:sp>
          <p:nvSpPr>
            <p:cNvPr id="73" name="Google Shape;7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7773200" y="196252"/>
            <a:ext cx="5897528" cy="795878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2"/>
          <p:cNvSpPr/>
          <p:nvPr/>
        </p:nvSpPr>
        <p:spPr>
          <a:xfrm rot="5400000" flipH="1">
            <a:off x="-1879475" y="-3503732"/>
            <a:ext cx="7004844" cy="7741115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37FEF"/>
              </a:solidFill>
            </a:endParaRPr>
          </a:p>
        </p:txBody>
      </p:sp>
      <p:grpSp>
        <p:nvGrpSpPr>
          <p:cNvPr id="84" name="Google Shape;84;p2"/>
          <p:cNvGrpSpPr/>
          <p:nvPr/>
        </p:nvGrpSpPr>
        <p:grpSpPr>
          <a:xfrm rot="1742423">
            <a:off x="1336842" y="6026220"/>
            <a:ext cx="1132913" cy="1133664"/>
            <a:chOff x="3026450" y="831475"/>
            <a:chExt cx="944275" cy="944900"/>
          </a:xfrm>
        </p:grpSpPr>
        <p:sp>
          <p:nvSpPr>
            <p:cNvPr id="85" name="Google Shape;85;p2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" name="Google Shape;95;p2"/>
          <p:cNvGrpSpPr/>
          <p:nvPr/>
        </p:nvGrpSpPr>
        <p:grpSpPr>
          <a:xfrm rot="3093417">
            <a:off x="11514669" y="2745031"/>
            <a:ext cx="313345" cy="300013"/>
            <a:chOff x="3483800" y="1530650"/>
            <a:chExt cx="1459674" cy="1397574"/>
          </a:xfrm>
        </p:grpSpPr>
        <p:sp>
          <p:nvSpPr>
            <p:cNvPr id="96" name="Google Shape;96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-2454324">
            <a:off x="7038262" y="6279205"/>
            <a:ext cx="245729" cy="221175"/>
            <a:chOff x="3931664" y="3196564"/>
            <a:chExt cx="819834" cy="761359"/>
          </a:xfrm>
        </p:grpSpPr>
        <p:sp>
          <p:nvSpPr>
            <p:cNvPr id="106" name="Google Shape;106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2340400" y="2394417"/>
            <a:ext cx="7511200" cy="13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666"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2340400" y="3775584"/>
            <a:ext cx="7511200" cy="6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67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66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49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3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71" name="Google Shape;5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13"/>
          <p:cNvSpPr/>
          <p:nvPr/>
        </p:nvSpPr>
        <p:spPr>
          <a:xfrm>
            <a:off x="7035900" y="0"/>
            <a:ext cx="5897528" cy="7772379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13"/>
          <p:cNvSpPr/>
          <p:nvPr/>
        </p:nvSpPr>
        <p:spPr>
          <a:xfrm>
            <a:off x="-4692299" y="1"/>
            <a:ext cx="7004844" cy="703579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37FEF"/>
              </a:solidFill>
            </a:endParaRPr>
          </a:p>
        </p:txBody>
      </p:sp>
      <p:sp>
        <p:nvSpPr>
          <p:cNvPr id="574" name="Google Shape;574;p13"/>
          <p:cNvSpPr txBox="1">
            <a:spLocks noGrp="1"/>
          </p:cNvSpPr>
          <p:nvPr>
            <p:ph type="title"/>
          </p:nvPr>
        </p:nvSpPr>
        <p:spPr>
          <a:xfrm>
            <a:off x="3060800" y="4028751"/>
            <a:ext cx="6070800" cy="58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subTitle" idx="1"/>
          </p:nvPr>
        </p:nvSpPr>
        <p:spPr>
          <a:xfrm>
            <a:off x="3060600" y="2246851"/>
            <a:ext cx="6070800" cy="16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2047240" y="777685"/>
            <a:ext cx="258265" cy="247091"/>
            <a:chOff x="3483800" y="1530650"/>
            <a:chExt cx="1459674" cy="1397574"/>
          </a:xfrm>
        </p:grpSpPr>
        <p:sp>
          <p:nvSpPr>
            <p:cNvPr id="577" name="Google Shape;577;p1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13"/>
          <p:cNvGrpSpPr/>
          <p:nvPr/>
        </p:nvGrpSpPr>
        <p:grpSpPr>
          <a:xfrm>
            <a:off x="9452565" y="4541163"/>
            <a:ext cx="424347" cy="394080"/>
            <a:chOff x="3931664" y="3196564"/>
            <a:chExt cx="819834" cy="761359"/>
          </a:xfrm>
        </p:grpSpPr>
        <p:sp>
          <p:nvSpPr>
            <p:cNvPr id="587" name="Google Shape;587;p1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0" name="Google Shape;590;p13"/>
          <p:cNvGrpSpPr/>
          <p:nvPr/>
        </p:nvGrpSpPr>
        <p:grpSpPr>
          <a:xfrm>
            <a:off x="767119" y="1712696"/>
            <a:ext cx="667236" cy="619645"/>
            <a:chOff x="3931664" y="3196564"/>
            <a:chExt cx="819834" cy="761359"/>
          </a:xfrm>
        </p:grpSpPr>
        <p:sp>
          <p:nvSpPr>
            <p:cNvPr id="591" name="Google Shape;591;p1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4" name="Google Shape;594;p13"/>
          <p:cNvGrpSpPr/>
          <p:nvPr/>
        </p:nvGrpSpPr>
        <p:grpSpPr>
          <a:xfrm>
            <a:off x="10629906" y="3305452"/>
            <a:ext cx="258265" cy="247091"/>
            <a:chOff x="3483800" y="1530650"/>
            <a:chExt cx="1459674" cy="1397574"/>
          </a:xfrm>
        </p:grpSpPr>
        <p:sp>
          <p:nvSpPr>
            <p:cNvPr id="595" name="Google Shape;595;p1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-2700000">
            <a:off x="3655980" y="5890885"/>
            <a:ext cx="410105" cy="392395"/>
            <a:chOff x="3483800" y="1530650"/>
            <a:chExt cx="1459674" cy="1397574"/>
          </a:xfrm>
        </p:grpSpPr>
        <p:sp>
          <p:nvSpPr>
            <p:cNvPr id="605" name="Google Shape;605;p1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4" name="Google Shape;614;p13"/>
          <p:cNvGrpSpPr/>
          <p:nvPr/>
        </p:nvGrpSpPr>
        <p:grpSpPr>
          <a:xfrm rot="-3121908">
            <a:off x="9876538" y="522926"/>
            <a:ext cx="424293" cy="394031"/>
            <a:chOff x="3931664" y="3196564"/>
            <a:chExt cx="819834" cy="761359"/>
          </a:xfrm>
        </p:grpSpPr>
        <p:sp>
          <p:nvSpPr>
            <p:cNvPr id="615" name="Google Shape;615;p1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8" name="Google Shape;618;p13"/>
          <p:cNvGrpSpPr/>
          <p:nvPr/>
        </p:nvGrpSpPr>
        <p:grpSpPr>
          <a:xfrm>
            <a:off x="11160449" y="-563322"/>
            <a:ext cx="1524091" cy="1524091"/>
            <a:chOff x="1565300" y="733100"/>
            <a:chExt cx="1143525" cy="1143525"/>
          </a:xfrm>
        </p:grpSpPr>
        <p:sp>
          <p:nvSpPr>
            <p:cNvPr id="619" name="Google Shape;619;p13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6" name="Google Shape;626;p13"/>
          <p:cNvGrpSpPr/>
          <p:nvPr/>
        </p:nvGrpSpPr>
        <p:grpSpPr>
          <a:xfrm>
            <a:off x="-433113" y="4536455"/>
            <a:ext cx="2577672" cy="2577629"/>
            <a:chOff x="3174950" y="3673600"/>
            <a:chExt cx="1481875" cy="1481850"/>
          </a:xfrm>
        </p:grpSpPr>
        <p:sp>
          <p:nvSpPr>
            <p:cNvPr id="627" name="Google Shape;627;p13"/>
            <p:cNvSpPr/>
            <p:nvPr/>
          </p:nvSpPr>
          <p:spPr>
            <a:xfrm>
              <a:off x="3174950" y="3673600"/>
              <a:ext cx="1481875" cy="1481850"/>
            </a:xfrm>
            <a:custGeom>
              <a:avLst/>
              <a:gdLst/>
              <a:ahLst/>
              <a:cxnLst/>
              <a:rect l="l" t="t" r="r" b="b"/>
              <a:pathLst>
                <a:path w="59275" h="59274" extrusionOk="0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267075" y="3800150"/>
              <a:ext cx="1235600" cy="1232625"/>
            </a:xfrm>
            <a:custGeom>
              <a:avLst/>
              <a:gdLst/>
              <a:ahLst/>
              <a:cxnLst/>
              <a:rect l="l" t="t" r="r" b="b"/>
              <a:pathLst>
                <a:path w="49424" h="49305" extrusionOk="0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423700" y="3886675"/>
              <a:ext cx="915450" cy="938050"/>
            </a:xfrm>
            <a:custGeom>
              <a:avLst/>
              <a:gdLst/>
              <a:ahLst/>
              <a:cxnLst/>
              <a:rect l="l" t="t" r="r" b="b"/>
              <a:pathLst>
                <a:path w="36618" h="37522" extrusionOk="0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814675" y="4088925"/>
              <a:ext cx="406050" cy="481825"/>
            </a:xfrm>
            <a:custGeom>
              <a:avLst/>
              <a:gdLst/>
              <a:ahLst/>
              <a:cxnLst/>
              <a:rect l="l" t="t" r="r" b="b"/>
              <a:pathLst>
                <a:path w="16242" h="19273" extrusionOk="0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345375" y="3798900"/>
              <a:ext cx="1311450" cy="1356550"/>
            </a:xfrm>
            <a:custGeom>
              <a:avLst/>
              <a:gdLst/>
              <a:ahLst/>
              <a:cxnLst/>
              <a:rect l="l" t="t" r="r" b="b"/>
              <a:pathLst>
                <a:path w="52458" h="54262" extrusionOk="0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0450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34" name="Google Shape;63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635;p14"/>
          <p:cNvGrpSpPr/>
          <p:nvPr/>
        </p:nvGrpSpPr>
        <p:grpSpPr>
          <a:xfrm>
            <a:off x="318906" y="1211532"/>
            <a:ext cx="413196" cy="383725"/>
            <a:chOff x="3931664" y="3196564"/>
            <a:chExt cx="819834" cy="761359"/>
          </a:xfrm>
        </p:grpSpPr>
        <p:sp>
          <p:nvSpPr>
            <p:cNvPr id="636" name="Google Shape;636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9" name="Google Shape;639;p14"/>
          <p:cNvGrpSpPr/>
          <p:nvPr/>
        </p:nvGrpSpPr>
        <p:grpSpPr>
          <a:xfrm>
            <a:off x="11773917" y="6188151"/>
            <a:ext cx="541636" cy="517661"/>
            <a:chOff x="3483800" y="1530650"/>
            <a:chExt cx="1459674" cy="1397574"/>
          </a:xfrm>
        </p:grpSpPr>
        <p:sp>
          <p:nvSpPr>
            <p:cNvPr id="640" name="Google Shape;640;p14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9" name="Google Shape;649;p14"/>
          <p:cNvGrpSpPr/>
          <p:nvPr/>
        </p:nvGrpSpPr>
        <p:grpSpPr>
          <a:xfrm rot="3907081">
            <a:off x="170980" y="2002612"/>
            <a:ext cx="204723" cy="190121"/>
            <a:chOff x="3931664" y="3196564"/>
            <a:chExt cx="819834" cy="761359"/>
          </a:xfrm>
        </p:grpSpPr>
        <p:sp>
          <p:nvSpPr>
            <p:cNvPr id="650" name="Google Shape;650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3" name="Google Shape;653;p14"/>
          <p:cNvGrpSpPr/>
          <p:nvPr/>
        </p:nvGrpSpPr>
        <p:grpSpPr>
          <a:xfrm rot="3907081">
            <a:off x="11489013" y="5338912"/>
            <a:ext cx="204723" cy="190121"/>
            <a:chOff x="3931664" y="3196564"/>
            <a:chExt cx="819834" cy="761359"/>
          </a:xfrm>
        </p:grpSpPr>
        <p:sp>
          <p:nvSpPr>
            <p:cNvPr id="654" name="Google Shape;654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14"/>
          <p:cNvGrpSpPr/>
          <p:nvPr/>
        </p:nvGrpSpPr>
        <p:grpSpPr>
          <a:xfrm rot="-2977161">
            <a:off x="11950513" y="4199966"/>
            <a:ext cx="384864" cy="357413"/>
            <a:chOff x="3931664" y="3196564"/>
            <a:chExt cx="819834" cy="761359"/>
          </a:xfrm>
        </p:grpSpPr>
        <p:sp>
          <p:nvSpPr>
            <p:cNvPr id="658" name="Google Shape;658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1" name="Google Shape;661;p14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14"/>
          <p:cNvSpPr/>
          <p:nvPr/>
        </p:nvSpPr>
        <p:spPr>
          <a:xfrm>
            <a:off x="961100" y="1935200"/>
            <a:ext cx="10272000" cy="42028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3" name="Google Shape;663;p14"/>
          <p:cNvSpPr txBox="1">
            <a:spLocks noGrp="1"/>
          </p:cNvSpPr>
          <p:nvPr>
            <p:ph type="subTitle" idx="1"/>
          </p:nvPr>
        </p:nvSpPr>
        <p:spPr>
          <a:xfrm>
            <a:off x="2490148" y="2943400"/>
            <a:ext cx="3060800" cy="9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64" name="Google Shape;664;p14"/>
          <p:cNvSpPr txBox="1">
            <a:spLocks noGrp="1"/>
          </p:cNvSpPr>
          <p:nvPr>
            <p:ph type="title" idx="2"/>
          </p:nvPr>
        </p:nvSpPr>
        <p:spPr>
          <a:xfrm>
            <a:off x="2490148" y="2487400"/>
            <a:ext cx="3060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14"/>
          <p:cNvSpPr txBox="1">
            <a:spLocks noGrp="1"/>
          </p:cNvSpPr>
          <p:nvPr>
            <p:ph type="subTitle" idx="3"/>
          </p:nvPr>
        </p:nvSpPr>
        <p:spPr>
          <a:xfrm>
            <a:off x="7392648" y="2943400"/>
            <a:ext cx="3060800" cy="9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66" name="Google Shape;666;p14"/>
          <p:cNvSpPr txBox="1">
            <a:spLocks noGrp="1"/>
          </p:cNvSpPr>
          <p:nvPr>
            <p:ph type="title" idx="4"/>
          </p:nvPr>
        </p:nvSpPr>
        <p:spPr>
          <a:xfrm>
            <a:off x="7392648" y="2487400"/>
            <a:ext cx="3060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4"/>
          <p:cNvSpPr txBox="1">
            <a:spLocks noGrp="1"/>
          </p:cNvSpPr>
          <p:nvPr>
            <p:ph type="subTitle" idx="5"/>
          </p:nvPr>
        </p:nvSpPr>
        <p:spPr>
          <a:xfrm>
            <a:off x="2490148" y="4724567"/>
            <a:ext cx="3060800" cy="9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68" name="Google Shape;668;p14"/>
          <p:cNvSpPr txBox="1">
            <a:spLocks noGrp="1"/>
          </p:cNvSpPr>
          <p:nvPr>
            <p:ph type="title" idx="6"/>
          </p:nvPr>
        </p:nvSpPr>
        <p:spPr>
          <a:xfrm>
            <a:off x="2489949" y="4268567"/>
            <a:ext cx="3060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14"/>
          <p:cNvSpPr txBox="1">
            <a:spLocks noGrp="1"/>
          </p:cNvSpPr>
          <p:nvPr>
            <p:ph type="subTitle" idx="7"/>
          </p:nvPr>
        </p:nvSpPr>
        <p:spPr>
          <a:xfrm>
            <a:off x="7392648" y="4724567"/>
            <a:ext cx="3060800" cy="9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70" name="Google Shape;670;p14"/>
          <p:cNvSpPr txBox="1">
            <a:spLocks noGrp="1"/>
          </p:cNvSpPr>
          <p:nvPr>
            <p:ph type="title" idx="8"/>
          </p:nvPr>
        </p:nvSpPr>
        <p:spPr>
          <a:xfrm>
            <a:off x="7392648" y="4268567"/>
            <a:ext cx="3060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4"/>
          <p:cNvSpPr txBox="1">
            <a:spLocks noGrp="1"/>
          </p:cNvSpPr>
          <p:nvPr>
            <p:ph type="title" idx="9" hasCustomPrompt="1"/>
          </p:nvPr>
        </p:nvSpPr>
        <p:spPr>
          <a:xfrm>
            <a:off x="1738551" y="2487400"/>
            <a:ext cx="552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72" name="Google Shape;672;p14"/>
          <p:cNvSpPr txBox="1">
            <a:spLocks noGrp="1"/>
          </p:cNvSpPr>
          <p:nvPr>
            <p:ph type="title" idx="13" hasCustomPrompt="1"/>
          </p:nvPr>
        </p:nvSpPr>
        <p:spPr>
          <a:xfrm>
            <a:off x="1738551" y="4268567"/>
            <a:ext cx="552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73" name="Google Shape;6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641051" y="2487400"/>
            <a:ext cx="552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74" name="Google Shape;674;p14"/>
          <p:cNvSpPr txBox="1">
            <a:spLocks noGrp="1"/>
          </p:cNvSpPr>
          <p:nvPr>
            <p:ph type="title" idx="15" hasCustomPrompt="1"/>
          </p:nvPr>
        </p:nvSpPr>
        <p:spPr>
          <a:xfrm>
            <a:off x="6641051" y="4268567"/>
            <a:ext cx="552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grpSp>
        <p:nvGrpSpPr>
          <p:cNvPr id="675" name="Google Shape;675;p14"/>
          <p:cNvGrpSpPr/>
          <p:nvPr/>
        </p:nvGrpSpPr>
        <p:grpSpPr>
          <a:xfrm>
            <a:off x="-325794" y="-157374"/>
            <a:ext cx="1198299" cy="1198333"/>
            <a:chOff x="4876725" y="2387875"/>
            <a:chExt cx="874075" cy="874100"/>
          </a:xfrm>
        </p:grpSpPr>
        <p:sp>
          <p:nvSpPr>
            <p:cNvPr id="676" name="Google Shape;676;p14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58117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90" name="Google Shape;69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15"/>
          <p:cNvSpPr/>
          <p:nvPr/>
        </p:nvSpPr>
        <p:spPr>
          <a:xfrm rot="5400000" flipH="1">
            <a:off x="-2739668" y="-3593672"/>
            <a:ext cx="8120475" cy="8974008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2" name="Google Shape;692;p15"/>
          <p:cNvGrpSpPr/>
          <p:nvPr/>
        </p:nvGrpSpPr>
        <p:grpSpPr>
          <a:xfrm>
            <a:off x="11773917" y="6188151"/>
            <a:ext cx="541636" cy="517661"/>
            <a:chOff x="3483800" y="1530650"/>
            <a:chExt cx="1459674" cy="1397574"/>
          </a:xfrm>
        </p:grpSpPr>
        <p:sp>
          <p:nvSpPr>
            <p:cNvPr id="693" name="Google Shape;693;p15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rot="3907081">
            <a:off x="11489013" y="5338912"/>
            <a:ext cx="204723" cy="190121"/>
            <a:chOff x="3931664" y="3196564"/>
            <a:chExt cx="819834" cy="761359"/>
          </a:xfrm>
        </p:grpSpPr>
        <p:sp>
          <p:nvSpPr>
            <p:cNvPr id="703" name="Google Shape;703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6" name="Google Shape;706;p15"/>
          <p:cNvGrpSpPr/>
          <p:nvPr/>
        </p:nvGrpSpPr>
        <p:grpSpPr>
          <a:xfrm rot="-2977161">
            <a:off x="11950513" y="4199966"/>
            <a:ext cx="384864" cy="357413"/>
            <a:chOff x="3931664" y="3196564"/>
            <a:chExt cx="819834" cy="761359"/>
          </a:xfrm>
        </p:grpSpPr>
        <p:sp>
          <p:nvSpPr>
            <p:cNvPr id="707" name="Google Shape;707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318906" y="1211532"/>
            <a:ext cx="413196" cy="383725"/>
            <a:chOff x="3931664" y="3196564"/>
            <a:chExt cx="819834" cy="761359"/>
          </a:xfrm>
        </p:grpSpPr>
        <p:sp>
          <p:nvSpPr>
            <p:cNvPr id="711" name="Google Shape;711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4" name="Google Shape;714;p15"/>
          <p:cNvGrpSpPr/>
          <p:nvPr/>
        </p:nvGrpSpPr>
        <p:grpSpPr>
          <a:xfrm rot="3907081">
            <a:off x="170980" y="2002612"/>
            <a:ext cx="204723" cy="190121"/>
            <a:chOff x="3931664" y="3196564"/>
            <a:chExt cx="819834" cy="761359"/>
          </a:xfrm>
        </p:grpSpPr>
        <p:sp>
          <p:nvSpPr>
            <p:cNvPr id="715" name="Google Shape;715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8" name="Google Shape;718;p15"/>
          <p:cNvSpPr txBox="1">
            <a:spLocks noGrp="1"/>
          </p:cNvSpPr>
          <p:nvPr>
            <p:ph type="subTitle" idx="1"/>
          </p:nvPr>
        </p:nvSpPr>
        <p:spPr>
          <a:xfrm>
            <a:off x="960000" y="2500867"/>
            <a:ext cx="7958800" cy="363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19" name="Google Shape;719;p15"/>
          <p:cNvSpPr txBox="1">
            <a:spLocks noGrp="1"/>
          </p:cNvSpPr>
          <p:nvPr>
            <p:ph type="title"/>
          </p:nvPr>
        </p:nvSpPr>
        <p:spPr>
          <a:xfrm>
            <a:off x="6096000" y="575133"/>
            <a:ext cx="5136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20" name="Google Shape;720;p15"/>
          <p:cNvGrpSpPr/>
          <p:nvPr/>
        </p:nvGrpSpPr>
        <p:grpSpPr>
          <a:xfrm rot="-895738">
            <a:off x="954458" y="-422922"/>
            <a:ext cx="1354876" cy="1349943"/>
            <a:chOff x="4134250" y="882850"/>
            <a:chExt cx="843375" cy="844025"/>
          </a:xfrm>
        </p:grpSpPr>
        <p:sp>
          <p:nvSpPr>
            <p:cNvPr id="721" name="Google Shape;721;p15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9975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6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28" name="Google Shape;7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6"/>
          <p:cNvSpPr txBox="1">
            <a:spLocks noGrp="1"/>
          </p:cNvSpPr>
          <p:nvPr>
            <p:ph type="title"/>
          </p:nvPr>
        </p:nvSpPr>
        <p:spPr>
          <a:xfrm>
            <a:off x="1513600" y="575133"/>
            <a:ext cx="91648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6"/>
          <p:cNvSpPr/>
          <p:nvPr/>
        </p:nvSpPr>
        <p:spPr>
          <a:xfrm>
            <a:off x="833200" y="2673933"/>
            <a:ext cx="3185200" cy="3125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1" name="Google Shape;731;p16"/>
          <p:cNvSpPr/>
          <p:nvPr/>
        </p:nvSpPr>
        <p:spPr>
          <a:xfrm>
            <a:off x="8173600" y="2673933"/>
            <a:ext cx="3185200" cy="3125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2" name="Google Shape;732;p16"/>
          <p:cNvSpPr/>
          <p:nvPr/>
        </p:nvSpPr>
        <p:spPr>
          <a:xfrm>
            <a:off x="4503400" y="2673933"/>
            <a:ext cx="3185200" cy="3125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16"/>
          <p:cNvSpPr txBox="1">
            <a:spLocks noGrp="1"/>
          </p:cNvSpPr>
          <p:nvPr>
            <p:ph type="subTitle" idx="1"/>
          </p:nvPr>
        </p:nvSpPr>
        <p:spPr>
          <a:xfrm>
            <a:off x="960000" y="4711717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34" name="Google Shape;734;p16"/>
          <p:cNvSpPr txBox="1">
            <a:spLocks noGrp="1"/>
          </p:cNvSpPr>
          <p:nvPr>
            <p:ph type="title" idx="2"/>
          </p:nvPr>
        </p:nvSpPr>
        <p:spPr>
          <a:xfrm>
            <a:off x="960000" y="4156217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16"/>
          <p:cNvSpPr txBox="1">
            <a:spLocks noGrp="1"/>
          </p:cNvSpPr>
          <p:nvPr>
            <p:ph type="subTitle" idx="3"/>
          </p:nvPr>
        </p:nvSpPr>
        <p:spPr>
          <a:xfrm>
            <a:off x="4630199" y="4714733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36" name="Google Shape;736;p16"/>
          <p:cNvSpPr txBox="1">
            <a:spLocks noGrp="1"/>
          </p:cNvSpPr>
          <p:nvPr>
            <p:ph type="title" idx="4"/>
          </p:nvPr>
        </p:nvSpPr>
        <p:spPr>
          <a:xfrm>
            <a:off x="4630200" y="4159233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16"/>
          <p:cNvSpPr txBox="1">
            <a:spLocks noGrp="1"/>
          </p:cNvSpPr>
          <p:nvPr>
            <p:ph type="subTitle" idx="5"/>
          </p:nvPr>
        </p:nvSpPr>
        <p:spPr>
          <a:xfrm>
            <a:off x="8300399" y="4714733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38" name="Google Shape;738;p16"/>
          <p:cNvSpPr txBox="1">
            <a:spLocks noGrp="1"/>
          </p:cNvSpPr>
          <p:nvPr>
            <p:ph type="title" idx="6"/>
          </p:nvPr>
        </p:nvSpPr>
        <p:spPr>
          <a:xfrm>
            <a:off x="8300400" y="4159233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39" name="Google Shape;739;p16"/>
          <p:cNvGrpSpPr/>
          <p:nvPr/>
        </p:nvGrpSpPr>
        <p:grpSpPr>
          <a:xfrm flipH="1">
            <a:off x="89396" y="1616085"/>
            <a:ext cx="258265" cy="247091"/>
            <a:chOff x="3483800" y="1530650"/>
            <a:chExt cx="1459674" cy="1397574"/>
          </a:xfrm>
        </p:grpSpPr>
        <p:sp>
          <p:nvSpPr>
            <p:cNvPr id="740" name="Google Shape;740;p1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9" name="Google Shape;749;p16"/>
          <p:cNvGrpSpPr/>
          <p:nvPr/>
        </p:nvGrpSpPr>
        <p:grpSpPr>
          <a:xfrm flipH="1">
            <a:off x="11505353" y="5989196"/>
            <a:ext cx="424347" cy="394080"/>
            <a:chOff x="3931664" y="3196564"/>
            <a:chExt cx="819834" cy="761359"/>
          </a:xfrm>
        </p:grpSpPr>
        <p:sp>
          <p:nvSpPr>
            <p:cNvPr id="750" name="Google Shape;750;p1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3" name="Google Shape;753;p16"/>
          <p:cNvGrpSpPr/>
          <p:nvPr/>
        </p:nvGrpSpPr>
        <p:grpSpPr>
          <a:xfrm flipH="1">
            <a:off x="-90324" y="781592"/>
            <a:ext cx="468071" cy="434685"/>
            <a:chOff x="3931664" y="3196564"/>
            <a:chExt cx="819834" cy="761359"/>
          </a:xfrm>
        </p:grpSpPr>
        <p:sp>
          <p:nvSpPr>
            <p:cNvPr id="754" name="Google Shape;754;p1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16"/>
          <p:cNvGrpSpPr/>
          <p:nvPr/>
        </p:nvGrpSpPr>
        <p:grpSpPr>
          <a:xfrm flipH="1">
            <a:off x="11588396" y="3181919"/>
            <a:ext cx="258265" cy="247091"/>
            <a:chOff x="3483800" y="1530650"/>
            <a:chExt cx="1459674" cy="1397574"/>
          </a:xfrm>
        </p:grpSpPr>
        <p:sp>
          <p:nvSpPr>
            <p:cNvPr id="758" name="Google Shape;758;p1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7" name="Google Shape;767;p16"/>
          <p:cNvGrpSpPr/>
          <p:nvPr/>
        </p:nvGrpSpPr>
        <p:grpSpPr>
          <a:xfrm flipH="1">
            <a:off x="10438605" y="6329396"/>
            <a:ext cx="156283" cy="149261"/>
            <a:chOff x="3483800" y="1530650"/>
            <a:chExt cx="1459674" cy="1397574"/>
          </a:xfrm>
        </p:grpSpPr>
        <p:sp>
          <p:nvSpPr>
            <p:cNvPr id="768" name="Google Shape;768;p1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7" name="Google Shape;777;p16"/>
          <p:cNvGrpSpPr/>
          <p:nvPr/>
        </p:nvGrpSpPr>
        <p:grpSpPr>
          <a:xfrm flipH="1">
            <a:off x="11358796" y="596452"/>
            <a:ext cx="258265" cy="247091"/>
            <a:chOff x="3483800" y="1530650"/>
            <a:chExt cx="1459674" cy="1397574"/>
          </a:xfrm>
        </p:grpSpPr>
        <p:sp>
          <p:nvSpPr>
            <p:cNvPr id="778" name="Google Shape;778;p1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9665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7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89" name="Google Shape;78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7"/>
          <p:cNvSpPr txBox="1">
            <a:spLocks noGrp="1"/>
          </p:cNvSpPr>
          <p:nvPr>
            <p:ph type="title"/>
          </p:nvPr>
        </p:nvSpPr>
        <p:spPr>
          <a:xfrm>
            <a:off x="960000" y="1532400"/>
            <a:ext cx="5907600" cy="22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17"/>
          <p:cNvSpPr txBox="1">
            <a:spLocks noGrp="1"/>
          </p:cNvSpPr>
          <p:nvPr>
            <p:ph type="subTitle" idx="1"/>
          </p:nvPr>
        </p:nvSpPr>
        <p:spPr>
          <a:xfrm>
            <a:off x="960000" y="4239609"/>
            <a:ext cx="3894000" cy="10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792" name="Google Shape;792;p17"/>
          <p:cNvGrpSpPr/>
          <p:nvPr/>
        </p:nvGrpSpPr>
        <p:grpSpPr>
          <a:xfrm>
            <a:off x="830873" y="325919"/>
            <a:ext cx="258265" cy="247091"/>
            <a:chOff x="3483800" y="1530650"/>
            <a:chExt cx="1459674" cy="1397574"/>
          </a:xfrm>
        </p:grpSpPr>
        <p:sp>
          <p:nvSpPr>
            <p:cNvPr id="793" name="Google Shape;793;p1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>
            <a:off x="184999" y="5479496"/>
            <a:ext cx="424347" cy="394080"/>
            <a:chOff x="3931664" y="3196564"/>
            <a:chExt cx="819834" cy="761359"/>
          </a:xfrm>
        </p:grpSpPr>
        <p:sp>
          <p:nvSpPr>
            <p:cNvPr id="803" name="Google Shape;803;p1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6" name="Google Shape;806;p17"/>
          <p:cNvGrpSpPr/>
          <p:nvPr/>
        </p:nvGrpSpPr>
        <p:grpSpPr>
          <a:xfrm>
            <a:off x="-240747" y="855463"/>
            <a:ext cx="667236" cy="619645"/>
            <a:chOff x="3931664" y="3196564"/>
            <a:chExt cx="819834" cy="761359"/>
          </a:xfrm>
        </p:grpSpPr>
        <p:sp>
          <p:nvSpPr>
            <p:cNvPr id="807" name="Google Shape;807;p1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17"/>
          <p:cNvGrpSpPr/>
          <p:nvPr/>
        </p:nvGrpSpPr>
        <p:grpSpPr>
          <a:xfrm>
            <a:off x="609340" y="6393119"/>
            <a:ext cx="258265" cy="247091"/>
            <a:chOff x="3483800" y="1530650"/>
            <a:chExt cx="1459674" cy="1397574"/>
          </a:xfrm>
        </p:grpSpPr>
        <p:sp>
          <p:nvSpPr>
            <p:cNvPr id="811" name="Google Shape;811;p1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0" name="Google Shape;820;p17"/>
          <p:cNvGrpSpPr/>
          <p:nvPr/>
        </p:nvGrpSpPr>
        <p:grpSpPr>
          <a:xfrm>
            <a:off x="11097565" y="325929"/>
            <a:ext cx="424347" cy="394080"/>
            <a:chOff x="3931664" y="3196564"/>
            <a:chExt cx="819834" cy="761359"/>
          </a:xfrm>
        </p:grpSpPr>
        <p:sp>
          <p:nvSpPr>
            <p:cNvPr id="821" name="Google Shape;821;p1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4" name="Google Shape;824;p17"/>
          <p:cNvGrpSpPr/>
          <p:nvPr/>
        </p:nvGrpSpPr>
        <p:grpSpPr>
          <a:xfrm>
            <a:off x="11621773" y="1285319"/>
            <a:ext cx="258265" cy="247091"/>
            <a:chOff x="3483800" y="1530650"/>
            <a:chExt cx="1459674" cy="1397574"/>
          </a:xfrm>
        </p:grpSpPr>
        <p:sp>
          <p:nvSpPr>
            <p:cNvPr id="825" name="Google Shape;825;p1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05825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8"/>
          <p:cNvSpPr txBox="1">
            <a:spLocks noGrp="1"/>
          </p:cNvSpPr>
          <p:nvPr>
            <p:ph type="title"/>
          </p:nvPr>
        </p:nvSpPr>
        <p:spPr>
          <a:xfrm>
            <a:off x="2835600" y="2306033"/>
            <a:ext cx="6520800" cy="16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5867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18"/>
          <p:cNvSpPr/>
          <p:nvPr/>
        </p:nvSpPr>
        <p:spPr>
          <a:xfrm>
            <a:off x="6433500" y="0"/>
            <a:ext cx="5897528" cy="7772379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7" name="Google Shape;837;p18"/>
          <p:cNvSpPr/>
          <p:nvPr/>
        </p:nvSpPr>
        <p:spPr>
          <a:xfrm rot="10800000" flipH="1">
            <a:off x="-4428998" y="-987406"/>
            <a:ext cx="7004844" cy="7845412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37FEF"/>
              </a:solidFill>
            </a:endParaRPr>
          </a:p>
        </p:txBody>
      </p:sp>
      <p:grpSp>
        <p:nvGrpSpPr>
          <p:cNvPr id="838" name="Google Shape;838;p18"/>
          <p:cNvGrpSpPr/>
          <p:nvPr/>
        </p:nvGrpSpPr>
        <p:grpSpPr>
          <a:xfrm>
            <a:off x="944113" y="5425224"/>
            <a:ext cx="1145187" cy="1145187"/>
            <a:chOff x="2751400" y="2498775"/>
            <a:chExt cx="652900" cy="652900"/>
          </a:xfrm>
        </p:grpSpPr>
        <p:sp>
          <p:nvSpPr>
            <p:cNvPr id="839" name="Google Shape;839;p18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8" name="Google Shape;848;p18"/>
          <p:cNvGrpSpPr/>
          <p:nvPr/>
        </p:nvGrpSpPr>
        <p:grpSpPr>
          <a:xfrm>
            <a:off x="11001086" y="-160044"/>
            <a:ext cx="1362508" cy="1362547"/>
            <a:chOff x="4876725" y="2387875"/>
            <a:chExt cx="874075" cy="874100"/>
          </a:xfrm>
        </p:grpSpPr>
        <p:sp>
          <p:nvSpPr>
            <p:cNvPr id="849" name="Google Shape;849;p18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1" name="Google Shape;861;p18"/>
          <p:cNvGrpSpPr/>
          <p:nvPr/>
        </p:nvGrpSpPr>
        <p:grpSpPr>
          <a:xfrm rot="8419">
            <a:off x="10903813" y="749732"/>
            <a:ext cx="551007" cy="548953"/>
            <a:chOff x="4134250" y="882850"/>
            <a:chExt cx="843375" cy="844025"/>
          </a:xfrm>
        </p:grpSpPr>
        <p:sp>
          <p:nvSpPr>
            <p:cNvPr id="862" name="Google Shape;862;p18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10956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9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69" name="Google Shape;86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19"/>
          <p:cNvSpPr txBox="1">
            <a:spLocks noGrp="1"/>
          </p:cNvSpPr>
          <p:nvPr>
            <p:ph type="title"/>
          </p:nvPr>
        </p:nvSpPr>
        <p:spPr>
          <a:xfrm>
            <a:off x="1513600" y="575133"/>
            <a:ext cx="91648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19"/>
          <p:cNvSpPr/>
          <p:nvPr/>
        </p:nvSpPr>
        <p:spPr>
          <a:xfrm>
            <a:off x="6840000" y="2051217"/>
            <a:ext cx="4407200" cy="1549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2" name="Google Shape;872;p19"/>
          <p:cNvSpPr/>
          <p:nvPr/>
        </p:nvSpPr>
        <p:spPr>
          <a:xfrm>
            <a:off x="944800" y="2051233"/>
            <a:ext cx="4407200" cy="1549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3" name="Google Shape;873;p19"/>
          <p:cNvSpPr/>
          <p:nvPr/>
        </p:nvSpPr>
        <p:spPr>
          <a:xfrm>
            <a:off x="944800" y="4471900"/>
            <a:ext cx="4407200" cy="1549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4" name="Google Shape;874;p19"/>
          <p:cNvSpPr/>
          <p:nvPr/>
        </p:nvSpPr>
        <p:spPr>
          <a:xfrm>
            <a:off x="6840000" y="4471900"/>
            <a:ext cx="4407200" cy="1549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5" name="Google Shape;875;p19"/>
          <p:cNvSpPr txBox="1">
            <a:spLocks noGrp="1"/>
          </p:cNvSpPr>
          <p:nvPr>
            <p:ph type="subTitle" idx="1"/>
          </p:nvPr>
        </p:nvSpPr>
        <p:spPr>
          <a:xfrm>
            <a:off x="2248333" y="2747751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76" name="Google Shape;876;p19"/>
          <p:cNvSpPr txBox="1">
            <a:spLocks noGrp="1"/>
          </p:cNvSpPr>
          <p:nvPr>
            <p:ph type="title" idx="2"/>
          </p:nvPr>
        </p:nvSpPr>
        <p:spPr>
          <a:xfrm>
            <a:off x="2248333" y="2194384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19"/>
          <p:cNvSpPr txBox="1">
            <a:spLocks noGrp="1"/>
          </p:cNvSpPr>
          <p:nvPr>
            <p:ph type="subTitle" idx="3"/>
          </p:nvPr>
        </p:nvSpPr>
        <p:spPr>
          <a:xfrm>
            <a:off x="8127100" y="2747751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78" name="Google Shape;878;p19"/>
          <p:cNvSpPr txBox="1">
            <a:spLocks noGrp="1"/>
          </p:cNvSpPr>
          <p:nvPr>
            <p:ph type="title" idx="4"/>
          </p:nvPr>
        </p:nvSpPr>
        <p:spPr>
          <a:xfrm>
            <a:off x="8127100" y="2194384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19"/>
          <p:cNvSpPr txBox="1">
            <a:spLocks noGrp="1"/>
          </p:cNvSpPr>
          <p:nvPr>
            <p:ph type="subTitle" idx="5"/>
          </p:nvPr>
        </p:nvSpPr>
        <p:spPr>
          <a:xfrm>
            <a:off x="2248317" y="5168717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80" name="Google Shape;880;p19"/>
          <p:cNvSpPr txBox="1">
            <a:spLocks noGrp="1"/>
          </p:cNvSpPr>
          <p:nvPr>
            <p:ph type="title" idx="6"/>
          </p:nvPr>
        </p:nvSpPr>
        <p:spPr>
          <a:xfrm>
            <a:off x="2248317" y="4603951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19"/>
          <p:cNvSpPr txBox="1">
            <a:spLocks noGrp="1"/>
          </p:cNvSpPr>
          <p:nvPr>
            <p:ph type="subTitle" idx="7"/>
          </p:nvPr>
        </p:nvSpPr>
        <p:spPr>
          <a:xfrm>
            <a:off x="8127084" y="5168717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82" name="Google Shape;882;p19"/>
          <p:cNvSpPr txBox="1">
            <a:spLocks noGrp="1"/>
          </p:cNvSpPr>
          <p:nvPr>
            <p:ph type="title" idx="8"/>
          </p:nvPr>
        </p:nvSpPr>
        <p:spPr>
          <a:xfrm>
            <a:off x="8127084" y="4603951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83" name="Google Shape;883;p19"/>
          <p:cNvGrpSpPr/>
          <p:nvPr/>
        </p:nvGrpSpPr>
        <p:grpSpPr>
          <a:xfrm flipH="1">
            <a:off x="89396" y="1616085"/>
            <a:ext cx="258265" cy="247091"/>
            <a:chOff x="3483800" y="1530650"/>
            <a:chExt cx="1459674" cy="1397574"/>
          </a:xfrm>
        </p:grpSpPr>
        <p:sp>
          <p:nvSpPr>
            <p:cNvPr id="884" name="Google Shape;884;p1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3" name="Google Shape;893;p19"/>
          <p:cNvGrpSpPr/>
          <p:nvPr/>
        </p:nvGrpSpPr>
        <p:grpSpPr>
          <a:xfrm flipH="1">
            <a:off x="11505353" y="5989196"/>
            <a:ext cx="424347" cy="394080"/>
            <a:chOff x="3931664" y="3196564"/>
            <a:chExt cx="819834" cy="761359"/>
          </a:xfrm>
        </p:grpSpPr>
        <p:sp>
          <p:nvSpPr>
            <p:cNvPr id="894" name="Google Shape;894;p1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7" name="Google Shape;897;p19"/>
          <p:cNvGrpSpPr/>
          <p:nvPr/>
        </p:nvGrpSpPr>
        <p:grpSpPr>
          <a:xfrm flipH="1">
            <a:off x="-90324" y="781592"/>
            <a:ext cx="468071" cy="434685"/>
            <a:chOff x="3931664" y="3196564"/>
            <a:chExt cx="819834" cy="761359"/>
          </a:xfrm>
        </p:grpSpPr>
        <p:sp>
          <p:nvSpPr>
            <p:cNvPr id="898" name="Google Shape;898;p1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1" name="Google Shape;901;p19"/>
          <p:cNvGrpSpPr/>
          <p:nvPr/>
        </p:nvGrpSpPr>
        <p:grpSpPr>
          <a:xfrm flipH="1">
            <a:off x="11588396" y="3181919"/>
            <a:ext cx="258265" cy="247091"/>
            <a:chOff x="3483800" y="1530650"/>
            <a:chExt cx="1459674" cy="1397574"/>
          </a:xfrm>
        </p:grpSpPr>
        <p:sp>
          <p:nvSpPr>
            <p:cNvPr id="902" name="Google Shape;902;p1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1" name="Google Shape;911;p19"/>
          <p:cNvGrpSpPr/>
          <p:nvPr/>
        </p:nvGrpSpPr>
        <p:grpSpPr>
          <a:xfrm flipH="1">
            <a:off x="10438605" y="6329396"/>
            <a:ext cx="156283" cy="149261"/>
            <a:chOff x="3483800" y="1530650"/>
            <a:chExt cx="1459674" cy="1397574"/>
          </a:xfrm>
        </p:grpSpPr>
        <p:sp>
          <p:nvSpPr>
            <p:cNvPr id="912" name="Google Shape;912;p1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19"/>
          <p:cNvGrpSpPr/>
          <p:nvPr/>
        </p:nvGrpSpPr>
        <p:grpSpPr>
          <a:xfrm flipH="1">
            <a:off x="830862" y="6280485"/>
            <a:ext cx="258265" cy="247091"/>
            <a:chOff x="3483800" y="1530650"/>
            <a:chExt cx="1459674" cy="1397574"/>
          </a:xfrm>
        </p:grpSpPr>
        <p:sp>
          <p:nvSpPr>
            <p:cNvPr id="922" name="Google Shape;922;p1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>
            <a:off x="11378610" y="285326"/>
            <a:ext cx="468071" cy="434685"/>
            <a:chOff x="3931664" y="3196564"/>
            <a:chExt cx="819834" cy="761359"/>
          </a:xfrm>
        </p:grpSpPr>
        <p:sp>
          <p:nvSpPr>
            <p:cNvPr id="932" name="Google Shape;932;p1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85639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0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37" name="Google Shape;93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20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20"/>
          <p:cNvSpPr txBox="1">
            <a:spLocks noGrp="1"/>
          </p:cNvSpPr>
          <p:nvPr>
            <p:ph type="subTitle" idx="1"/>
          </p:nvPr>
        </p:nvSpPr>
        <p:spPr>
          <a:xfrm>
            <a:off x="4630200" y="3214733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40" name="Google Shape;940;p20"/>
          <p:cNvSpPr txBox="1">
            <a:spLocks noGrp="1"/>
          </p:cNvSpPr>
          <p:nvPr>
            <p:ph type="title" idx="2"/>
          </p:nvPr>
        </p:nvSpPr>
        <p:spPr>
          <a:xfrm>
            <a:off x="4630200" y="2657133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1" name="Google Shape;941;p20"/>
          <p:cNvSpPr txBox="1">
            <a:spLocks noGrp="1"/>
          </p:cNvSpPr>
          <p:nvPr>
            <p:ph type="subTitle" idx="3"/>
          </p:nvPr>
        </p:nvSpPr>
        <p:spPr>
          <a:xfrm>
            <a:off x="8300400" y="3214733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42" name="Google Shape;942;p20"/>
          <p:cNvSpPr txBox="1">
            <a:spLocks noGrp="1"/>
          </p:cNvSpPr>
          <p:nvPr>
            <p:ph type="title" idx="4"/>
          </p:nvPr>
        </p:nvSpPr>
        <p:spPr>
          <a:xfrm>
            <a:off x="8300400" y="2657133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20"/>
          <p:cNvSpPr txBox="1">
            <a:spLocks noGrp="1"/>
          </p:cNvSpPr>
          <p:nvPr>
            <p:ph type="subTitle" idx="5"/>
          </p:nvPr>
        </p:nvSpPr>
        <p:spPr>
          <a:xfrm>
            <a:off x="4630184" y="5433584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44" name="Google Shape;944;p20"/>
          <p:cNvSpPr txBox="1">
            <a:spLocks noGrp="1"/>
          </p:cNvSpPr>
          <p:nvPr>
            <p:ph type="title" idx="6"/>
          </p:nvPr>
        </p:nvSpPr>
        <p:spPr>
          <a:xfrm>
            <a:off x="4630184" y="4875984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0"/>
          <p:cNvSpPr txBox="1">
            <a:spLocks noGrp="1"/>
          </p:cNvSpPr>
          <p:nvPr>
            <p:ph type="subTitle" idx="7"/>
          </p:nvPr>
        </p:nvSpPr>
        <p:spPr>
          <a:xfrm>
            <a:off x="8300384" y="5433584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46" name="Google Shape;946;p20"/>
          <p:cNvSpPr txBox="1">
            <a:spLocks noGrp="1"/>
          </p:cNvSpPr>
          <p:nvPr>
            <p:ph type="title" idx="8"/>
          </p:nvPr>
        </p:nvSpPr>
        <p:spPr>
          <a:xfrm>
            <a:off x="8300384" y="4875984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20"/>
          <p:cNvSpPr txBox="1">
            <a:spLocks noGrp="1"/>
          </p:cNvSpPr>
          <p:nvPr>
            <p:ph type="subTitle" idx="9"/>
          </p:nvPr>
        </p:nvSpPr>
        <p:spPr>
          <a:xfrm>
            <a:off x="960000" y="3214733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48" name="Google Shape;948;p20"/>
          <p:cNvSpPr txBox="1">
            <a:spLocks noGrp="1"/>
          </p:cNvSpPr>
          <p:nvPr>
            <p:ph type="title" idx="13"/>
          </p:nvPr>
        </p:nvSpPr>
        <p:spPr>
          <a:xfrm>
            <a:off x="960000" y="2657133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20"/>
          <p:cNvSpPr txBox="1">
            <a:spLocks noGrp="1"/>
          </p:cNvSpPr>
          <p:nvPr>
            <p:ph type="subTitle" idx="14"/>
          </p:nvPr>
        </p:nvSpPr>
        <p:spPr>
          <a:xfrm>
            <a:off x="959984" y="5433584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50" name="Google Shape;950;p20"/>
          <p:cNvSpPr txBox="1">
            <a:spLocks noGrp="1"/>
          </p:cNvSpPr>
          <p:nvPr>
            <p:ph type="title" idx="15"/>
          </p:nvPr>
        </p:nvSpPr>
        <p:spPr>
          <a:xfrm>
            <a:off x="959984" y="4875984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51" name="Google Shape;951;p20"/>
          <p:cNvGrpSpPr/>
          <p:nvPr/>
        </p:nvGrpSpPr>
        <p:grpSpPr>
          <a:xfrm rot="3203653">
            <a:off x="158488" y="1508469"/>
            <a:ext cx="396880" cy="318743"/>
            <a:chOff x="3483800" y="1530650"/>
            <a:chExt cx="1459674" cy="1397574"/>
          </a:xfrm>
        </p:grpSpPr>
        <p:sp>
          <p:nvSpPr>
            <p:cNvPr id="952" name="Google Shape;952;p2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1" name="Google Shape;961;p20"/>
          <p:cNvGrpSpPr/>
          <p:nvPr/>
        </p:nvGrpSpPr>
        <p:grpSpPr>
          <a:xfrm>
            <a:off x="596780" y="201292"/>
            <a:ext cx="499989" cy="464328"/>
            <a:chOff x="3931664" y="3196564"/>
            <a:chExt cx="819834" cy="761359"/>
          </a:xfrm>
        </p:grpSpPr>
        <p:sp>
          <p:nvSpPr>
            <p:cNvPr id="962" name="Google Shape;962;p2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5" name="Google Shape;965;p20"/>
          <p:cNvGrpSpPr/>
          <p:nvPr/>
        </p:nvGrpSpPr>
        <p:grpSpPr>
          <a:xfrm rot="3204101">
            <a:off x="11415451" y="6345992"/>
            <a:ext cx="262783" cy="210872"/>
            <a:chOff x="3483800" y="1530650"/>
            <a:chExt cx="1459674" cy="1397574"/>
          </a:xfrm>
        </p:grpSpPr>
        <p:sp>
          <p:nvSpPr>
            <p:cNvPr id="966" name="Google Shape;966;p2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11831147" y="5089925"/>
            <a:ext cx="499989" cy="464328"/>
            <a:chOff x="3931664" y="3196564"/>
            <a:chExt cx="819834" cy="761359"/>
          </a:xfrm>
        </p:grpSpPr>
        <p:sp>
          <p:nvSpPr>
            <p:cNvPr id="976" name="Google Shape;976;p2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9" name="Google Shape;979;p20"/>
          <p:cNvGrpSpPr/>
          <p:nvPr/>
        </p:nvGrpSpPr>
        <p:grpSpPr>
          <a:xfrm>
            <a:off x="-205669" y="3428993"/>
            <a:ext cx="427079" cy="396617"/>
            <a:chOff x="3931664" y="3196564"/>
            <a:chExt cx="819834" cy="761359"/>
          </a:xfrm>
        </p:grpSpPr>
        <p:sp>
          <p:nvSpPr>
            <p:cNvPr id="980" name="Google Shape;980;p2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3" name="Google Shape;983;p20"/>
          <p:cNvGrpSpPr/>
          <p:nvPr/>
        </p:nvGrpSpPr>
        <p:grpSpPr>
          <a:xfrm rot="3203653">
            <a:off x="11592588" y="2235335"/>
            <a:ext cx="396880" cy="318743"/>
            <a:chOff x="3483800" y="1530650"/>
            <a:chExt cx="1459674" cy="1397574"/>
          </a:xfrm>
        </p:grpSpPr>
        <p:sp>
          <p:nvSpPr>
            <p:cNvPr id="984" name="Google Shape;984;p2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54585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">
  <p:cSld name="Title and Design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1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95" name="Google Shape;9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016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21"/>
          <p:cNvSpPr/>
          <p:nvPr/>
        </p:nvSpPr>
        <p:spPr>
          <a:xfrm rot="-10063475">
            <a:off x="-539606" y="-1370160"/>
            <a:ext cx="5099627" cy="631785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7" name="Google Shape;997;p21"/>
          <p:cNvGrpSpPr/>
          <p:nvPr/>
        </p:nvGrpSpPr>
        <p:grpSpPr>
          <a:xfrm rot="3204101">
            <a:off x="11206918" y="6253325"/>
            <a:ext cx="262783" cy="210872"/>
            <a:chOff x="3483800" y="1530650"/>
            <a:chExt cx="1459674" cy="1397574"/>
          </a:xfrm>
        </p:grpSpPr>
        <p:sp>
          <p:nvSpPr>
            <p:cNvPr id="998" name="Google Shape;998;p2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7" name="Google Shape;1007;p21"/>
          <p:cNvGrpSpPr/>
          <p:nvPr/>
        </p:nvGrpSpPr>
        <p:grpSpPr>
          <a:xfrm>
            <a:off x="11622614" y="4997259"/>
            <a:ext cx="499989" cy="464328"/>
            <a:chOff x="3931664" y="3196564"/>
            <a:chExt cx="819834" cy="761359"/>
          </a:xfrm>
        </p:grpSpPr>
        <p:sp>
          <p:nvSpPr>
            <p:cNvPr id="1008" name="Google Shape;1008;p2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1" name="Google Shape;1011;p21"/>
          <p:cNvGrpSpPr/>
          <p:nvPr/>
        </p:nvGrpSpPr>
        <p:grpSpPr>
          <a:xfrm rot="3203653">
            <a:off x="11384055" y="2142669"/>
            <a:ext cx="396880" cy="318743"/>
            <a:chOff x="3483800" y="1530650"/>
            <a:chExt cx="1459674" cy="1397574"/>
          </a:xfrm>
        </p:grpSpPr>
        <p:sp>
          <p:nvSpPr>
            <p:cNvPr id="1012" name="Google Shape;1012;p2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1" name="Google Shape;1021;p21"/>
          <p:cNvGrpSpPr/>
          <p:nvPr/>
        </p:nvGrpSpPr>
        <p:grpSpPr>
          <a:xfrm>
            <a:off x="236714" y="5847475"/>
            <a:ext cx="499989" cy="464328"/>
            <a:chOff x="3931664" y="3196564"/>
            <a:chExt cx="819834" cy="761359"/>
          </a:xfrm>
        </p:grpSpPr>
        <p:sp>
          <p:nvSpPr>
            <p:cNvPr id="1022" name="Google Shape;1022;p2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5" name="Google Shape;1025;p21"/>
          <p:cNvGrpSpPr/>
          <p:nvPr/>
        </p:nvGrpSpPr>
        <p:grpSpPr>
          <a:xfrm rot="3205120">
            <a:off x="347578" y="2533161"/>
            <a:ext cx="278237" cy="223281"/>
            <a:chOff x="3483800" y="1530650"/>
            <a:chExt cx="1459674" cy="1397574"/>
          </a:xfrm>
        </p:grpSpPr>
        <p:sp>
          <p:nvSpPr>
            <p:cNvPr id="1026" name="Google Shape;1026;p2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5" name="Google Shape;1035;p21"/>
          <p:cNvGrpSpPr/>
          <p:nvPr/>
        </p:nvGrpSpPr>
        <p:grpSpPr>
          <a:xfrm rot="-2016416">
            <a:off x="54342" y="4424451"/>
            <a:ext cx="313423" cy="291068"/>
            <a:chOff x="3931664" y="3196564"/>
            <a:chExt cx="819834" cy="761359"/>
          </a:xfrm>
        </p:grpSpPr>
        <p:sp>
          <p:nvSpPr>
            <p:cNvPr id="1036" name="Google Shape;1036;p2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9" name="Google Shape;1039;p21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3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3"/>
          <p:cNvSpPr/>
          <p:nvPr/>
        </p:nvSpPr>
        <p:spPr>
          <a:xfrm flipH="1">
            <a:off x="-336085" y="-104263"/>
            <a:ext cx="6432085" cy="7968620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3"/>
          <p:cNvSpPr/>
          <p:nvPr/>
        </p:nvSpPr>
        <p:spPr>
          <a:xfrm rot="-9970999" flipH="1">
            <a:off x="7538055" y="-1474161"/>
            <a:ext cx="6894460" cy="7619129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6" name="Google Shape;116;p3"/>
          <p:cNvGrpSpPr/>
          <p:nvPr/>
        </p:nvGrpSpPr>
        <p:grpSpPr>
          <a:xfrm rot="-1953277">
            <a:off x="9644468" y="4374240"/>
            <a:ext cx="2723297" cy="3282753"/>
            <a:chOff x="2705025" y="356575"/>
            <a:chExt cx="1582750" cy="1907900"/>
          </a:xfrm>
        </p:grpSpPr>
        <p:sp>
          <p:nvSpPr>
            <p:cNvPr id="117" name="Google Shape;117;p3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05025" y="356575"/>
              <a:ext cx="1582750" cy="1907900"/>
            </a:xfrm>
            <a:custGeom>
              <a:avLst/>
              <a:gdLst/>
              <a:ahLst/>
              <a:cxnLst/>
              <a:rect l="l" t="t" r="r" b="b"/>
              <a:pathLst>
                <a:path w="63310" h="76316" extrusionOk="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664546" y="2139001"/>
            <a:ext cx="411044" cy="392812"/>
            <a:chOff x="3483800" y="1530650"/>
            <a:chExt cx="1459674" cy="1397574"/>
          </a:xfrm>
        </p:grpSpPr>
        <p:sp>
          <p:nvSpPr>
            <p:cNvPr id="129" name="Google Shape;129;p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3"/>
          <p:cNvGrpSpPr/>
          <p:nvPr/>
        </p:nvGrpSpPr>
        <p:grpSpPr>
          <a:xfrm rot="3907081">
            <a:off x="9438580" y="2062112"/>
            <a:ext cx="204723" cy="190121"/>
            <a:chOff x="3931664" y="3196564"/>
            <a:chExt cx="819834" cy="761359"/>
          </a:xfrm>
        </p:grpSpPr>
        <p:sp>
          <p:nvSpPr>
            <p:cNvPr id="139" name="Google Shape;139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-2977161">
            <a:off x="4893580" y="6136166"/>
            <a:ext cx="384864" cy="357413"/>
            <a:chOff x="3931664" y="3196564"/>
            <a:chExt cx="819834" cy="761359"/>
          </a:xfrm>
        </p:grpSpPr>
        <p:sp>
          <p:nvSpPr>
            <p:cNvPr id="143" name="Google Shape;143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3"/>
          <p:cNvGrpSpPr/>
          <p:nvPr/>
        </p:nvGrpSpPr>
        <p:grpSpPr>
          <a:xfrm rot="-2011775">
            <a:off x="8975429" y="1201056"/>
            <a:ext cx="501033" cy="478787"/>
            <a:chOff x="3483800" y="1530650"/>
            <a:chExt cx="1459674" cy="1397574"/>
          </a:xfrm>
        </p:grpSpPr>
        <p:sp>
          <p:nvSpPr>
            <p:cNvPr id="147" name="Google Shape;147;p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" name="Google Shape;156;p3"/>
          <p:cNvGrpSpPr/>
          <p:nvPr/>
        </p:nvGrpSpPr>
        <p:grpSpPr>
          <a:xfrm rot="3907383">
            <a:off x="1489210" y="1569958"/>
            <a:ext cx="313639" cy="291268"/>
            <a:chOff x="3931664" y="3196564"/>
            <a:chExt cx="819834" cy="761359"/>
          </a:xfrm>
        </p:grpSpPr>
        <p:sp>
          <p:nvSpPr>
            <p:cNvPr id="157" name="Google Shape;157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3399200" y="2867800"/>
            <a:ext cx="5393600" cy="11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title" idx="2" hasCustomPrompt="1"/>
          </p:nvPr>
        </p:nvSpPr>
        <p:spPr>
          <a:xfrm>
            <a:off x="5346800" y="1368733"/>
            <a:ext cx="1498400" cy="124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1"/>
          </p:nvPr>
        </p:nvSpPr>
        <p:spPr>
          <a:xfrm>
            <a:off x="3399200" y="4240067"/>
            <a:ext cx="5393600" cy="9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63" name="Google Shape;163;p3"/>
          <p:cNvGrpSpPr/>
          <p:nvPr/>
        </p:nvGrpSpPr>
        <p:grpSpPr>
          <a:xfrm>
            <a:off x="1331169" y="253984"/>
            <a:ext cx="932049" cy="932049"/>
            <a:chOff x="1565300" y="733100"/>
            <a:chExt cx="1143525" cy="1143525"/>
          </a:xfrm>
        </p:grpSpPr>
        <p:sp>
          <p:nvSpPr>
            <p:cNvPr id="164" name="Google Shape;164;p3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3"/>
          <p:cNvGrpSpPr/>
          <p:nvPr/>
        </p:nvGrpSpPr>
        <p:grpSpPr>
          <a:xfrm rot="-895738">
            <a:off x="479491" y="-399756"/>
            <a:ext cx="1354876" cy="1349943"/>
            <a:chOff x="4134250" y="882850"/>
            <a:chExt cx="843375" cy="844025"/>
          </a:xfrm>
        </p:grpSpPr>
        <p:sp>
          <p:nvSpPr>
            <p:cNvPr id="172" name="Google Shape;172;p3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02610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2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42" name="Google Shape;104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22"/>
          <p:cNvSpPr txBox="1">
            <a:spLocks noGrp="1"/>
          </p:cNvSpPr>
          <p:nvPr>
            <p:ph type="title" hasCustomPrompt="1"/>
          </p:nvPr>
        </p:nvSpPr>
        <p:spPr>
          <a:xfrm>
            <a:off x="2919300" y="840133"/>
            <a:ext cx="6360000" cy="107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4" name="Google Shape;1044;p22"/>
          <p:cNvSpPr txBox="1">
            <a:spLocks noGrp="1"/>
          </p:cNvSpPr>
          <p:nvPr>
            <p:ph type="subTitle" idx="1"/>
          </p:nvPr>
        </p:nvSpPr>
        <p:spPr>
          <a:xfrm>
            <a:off x="2919300" y="1914933"/>
            <a:ext cx="6360000" cy="4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45" name="Google Shape;1045;p22"/>
          <p:cNvSpPr txBox="1">
            <a:spLocks noGrp="1"/>
          </p:cNvSpPr>
          <p:nvPr>
            <p:ph type="title" idx="2" hasCustomPrompt="1"/>
          </p:nvPr>
        </p:nvSpPr>
        <p:spPr>
          <a:xfrm>
            <a:off x="2919300" y="2646051"/>
            <a:ext cx="6360000" cy="107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6" name="Google Shape;1046;p22"/>
          <p:cNvSpPr txBox="1">
            <a:spLocks noGrp="1"/>
          </p:cNvSpPr>
          <p:nvPr>
            <p:ph type="subTitle" idx="3"/>
          </p:nvPr>
        </p:nvSpPr>
        <p:spPr>
          <a:xfrm>
            <a:off x="2919300" y="3720785"/>
            <a:ext cx="6360000" cy="4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47" name="Google Shape;1047;p22"/>
          <p:cNvSpPr txBox="1">
            <a:spLocks noGrp="1"/>
          </p:cNvSpPr>
          <p:nvPr>
            <p:ph type="title" idx="4" hasCustomPrompt="1"/>
          </p:nvPr>
        </p:nvSpPr>
        <p:spPr>
          <a:xfrm>
            <a:off x="2919300" y="4452000"/>
            <a:ext cx="6360000" cy="107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8" name="Google Shape;1048;p22"/>
          <p:cNvSpPr txBox="1">
            <a:spLocks noGrp="1"/>
          </p:cNvSpPr>
          <p:nvPr>
            <p:ph type="subTitle" idx="5"/>
          </p:nvPr>
        </p:nvSpPr>
        <p:spPr>
          <a:xfrm>
            <a:off x="2919300" y="5526669"/>
            <a:ext cx="6360000" cy="4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49" name="Google Shape;1049;p22"/>
          <p:cNvSpPr/>
          <p:nvPr/>
        </p:nvSpPr>
        <p:spPr>
          <a:xfrm rot="804923" flipH="1">
            <a:off x="-2457233" y="1020463"/>
            <a:ext cx="6839112" cy="7557963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0" name="Google Shape;1050;p22"/>
          <p:cNvSpPr/>
          <p:nvPr/>
        </p:nvSpPr>
        <p:spPr>
          <a:xfrm rot="-2700000" flipH="1">
            <a:off x="7688727" y="-4302588"/>
            <a:ext cx="8606112" cy="9510691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1" name="Google Shape;1051;p22"/>
          <p:cNvGrpSpPr/>
          <p:nvPr/>
        </p:nvGrpSpPr>
        <p:grpSpPr>
          <a:xfrm flipH="1">
            <a:off x="840258" y="549770"/>
            <a:ext cx="888741" cy="888741"/>
            <a:chOff x="1852275" y="2571450"/>
            <a:chExt cx="506925" cy="506925"/>
          </a:xfrm>
        </p:grpSpPr>
        <p:sp>
          <p:nvSpPr>
            <p:cNvPr id="1052" name="Google Shape;1052;p22"/>
            <p:cNvSpPr/>
            <p:nvPr/>
          </p:nvSpPr>
          <p:spPr>
            <a:xfrm>
              <a:off x="1852275" y="2571450"/>
              <a:ext cx="506925" cy="506925"/>
            </a:xfrm>
            <a:custGeom>
              <a:avLst/>
              <a:gdLst/>
              <a:ahLst/>
              <a:cxnLst/>
              <a:rect l="l" t="t" r="r" b="b"/>
              <a:pathLst>
                <a:path w="20277" h="20277" extrusionOk="0">
                  <a:moveTo>
                    <a:pt x="10126" y="1"/>
                  </a:moveTo>
                  <a:cubicBezTo>
                    <a:pt x="4537" y="1"/>
                    <a:pt x="0" y="4537"/>
                    <a:pt x="0" y="10151"/>
                  </a:cubicBezTo>
                  <a:cubicBezTo>
                    <a:pt x="0" y="15740"/>
                    <a:pt x="4537" y="20277"/>
                    <a:pt x="10126" y="20277"/>
                  </a:cubicBezTo>
                  <a:cubicBezTo>
                    <a:pt x="15740" y="20277"/>
                    <a:pt x="20276" y="15740"/>
                    <a:pt x="20276" y="10151"/>
                  </a:cubicBezTo>
                  <a:cubicBezTo>
                    <a:pt x="20276" y="4537"/>
                    <a:pt x="15740" y="1"/>
                    <a:pt x="10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1921825" y="2571450"/>
              <a:ext cx="437375" cy="318900"/>
            </a:xfrm>
            <a:custGeom>
              <a:avLst/>
              <a:gdLst/>
              <a:ahLst/>
              <a:cxnLst/>
              <a:rect l="l" t="t" r="r" b="b"/>
              <a:pathLst>
                <a:path w="17495" h="12756" extrusionOk="0">
                  <a:moveTo>
                    <a:pt x="7344" y="1"/>
                  </a:moveTo>
                  <a:cubicBezTo>
                    <a:pt x="4461" y="1"/>
                    <a:pt x="1830" y="1229"/>
                    <a:pt x="0" y="3184"/>
                  </a:cubicBezTo>
                  <a:cubicBezTo>
                    <a:pt x="1119" y="4324"/>
                    <a:pt x="2789" y="5268"/>
                    <a:pt x="3917" y="5268"/>
                  </a:cubicBezTo>
                  <a:cubicBezTo>
                    <a:pt x="4128" y="5268"/>
                    <a:pt x="4320" y="5235"/>
                    <a:pt x="4487" y="5164"/>
                  </a:cubicBezTo>
                  <a:cubicBezTo>
                    <a:pt x="5902" y="4539"/>
                    <a:pt x="6549" y="3657"/>
                    <a:pt x="7476" y="3657"/>
                  </a:cubicBezTo>
                  <a:cubicBezTo>
                    <a:pt x="7812" y="3657"/>
                    <a:pt x="8186" y="3774"/>
                    <a:pt x="8647" y="4061"/>
                  </a:cubicBezTo>
                  <a:cubicBezTo>
                    <a:pt x="10401" y="5164"/>
                    <a:pt x="9399" y="8322"/>
                    <a:pt x="9248" y="10151"/>
                  </a:cubicBezTo>
                  <a:cubicBezTo>
                    <a:pt x="9117" y="11524"/>
                    <a:pt x="9592" y="12756"/>
                    <a:pt x="10790" y="12756"/>
                  </a:cubicBezTo>
                  <a:cubicBezTo>
                    <a:pt x="11189" y="12756"/>
                    <a:pt x="11668" y="12620"/>
                    <a:pt x="12231" y="12307"/>
                  </a:cubicBezTo>
                  <a:cubicBezTo>
                    <a:pt x="13511" y="11584"/>
                    <a:pt x="15166" y="11082"/>
                    <a:pt x="16578" y="11082"/>
                  </a:cubicBezTo>
                  <a:cubicBezTo>
                    <a:pt x="16880" y="11082"/>
                    <a:pt x="17170" y="11105"/>
                    <a:pt x="17444" y="11154"/>
                  </a:cubicBezTo>
                  <a:cubicBezTo>
                    <a:pt x="17469" y="10828"/>
                    <a:pt x="17494" y="10477"/>
                    <a:pt x="17494" y="10151"/>
                  </a:cubicBezTo>
                  <a:cubicBezTo>
                    <a:pt x="17494" y="4537"/>
                    <a:pt x="12958" y="1"/>
                    <a:pt x="7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1852275" y="2757550"/>
              <a:ext cx="469325" cy="320825"/>
            </a:xfrm>
            <a:custGeom>
              <a:avLst/>
              <a:gdLst/>
              <a:ahLst/>
              <a:cxnLst/>
              <a:rect l="l" t="t" r="r" b="b"/>
              <a:pathLst>
                <a:path w="18773" h="12833" extrusionOk="0">
                  <a:moveTo>
                    <a:pt x="376" y="0"/>
                  </a:moveTo>
                  <a:cubicBezTo>
                    <a:pt x="126" y="878"/>
                    <a:pt x="0" y="1755"/>
                    <a:pt x="0" y="2707"/>
                  </a:cubicBezTo>
                  <a:cubicBezTo>
                    <a:pt x="0" y="8296"/>
                    <a:pt x="4537" y="12833"/>
                    <a:pt x="10126" y="12833"/>
                  </a:cubicBezTo>
                  <a:cubicBezTo>
                    <a:pt x="13810" y="12833"/>
                    <a:pt x="16993" y="10903"/>
                    <a:pt x="18772" y="7996"/>
                  </a:cubicBezTo>
                  <a:cubicBezTo>
                    <a:pt x="17695" y="7444"/>
                    <a:pt x="16592" y="7068"/>
                    <a:pt x="15915" y="6943"/>
                  </a:cubicBezTo>
                  <a:cubicBezTo>
                    <a:pt x="15722" y="6903"/>
                    <a:pt x="15539" y="6884"/>
                    <a:pt x="15365" y="6884"/>
                  </a:cubicBezTo>
                  <a:cubicBezTo>
                    <a:pt x="13678" y="6884"/>
                    <a:pt x="12761" y="8616"/>
                    <a:pt x="11103" y="9524"/>
                  </a:cubicBezTo>
                  <a:cubicBezTo>
                    <a:pt x="10856" y="9656"/>
                    <a:pt x="10590" y="9715"/>
                    <a:pt x="10311" y="9715"/>
                  </a:cubicBezTo>
                  <a:cubicBezTo>
                    <a:pt x="8523" y="9715"/>
                    <a:pt x="6221" y="7309"/>
                    <a:pt x="5289" y="6442"/>
                  </a:cubicBezTo>
                  <a:cubicBezTo>
                    <a:pt x="4211" y="5439"/>
                    <a:pt x="6191" y="5940"/>
                    <a:pt x="6291" y="4111"/>
                  </a:cubicBezTo>
                  <a:cubicBezTo>
                    <a:pt x="6341" y="2707"/>
                    <a:pt x="3309" y="1254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2171200" y="2708325"/>
              <a:ext cx="128675" cy="122575"/>
            </a:xfrm>
            <a:custGeom>
              <a:avLst/>
              <a:gdLst/>
              <a:ahLst/>
              <a:cxnLst/>
              <a:rect l="l" t="t" r="r" b="b"/>
              <a:pathLst>
                <a:path w="5147" h="4903" extrusionOk="0">
                  <a:moveTo>
                    <a:pt x="2825" y="0"/>
                  </a:moveTo>
                  <a:cubicBezTo>
                    <a:pt x="2777" y="0"/>
                    <a:pt x="2730" y="5"/>
                    <a:pt x="2682" y="15"/>
                  </a:cubicBezTo>
                  <a:cubicBezTo>
                    <a:pt x="1354" y="265"/>
                    <a:pt x="0" y="4501"/>
                    <a:pt x="1429" y="4676"/>
                  </a:cubicBezTo>
                  <a:cubicBezTo>
                    <a:pt x="2105" y="4749"/>
                    <a:pt x="2804" y="4903"/>
                    <a:pt x="3392" y="4903"/>
                  </a:cubicBezTo>
                  <a:cubicBezTo>
                    <a:pt x="4025" y="4903"/>
                    <a:pt x="4529" y="4724"/>
                    <a:pt x="4737" y="4075"/>
                  </a:cubicBezTo>
                  <a:cubicBezTo>
                    <a:pt x="5147" y="2894"/>
                    <a:pt x="4005" y="0"/>
                    <a:pt x="2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1877075" y="2819800"/>
              <a:ext cx="67600" cy="45275"/>
            </a:xfrm>
            <a:custGeom>
              <a:avLst/>
              <a:gdLst/>
              <a:ahLst/>
              <a:cxnLst/>
              <a:rect l="l" t="t" r="r" b="b"/>
              <a:pathLst>
                <a:path w="2704" h="1811" extrusionOk="0">
                  <a:moveTo>
                    <a:pt x="1197" y="0"/>
                  </a:moveTo>
                  <a:cubicBezTo>
                    <a:pt x="539" y="0"/>
                    <a:pt x="0" y="809"/>
                    <a:pt x="612" y="1295"/>
                  </a:cubicBezTo>
                  <a:cubicBezTo>
                    <a:pt x="991" y="1585"/>
                    <a:pt x="1564" y="1810"/>
                    <a:pt x="1965" y="1810"/>
                  </a:cubicBezTo>
                  <a:cubicBezTo>
                    <a:pt x="2467" y="1810"/>
                    <a:pt x="2703" y="1459"/>
                    <a:pt x="1966" y="443"/>
                  </a:cubicBezTo>
                  <a:cubicBezTo>
                    <a:pt x="1733" y="125"/>
                    <a:pt x="1455" y="0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2013300" y="2730975"/>
              <a:ext cx="113025" cy="59975"/>
            </a:xfrm>
            <a:custGeom>
              <a:avLst/>
              <a:gdLst/>
              <a:ahLst/>
              <a:cxnLst/>
              <a:rect l="l" t="t" r="r" b="b"/>
              <a:pathLst>
                <a:path w="4521" h="2399" extrusionOk="0">
                  <a:moveTo>
                    <a:pt x="2319" y="1"/>
                  </a:moveTo>
                  <a:cubicBezTo>
                    <a:pt x="2221" y="1"/>
                    <a:pt x="2116" y="4"/>
                    <a:pt x="2005" y="11"/>
                  </a:cubicBezTo>
                  <a:cubicBezTo>
                    <a:pt x="752" y="111"/>
                    <a:pt x="0" y="1314"/>
                    <a:pt x="1178" y="1865"/>
                  </a:cubicBezTo>
                  <a:cubicBezTo>
                    <a:pt x="1763" y="2158"/>
                    <a:pt x="2688" y="2398"/>
                    <a:pt x="3384" y="2398"/>
                  </a:cubicBezTo>
                  <a:cubicBezTo>
                    <a:pt x="4061" y="2398"/>
                    <a:pt x="4520" y="2170"/>
                    <a:pt x="4236" y="1540"/>
                  </a:cubicBezTo>
                  <a:cubicBezTo>
                    <a:pt x="3733" y="374"/>
                    <a:pt x="3335" y="1"/>
                    <a:pt x="2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1909925" y="2614700"/>
              <a:ext cx="449275" cy="463675"/>
            </a:xfrm>
            <a:custGeom>
              <a:avLst/>
              <a:gdLst/>
              <a:ahLst/>
              <a:cxnLst/>
              <a:rect l="l" t="t" r="r" b="b"/>
              <a:pathLst>
                <a:path w="17971" h="18547" extrusionOk="0">
                  <a:moveTo>
                    <a:pt x="13484" y="0"/>
                  </a:moveTo>
                  <a:lnTo>
                    <a:pt x="13484" y="0"/>
                  </a:lnTo>
                  <a:cubicBezTo>
                    <a:pt x="14938" y="1755"/>
                    <a:pt x="15815" y="4010"/>
                    <a:pt x="15815" y="6441"/>
                  </a:cubicBezTo>
                  <a:cubicBezTo>
                    <a:pt x="15815" y="12055"/>
                    <a:pt x="11278" y="16592"/>
                    <a:pt x="5664" y="16592"/>
                  </a:cubicBezTo>
                  <a:cubicBezTo>
                    <a:pt x="3559" y="16592"/>
                    <a:pt x="1629" y="15965"/>
                    <a:pt x="0" y="14862"/>
                  </a:cubicBezTo>
                  <a:lnTo>
                    <a:pt x="0" y="14862"/>
                  </a:lnTo>
                  <a:cubicBezTo>
                    <a:pt x="1855" y="17118"/>
                    <a:pt x="4687" y="18547"/>
                    <a:pt x="7820" y="18547"/>
                  </a:cubicBezTo>
                  <a:cubicBezTo>
                    <a:pt x="13434" y="18547"/>
                    <a:pt x="17970" y="14010"/>
                    <a:pt x="17970" y="8421"/>
                  </a:cubicBezTo>
                  <a:cubicBezTo>
                    <a:pt x="17970" y="4912"/>
                    <a:pt x="16191" y="1830"/>
                    <a:pt x="13484" y="0"/>
                  </a:cubicBezTo>
                  <a:close/>
                </a:path>
              </a:pathLst>
            </a:custGeom>
            <a:solidFill>
              <a:srgbClr val="631200">
                <a:alpha val="3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9" name="Google Shape;1059;p22"/>
          <p:cNvGrpSpPr/>
          <p:nvPr/>
        </p:nvGrpSpPr>
        <p:grpSpPr>
          <a:xfrm rot="8100000">
            <a:off x="-118473" y="-208345"/>
            <a:ext cx="1260297" cy="1260297"/>
            <a:chOff x="2751400" y="2498775"/>
            <a:chExt cx="652900" cy="652900"/>
          </a:xfrm>
        </p:grpSpPr>
        <p:sp>
          <p:nvSpPr>
            <p:cNvPr id="1060" name="Google Shape;1060;p22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9" name="Google Shape;1069;p22"/>
          <p:cNvGrpSpPr/>
          <p:nvPr/>
        </p:nvGrpSpPr>
        <p:grpSpPr>
          <a:xfrm rot="10800000">
            <a:off x="10832682" y="5387162"/>
            <a:ext cx="1739341" cy="1739341"/>
            <a:chOff x="591150" y="540000"/>
            <a:chExt cx="1040525" cy="1040525"/>
          </a:xfrm>
        </p:grpSpPr>
        <p:sp>
          <p:nvSpPr>
            <p:cNvPr id="1070" name="Google Shape;1070;p22"/>
            <p:cNvSpPr/>
            <p:nvPr/>
          </p:nvSpPr>
          <p:spPr>
            <a:xfrm>
              <a:off x="591150" y="540000"/>
              <a:ext cx="1040525" cy="1040525"/>
            </a:xfrm>
            <a:custGeom>
              <a:avLst/>
              <a:gdLst/>
              <a:ahLst/>
              <a:cxnLst/>
              <a:rect l="l" t="t" r="r" b="b"/>
              <a:pathLst>
                <a:path w="37345" h="37345" extrusionOk="0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91150" y="759975"/>
              <a:ext cx="1040525" cy="602359"/>
            </a:xfrm>
            <a:custGeom>
              <a:avLst/>
              <a:gdLst/>
              <a:ahLst/>
              <a:cxnLst/>
              <a:rect l="l" t="t" r="r" b="b"/>
              <a:pathLst>
                <a:path w="37345" h="21619" extrusionOk="0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745481" y="540000"/>
              <a:ext cx="710215" cy="295343"/>
            </a:xfrm>
            <a:custGeom>
              <a:avLst/>
              <a:gdLst/>
              <a:ahLst/>
              <a:cxnLst/>
              <a:rect l="l" t="t" r="r" b="b"/>
              <a:pathLst>
                <a:path w="25490" h="10600" extrusionOk="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783206" y="1371779"/>
              <a:ext cx="731140" cy="208746"/>
            </a:xfrm>
            <a:custGeom>
              <a:avLst/>
              <a:gdLst/>
              <a:ahLst/>
              <a:cxnLst/>
              <a:rect l="l" t="t" r="r" b="b"/>
              <a:pathLst>
                <a:path w="26241" h="7492" extrusionOk="0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751778" y="795583"/>
              <a:ext cx="199050" cy="118889"/>
            </a:xfrm>
            <a:custGeom>
              <a:avLst/>
              <a:gdLst/>
              <a:ahLst/>
              <a:cxnLst/>
              <a:rect l="l" t="t" r="r" b="b"/>
              <a:pathLst>
                <a:path w="7144" h="4267" extrusionOk="0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1035278" y="771315"/>
              <a:ext cx="567058" cy="640977"/>
            </a:xfrm>
            <a:custGeom>
              <a:avLst/>
              <a:gdLst/>
              <a:ahLst/>
              <a:cxnLst/>
              <a:rect l="l" t="t" r="r" b="b"/>
              <a:pathLst>
                <a:path w="20352" h="23005" extrusionOk="0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816725" y="540000"/>
              <a:ext cx="483944" cy="230423"/>
            </a:xfrm>
            <a:custGeom>
              <a:avLst/>
              <a:gdLst/>
              <a:ahLst/>
              <a:cxnLst/>
              <a:rect l="l" t="t" r="r" b="b"/>
              <a:pathLst>
                <a:path w="17369" h="8270" extrusionOk="0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591150" y="889730"/>
              <a:ext cx="335910" cy="604198"/>
            </a:xfrm>
            <a:custGeom>
              <a:avLst/>
              <a:gdLst/>
              <a:ahLst/>
              <a:cxnLst/>
              <a:rect l="l" t="t" r="r" b="b"/>
              <a:pathLst>
                <a:path w="12056" h="21685" extrusionOk="0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876072" y="1448318"/>
              <a:ext cx="528635" cy="132208"/>
            </a:xfrm>
            <a:custGeom>
              <a:avLst/>
              <a:gdLst/>
              <a:ahLst/>
              <a:cxnLst/>
              <a:rect l="l" t="t" r="r" b="b"/>
              <a:pathLst>
                <a:path w="18973" h="4745" extrusionOk="0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1501752" y="1180085"/>
              <a:ext cx="111756" cy="193728"/>
            </a:xfrm>
            <a:custGeom>
              <a:avLst/>
              <a:gdLst/>
              <a:ahLst/>
              <a:cxnLst/>
              <a:rect l="l" t="t" r="r" b="b"/>
              <a:pathLst>
                <a:path w="4011" h="6953" extrusionOk="0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818815" y="562346"/>
              <a:ext cx="812861" cy="1018179"/>
            </a:xfrm>
            <a:custGeom>
              <a:avLst/>
              <a:gdLst/>
              <a:ahLst/>
              <a:cxnLst/>
              <a:rect l="l" t="t" r="r" b="b"/>
              <a:pathLst>
                <a:path w="29174" h="36543" extrusionOk="0">
                  <a:moveTo>
                    <a:pt x="16015" y="0"/>
                  </a:moveTo>
                  <a:cubicBezTo>
                    <a:pt x="20928" y="3384"/>
                    <a:pt x="24161" y="9023"/>
                    <a:pt x="24161" y="15439"/>
                  </a:cubicBezTo>
                  <a:cubicBezTo>
                    <a:pt x="24161" y="25765"/>
                    <a:pt x="15815" y="34111"/>
                    <a:pt x="5489" y="34111"/>
                  </a:cubicBezTo>
                  <a:cubicBezTo>
                    <a:pt x="3584" y="34111"/>
                    <a:pt x="1730" y="33810"/>
                    <a:pt x="0" y="33284"/>
                  </a:cubicBezTo>
                  <a:lnTo>
                    <a:pt x="0" y="33284"/>
                  </a:lnTo>
                  <a:cubicBezTo>
                    <a:pt x="2983" y="35339"/>
                    <a:pt x="6617" y="36542"/>
                    <a:pt x="10502" y="36542"/>
                  </a:cubicBezTo>
                  <a:cubicBezTo>
                    <a:pt x="20827" y="36542"/>
                    <a:pt x="29173" y="28171"/>
                    <a:pt x="29173" y="17870"/>
                  </a:cubicBezTo>
                  <a:cubicBezTo>
                    <a:pt x="29173" y="9449"/>
                    <a:pt x="23634" y="2356"/>
                    <a:pt x="16015" y="0"/>
                  </a:cubicBezTo>
                  <a:close/>
                </a:path>
              </a:pathLst>
            </a:custGeom>
            <a:solidFill>
              <a:srgbClr val="00C0C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40506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1">
  <p:cSld name="Title and Design 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3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83" name="Google Shape;108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23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85" name="Google Shape;1085;p23"/>
          <p:cNvGrpSpPr/>
          <p:nvPr/>
        </p:nvGrpSpPr>
        <p:grpSpPr>
          <a:xfrm rot="3203653">
            <a:off x="320921" y="1314602"/>
            <a:ext cx="396880" cy="318743"/>
            <a:chOff x="3483800" y="1530650"/>
            <a:chExt cx="1459674" cy="1397574"/>
          </a:xfrm>
        </p:grpSpPr>
        <p:sp>
          <p:nvSpPr>
            <p:cNvPr id="1086" name="Google Shape;1086;p2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5" name="Google Shape;1095;p23"/>
          <p:cNvGrpSpPr/>
          <p:nvPr/>
        </p:nvGrpSpPr>
        <p:grpSpPr>
          <a:xfrm>
            <a:off x="596780" y="201292"/>
            <a:ext cx="499989" cy="464328"/>
            <a:chOff x="3931664" y="3196564"/>
            <a:chExt cx="819834" cy="761359"/>
          </a:xfrm>
        </p:grpSpPr>
        <p:sp>
          <p:nvSpPr>
            <p:cNvPr id="1096" name="Google Shape;1096;p2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9" name="Google Shape;1099;p23"/>
          <p:cNvGrpSpPr/>
          <p:nvPr/>
        </p:nvGrpSpPr>
        <p:grpSpPr>
          <a:xfrm rot="-2865348">
            <a:off x="-220482" y="4781618"/>
            <a:ext cx="499980" cy="464319"/>
            <a:chOff x="3931664" y="3196564"/>
            <a:chExt cx="819834" cy="761359"/>
          </a:xfrm>
        </p:grpSpPr>
        <p:sp>
          <p:nvSpPr>
            <p:cNvPr id="1100" name="Google Shape;1100;p2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3" name="Google Shape;1103;p23"/>
          <p:cNvGrpSpPr/>
          <p:nvPr/>
        </p:nvGrpSpPr>
        <p:grpSpPr>
          <a:xfrm rot="-2113056">
            <a:off x="-91295" y="2853365"/>
            <a:ext cx="396885" cy="318815"/>
            <a:chOff x="3483800" y="1530650"/>
            <a:chExt cx="1459674" cy="1397574"/>
          </a:xfrm>
        </p:grpSpPr>
        <p:sp>
          <p:nvSpPr>
            <p:cNvPr id="1104" name="Google Shape;1104;p2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82015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2">
  <p:cSld name="Title and Design 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4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15" name="Google Shape;11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6" name="Google Shape;1116;p24"/>
          <p:cNvGrpSpPr/>
          <p:nvPr/>
        </p:nvGrpSpPr>
        <p:grpSpPr>
          <a:xfrm rot="3204101">
            <a:off x="11740051" y="5683859"/>
            <a:ext cx="262783" cy="210872"/>
            <a:chOff x="3483800" y="1530650"/>
            <a:chExt cx="1459674" cy="1397574"/>
          </a:xfrm>
        </p:grpSpPr>
        <p:sp>
          <p:nvSpPr>
            <p:cNvPr id="1117" name="Google Shape;1117;p24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6" name="Google Shape;1126;p24"/>
          <p:cNvGrpSpPr/>
          <p:nvPr/>
        </p:nvGrpSpPr>
        <p:grpSpPr>
          <a:xfrm>
            <a:off x="11827349" y="1277570"/>
            <a:ext cx="364663" cy="338653"/>
            <a:chOff x="3931664" y="3196564"/>
            <a:chExt cx="819834" cy="761359"/>
          </a:xfrm>
        </p:grpSpPr>
        <p:sp>
          <p:nvSpPr>
            <p:cNvPr id="1127" name="Google Shape;1127;p2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0" name="Google Shape;1130;p24"/>
          <p:cNvGrpSpPr/>
          <p:nvPr/>
        </p:nvGrpSpPr>
        <p:grpSpPr>
          <a:xfrm rot="3203653">
            <a:off x="11673004" y="2142669"/>
            <a:ext cx="396880" cy="318743"/>
            <a:chOff x="3483800" y="1530650"/>
            <a:chExt cx="1459674" cy="1397574"/>
          </a:xfrm>
        </p:grpSpPr>
        <p:sp>
          <p:nvSpPr>
            <p:cNvPr id="1131" name="Google Shape;1131;p24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0" name="Google Shape;1140;p24"/>
          <p:cNvGrpSpPr/>
          <p:nvPr/>
        </p:nvGrpSpPr>
        <p:grpSpPr>
          <a:xfrm rot="3205120">
            <a:off x="28844" y="546028"/>
            <a:ext cx="278237" cy="223281"/>
            <a:chOff x="3483800" y="1530650"/>
            <a:chExt cx="1459674" cy="1397574"/>
          </a:xfrm>
        </p:grpSpPr>
        <p:sp>
          <p:nvSpPr>
            <p:cNvPr id="1141" name="Google Shape;1141;p24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0" name="Google Shape;1150;p24"/>
          <p:cNvGrpSpPr/>
          <p:nvPr/>
        </p:nvGrpSpPr>
        <p:grpSpPr>
          <a:xfrm rot="-2016416">
            <a:off x="54342" y="4424451"/>
            <a:ext cx="313423" cy="291068"/>
            <a:chOff x="3931664" y="3196564"/>
            <a:chExt cx="819834" cy="761359"/>
          </a:xfrm>
        </p:grpSpPr>
        <p:sp>
          <p:nvSpPr>
            <p:cNvPr id="1151" name="Google Shape;1151;p2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4" name="Google Shape;1154;p24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55" name="Google Shape;1155;p24"/>
          <p:cNvGrpSpPr/>
          <p:nvPr/>
        </p:nvGrpSpPr>
        <p:grpSpPr>
          <a:xfrm>
            <a:off x="335939" y="1422364"/>
            <a:ext cx="349687" cy="324745"/>
            <a:chOff x="3931664" y="3196564"/>
            <a:chExt cx="819834" cy="761359"/>
          </a:xfrm>
        </p:grpSpPr>
        <p:sp>
          <p:nvSpPr>
            <p:cNvPr id="1156" name="Google Shape;1156;p2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918172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6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27" name="Google Shape;12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26"/>
          <p:cNvSpPr txBox="1">
            <a:spLocks noGrp="1"/>
          </p:cNvSpPr>
          <p:nvPr>
            <p:ph type="title"/>
          </p:nvPr>
        </p:nvSpPr>
        <p:spPr>
          <a:xfrm>
            <a:off x="2065600" y="1971633"/>
            <a:ext cx="2910400" cy="1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6"/>
          <p:cNvSpPr txBox="1">
            <a:spLocks noGrp="1"/>
          </p:cNvSpPr>
          <p:nvPr>
            <p:ph type="subTitle" idx="1"/>
          </p:nvPr>
        </p:nvSpPr>
        <p:spPr>
          <a:xfrm>
            <a:off x="2065600" y="3783585"/>
            <a:ext cx="3894000" cy="1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230" name="Google Shape;1230;p26"/>
          <p:cNvGrpSpPr/>
          <p:nvPr/>
        </p:nvGrpSpPr>
        <p:grpSpPr>
          <a:xfrm rot="3203653">
            <a:off x="262788" y="2074702"/>
            <a:ext cx="396880" cy="318743"/>
            <a:chOff x="3483800" y="1530650"/>
            <a:chExt cx="1459674" cy="1397574"/>
          </a:xfrm>
        </p:grpSpPr>
        <p:sp>
          <p:nvSpPr>
            <p:cNvPr id="1231" name="Google Shape;1231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0" name="Google Shape;1240;p26"/>
          <p:cNvGrpSpPr/>
          <p:nvPr/>
        </p:nvGrpSpPr>
        <p:grpSpPr>
          <a:xfrm>
            <a:off x="1831513" y="487825"/>
            <a:ext cx="499989" cy="464328"/>
            <a:chOff x="3931664" y="3196564"/>
            <a:chExt cx="819834" cy="761359"/>
          </a:xfrm>
        </p:grpSpPr>
        <p:sp>
          <p:nvSpPr>
            <p:cNvPr id="1241" name="Google Shape;1241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4" name="Google Shape;1244;p26"/>
          <p:cNvGrpSpPr/>
          <p:nvPr/>
        </p:nvGrpSpPr>
        <p:grpSpPr>
          <a:xfrm rot="3204101">
            <a:off x="11415451" y="6345992"/>
            <a:ext cx="262783" cy="210872"/>
            <a:chOff x="3483800" y="1530650"/>
            <a:chExt cx="1459674" cy="1397574"/>
          </a:xfrm>
        </p:grpSpPr>
        <p:sp>
          <p:nvSpPr>
            <p:cNvPr id="1245" name="Google Shape;1245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4" name="Google Shape;1254;p26"/>
          <p:cNvGrpSpPr/>
          <p:nvPr/>
        </p:nvGrpSpPr>
        <p:grpSpPr>
          <a:xfrm>
            <a:off x="11831147" y="5089925"/>
            <a:ext cx="499989" cy="464328"/>
            <a:chOff x="3931664" y="3196564"/>
            <a:chExt cx="819834" cy="761359"/>
          </a:xfrm>
        </p:grpSpPr>
        <p:sp>
          <p:nvSpPr>
            <p:cNvPr id="1255" name="Google Shape;1255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8" name="Google Shape;1258;p26"/>
          <p:cNvGrpSpPr/>
          <p:nvPr/>
        </p:nvGrpSpPr>
        <p:grpSpPr>
          <a:xfrm>
            <a:off x="-205669" y="3428993"/>
            <a:ext cx="427079" cy="396617"/>
            <a:chOff x="3931664" y="3196564"/>
            <a:chExt cx="819834" cy="761359"/>
          </a:xfrm>
        </p:grpSpPr>
        <p:sp>
          <p:nvSpPr>
            <p:cNvPr id="1259" name="Google Shape;1259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2" name="Google Shape;1262;p26"/>
          <p:cNvSpPr/>
          <p:nvPr/>
        </p:nvSpPr>
        <p:spPr>
          <a:xfrm rot="-9962495">
            <a:off x="-1389282" y="-1708104"/>
            <a:ext cx="3932145" cy="4345448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63" name="Google Shape;1263;p26"/>
          <p:cNvGrpSpPr/>
          <p:nvPr/>
        </p:nvGrpSpPr>
        <p:grpSpPr>
          <a:xfrm rot="3203653">
            <a:off x="11592588" y="2235335"/>
            <a:ext cx="396880" cy="318743"/>
            <a:chOff x="3483800" y="1530650"/>
            <a:chExt cx="1459674" cy="1397574"/>
          </a:xfrm>
        </p:grpSpPr>
        <p:sp>
          <p:nvSpPr>
            <p:cNvPr id="1264" name="Google Shape;1264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3" name="Google Shape;1273;p26"/>
          <p:cNvGrpSpPr/>
          <p:nvPr/>
        </p:nvGrpSpPr>
        <p:grpSpPr>
          <a:xfrm rot="-1813197">
            <a:off x="5380559" y="550768"/>
            <a:ext cx="333588" cy="309744"/>
            <a:chOff x="3931664" y="3196564"/>
            <a:chExt cx="819834" cy="761359"/>
          </a:xfrm>
        </p:grpSpPr>
        <p:sp>
          <p:nvSpPr>
            <p:cNvPr id="1274" name="Google Shape;1274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7" name="Google Shape;1277;p26"/>
          <p:cNvGrpSpPr/>
          <p:nvPr/>
        </p:nvGrpSpPr>
        <p:grpSpPr>
          <a:xfrm rot="3202496">
            <a:off x="8607710" y="274124"/>
            <a:ext cx="355268" cy="285051"/>
            <a:chOff x="3483800" y="1530650"/>
            <a:chExt cx="1459674" cy="1397574"/>
          </a:xfrm>
        </p:grpSpPr>
        <p:sp>
          <p:nvSpPr>
            <p:cNvPr id="1278" name="Google Shape;1278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7" name="Google Shape;1287;p26"/>
          <p:cNvGrpSpPr/>
          <p:nvPr/>
        </p:nvGrpSpPr>
        <p:grpSpPr>
          <a:xfrm>
            <a:off x="-564384" y="5945579"/>
            <a:ext cx="1524091" cy="1524091"/>
            <a:chOff x="1565300" y="733100"/>
            <a:chExt cx="1143525" cy="1143525"/>
          </a:xfrm>
        </p:grpSpPr>
        <p:sp>
          <p:nvSpPr>
            <p:cNvPr id="1288" name="Google Shape;1288;p26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75552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7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97" name="Google Shape;12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27"/>
          <p:cNvSpPr txBox="1">
            <a:spLocks noGrp="1"/>
          </p:cNvSpPr>
          <p:nvPr>
            <p:ph type="title"/>
          </p:nvPr>
        </p:nvSpPr>
        <p:spPr>
          <a:xfrm>
            <a:off x="7533584" y="1971633"/>
            <a:ext cx="2590000" cy="1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9" name="Google Shape;1299;p27"/>
          <p:cNvSpPr txBox="1">
            <a:spLocks noGrp="1"/>
          </p:cNvSpPr>
          <p:nvPr>
            <p:ph type="subTitle" idx="1"/>
          </p:nvPr>
        </p:nvSpPr>
        <p:spPr>
          <a:xfrm>
            <a:off x="6229584" y="3773281"/>
            <a:ext cx="3894000" cy="1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300" name="Google Shape;1300;p27"/>
          <p:cNvGrpSpPr/>
          <p:nvPr/>
        </p:nvGrpSpPr>
        <p:grpSpPr>
          <a:xfrm rot="-3203653" flipH="1">
            <a:off x="11570100" y="1508469"/>
            <a:ext cx="396880" cy="318743"/>
            <a:chOff x="3483800" y="1530650"/>
            <a:chExt cx="1459674" cy="1397574"/>
          </a:xfrm>
        </p:grpSpPr>
        <p:sp>
          <p:nvSpPr>
            <p:cNvPr id="1301" name="Google Shape;1301;p2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0" name="Google Shape;1310;p27"/>
          <p:cNvGrpSpPr/>
          <p:nvPr/>
        </p:nvGrpSpPr>
        <p:grpSpPr>
          <a:xfrm flipH="1">
            <a:off x="9793964" y="487825"/>
            <a:ext cx="499989" cy="464328"/>
            <a:chOff x="3931664" y="3196564"/>
            <a:chExt cx="819834" cy="761359"/>
          </a:xfrm>
        </p:grpSpPr>
        <p:sp>
          <p:nvSpPr>
            <p:cNvPr id="1311" name="Google Shape;1311;p2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4" name="Google Shape;1314;p27"/>
          <p:cNvGrpSpPr/>
          <p:nvPr/>
        </p:nvGrpSpPr>
        <p:grpSpPr>
          <a:xfrm flipH="1">
            <a:off x="-205669" y="5089925"/>
            <a:ext cx="499989" cy="464328"/>
            <a:chOff x="3931664" y="3196564"/>
            <a:chExt cx="819834" cy="761359"/>
          </a:xfrm>
        </p:grpSpPr>
        <p:sp>
          <p:nvSpPr>
            <p:cNvPr id="1315" name="Google Shape;1315;p2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8" name="Google Shape;1318;p27"/>
          <p:cNvGrpSpPr/>
          <p:nvPr/>
        </p:nvGrpSpPr>
        <p:grpSpPr>
          <a:xfrm flipH="1">
            <a:off x="11904058" y="3428993"/>
            <a:ext cx="427079" cy="396617"/>
            <a:chOff x="3931664" y="3196564"/>
            <a:chExt cx="819834" cy="761359"/>
          </a:xfrm>
        </p:grpSpPr>
        <p:sp>
          <p:nvSpPr>
            <p:cNvPr id="1319" name="Google Shape;1319;p2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2" name="Google Shape;1322;p27"/>
          <p:cNvGrpSpPr/>
          <p:nvPr/>
        </p:nvGrpSpPr>
        <p:grpSpPr>
          <a:xfrm rot="1813197" flipH="1">
            <a:off x="11257987" y="5838801"/>
            <a:ext cx="333588" cy="309744"/>
            <a:chOff x="3931664" y="3196564"/>
            <a:chExt cx="819834" cy="761359"/>
          </a:xfrm>
        </p:grpSpPr>
        <p:sp>
          <p:nvSpPr>
            <p:cNvPr id="1323" name="Google Shape;1323;p2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6" name="Google Shape;1326;p27"/>
          <p:cNvGrpSpPr/>
          <p:nvPr/>
        </p:nvGrpSpPr>
        <p:grpSpPr>
          <a:xfrm rot="-3202496" flipH="1">
            <a:off x="3162490" y="274124"/>
            <a:ext cx="355268" cy="285051"/>
            <a:chOff x="3483800" y="1530650"/>
            <a:chExt cx="1459674" cy="1397574"/>
          </a:xfrm>
        </p:grpSpPr>
        <p:sp>
          <p:nvSpPr>
            <p:cNvPr id="1327" name="Google Shape;1327;p2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2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2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2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2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2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6" name="Google Shape;1336;p27"/>
          <p:cNvGrpSpPr/>
          <p:nvPr/>
        </p:nvGrpSpPr>
        <p:grpSpPr>
          <a:xfrm rot="-2111922">
            <a:off x="164108" y="2230041"/>
            <a:ext cx="340347" cy="329276"/>
            <a:chOff x="3483800" y="1530650"/>
            <a:chExt cx="1459674" cy="1397574"/>
          </a:xfrm>
        </p:grpSpPr>
        <p:sp>
          <p:nvSpPr>
            <p:cNvPr id="1337" name="Google Shape;1337;p2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6" name="Google Shape;1346;p27"/>
          <p:cNvGrpSpPr/>
          <p:nvPr/>
        </p:nvGrpSpPr>
        <p:grpSpPr>
          <a:xfrm rot="-4322314">
            <a:off x="460290" y="6354007"/>
            <a:ext cx="223417" cy="215976"/>
            <a:chOff x="3483800" y="1530650"/>
            <a:chExt cx="1459674" cy="1397574"/>
          </a:xfrm>
        </p:grpSpPr>
        <p:sp>
          <p:nvSpPr>
            <p:cNvPr id="1347" name="Google Shape;1347;p2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26706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8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358" name="Google Shape;135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9" name="Google Shape;1359;p28"/>
          <p:cNvSpPr txBox="1">
            <a:spLocks noGrp="1"/>
          </p:cNvSpPr>
          <p:nvPr>
            <p:ph type="title"/>
          </p:nvPr>
        </p:nvSpPr>
        <p:spPr>
          <a:xfrm>
            <a:off x="3677400" y="558467"/>
            <a:ext cx="4837200" cy="149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28"/>
          <p:cNvSpPr txBox="1">
            <a:spLocks noGrp="1"/>
          </p:cNvSpPr>
          <p:nvPr>
            <p:ph type="subTitle" idx="1"/>
          </p:nvPr>
        </p:nvSpPr>
        <p:spPr>
          <a:xfrm>
            <a:off x="4149000" y="3131285"/>
            <a:ext cx="3894000" cy="1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61" name="Google Shape;1361;p28"/>
          <p:cNvSpPr txBox="1"/>
          <p:nvPr/>
        </p:nvSpPr>
        <p:spPr>
          <a:xfrm>
            <a:off x="3134800" y="4947051"/>
            <a:ext cx="5922400" cy="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</a:t>
            </a:r>
            <a:r>
              <a:rPr lang="en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</a:t>
            </a:r>
            <a:r>
              <a:rPr lang="en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600" b="1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62" name="Google Shape;1362;p28"/>
          <p:cNvSpPr/>
          <p:nvPr/>
        </p:nvSpPr>
        <p:spPr>
          <a:xfrm rot="1675317" flipH="1">
            <a:off x="-1359023" y="-648609"/>
            <a:ext cx="7482325" cy="8231177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3" name="Google Shape;1363;p28"/>
          <p:cNvSpPr/>
          <p:nvPr/>
        </p:nvSpPr>
        <p:spPr>
          <a:xfrm flipH="1">
            <a:off x="8863468" y="-228616"/>
            <a:ext cx="6619465" cy="7315229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4" name="Google Shape;1364;p28"/>
          <p:cNvGrpSpPr/>
          <p:nvPr/>
        </p:nvGrpSpPr>
        <p:grpSpPr>
          <a:xfrm rot="-2054985">
            <a:off x="1736991" y="4298172"/>
            <a:ext cx="541541" cy="517571"/>
            <a:chOff x="3483800" y="1530650"/>
            <a:chExt cx="1459674" cy="1397574"/>
          </a:xfrm>
        </p:grpSpPr>
        <p:sp>
          <p:nvSpPr>
            <p:cNvPr id="1365" name="Google Shape;1365;p2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28"/>
          <p:cNvGrpSpPr/>
          <p:nvPr/>
        </p:nvGrpSpPr>
        <p:grpSpPr>
          <a:xfrm rot="-2977299">
            <a:off x="1312218" y="2016319"/>
            <a:ext cx="259007" cy="240533"/>
            <a:chOff x="3931664" y="3196564"/>
            <a:chExt cx="819834" cy="761359"/>
          </a:xfrm>
        </p:grpSpPr>
        <p:sp>
          <p:nvSpPr>
            <p:cNvPr id="1375" name="Google Shape;1375;p2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8" name="Google Shape;1378;p28"/>
          <p:cNvGrpSpPr/>
          <p:nvPr/>
        </p:nvGrpSpPr>
        <p:grpSpPr>
          <a:xfrm rot="1370578">
            <a:off x="10103847" y="2036714"/>
            <a:ext cx="326069" cy="302812"/>
            <a:chOff x="3931664" y="3196564"/>
            <a:chExt cx="819834" cy="761359"/>
          </a:xfrm>
        </p:grpSpPr>
        <p:sp>
          <p:nvSpPr>
            <p:cNvPr id="1379" name="Google Shape;1379;p2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2" name="Google Shape;1382;p28"/>
          <p:cNvGrpSpPr/>
          <p:nvPr/>
        </p:nvGrpSpPr>
        <p:grpSpPr>
          <a:xfrm rot="-2111919">
            <a:off x="9596083" y="2798445"/>
            <a:ext cx="282947" cy="273819"/>
            <a:chOff x="3483800" y="1530650"/>
            <a:chExt cx="1459674" cy="1397574"/>
          </a:xfrm>
        </p:grpSpPr>
        <p:sp>
          <p:nvSpPr>
            <p:cNvPr id="1383" name="Google Shape;1383;p2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2" name="Google Shape;1392;p28"/>
          <p:cNvGrpSpPr/>
          <p:nvPr/>
        </p:nvGrpSpPr>
        <p:grpSpPr>
          <a:xfrm>
            <a:off x="810367" y="-689677"/>
            <a:ext cx="1715440" cy="1715440"/>
            <a:chOff x="1565300" y="733100"/>
            <a:chExt cx="1143525" cy="1143525"/>
          </a:xfrm>
        </p:grpSpPr>
        <p:sp>
          <p:nvSpPr>
            <p:cNvPr id="1393" name="Google Shape;1393;p28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00" name="Google Shape;1400;p28"/>
          <p:cNvGrpSpPr/>
          <p:nvPr/>
        </p:nvGrpSpPr>
        <p:grpSpPr>
          <a:xfrm>
            <a:off x="1609942" y="781372"/>
            <a:ext cx="753881" cy="753881"/>
            <a:chOff x="2751400" y="2498775"/>
            <a:chExt cx="652900" cy="652900"/>
          </a:xfrm>
        </p:grpSpPr>
        <p:sp>
          <p:nvSpPr>
            <p:cNvPr id="1401" name="Google Shape;1401;p28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0" name="Google Shape;1410;p28"/>
          <p:cNvGrpSpPr/>
          <p:nvPr/>
        </p:nvGrpSpPr>
        <p:grpSpPr>
          <a:xfrm rot="-895738">
            <a:off x="10924958" y="5463029"/>
            <a:ext cx="1354876" cy="1349943"/>
            <a:chOff x="4134250" y="882850"/>
            <a:chExt cx="843375" cy="844025"/>
          </a:xfrm>
        </p:grpSpPr>
        <p:sp>
          <p:nvSpPr>
            <p:cNvPr id="1411" name="Google Shape;1411;p28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297616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1_Title and Two Column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Google Shape;141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29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9" name="Google Shape;1419;p29"/>
          <p:cNvSpPr/>
          <p:nvPr/>
        </p:nvSpPr>
        <p:spPr>
          <a:xfrm>
            <a:off x="490800" y="1418733"/>
            <a:ext cx="11210400" cy="49920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0" name="Google Shape;1420;p29"/>
          <p:cNvSpPr txBox="1">
            <a:spLocks noGrp="1"/>
          </p:cNvSpPr>
          <p:nvPr>
            <p:ph type="body" idx="1"/>
          </p:nvPr>
        </p:nvSpPr>
        <p:spPr>
          <a:xfrm>
            <a:off x="960000" y="1699567"/>
            <a:ext cx="4994400" cy="42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600"/>
            </a:lvl1pPr>
            <a:lvl2pPr marL="1219170" lvl="1" indent="-440256" rtl="0">
              <a:spcBef>
                <a:spcPts val="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21" name="Google Shape;1421;p29"/>
          <p:cNvSpPr txBox="1">
            <a:spLocks noGrp="1"/>
          </p:cNvSpPr>
          <p:nvPr>
            <p:ph type="body" idx="2"/>
          </p:nvPr>
        </p:nvSpPr>
        <p:spPr>
          <a:xfrm>
            <a:off x="6237600" y="1699400"/>
            <a:ext cx="4994400" cy="42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600"/>
            </a:lvl1pPr>
            <a:lvl2pPr marL="1219170" lvl="1" indent="-440256" rtl="0">
              <a:spcBef>
                <a:spcPts val="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22" name="Google Shape;1422;p29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9479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0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25" name="Google Shape;14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96676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1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28" name="Google Shape;142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5195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2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31" name="Google Shape;143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25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9" name="Google Shape;17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/>
          <p:nvPr/>
        </p:nvSpPr>
        <p:spPr>
          <a:xfrm>
            <a:off x="490800" y="1418733"/>
            <a:ext cx="11210400" cy="49920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4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"/>
          <p:cNvSpPr txBox="1">
            <a:spLocks noGrp="1"/>
          </p:cNvSpPr>
          <p:nvPr>
            <p:ph type="body" idx="1"/>
          </p:nvPr>
        </p:nvSpPr>
        <p:spPr>
          <a:xfrm>
            <a:off x="960000" y="1691333"/>
            <a:ext cx="10272000" cy="44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600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017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3" name="Google Shape;2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7406267" y="181734"/>
            <a:ext cx="6343623" cy="785902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 rot="-7340515">
            <a:off x="10630097" y="647123"/>
            <a:ext cx="2524607" cy="911943"/>
            <a:chOff x="5725894" y="2571645"/>
            <a:chExt cx="1443144" cy="521294"/>
          </a:xfrm>
        </p:grpSpPr>
        <p:grpSp>
          <p:nvGrpSpPr>
            <p:cNvPr id="237" name="Google Shape;237;p6"/>
            <p:cNvGrpSpPr/>
            <p:nvPr/>
          </p:nvGrpSpPr>
          <p:grpSpPr>
            <a:xfrm rot="5400000">
              <a:off x="6186819" y="2110721"/>
              <a:ext cx="521294" cy="1443144"/>
              <a:chOff x="2916100" y="2780750"/>
              <a:chExt cx="389200" cy="1077375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3049625" y="3452950"/>
                <a:ext cx="125550" cy="405175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16207" extrusionOk="0">
                    <a:moveTo>
                      <a:pt x="0" y="0"/>
                    </a:moveTo>
                    <a:lnTo>
                      <a:pt x="2511" y="16206"/>
                    </a:lnTo>
                    <a:lnTo>
                      <a:pt x="502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3063875" y="3452950"/>
                <a:ext cx="97050" cy="196325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7853" extrusionOk="0">
                    <a:moveTo>
                      <a:pt x="1" y="0"/>
                    </a:moveTo>
                    <a:lnTo>
                      <a:pt x="1941" y="7852"/>
                    </a:lnTo>
                    <a:lnTo>
                      <a:pt x="38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3026225" y="3342800"/>
                <a:ext cx="167800" cy="136125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5445" extrusionOk="0">
                    <a:moveTo>
                      <a:pt x="1073" y="1"/>
                    </a:moveTo>
                    <a:cubicBezTo>
                      <a:pt x="777" y="1393"/>
                      <a:pt x="480" y="2786"/>
                      <a:pt x="160" y="4178"/>
                    </a:cubicBezTo>
                    <a:cubicBezTo>
                      <a:pt x="0" y="4794"/>
                      <a:pt x="503" y="5388"/>
                      <a:pt x="1187" y="5410"/>
                    </a:cubicBezTo>
                    <a:cubicBezTo>
                      <a:pt x="1906" y="5433"/>
                      <a:pt x="2631" y="5445"/>
                      <a:pt x="3356" y="5445"/>
                    </a:cubicBezTo>
                    <a:cubicBezTo>
                      <a:pt x="4080" y="5445"/>
                      <a:pt x="4805" y="5433"/>
                      <a:pt x="5524" y="5410"/>
                    </a:cubicBezTo>
                    <a:cubicBezTo>
                      <a:pt x="6209" y="5388"/>
                      <a:pt x="6711" y="4794"/>
                      <a:pt x="6574" y="4178"/>
                    </a:cubicBezTo>
                    <a:cubicBezTo>
                      <a:pt x="6255" y="2786"/>
                      <a:pt x="5935" y="1393"/>
                      <a:pt x="5661" y="1"/>
                    </a:cubicBezTo>
                    <a:cubicBezTo>
                      <a:pt x="4896" y="24"/>
                      <a:pt x="4132" y="35"/>
                      <a:pt x="3367" y="35"/>
                    </a:cubicBezTo>
                    <a:cubicBezTo>
                      <a:pt x="2603" y="35"/>
                      <a:pt x="1838" y="24"/>
                      <a:pt x="1073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3026225" y="3342800"/>
                <a:ext cx="54800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434" extrusionOk="0">
                    <a:moveTo>
                      <a:pt x="1073" y="1"/>
                    </a:moveTo>
                    <a:cubicBezTo>
                      <a:pt x="777" y="1393"/>
                      <a:pt x="480" y="2786"/>
                      <a:pt x="160" y="4178"/>
                    </a:cubicBezTo>
                    <a:cubicBezTo>
                      <a:pt x="0" y="4794"/>
                      <a:pt x="503" y="5388"/>
                      <a:pt x="1187" y="5410"/>
                    </a:cubicBezTo>
                    <a:cubicBezTo>
                      <a:pt x="1530" y="5433"/>
                      <a:pt x="1849" y="5433"/>
                      <a:pt x="2192" y="5433"/>
                    </a:cubicBezTo>
                    <a:lnTo>
                      <a:pt x="2192" y="24"/>
                    </a:lnTo>
                    <a:cubicBezTo>
                      <a:pt x="1826" y="24"/>
                      <a:pt x="1438" y="1"/>
                      <a:pt x="10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3141500" y="3342800"/>
                <a:ext cx="52525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434" extrusionOk="0">
                    <a:moveTo>
                      <a:pt x="1050" y="1"/>
                    </a:moveTo>
                    <a:cubicBezTo>
                      <a:pt x="685" y="1"/>
                      <a:pt x="343" y="24"/>
                      <a:pt x="0" y="24"/>
                    </a:cubicBezTo>
                    <a:lnTo>
                      <a:pt x="0" y="5433"/>
                    </a:lnTo>
                    <a:cubicBezTo>
                      <a:pt x="297" y="5433"/>
                      <a:pt x="616" y="5433"/>
                      <a:pt x="913" y="5410"/>
                    </a:cubicBezTo>
                    <a:cubicBezTo>
                      <a:pt x="1598" y="5388"/>
                      <a:pt x="2100" y="4794"/>
                      <a:pt x="1963" y="4178"/>
                    </a:cubicBezTo>
                    <a:cubicBezTo>
                      <a:pt x="1644" y="2786"/>
                      <a:pt x="1324" y="1393"/>
                      <a:pt x="10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963450" y="2780750"/>
                <a:ext cx="295625" cy="633425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25337" extrusionOk="0">
                    <a:moveTo>
                      <a:pt x="5935" y="0"/>
                    </a:moveTo>
                    <a:cubicBezTo>
                      <a:pt x="5456" y="0"/>
                      <a:pt x="69" y="5661"/>
                      <a:pt x="46" y="12645"/>
                    </a:cubicBezTo>
                    <a:cubicBezTo>
                      <a:pt x="1" y="19653"/>
                      <a:pt x="4086" y="25336"/>
                      <a:pt x="5821" y="25336"/>
                    </a:cubicBezTo>
                    <a:cubicBezTo>
                      <a:pt x="7556" y="25336"/>
                      <a:pt x="11779" y="19698"/>
                      <a:pt x="11801" y="12691"/>
                    </a:cubicBezTo>
                    <a:cubicBezTo>
                      <a:pt x="11824" y="5706"/>
                      <a:pt x="6392" y="23"/>
                      <a:pt x="59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026225" y="2780750"/>
                <a:ext cx="170650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6826" h="4223" extrusionOk="0">
                    <a:moveTo>
                      <a:pt x="3424" y="0"/>
                    </a:moveTo>
                    <a:cubicBezTo>
                      <a:pt x="3173" y="0"/>
                      <a:pt x="1507" y="1621"/>
                      <a:pt x="0" y="4200"/>
                    </a:cubicBezTo>
                    <a:lnTo>
                      <a:pt x="6825" y="4223"/>
                    </a:lnTo>
                    <a:cubicBezTo>
                      <a:pt x="5342" y="1643"/>
                      <a:pt x="3652" y="0"/>
                      <a:pt x="3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966875" y="3143650"/>
                <a:ext cx="28877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178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6" y="594"/>
                      <a:pt x="138" y="1188"/>
                      <a:pt x="252" y="1758"/>
                    </a:cubicBezTo>
                    <a:lnTo>
                      <a:pt x="11276" y="1781"/>
                    </a:lnTo>
                    <a:cubicBezTo>
                      <a:pt x="11390" y="1211"/>
                      <a:pt x="11482" y="640"/>
                      <a:pt x="11550" y="4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3095275" y="3228100"/>
                <a:ext cx="34250" cy="2277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9109" extrusionOk="0">
                    <a:moveTo>
                      <a:pt x="699" y="0"/>
                    </a:moveTo>
                    <a:cubicBezTo>
                      <a:pt x="652" y="0"/>
                      <a:pt x="609" y="25"/>
                      <a:pt x="594" y="69"/>
                    </a:cubicBezTo>
                    <a:cubicBezTo>
                      <a:pt x="594" y="69"/>
                      <a:pt x="594" y="69"/>
                      <a:pt x="571" y="92"/>
                    </a:cubicBezTo>
                    <a:cubicBezTo>
                      <a:pt x="571" y="115"/>
                      <a:pt x="548" y="138"/>
                      <a:pt x="525" y="161"/>
                    </a:cubicBezTo>
                    <a:cubicBezTo>
                      <a:pt x="502" y="229"/>
                      <a:pt x="457" y="321"/>
                      <a:pt x="411" y="435"/>
                    </a:cubicBezTo>
                    <a:cubicBezTo>
                      <a:pt x="366" y="549"/>
                      <a:pt x="320" y="686"/>
                      <a:pt x="297" y="846"/>
                    </a:cubicBezTo>
                    <a:cubicBezTo>
                      <a:pt x="251" y="1005"/>
                      <a:pt x="229" y="1188"/>
                      <a:pt x="183" y="1393"/>
                    </a:cubicBezTo>
                    <a:cubicBezTo>
                      <a:pt x="160" y="1576"/>
                      <a:pt x="160" y="1804"/>
                      <a:pt x="137" y="2032"/>
                    </a:cubicBezTo>
                    <a:cubicBezTo>
                      <a:pt x="137" y="2261"/>
                      <a:pt x="137" y="2489"/>
                      <a:pt x="114" y="2740"/>
                    </a:cubicBezTo>
                    <a:cubicBezTo>
                      <a:pt x="92" y="3242"/>
                      <a:pt x="92" y="3767"/>
                      <a:pt x="69" y="4292"/>
                    </a:cubicBezTo>
                    <a:cubicBezTo>
                      <a:pt x="46" y="4817"/>
                      <a:pt x="46" y="5342"/>
                      <a:pt x="23" y="5844"/>
                    </a:cubicBezTo>
                    <a:cubicBezTo>
                      <a:pt x="23" y="6073"/>
                      <a:pt x="23" y="6324"/>
                      <a:pt x="23" y="6552"/>
                    </a:cubicBezTo>
                    <a:cubicBezTo>
                      <a:pt x="23" y="6780"/>
                      <a:pt x="0" y="6986"/>
                      <a:pt x="0" y="7191"/>
                    </a:cubicBezTo>
                    <a:cubicBezTo>
                      <a:pt x="0" y="7579"/>
                      <a:pt x="0" y="7921"/>
                      <a:pt x="0" y="8150"/>
                    </a:cubicBezTo>
                    <a:cubicBezTo>
                      <a:pt x="0" y="8378"/>
                      <a:pt x="0" y="8515"/>
                      <a:pt x="0" y="8515"/>
                    </a:cubicBezTo>
                    <a:cubicBezTo>
                      <a:pt x="0" y="8834"/>
                      <a:pt x="297" y="9108"/>
                      <a:pt x="685" y="9108"/>
                    </a:cubicBezTo>
                    <a:cubicBezTo>
                      <a:pt x="1050" y="9108"/>
                      <a:pt x="1370" y="8834"/>
                      <a:pt x="1370" y="8515"/>
                    </a:cubicBezTo>
                    <a:cubicBezTo>
                      <a:pt x="1370" y="8515"/>
                      <a:pt x="1370" y="8378"/>
                      <a:pt x="1370" y="8150"/>
                    </a:cubicBezTo>
                    <a:cubicBezTo>
                      <a:pt x="1370" y="7921"/>
                      <a:pt x="1370" y="7579"/>
                      <a:pt x="1370" y="7191"/>
                    </a:cubicBezTo>
                    <a:cubicBezTo>
                      <a:pt x="1370" y="6986"/>
                      <a:pt x="1370" y="6780"/>
                      <a:pt x="1370" y="6552"/>
                    </a:cubicBezTo>
                    <a:cubicBezTo>
                      <a:pt x="1370" y="6324"/>
                      <a:pt x="1370" y="6095"/>
                      <a:pt x="1370" y="5844"/>
                    </a:cubicBezTo>
                    <a:cubicBezTo>
                      <a:pt x="1347" y="5342"/>
                      <a:pt x="1347" y="4817"/>
                      <a:pt x="1324" y="4292"/>
                    </a:cubicBezTo>
                    <a:cubicBezTo>
                      <a:pt x="1324" y="3767"/>
                      <a:pt x="1301" y="3242"/>
                      <a:pt x="1301" y="2740"/>
                    </a:cubicBezTo>
                    <a:cubicBezTo>
                      <a:pt x="1279" y="2489"/>
                      <a:pt x="1279" y="2261"/>
                      <a:pt x="1279" y="2032"/>
                    </a:cubicBezTo>
                    <a:cubicBezTo>
                      <a:pt x="1256" y="1804"/>
                      <a:pt x="1256" y="1576"/>
                      <a:pt x="1233" y="1393"/>
                    </a:cubicBezTo>
                    <a:cubicBezTo>
                      <a:pt x="1210" y="1188"/>
                      <a:pt x="1164" y="1005"/>
                      <a:pt x="1142" y="846"/>
                    </a:cubicBezTo>
                    <a:cubicBezTo>
                      <a:pt x="1096" y="686"/>
                      <a:pt x="1050" y="549"/>
                      <a:pt x="1005" y="435"/>
                    </a:cubicBezTo>
                    <a:cubicBezTo>
                      <a:pt x="982" y="321"/>
                      <a:pt x="936" y="229"/>
                      <a:pt x="890" y="161"/>
                    </a:cubicBezTo>
                    <a:cubicBezTo>
                      <a:pt x="890" y="138"/>
                      <a:pt x="868" y="115"/>
                      <a:pt x="868" y="92"/>
                    </a:cubicBezTo>
                    <a:cubicBezTo>
                      <a:pt x="845" y="69"/>
                      <a:pt x="845" y="69"/>
                      <a:pt x="845" y="69"/>
                    </a:cubicBezTo>
                    <a:cubicBezTo>
                      <a:pt x="822" y="47"/>
                      <a:pt x="799" y="24"/>
                      <a:pt x="776" y="24"/>
                    </a:cubicBezTo>
                    <a:cubicBezTo>
                      <a:pt x="752" y="8"/>
                      <a:pt x="725" y="0"/>
                      <a:pt x="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2916100" y="3237250"/>
                <a:ext cx="141525" cy="218325"/>
              </a:xfrm>
              <a:custGeom>
                <a:avLst/>
                <a:gdLst/>
                <a:ahLst/>
                <a:cxnLst/>
                <a:rect l="l" t="t" r="r" b="b"/>
                <a:pathLst>
                  <a:path w="5661" h="8733" extrusionOk="0">
                    <a:moveTo>
                      <a:pt x="2837" y="0"/>
                    </a:moveTo>
                    <a:cubicBezTo>
                      <a:pt x="2833" y="0"/>
                      <a:pt x="2831" y="0"/>
                      <a:pt x="2831" y="0"/>
                    </a:cubicBezTo>
                    <a:cubicBezTo>
                      <a:pt x="0" y="2534"/>
                      <a:pt x="822" y="6734"/>
                      <a:pt x="3355" y="8537"/>
                    </a:cubicBezTo>
                    <a:cubicBezTo>
                      <a:pt x="3563" y="8673"/>
                      <a:pt x="3733" y="8732"/>
                      <a:pt x="3866" y="8732"/>
                    </a:cubicBezTo>
                    <a:cubicBezTo>
                      <a:pt x="4201" y="8732"/>
                      <a:pt x="4311" y="8361"/>
                      <a:pt x="4246" y="7921"/>
                    </a:cubicBezTo>
                    <a:cubicBezTo>
                      <a:pt x="3903" y="5798"/>
                      <a:pt x="5661" y="5638"/>
                      <a:pt x="5661" y="5638"/>
                    </a:cubicBezTo>
                    <a:cubicBezTo>
                      <a:pt x="5108" y="86"/>
                      <a:pt x="2968" y="0"/>
                      <a:pt x="28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3160900" y="3239525"/>
                <a:ext cx="144400" cy="216825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8673" extrusionOk="0">
                    <a:moveTo>
                      <a:pt x="2948" y="0"/>
                    </a:moveTo>
                    <a:cubicBezTo>
                      <a:pt x="2724" y="0"/>
                      <a:pt x="584" y="143"/>
                      <a:pt x="0" y="5570"/>
                    </a:cubicBezTo>
                    <a:cubicBezTo>
                      <a:pt x="0" y="5570"/>
                      <a:pt x="1758" y="5730"/>
                      <a:pt x="1415" y="7852"/>
                    </a:cubicBezTo>
                    <a:cubicBezTo>
                      <a:pt x="1349" y="8298"/>
                      <a:pt x="1462" y="8672"/>
                      <a:pt x="1807" y="8672"/>
                    </a:cubicBezTo>
                    <a:cubicBezTo>
                      <a:pt x="1938" y="8672"/>
                      <a:pt x="2104" y="8618"/>
                      <a:pt x="2306" y="8492"/>
                    </a:cubicBezTo>
                    <a:cubicBezTo>
                      <a:pt x="4839" y="6688"/>
                      <a:pt x="5775" y="2534"/>
                      <a:pt x="2968" y="1"/>
                    </a:cubicBezTo>
                    <a:cubicBezTo>
                      <a:pt x="2968" y="1"/>
                      <a:pt x="2961" y="0"/>
                      <a:pt x="29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3017100" y="2934225"/>
                <a:ext cx="187750" cy="187200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7488" extrusionOk="0">
                    <a:moveTo>
                      <a:pt x="3725" y="1"/>
                    </a:moveTo>
                    <a:cubicBezTo>
                      <a:pt x="1667" y="1"/>
                      <a:pt x="0" y="1681"/>
                      <a:pt x="0" y="3722"/>
                    </a:cubicBezTo>
                    <a:cubicBezTo>
                      <a:pt x="0" y="5799"/>
                      <a:pt x="1666" y="7488"/>
                      <a:pt x="3721" y="7488"/>
                    </a:cubicBezTo>
                    <a:cubicBezTo>
                      <a:pt x="5798" y="7488"/>
                      <a:pt x="7487" y="5821"/>
                      <a:pt x="7487" y="3744"/>
                    </a:cubicBezTo>
                    <a:cubicBezTo>
                      <a:pt x="7510" y="1690"/>
                      <a:pt x="5821" y="1"/>
                      <a:pt x="3766" y="1"/>
                    </a:cubicBezTo>
                    <a:cubicBezTo>
                      <a:pt x="3753" y="1"/>
                      <a:pt x="3739" y="1"/>
                      <a:pt x="37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3031925" y="2949075"/>
                <a:ext cx="158100" cy="157525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6301" extrusionOk="0">
                    <a:moveTo>
                      <a:pt x="3132" y="0"/>
                    </a:moveTo>
                    <a:cubicBezTo>
                      <a:pt x="1393" y="0"/>
                      <a:pt x="1" y="1407"/>
                      <a:pt x="1" y="3128"/>
                    </a:cubicBezTo>
                    <a:cubicBezTo>
                      <a:pt x="1" y="4885"/>
                      <a:pt x="1393" y="6300"/>
                      <a:pt x="3151" y="6300"/>
                    </a:cubicBezTo>
                    <a:cubicBezTo>
                      <a:pt x="4885" y="6300"/>
                      <a:pt x="6300" y="4908"/>
                      <a:pt x="6300" y="3150"/>
                    </a:cubicBezTo>
                    <a:cubicBezTo>
                      <a:pt x="6323" y="1416"/>
                      <a:pt x="4908" y="0"/>
                      <a:pt x="3173" y="0"/>
                    </a:cubicBezTo>
                    <a:cubicBezTo>
                      <a:pt x="3159" y="0"/>
                      <a:pt x="3145" y="0"/>
                      <a:pt x="3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3049050" y="2966200"/>
                <a:ext cx="123275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931" extrusionOk="0">
                    <a:moveTo>
                      <a:pt x="2466" y="0"/>
                    </a:moveTo>
                    <a:cubicBezTo>
                      <a:pt x="1119" y="0"/>
                      <a:pt x="0" y="1096"/>
                      <a:pt x="0" y="2443"/>
                    </a:cubicBezTo>
                    <a:cubicBezTo>
                      <a:pt x="0" y="3812"/>
                      <a:pt x="1096" y="4930"/>
                      <a:pt x="2466" y="4930"/>
                    </a:cubicBezTo>
                    <a:cubicBezTo>
                      <a:pt x="3812" y="4930"/>
                      <a:pt x="4931" y="3835"/>
                      <a:pt x="4931" y="2465"/>
                    </a:cubicBezTo>
                    <a:cubicBezTo>
                      <a:pt x="4931" y="1119"/>
                      <a:pt x="3835" y="0"/>
                      <a:pt x="24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52" name="Google Shape;252;p6"/>
            <p:cNvSpPr/>
            <p:nvPr/>
          </p:nvSpPr>
          <p:spPr>
            <a:xfrm rot="5400000">
              <a:off x="6569756" y="2493657"/>
              <a:ext cx="263728" cy="934837"/>
            </a:xfrm>
            <a:custGeom>
              <a:avLst/>
              <a:gdLst/>
              <a:ahLst/>
              <a:cxnLst/>
              <a:rect l="l" t="t" r="r" b="b"/>
              <a:pathLst>
                <a:path w="7876" h="27916" extrusionOk="0">
                  <a:moveTo>
                    <a:pt x="137" y="0"/>
                  </a:moveTo>
                  <a:cubicBezTo>
                    <a:pt x="114" y="0"/>
                    <a:pt x="92" y="23"/>
                    <a:pt x="92" y="23"/>
                  </a:cubicBezTo>
                  <a:cubicBezTo>
                    <a:pt x="1644" y="4542"/>
                    <a:pt x="2169" y="9404"/>
                    <a:pt x="2100" y="13969"/>
                  </a:cubicBezTo>
                  <a:cubicBezTo>
                    <a:pt x="2055" y="18671"/>
                    <a:pt x="1187" y="24240"/>
                    <a:pt x="0" y="27915"/>
                  </a:cubicBezTo>
                  <a:cubicBezTo>
                    <a:pt x="731" y="27915"/>
                    <a:pt x="1484" y="27915"/>
                    <a:pt x="2237" y="27892"/>
                  </a:cubicBezTo>
                  <a:cubicBezTo>
                    <a:pt x="2922" y="27870"/>
                    <a:pt x="3424" y="27276"/>
                    <a:pt x="3287" y="26660"/>
                  </a:cubicBezTo>
                  <a:cubicBezTo>
                    <a:pt x="3082" y="25815"/>
                    <a:pt x="2899" y="24971"/>
                    <a:pt x="2717" y="24126"/>
                  </a:cubicBezTo>
                  <a:lnTo>
                    <a:pt x="2717" y="24126"/>
                  </a:lnTo>
                  <a:cubicBezTo>
                    <a:pt x="3196" y="24377"/>
                    <a:pt x="3721" y="24948"/>
                    <a:pt x="3515" y="26203"/>
                  </a:cubicBezTo>
                  <a:cubicBezTo>
                    <a:pt x="3449" y="26649"/>
                    <a:pt x="3562" y="27023"/>
                    <a:pt x="3907" y="27023"/>
                  </a:cubicBezTo>
                  <a:cubicBezTo>
                    <a:pt x="4038" y="27023"/>
                    <a:pt x="4204" y="26969"/>
                    <a:pt x="4406" y="26843"/>
                  </a:cubicBezTo>
                  <a:cubicBezTo>
                    <a:pt x="6939" y="25039"/>
                    <a:pt x="7875" y="20908"/>
                    <a:pt x="5068" y="18352"/>
                  </a:cubicBezTo>
                  <a:cubicBezTo>
                    <a:pt x="5638" y="16662"/>
                    <a:pt x="6003" y="14722"/>
                    <a:pt x="6003" y="12691"/>
                  </a:cubicBezTo>
                  <a:cubicBezTo>
                    <a:pt x="6026" y="9450"/>
                    <a:pt x="4839" y="6482"/>
                    <a:pt x="3538" y="4223"/>
                  </a:cubicBezTo>
                  <a:cubicBezTo>
                    <a:pt x="3447" y="4063"/>
                    <a:pt x="3356" y="3903"/>
                    <a:pt x="3264" y="3766"/>
                  </a:cubicBezTo>
                  <a:cubicBezTo>
                    <a:pt x="3264" y="3766"/>
                    <a:pt x="3264" y="3766"/>
                    <a:pt x="3264" y="3743"/>
                  </a:cubicBezTo>
                  <a:cubicBezTo>
                    <a:pt x="3082" y="3447"/>
                    <a:pt x="2876" y="3150"/>
                    <a:pt x="2694" y="2876"/>
                  </a:cubicBezTo>
                  <a:cubicBezTo>
                    <a:pt x="2694" y="2876"/>
                    <a:pt x="2671" y="2853"/>
                    <a:pt x="2671" y="2830"/>
                  </a:cubicBezTo>
                  <a:cubicBezTo>
                    <a:pt x="2580" y="2716"/>
                    <a:pt x="2511" y="2602"/>
                    <a:pt x="2420" y="2488"/>
                  </a:cubicBezTo>
                  <a:cubicBezTo>
                    <a:pt x="2397" y="2465"/>
                    <a:pt x="2374" y="2442"/>
                    <a:pt x="2374" y="2397"/>
                  </a:cubicBezTo>
                  <a:cubicBezTo>
                    <a:pt x="2306" y="2305"/>
                    <a:pt x="2237" y="2214"/>
                    <a:pt x="2169" y="2123"/>
                  </a:cubicBezTo>
                  <a:cubicBezTo>
                    <a:pt x="2123" y="2100"/>
                    <a:pt x="2100" y="2054"/>
                    <a:pt x="2077" y="2031"/>
                  </a:cubicBezTo>
                  <a:cubicBezTo>
                    <a:pt x="2009" y="1940"/>
                    <a:pt x="1963" y="1872"/>
                    <a:pt x="1895" y="1780"/>
                  </a:cubicBezTo>
                  <a:cubicBezTo>
                    <a:pt x="1872" y="1758"/>
                    <a:pt x="1849" y="1712"/>
                    <a:pt x="1803" y="1689"/>
                  </a:cubicBezTo>
                  <a:cubicBezTo>
                    <a:pt x="1758" y="1621"/>
                    <a:pt x="1689" y="1552"/>
                    <a:pt x="1644" y="1484"/>
                  </a:cubicBezTo>
                  <a:cubicBezTo>
                    <a:pt x="1621" y="1438"/>
                    <a:pt x="1598" y="1415"/>
                    <a:pt x="1552" y="1370"/>
                  </a:cubicBezTo>
                  <a:cubicBezTo>
                    <a:pt x="1507" y="1324"/>
                    <a:pt x="1461" y="1255"/>
                    <a:pt x="1415" y="1187"/>
                  </a:cubicBezTo>
                  <a:cubicBezTo>
                    <a:pt x="1370" y="1164"/>
                    <a:pt x="1347" y="1118"/>
                    <a:pt x="1324" y="1096"/>
                  </a:cubicBezTo>
                  <a:cubicBezTo>
                    <a:pt x="1279" y="1050"/>
                    <a:pt x="1233" y="981"/>
                    <a:pt x="1187" y="936"/>
                  </a:cubicBezTo>
                  <a:cubicBezTo>
                    <a:pt x="1142" y="913"/>
                    <a:pt x="1119" y="867"/>
                    <a:pt x="1096" y="845"/>
                  </a:cubicBezTo>
                  <a:cubicBezTo>
                    <a:pt x="1050" y="799"/>
                    <a:pt x="1005" y="753"/>
                    <a:pt x="959" y="708"/>
                  </a:cubicBezTo>
                  <a:cubicBezTo>
                    <a:pt x="936" y="685"/>
                    <a:pt x="913" y="662"/>
                    <a:pt x="890" y="639"/>
                  </a:cubicBezTo>
                  <a:cubicBezTo>
                    <a:pt x="845" y="593"/>
                    <a:pt x="822" y="548"/>
                    <a:pt x="776" y="525"/>
                  </a:cubicBezTo>
                  <a:cubicBezTo>
                    <a:pt x="754" y="479"/>
                    <a:pt x="731" y="457"/>
                    <a:pt x="708" y="434"/>
                  </a:cubicBezTo>
                  <a:cubicBezTo>
                    <a:pt x="662" y="411"/>
                    <a:pt x="639" y="388"/>
                    <a:pt x="594" y="342"/>
                  </a:cubicBezTo>
                  <a:cubicBezTo>
                    <a:pt x="571" y="320"/>
                    <a:pt x="548" y="320"/>
                    <a:pt x="548" y="297"/>
                  </a:cubicBezTo>
                  <a:cubicBezTo>
                    <a:pt x="502" y="274"/>
                    <a:pt x="480" y="228"/>
                    <a:pt x="457" y="205"/>
                  </a:cubicBezTo>
                  <a:cubicBezTo>
                    <a:pt x="434" y="205"/>
                    <a:pt x="411" y="183"/>
                    <a:pt x="388" y="160"/>
                  </a:cubicBezTo>
                  <a:cubicBezTo>
                    <a:pt x="365" y="137"/>
                    <a:pt x="343" y="137"/>
                    <a:pt x="320" y="114"/>
                  </a:cubicBezTo>
                  <a:cubicBezTo>
                    <a:pt x="297" y="114"/>
                    <a:pt x="297" y="91"/>
                    <a:pt x="274" y="91"/>
                  </a:cubicBezTo>
                  <a:cubicBezTo>
                    <a:pt x="251" y="68"/>
                    <a:pt x="229" y="46"/>
                    <a:pt x="206" y="46"/>
                  </a:cubicBezTo>
                  <a:cubicBezTo>
                    <a:pt x="206" y="46"/>
                    <a:pt x="206" y="23"/>
                    <a:pt x="183" y="23"/>
                  </a:cubicBezTo>
                  <a:cubicBezTo>
                    <a:pt x="160" y="23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A9A7A7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3" name="Google Shape;253;p6"/>
          <p:cNvGrpSpPr/>
          <p:nvPr/>
        </p:nvGrpSpPr>
        <p:grpSpPr>
          <a:xfrm rot="3203653">
            <a:off x="320921" y="1314602"/>
            <a:ext cx="396880" cy="318743"/>
            <a:chOff x="3483800" y="1530650"/>
            <a:chExt cx="1459674" cy="1397574"/>
          </a:xfrm>
        </p:grpSpPr>
        <p:sp>
          <p:nvSpPr>
            <p:cNvPr id="254" name="Google Shape;254;p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6"/>
          <p:cNvGrpSpPr/>
          <p:nvPr/>
        </p:nvGrpSpPr>
        <p:grpSpPr>
          <a:xfrm>
            <a:off x="596780" y="201292"/>
            <a:ext cx="499989" cy="464328"/>
            <a:chOff x="3931664" y="3196564"/>
            <a:chExt cx="819834" cy="761359"/>
          </a:xfrm>
        </p:grpSpPr>
        <p:sp>
          <p:nvSpPr>
            <p:cNvPr id="264" name="Google Shape;264;p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53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9" name="Google Shape;2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7"/>
          <p:cNvSpPr/>
          <p:nvPr/>
        </p:nvSpPr>
        <p:spPr>
          <a:xfrm flipH="1">
            <a:off x="-2403361" y="-152399"/>
            <a:ext cx="5897528" cy="8000937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7"/>
          <p:cNvSpPr/>
          <p:nvPr/>
        </p:nvSpPr>
        <p:spPr>
          <a:xfrm rot="10800000">
            <a:off x="9972402" y="-723639"/>
            <a:ext cx="7004844" cy="7845412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37FEF"/>
              </a:solidFill>
            </a:endParaRPr>
          </a:p>
        </p:txBody>
      </p:sp>
      <p:grpSp>
        <p:nvGrpSpPr>
          <p:cNvPr id="272" name="Google Shape;272;p7"/>
          <p:cNvGrpSpPr/>
          <p:nvPr/>
        </p:nvGrpSpPr>
        <p:grpSpPr>
          <a:xfrm>
            <a:off x="9313532" y="348396"/>
            <a:ext cx="424347" cy="394080"/>
            <a:chOff x="3931664" y="3196564"/>
            <a:chExt cx="819834" cy="761359"/>
          </a:xfrm>
        </p:grpSpPr>
        <p:sp>
          <p:nvSpPr>
            <p:cNvPr id="273" name="Google Shape;273;p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7"/>
          <p:cNvGrpSpPr/>
          <p:nvPr/>
        </p:nvGrpSpPr>
        <p:grpSpPr>
          <a:xfrm>
            <a:off x="9374373" y="971585"/>
            <a:ext cx="258265" cy="247091"/>
            <a:chOff x="3483800" y="1530650"/>
            <a:chExt cx="1459674" cy="1397574"/>
          </a:xfrm>
        </p:grpSpPr>
        <p:sp>
          <p:nvSpPr>
            <p:cNvPr id="277" name="Google Shape;277;p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6" name="Google Shape;286;p7"/>
          <p:cNvSpPr txBox="1">
            <a:spLocks noGrp="1"/>
          </p:cNvSpPr>
          <p:nvPr>
            <p:ph type="title"/>
          </p:nvPr>
        </p:nvSpPr>
        <p:spPr>
          <a:xfrm>
            <a:off x="4224000" y="2194833"/>
            <a:ext cx="3744000" cy="100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0666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subTitle" idx="1"/>
          </p:nvPr>
        </p:nvSpPr>
        <p:spPr>
          <a:xfrm>
            <a:off x="3645400" y="3561544"/>
            <a:ext cx="4901200" cy="11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288" name="Google Shape;288;p7"/>
          <p:cNvGrpSpPr/>
          <p:nvPr/>
        </p:nvGrpSpPr>
        <p:grpSpPr>
          <a:xfrm>
            <a:off x="9511318" y="4723000"/>
            <a:ext cx="870533" cy="870533"/>
            <a:chOff x="2751400" y="2498775"/>
            <a:chExt cx="652900" cy="652900"/>
          </a:xfrm>
        </p:grpSpPr>
        <p:sp>
          <p:nvSpPr>
            <p:cNvPr id="289" name="Google Shape;289;p7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8" name="Google Shape;298;p7"/>
          <p:cNvGrpSpPr/>
          <p:nvPr/>
        </p:nvGrpSpPr>
        <p:grpSpPr>
          <a:xfrm>
            <a:off x="788201" y="720001"/>
            <a:ext cx="1387367" cy="1387367"/>
            <a:chOff x="591150" y="540000"/>
            <a:chExt cx="1040525" cy="1040525"/>
          </a:xfrm>
        </p:grpSpPr>
        <p:sp>
          <p:nvSpPr>
            <p:cNvPr id="299" name="Google Shape;299;p7"/>
            <p:cNvSpPr/>
            <p:nvPr/>
          </p:nvSpPr>
          <p:spPr>
            <a:xfrm>
              <a:off x="591150" y="540000"/>
              <a:ext cx="1040525" cy="1040525"/>
            </a:xfrm>
            <a:custGeom>
              <a:avLst/>
              <a:gdLst/>
              <a:ahLst/>
              <a:cxnLst/>
              <a:rect l="l" t="t" r="r" b="b"/>
              <a:pathLst>
                <a:path w="37345" h="37345" extrusionOk="0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91150" y="759975"/>
              <a:ext cx="1040525" cy="602359"/>
            </a:xfrm>
            <a:custGeom>
              <a:avLst/>
              <a:gdLst/>
              <a:ahLst/>
              <a:cxnLst/>
              <a:rect l="l" t="t" r="r" b="b"/>
              <a:pathLst>
                <a:path w="37345" h="21619" extrusionOk="0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45481" y="540000"/>
              <a:ext cx="710215" cy="295342"/>
            </a:xfrm>
            <a:custGeom>
              <a:avLst/>
              <a:gdLst/>
              <a:ahLst/>
              <a:cxnLst/>
              <a:rect l="l" t="t" r="r" b="b"/>
              <a:pathLst>
                <a:path w="25490" h="10600" extrusionOk="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83206" y="1371779"/>
              <a:ext cx="731140" cy="208746"/>
            </a:xfrm>
            <a:custGeom>
              <a:avLst/>
              <a:gdLst/>
              <a:ahLst/>
              <a:cxnLst/>
              <a:rect l="l" t="t" r="r" b="b"/>
              <a:pathLst>
                <a:path w="26241" h="7492" extrusionOk="0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51778" y="795583"/>
              <a:ext cx="199050" cy="118889"/>
            </a:xfrm>
            <a:custGeom>
              <a:avLst/>
              <a:gdLst/>
              <a:ahLst/>
              <a:cxnLst/>
              <a:rect l="l" t="t" r="r" b="b"/>
              <a:pathLst>
                <a:path w="7144" h="4267" extrusionOk="0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035278" y="771315"/>
              <a:ext cx="567058" cy="640977"/>
            </a:xfrm>
            <a:custGeom>
              <a:avLst/>
              <a:gdLst/>
              <a:ahLst/>
              <a:cxnLst/>
              <a:rect l="l" t="t" r="r" b="b"/>
              <a:pathLst>
                <a:path w="20352" h="23005" extrusionOk="0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16725" y="540000"/>
              <a:ext cx="483944" cy="230423"/>
            </a:xfrm>
            <a:custGeom>
              <a:avLst/>
              <a:gdLst/>
              <a:ahLst/>
              <a:cxnLst/>
              <a:rect l="l" t="t" r="r" b="b"/>
              <a:pathLst>
                <a:path w="17369" h="8270" extrusionOk="0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91150" y="889730"/>
              <a:ext cx="335910" cy="604198"/>
            </a:xfrm>
            <a:custGeom>
              <a:avLst/>
              <a:gdLst/>
              <a:ahLst/>
              <a:cxnLst/>
              <a:rect l="l" t="t" r="r" b="b"/>
              <a:pathLst>
                <a:path w="12056" h="21685" extrusionOk="0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76072" y="1448318"/>
              <a:ext cx="528635" cy="132208"/>
            </a:xfrm>
            <a:custGeom>
              <a:avLst/>
              <a:gdLst/>
              <a:ahLst/>
              <a:cxnLst/>
              <a:rect l="l" t="t" r="r" b="b"/>
              <a:pathLst>
                <a:path w="18973" h="4745" extrusionOk="0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501752" y="1180085"/>
              <a:ext cx="111756" cy="193728"/>
            </a:xfrm>
            <a:custGeom>
              <a:avLst/>
              <a:gdLst/>
              <a:ahLst/>
              <a:cxnLst/>
              <a:rect l="l" t="t" r="r" b="b"/>
              <a:pathLst>
                <a:path w="4011" h="6953" extrusionOk="0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818815" y="562346"/>
              <a:ext cx="812861" cy="1018179"/>
            </a:xfrm>
            <a:custGeom>
              <a:avLst/>
              <a:gdLst/>
              <a:ahLst/>
              <a:cxnLst/>
              <a:rect l="l" t="t" r="r" b="b"/>
              <a:pathLst>
                <a:path w="29174" h="36543" extrusionOk="0">
                  <a:moveTo>
                    <a:pt x="16015" y="0"/>
                  </a:moveTo>
                  <a:cubicBezTo>
                    <a:pt x="20928" y="3384"/>
                    <a:pt x="24161" y="9023"/>
                    <a:pt x="24161" y="15439"/>
                  </a:cubicBezTo>
                  <a:cubicBezTo>
                    <a:pt x="24161" y="25765"/>
                    <a:pt x="15815" y="34111"/>
                    <a:pt x="5489" y="34111"/>
                  </a:cubicBezTo>
                  <a:cubicBezTo>
                    <a:pt x="3584" y="34111"/>
                    <a:pt x="1730" y="33810"/>
                    <a:pt x="0" y="33284"/>
                  </a:cubicBezTo>
                  <a:lnTo>
                    <a:pt x="0" y="33284"/>
                  </a:lnTo>
                  <a:cubicBezTo>
                    <a:pt x="2983" y="35339"/>
                    <a:pt x="6617" y="36542"/>
                    <a:pt x="10502" y="36542"/>
                  </a:cubicBezTo>
                  <a:cubicBezTo>
                    <a:pt x="20827" y="36542"/>
                    <a:pt x="29173" y="28171"/>
                    <a:pt x="29173" y="17870"/>
                  </a:cubicBezTo>
                  <a:cubicBezTo>
                    <a:pt x="29173" y="9449"/>
                    <a:pt x="23634" y="2356"/>
                    <a:pt x="16015" y="0"/>
                  </a:cubicBezTo>
                  <a:close/>
                </a:path>
              </a:pathLst>
            </a:custGeom>
            <a:solidFill>
              <a:srgbClr val="00C0C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9342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006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8"/>
          <p:cNvSpPr/>
          <p:nvPr/>
        </p:nvSpPr>
        <p:spPr>
          <a:xfrm rot="-5400000">
            <a:off x="6857617" y="-2513416"/>
            <a:ext cx="7004844" cy="7741115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37FEF"/>
              </a:solidFill>
            </a:endParaRPr>
          </a:p>
        </p:txBody>
      </p:sp>
      <p:sp>
        <p:nvSpPr>
          <p:cNvPr id="314" name="Google Shape;314;p8"/>
          <p:cNvSpPr/>
          <p:nvPr/>
        </p:nvSpPr>
        <p:spPr>
          <a:xfrm flipH="1">
            <a:off x="-610411" y="-127448"/>
            <a:ext cx="5897528" cy="795878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5" name="Google Shape;315;p8"/>
          <p:cNvGrpSpPr/>
          <p:nvPr/>
        </p:nvGrpSpPr>
        <p:grpSpPr>
          <a:xfrm>
            <a:off x="-218266" y="-250499"/>
            <a:ext cx="1524700" cy="1524700"/>
            <a:chOff x="1565300" y="733100"/>
            <a:chExt cx="1143525" cy="1143525"/>
          </a:xfrm>
        </p:grpSpPr>
        <p:sp>
          <p:nvSpPr>
            <p:cNvPr id="316" name="Google Shape;316;p8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3" name="Google Shape;323;p8"/>
          <p:cNvGrpSpPr/>
          <p:nvPr/>
        </p:nvGrpSpPr>
        <p:grpSpPr>
          <a:xfrm>
            <a:off x="9932431" y="2740838"/>
            <a:ext cx="718744" cy="688165"/>
            <a:chOff x="3483800" y="1530650"/>
            <a:chExt cx="1459674" cy="1397574"/>
          </a:xfrm>
        </p:grpSpPr>
        <p:sp>
          <p:nvSpPr>
            <p:cNvPr id="324" name="Google Shape;324;p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8"/>
          <p:cNvGrpSpPr/>
          <p:nvPr/>
        </p:nvGrpSpPr>
        <p:grpSpPr>
          <a:xfrm>
            <a:off x="5114714" y="255659"/>
            <a:ext cx="499989" cy="464328"/>
            <a:chOff x="3931664" y="3196564"/>
            <a:chExt cx="819834" cy="761359"/>
          </a:xfrm>
        </p:grpSpPr>
        <p:sp>
          <p:nvSpPr>
            <p:cNvPr id="334" name="Google Shape;334;p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8"/>
          <p:cNvGrpSpPr/>
          <p:nvPr/>
        </p:nvGrpSpPr>
        <p:grpSpPr>
          <a:xfrm rot="-3462168">
            <a:off x="4377165" y="377206"/>
            <a:ext cx="245705" cy="221241"/>
            <a:chOff x="3931664" y="3196564"/>
            <a:chExt cx="819834" cy="761359"/>
          </a:xfrm>
        </p:grpSpPr>
        <p:sp>
          <p:nvSpPr>
            <p:cNvPr id="338" name="Google Shape;338;p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1" name="Google Shape;341;p8"/>
          <p:cNvGrpSpPr/>
          <p:nvPr/>
        </p:nvGrpSpPr>
        <p:grpSpPr>
          <a:xfrm rot="-5681754">
            <a:off x="10988505" y="4009004"/>
            <a:ext cx="245681" cy="221200"/>
            <a:chOff x="3931664" y="3196564"/>
            <a:chExt cx="819834" cy="761359"/>
          </a:xfrm>
        </p:grpSpPr>
        <p:sp>
          <p:nvSpPr>
            <p:cNvPr id="342" name="Google Shape;342;p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5" name="Google Shape;345;p8"/>
          <p:cNvGrpSpPr/>
          <p:nvPr/>
        </p:nvGrpSpPr>
        <p:grpSpPr>
          <a:xfrm rot="3093407">
            <a:off x="431519" y="2069349"/>
            <a:ext cx="538725" cy="439151"/>
            <a:chOff x="3483800" y="1530650"/>
            <a:chExt cx="1459674" cy="1397574"/>
          </a:xfrm>
        </p:grpSpPr>
        <p:sp>
          <p:nvSpPr>
            <p:cNvPr id="346" name="Google Shape;346;p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5" name="Google Shape;355;p8"/>
          <p:cNvGrpSpPr/>
          <p:nvPr/>
        </p:nvGrpSpPr>
        <p:grpSpPr>
          <a:xfrm rot="3093417">
            <a:off x="4181736" y="6203964"/>
            <a:ext cx="313345" cy="300013"/>
            <a:chOff x="3483800" y="1530650"/>
            <a:chExt cx="1459674" cy="1397574"/>
          </a:xfrm>
        </p:grpSpPr>
        <p:sp>
          <p:nvSpPr>
            <p:cNvPr id="356" name="Google Shape;356;p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5" name="Google Shape;365;p8"/>
          <p:cNvGrpSpPr/>
          <p:nvPr/>
        </p:nvGrpSpPr>
        <p:grpSpPr>
          <a:xfrm>
            <a:off x="2195414" y="4777159"/>
            <a:ext cx="499989" cy="464328"/>
            <a:chOff x="3931664" y="3196564"/>
            <a:chExt cx="819834" cy="761359"/>
          </a:xfrm>
        </p:grpSpPr>
        <p:sp>
          <p:nvSpPr>
            <p:cNvPr id="366" name="Google Shape;366;p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8"/>
          <p:cNvSpPr txBox="1">
            <a:spLocks noGrp="1"/>
          </p:cNvSpPr>
          <p:nvPr>
            <p:ph type="title"/>
          </p:nvPr>
        </p:nvSpPr>
        <p:spPr>
          <a:xfrm>
            <a:off x="2603400" y="2319400"/>
            <a:ext cx="6985200" cy="22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370" name="Google Shape;370;p8"/>
          <p:cNvGrpSpPr/>
          <p:nvPr/>
        </p:nvGrpSpPr>
        <p:grpSpPr>
          <a:xfrm rot="-899098">
            <a:off x="9784877" y="5030725"/>
            <a:ext cx="2549815" cy="2549455"/>
            <a:chOff x="4134250" y="882850"/>
            <a:chExt cx="843375" cy="844025"/>
          </a:xfrm>
        </p:grpSpPr>
        <p:sp>
          <p:nvSpPr>
            <p:cNvPr id="371" name="Google Shape;371;p8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6" name="Google Shape;376;p8"/>
          <p:cNvGrpSpPr/>
          <p:nvPr/>
        </p:nvGrpSpPr>
        <p:grpSpPr>
          <a:xfrm>
            <a:off x="876651" y="574600"/>
            <a:ext cx="870533" cy="870533"/>
            <a:chOff x="2751400" y="2498775"/>
            <a:chExt cx="652900" cy="652900"/>
          </a:xfrm>
        </p:grpSpPr>
        <p:sp>
          <p:nvSpPr>
            <p:cNvPr id="377" name="Google Shape;377;p8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530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88" name="Google Shape;38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1779833" y="2867800"/>
            <a:ext cx="5393600" cy="11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0" name="Google Shape;390;p9"/>
          <p:cNvSpPr txBox="1">
            <a:spLocks noGrp="1"/>
          </p:cNvSpPr>
          <p:nvPr>
            <p:ph type="title" idx="2" hasCustomPrompt="1"/>
          </p:nvPr>
        </p:nvSpPr>
        <p:spPr>
          <a:xfrm>
            <a:off x="1779833" y="1399600"/>
            <a:ext cx="1538000" cy="124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1" name="Google Shape;391;p9"/>
          <p:cNvSpPr txBox="1">
            <a:spLocks noGrp="1"/>
          </p:cNvSpPr>
          <p:nvPr>
            <p:ph type="subTitle" idx="1"/>
          </p:nvPr>
        </p:nvSpPr>
        <p:spPr>
          <a:xfrm>
            <a:off x="1779833" y="4234533"/>
            <a:ext cx="5393600" cy="9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392" name="Google Shape;392;p9"/>
          <p:cNvGrpSpPr/>
          <p:nvPr/>
        </p:nvGrpSpPr>
        <p:grpSpPr>
          <a:xfrm>
            <a:off x="10379575" y="-756683"/>
            <a:ext cx="1878227" cy="1878196"/>
            <a:chOff x="3174950" y="3673600"/>
            <a:chExt cx="1481875" cy="1481850"/>
          </a:xfrm>
        </p:grpSpPr>
        <p:sp>
          <p:nvSpPr>
            <p:cNvPr id="393" name="Google Shape;393;p9"/>
            <p:cNvSpPr/>
            <p:nvPr/>
          </p:nvSpPr>
          <p:spPr>
            <a:xfrm>
              <a:off x="3174950" y="3673600"/>
              <a:ext cx="1481875" cy="1481850"/>
            </a:xfrm>
            <a:custGeom>
              <a:avLst/>
              <a:gdLst/>
              <a:ahLst/>
              <a:cxnLst/>
              <a:rect l="l" t="t" r="r" b="b"/>
              <a:pathLst>
                <a:path w="59275" h="59274" extrusionOk="0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67075" y="3800150"/>
              <a:ext cx="1235600" cy="1232625"/>
            </a:xfrm>
            <a:custGeom>
              <a:avLst/>
              <a:gdLst/>
              <a:ahLst/>
              <a:cxnLst/>
              <a:rect l="l" t="t" r="r" b="b"/>
              <a:pathLst>
                <a:path w="49424" h="49305" extrusionOk="0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423700" y="3886675"/>
              <a:ext cx="915450" cy="938050"/>
            </a:xfrm>
            <a:custGeom>
              <a:avLst/>
              <a:gdLst/>
              <a:ahLst/>
              <a:cxnLst/>
              <a:rect l="l" t="t" r="r" b="b"/>
              <a:pathLst>
                <a:path w="36618" h="37522" extrusionOk="0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814675" y="4088925"/>
              <a:ext cx="406050" cy="481825"/>
            </a:xfrm>
            <a:custGeom>
              <a:avLst/>
              <a:gdLst/>
              <a:ahLst/>
              <a:cxnLst/>
              <a:rect l="l" t="t" r="r" b="b"/>
              <a:pathLst>
                <a:path w="16242" h="19273" extrusionOk="0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345375" y="3798900"/>
              <a:ext cx="1311450" cy="1356550"/>
            </a:xfrm>
            <a:custGeom>
              <a:avLst/>
              <a:gdLst/>
              <a:ahLst/>
              <a:cxnLst/>
              <a:rect l="l" t="t" r="r" b="b"/>
              <a:pathLst>
                <a:path w="52458" h="54262" extrusionOk="0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8" name="Google Shape;398;p9"/>
          <p:cNvSpPr/>
          <p:nvPr/>
        </p:nvSpPr>
        <p:spPr>
          <a:xfrm rot="-9888660">
            <a:off x="-2025229" y="-2227659"/>
            <a:ext cx="5020535" cy="554823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9"/>
          <p:cNvGrpSpPr/>
          <p:nvPr/>
        </p:nvGrpSpPr>
        <p:grpSpPr>
          <a:xfrm rot="3204881">
            <a:off x="622640" y="5893616"/>
            <a:ext cx="305640" cy="245232"/>
            <a:chOff x="3483800" y="1530650"/>
            <a:chExt cx="1459674" cy="1397574"/>
          </a:xfrm>
        </p:grpSpPr>
        <p:sp>
          <p:nvSpPr>
            <p:cNvPr id="400" name="Google Shape;400;p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9" name="Google Shape;409;p9"/>
          <p:cNvGrpSpPr/>
          <p:nvPr/>
        </p:nvGrpSpPr>
        <p:grpSpPr>
          <a:xfrm rot="-2016257">
            <a:off x="384320" y="4217336"/>
            <a:ext cx="344256" cy="319701"/>
            <a:chOff x="3931664" y="3196564"/>
            <a:chExt cx="819834" cy="761359"/>
          </a:xfrm>
        </p:grpSpPr>
        <p:sp>
          <p:nvSpPr>
            <p:cNvPr id="410" name="Google Shape;410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3" name="Google Shape;413;p9"/>
          <p:cNvGrpSpPr/>
          <p:nvPr/>
        </p:nvGrpSpPr>
        <p:grpSpPr>
          <a:xfrm>
            <a:off x="575984" y="2523288"/>
            <a:ext cx="384011" cy="356621"/>
            <a:chOff x="3931664" y="3196564"/>
            <a:chExt cx="819834" cy="761359"/>
          </a:xfrm>
        </p:grpSpPr>
        <p:sp>
          <p:nvSpPr>
            <p:cNvPr id="414" name="Google Shape;414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7" name="Google Shape;417;p9"/>
          <p:cNvGrpSpPr/>
          <p:nvPr/>
        </p:nvGrpSpPr>
        <p:grpSpPr>
          <a:xfrm rot="-2016257">
            <a:off x="7300253" y="225336"/>
            <a:ext cx="344256" cy="319701"/>
            <a:chOff x="3931664" y="3196564"/>
            <a:chExt cx="819834" cy="761359"/>
          </a:xfrm>
        </p:grpSpPr>
        <p:sp>
          <p:nvSpPr>
            <p:cNvPr id="418" name="Google Shape;418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1" name="Google Shape;421;p9"/>
          <p:cNvGrpSpPr/>
          <p:nvPr/>
        </p:nvGrpSpPr>
        <p:grpSpPr>
          <a:xfrm rot="3204881">
            <a:off x="8998140" y="1247883"/>
            <a:ext cx="305640" cy="245232"/>
            <a:chOff x="3483800" y="1530650"/>
            <a:chExt cx="1459674" cy="1397574"/>
          </a:xfrm>
        </p:grpSpPr>
        <p:sp>
          <p:nvSpPr>
            <p:cNvPr id="422" name="Google Shape;422;p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1" name="Google Shape;431;p9"/>
          <p:cNvGrpSpPr/>
          <p:nvPr/>
        </p:nvGrpSpPr>
        <p:grpSpPr>
          <a:xfrm rot="5983681">
            <a:off x="7687307" y="1422641"/>
            <a:ext cx="406915" cy="386705"/>
            <a:chOff x="3931664" y="3196564"/>
            <a:chExt cx="819834" cy="761359"/>
          </a:xfrm>
        </p:grpSpPr>
        <p:sp>
          <p:nvSpPr>
            <p:cNvPr id="432" name="Google Shape;432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5" name="Google Shape;435;p9"/>
          <p:cNvSpPr/>
          <p:nvPr/>
        </p:nvSpPr>
        <p:spPr>
          <a:xfrm>
            <a:off x="5747001" y="1168403"/>
            <a:ext cx="8000929" cy="8841463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6" name="Google Shape;436;p9"/>
          <p:cNvGrpSpPr/>
          <p:nvPr/>
        </p:nvGrpSpPr>
        <p:grpSpPr>
          <a:xfrm rot="1855">
            <a:off x="9967851" y="557689"/>
            <a:ext cx="1042075" cy="1041527"/>
            <a:chOff x="4134250" y="882850"/>
            <a:chExt cx="843375" cy="844025"/>
          </a:xfrm>
        </p:grpSpPr>
        <p:sp>
          <p:nvSpPr>
            <p:cNvPr id="437" name="Google Shape;437;p9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9116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44" name="Google Shape;4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0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0"/>
          <p:cNvSpPr/>
          <p:nvPr/>
        </p:nvSpPr>
        <p:spPr>
          <a:xfrm rot="7284063">
            <a:off x="-2145222" y="3553461"/>
            <a:ext cx="3932243" cy="434555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7" name="Google Shape;447;p10"/>
          <p:cNvGrpSpPr/>
          <p:nvPr/>
        </p:nvGrpSpPr>
        <p:grpSpPr>
          <a:xfrm rot="3204101">
            <a:off x="11206918" y="6253325"/>
            <a:ext cx="262783" cy="210872"/>
            <a:chOff x="3483800" y="1530650"/>
            <a:chExt cx="1459674" cy="1397574"/>
          </a:xfrm>
        </p:grpSpPr>
        <p:sp>
          <p:nvSpPr>
            <p:cNvPr id="448" name="Google Shape;448;p1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7" name="Google Shape;457;p10"/>
          <p:cNvGrpSpPr/>
          <p:nvPr/>
        </p:nvGrpSpPr>
        <p:grpSpPr>
          <a:xfrm>
            <a:off x="11622614" y="4997259"/>
            <a:ext cx="499989" cy="464328"/>
            <a:chOff x="3931664" y="3196564"/>
            <a:chExt cx="819834" cy="761359"/>
          </a:xfrm>
        </p:grpSpPr>
        <p:sp>
          <p:nvSpPr>
            <p:cNvPr id="458" name="Google Shape;458;p1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1" name="Google Shape;461;p10"/>
          <p:cNvGrpSpPr/>
          <p:nvPr/>
        </p:nvGrpSpPr>
        <p:grpSpPr>
          <a:xfrm rot="3203653">
            <a:off x="11384055" y="2142669"/>
            <a:ext cx="396880" cy="318743"/>
            <a:chOff x="3483800" y="1530650"/>
            <a:chExt cx="1459674" cy="1397574"/>
          </a:xfrm>
        </p:grpSpPr>
        <p:sp>
          <p:nvSpPr>
            <p:cNvPr id="462" name="Google Shape;462;p1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1" name="Google Shape;471;p10"/>
          <p:cNvGrpSpPr/>
          <p:nvPr/>
        </p:nvGrpSpPr>
        <p:grpSpPr>
          <a:xfrm>
            <a:off x="223514" y="942692"/>
            <a:ext cx="499989" cy="464328"/>
            <a:chOff x="3931664" y="3196564"/>
            <a:chExt cx="819834" cy="761359"/>
          </a:xfrm>
        </p:grpSpPr>
        <p:sp>
          <p:nvSpPr>
            <p:cNvPr id="472" name="Google Shape;472;p1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5" name="Google Shape;475;p10"/>
          <p:cNvGrpSpPr/>
          <p:nvPr/>
        </p:nvGrpSpPr>
        <p:grpSpPr>
          <a:xfrm rot="3205120">
            <a:off x="580227" y="2622394"/>
            <a:ext cx="278237" cy="223281"/>
            <a:chOff x="3483800" y="1530650"/>
            <a:chExt cx="1459674" cy="1397574"/>
          </a:xfrm>
        </p:grpSpPr>
        <p:sp>
          <p:nvSpPr>
            <p:cNvPr id="476" name="Google Shape;476;p1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9144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1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87" name="Google Shape;4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1"/>
          <p:cNvSpPr txBox="1">
            <a:spLocks noGrp="1"/>
          </p:cNvSpPr>
          <p:nvPr>
            <p:ph type="title" hasCustomPrompt="1"/>
          </p:nvPr>
        </p:nvSpPr>
        <p:spPr>
          <a:xfrm>
            <a:off x="2317600" y="2385600"/>
            <a:ext cx="7556400" cy="149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9" name="Google Shape;489;p11"/>
          <p:cNvSpPr txBox="1">
            <a:spLocks noGrp="1"/>
          </p:cNvSpPr>
          <p:nvPr>
            <p:ph type="subTitle" idx="1"/>
          </p:nvPr>
        </p:nvSpPr>
        <p:spPr>
          <a:xfrm>
            <a:off x="2317800" y="3876400"/>
            <a:ext cx="7556400" cy="5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90" name="Google Shape;490;p11"/>
          <p:cNvSpPr/>
          <p:nvPr/>
        </p:nvSpPr>
        <p:spPr>
          <a:xfrm rot="10800000">
            <a:off x="-1272626" y="-1071561"/>
            <a:ext cx="6784425" cy="8405129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11"/>
          <p:cNvSpPr/>
          <p:nvPr/>
        </p:nvSpPr>
        <p:spPr>
          <a:xfrm>
            <a:off x="7814601" y="1725198"/>
            <a:ext cx="6368576" cy="7037969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2" name="Google Shape;492;p11"/>
          <p:cNvGrpSpPr/>
          <p:nvPr/>
        </p:nvGrpSpPr>
        <p:grpSpPr>
          <a:xfrm>
            <a:off x="9182767" y="5294065"/>
            <a:ext cx="489672" cy="468840"/>
            <a:chOff x="3483800" y="1530650"/>
            <a:chExt cx="1459674" cy="1397574"/>
          </a:xfrm>
        </p:grpSpPr>
        <p:sp>
          <p:nvSpPr>
            <p:cNvPr id="493" name="Google Shape;493;p1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1"/>
          <p:cNvGrpSpPr/>
          <p:nvPr/>
        </p:nvGrpSpPr>
        <p:grpSpPr>
          <a:xfrm rot="-3461964">
            <a:off x="1901270" y="1705497"/>
            <a:ext cx="323825" cy="291489"/>
            <a:chOff x="3931664" y="3196564"/>
            <a:chExt cx="819834" cy="761359"/>
          </a:xfrm>
        </p:grpSpPr>
        <p:sp>
          <p:nvSpPr>
            <p:cNvPr id="503" name="Google Shape;503;p1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6" name="Google Shape;506;p11"/>
          <p:cNvGrpSpPr/>
          <p:nvPr/>
        </p:nvGrpSpPr>
        <p:grpSpPr>
          <a:xfrm rot="-5681754">
            <a:off x="9974438" y="340104"/>
            <a:ext cx="245681" cy="221200"/>
            <a:chOff x="3931664" y="3196564"/>
            <a:chExt cx="819834" cy="761359"/>
          </a:xfrm>
        </p:grpSpPr>
        <p:sp>
          <p:nvSpPr>
            <p:cNvPr id="507" name="Google Shape;507;p1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0" name="Google Shape;510;p11"/>
          <p:cNvGrpSpPr/>
          <p:nvPr/>
        </p:nvGrpSpPr>
        <p:grpSpPr>
          <a:xfrm rot="3093417">
            <a:off x="743536" y="3787664"/>
            <a:ext cx="313345" cy="300013"/>
            <a:chOff x="3483800" y="1530650"/>
            <a:chExt cx="1459674" cy="1397574"/>
          </a:xfrm>
        </p:grpSpPr>
        <p:sp>
          <p:nvSpPr>
            <p:cNvPr id="511" name="Google Shape;511;p1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0" name="Google Shape;520;p11"/>
          <p:cNvGrpSpPr/>
          <p:nvPr/>
        </p:nvGrpSpPr>
        <p:grpSpPr>
          <a:xfrm rot="-421626">
            <a:off x="7781026" y="607177"/>
            <a:ext cx="466121" cy="446291"/>
            <a:chOff x="3483800" y="1530650"/>
            <a:chExt cx="1459674" cy="1397574"/>
          </a:xfrm>
        </p:grpSpPr>
        <p:sp>
          <p:nvSpPr>
            <p:cNvPr id="521" name="Google Shape;521;p1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0" name="Google Shape;530;p11"/>
          <p:cNvGrpSpPr/>
          <p:nvPr/>
        </p:nvGrpSpPr>
        <p:grpSpPr>
          <a:xfrm rot="-3461807">
            <a:off x="4416177" y="332035"/>
            <a:ext cx="434668" cy="391237"/>
            <a:chOff x="3931664" y="3196564"/>
            <a:chExt cx="819834" cy="761359"/>
          </a:xfrm>
        </p:grpSpPr>
        <p:sp>
          <p:nvSpPr>
            <p:cNvPr id="531" name="Google Shape;531;p1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11"/>
          <p:cNvGrpSpPr/>
          <p:nvPr/>
        </p:nvGrpSpPr>
        <p:grpSpPr>
          <a:xfrm rot="-5681754">
            <a:off x="6540356" y="6027404"/>
            <a:ext cx="245681" cy="221200"/>
            <a:chOff x="3931664" y="3196564"/>
            <a:chExt cx="819834" cy="761359"/>
          </a:xfrm>
        </p:grpSpPr>
        <p:sp>
          <p:nvSpPr>
            <p:cNvPr id="535" name="Google Shape;535;p1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8" name="Google Shape;538;p11"/>
          <p:cNvGrpSpPr/>
          <p:nvPr/>
        </p:nvGrpSpPr>
        <p:grpSpPr>
          <a:xfrm rot="-1799949">
            <a:off x="-469484" y="4340325"/>
            <a:ext cx="3426847" cy="4130836"/>
            <a:chOff x="2705025" y="356575"/>
            <a:chExt cx="1582750" cy="1907900"/>
          </a:xfrm>
        </p:grpSpPr>
        <p:sp>
          <p:nvSpPr>
            <p:cNvPr id="539" name="Google Shape;539;p11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705025" y="356575"/>
              <a:ext cx="1582750" cy="1907900"/>
            </a:xfrm>
            <a:custGeom>
              <a:avLst/>
              <a:gdLst/>
              <a:ahLst/>
              <a:cxnLst/>
              <a:rect l="l" t="t" r="r" b="b"/>
              <a:pathLst>
                <a:path w="63310" h="76316" extrusionOk="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0" name="Google Shape;550;p11"/>
          <p:cNvGrpSpPr/>
          <p:nvPr/>
        </p:nvGrpSpPr>
        <p:grpSpPr>
          <a:xfrm>
            <a:off x="11090076" y="-65615"/>
            <a:ext cx="1597341" cy="1597341"/>
            <a:chOff x="2751400" y="2498775"/>
            <a:chExt cx="652900" cy="652900"/>
          </a:xfrm>
        </p:grpSpPr>
        <p:sp>
          <p:nvSpPr>
            <p:cNvPr id="551" name="Google Shape;551;p11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0" name="Google Shape;560;p11"/>
          <p:cNvGrpSpPr/>
          <p:nvPr/>
        </p:nvGrpSpPr>
        <p:grpSpPr>
          <a:xfrm>
            <a:off x="10607845" y="824779"/>
            <a:ext cx="1065460" cy="1065460"/>
            <a:chOff x="1565300" y="733100"/>
            <a:chExt cx="1143525" cy="1143525"/>
          </a:xfrm>
        </p:grpSpPr>
        <p:sp>
          <p:nvSpPr>
            <p:cNvPr id="561" name="Google Shape;561;p11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1747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uprum"/>
              <a:buNone/>
              <a:defRPr sz="36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51622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00FF00"/>
          </p15:clr>
        </p15:guide>
        <p15:guide id="2" pos="2880">
          <p15:clr>
            <a:srgbClr val="00FF00"/>
          </p15:clr>
        </p15:guide>
        <p15:guide id="3" pos="454">
          <p15:clr>
            <a:srgbClr val="00FF00"/>
          </p15:clr>
        </p15:guide>
        <p15:guide id="4" pos="5306">
          <p15:clr>
            <a:srgbClr val="00FF00"/>
          </p15:clr>
        </p15:guide>
        <p15:guide id="5" orient="horz" pos="340">
          <p15:clr>
            <a:srgbClr val="00FF00"/>
          </p15:clr>
        </p15:guide>
        <p15:guide id="6" orient="horz" pos="2900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5"/>
          <p:cNvSpPr txBox="1">
            <a:spLocks noGrp="1"/>
          </p:cNvSpPr>
          <p:nvPr>
            <p:ph type="ctrTitle"/>
          </p:nvPr>
        </p:nvSpPr>
        <p:spPr>
          <a:xfrm>
            <a:off x="2340400" y="1545996"/>
            <a:ext cx="7511200" cy="19702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>
                <a:latin typeface="Agency FB" panose="020B0503020202020204" pitchFamily="34" charset="0"/>
              </a:rPr>
              <a:t>EGR101 SIM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441" name="Google Shape;1441;p35"/>
          <p:cNvSpPr txBox="1">
            <a:spLocks noGrp="1"/>
          </p:cNvSpPr>
          <p:nvPr>
            <p:ph type="subTitle" idx="1"/>
          </p:nvPr>
        </p:nvSpPr>
        <p:spPr>
          <a:xfrm>
            <a:off x="2340400" y="4062953"/>
            <a:ext cx="7511200" cy="17910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sz="2400" dirty="0">
                <a:latin typeface="Tw Cen MT" panose="020B0602020104020603" pitchFamily="34" charset="0"/>
              </a:rPr>
              <a:t>Emily Connearney, Luke Crump, </a:t>
            </a:r>
          </a:p>
          <a:p>
            <a:pPr marL="0" indent="0"/>
            <a:r>
              <a:rPr lang="en-US" sz="2400" dirty="0">
                <a:latin typeface="Tw Cen MT" panose="020B0602020104020603" pitchFamily="34" charset="0"/>
              </a:rPr>
              <a:t>Vivian Dang, Daniel Khalil, </a:t>
            </a:r>
          </a:p>
          <a:p>
            <a:pPr marL="0" indent="0"/>
            <a:r>
              <a:rPr lang="en-US" sz="2400" dirty="0">
                <a:latin typeface="Tw Cen MT" panose="020B0602020104020603" pitchFamily="34" charset="0"/>
              </a:rPr>
              <a:t>Keely Mashburn</a:t>
            </a:r>
          </a:p>
        </p:txBody>
      </p:sp>
      <p:sp>
        <p:nvSpPr>
          <p:cNvPr id="4" name="Google Shape;1440;p35">
            <a:extLst>
              <a:ext uri="{FF2B5EF4-FFF2-40B4-BE49-F238E27FC236}">
                <a16:creationId xmlns:a16="http://schemas.microsoft.com/office/drawing/2014/main" id="{B97F4FDF-2E98-46BB-952E-EE7C669C6264}"/>
              </a:ext>
            </a:extLst>
          </p:cNvPr>
          <p:cNvSpPr txBox="1">
            <a:spLocks/>
          </p:cNvSpPr>
          <p:nvPr/>
        </p:nvSpPr>
        <p:spPr>
          <a:xfrm>
            <a:off x="2340400" y="3429000"/>
            <a:ext cx="7511200" cy="91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uprum"/>
              <a:buNone/>
              <a:defRPr sz="10666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kern="0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- - - SPRINT 4 DEMO - - 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7"/>
          <p:cNvSpPr txBox="1">
            <a:spLocks noGrp="1"/>
          </p:cNvSpPr>
          <p:nvPr>
            <p:ph type="title"/>
          </p:nvPr>
        </p:nvSpPr>
        <p:spPr>
          <a:xfrm>
            <a:off x="3524086" y="273377"/>
            <a:ext cx="5143828" cy="11689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800" dirty="0">
                <a:latin typeface="Agency FB" panose="020B0503020202020204" pitchFamily="34" charset="0"/>
              </a:rPr>
              <a:t>Bot Customization Menu</a:t>
            </a:r>
            <a:endParaRPr sz="4800" dirty="0">
              <a:latin typeface="Agency FB" panose="020B05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B65157-DD9B-489A-AD6F-8A208D936538}"/>
              </a:ext>
            </a:extLst>
          </p:cNvPr>
          <p:cNvSpPr/>
          <p:nvPr/>
        </p:nvSpPr>
        <p:spPr>
          <a:xfrm rot="10800000" flipH="1" flipV="1">
            <a:off x="510364" y="2488019"/>
            <a:ext cx="3841899" cy="2892056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4 different wheel presets</a:t>
            </a: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Delete or modify position of  added components</a:t>
            </a:r>
          </a:p>
        </p:txBody>
      </p:sp>
    </p:spTree>
    <p:extLst>
      <p:ext uri="{BB962C8B-B14F-4D97-AF65-F5344CB8AC3E}">
        <p14:creationId xmlns:p14="http://schemas.microsoft.com/office/powerpoint/2010/main" val="85193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52;p37">
            <a:extLst>
              <a:ext uri="{FF2B5EF4-FFF2-40B4-BE49-F238E27FC236}">
                <a16:creationId xmlns:a16="http://schemas.microsoft.com/office/drawing/2014/main" id="{D0F2060A-415E-4870-B81D-C84B705307BA}"/>
              </a:ext>
            </a:extLst>
          </p:cNvPr>
          <p:cNvSpPr txBox="1">
            <a:spLocks/>
          </p:cNvSpPr>
          <p:nvPr/>
        </p:nvSpPr>
        <p:spPr>
          <a:xfrm>
            <a:off x="240632" y="2322425"/>
            <a:ext cx="3520298" cy="221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kern="0" dirty="0">
                <a:latin typeface="Agency FB" panose="020B0503020202020204" pitchFamily="34" charset="0"/>
              </a:rPr>
              <a:t>Models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2;p37">
            <a:extLst>
              <a:ext uri="{FF2B5EF4-FFF2-40B4-BE49-F238E27FC236}">
                <a16:creationId xmlns:a16="http://schemas.microsoft.com/office/drawing/2014/main" id="{23749C46-A4A5-4CE9-9B99-B9F7C8F6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4086" y="273377"/>
            <a:ext cx="5143828" cy="11689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800" dirty="0">
                <a:latin typeface="Agency FB" panose="020B0503020202020204" pitchFamily="34" charset="0"/>
              </a:rPr>
              <a:t>Color Picker</a:t>
            </a:r>
            <a:endParaRPr sz="48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1452;p37">
            <a:extLst>
              <a:ext uri="{FF2B5EF4-FFF2-40B4-BE49-F238E27FC236}">
                <a16:creationId xmlns:a16="http://schemas.microsoft.com/office/drawing/2014/main" id="{E64F9612-3C4F-4CA2-9990-71678C699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4086" y="273377"/>
            <a:ext cx="5143828" cy="11689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800" dirty="0">
                <a:latin typeface="Agency FB" panose="020B0503020202020204" pitchFamily="34" charset="0"/>
              </a:rPr>
              <a:t>Bugs</a:t>
            </a:r>
            <a:endParaRPr sz="4800" dirty="0">
              <a:latin typeface="Agency FB" panose="020B0503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53E2430-C420-4ECE-9F55-B23FE3F55649}"/>
              </a:ext>
            </a:extLst>
          </p:cNvPr>
          <p:cNvSpPr/>
          <p:nvPr/>
        </p:nvSpPr>
        <p:spPr>
          <a:xfrm rot="10800000" flipH="1" flipV="1">
            <a:off x="2611224" y="1838227"/>
            <a:ext cx="6466787" cy="4339289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TCP/UDP</a:t>
            </a:r>
          </a:p>
          <a:p>
            <a:pPr marL="914400" lvl="1" indent="-457200">
              <a:spcAft>
                <a:spcPts val="1200"/>
              </a:spcAft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Fixed TCP bug by switching to UDP</a:t>
            </a:r>
          </a:p>
          <a:p>
            <a:pPr marL="457200" indent="-4572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Wiring </a:t>
            </a:r>
          </a:p>
          <a:p>
            <a:pPr marL="914400" lvl="1" indent="-457200">
              <a:spcAft>
                <a:spcPts val="1200"/>
              </a:spcAft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w Cen MT" panose="020B0602020104020603" pitchFamily="34" charset="0"/>
              </a:rPr>
              <a:t>Wirecast</a:t>
            </a: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 isn’t touching pin</a:t>
            </a:r>
          </a:p>
          <a:p>
            <a:pPr marL="457200" indent="-457200">
              <a:spcAft>
                <a:spcPts val="1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Bug Document</a:t>
            </a:r>
          </a:p>
        </p:txBody>
      </p:sp>
      <p:grpSp>
        <p:nvGrpSpPr>
          <p:cNvPr id="61" name="Google Shape;2556;p67">
            <a:extLst>
              <a:ext uri="{FF2B5EF4-FFF2-40B4-BE49-F238E27FC236}">
                <a16:creationId xmlns:a16="http://schemas.microsoft.com/office/drawing/2014/main" id="{75C5E2C0-E288-454F-B10C-6AC702B44D93}"/>
              </a:ext>
            </a:extLst>
          </p:cNvPr>
          <p:cNvGrpSpPr/>
          <p:nvPr/>
        </p:nvGrpSpPr>
        <p:grpSpPr>
          <a:xfrm>
            <a:off x="-534901" y="-643173"/>
            <a:ext cx="1608789" cy="1600104"/>
            <a:chOff x="4079643" y="3625301"/>
            <a:chExt cx="1000954" cy="967370"/>
          </a:xfrm>
        </p:grpSpPr>
        <p:sp>
          <p:nvSpPr>
            <p:cNvPr id="62" name="Google Shape;2557;p67">
              <a:extLst>
                <a:ext uri="{FF2B5EF4-FFF2-40B4-BE49-F238E27FC236}">
                  <a16:creationId xmlns:a16="http://schemas.microsoft.com/office/drawing/2014/main" id="{61D38F29-B3DC-4C6E-9B46-08250C9199E0}"/>
                </a:ext>
              </a:extLst>
            </p:cNvPr>
            <p:cNvSpPr/>
            <p:nvPr/>
          </p:nvSpPr>
          <p:spPr>
            <a:xfrm>
              <a:off x="4079643" y="3625301"/>
              <a:ext cx="1000954" cy="967370"/>
            </a:xfrm>
            <a:custGeom>
              <a:avLst/>
              <a:gdLst/>
              <a:ahLst/>
              <a:cxnLst/>
              <a:rect l="l" t="t" r="r" b="b"/>
              <a:pathLst>
                <a:path w="51004" h="49299" extrusionOk="0">
                  <a:moveTo>
                    <a:pt x="32157" y="3835"/>
                  </a:moveTo>
                  <a:cubicBezTo>
                    <a:pt x="44212" y="7695"/>
                    <a:pt x="51004" y="20126"/>
                    <a:pt x="47345" y="31604"/>
                  </a:cubicBezTo>
                  <a:cubicBezTo>
                    <a:pt x="43685" y="43108"/>
                    <a:pt x="30928" y="49299"/>
                    <a:pt x="18873" y="45439"/>
                  </a:cubicBezTo>
                  <a:cubicBezTo>
                    <a:pt x="6818" y="41605"/>
                    <a:pt x="1" y="29173"/>
                    <a:pt x="3685" y="17670"/>
                  </a:cubicBezTo>
                  <a:cubicBezTo>
                    <a:pt x="7344" y="6191"/>
                    <a:pt x="20076" y="0"/>
                    <a:pt x="32157" y="3835"/>
                  </a:cubicBezTo>
                  <a:close/>
                </a:path>
              </a:pathLst>
            </a:custGeom>
            <a:solidFill>
              <a:srgbClr val="D8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58;p67">
              <a:extLst>
                <a:ext uri="{FF2B5EF4-FFF2-40B4-BE49-F238E27FC236}">
                  <a16:creationId xmlns:a16="http://schemas.microsoft.com/office/drawing/2014/main" id="{570A01C1-3DE6-46DA-ACEA-72E76908DD3E}"/>
                </a:ext>
              </a:extLst>
            </p:cNvPr>
            <p:cNvSpPr/>
            <p:nvPr/>
          </p:nvSpPr>
          <p:spPr>
            <a:xfrm>
              <a:off x="4131786" y="3901193"/>
              <a:ext cx="888816" cy="381167"/>
            </a:xfrm>
            <a:custGeom>
              <a:avLst/>
              <a:gdLst/>
              <a:ahLst/>
              <a:cxnLst/>
              <a:rect l="l" t="t" r="r" b="b"/>
              <a:pathLst>
                <a:path w="45290" h="19425" extrusionOk="0">
                  <a:moveTo>
                    <a:pt x="2582" y="1"/>
                  </a:moveTo>
                  <a:cubicBezTo>
                    <a:pt x="1956" y="1128"/>
                    <a:pt x="1429" y="2331"/>
                    <a:pt x="1028" y="3610"/>
                  </a:cubicBezTo>
                  <a:cubicBezTo>
                    <a:pt x="928" y="3885"/>
                    <a:pt x="853" y="4161"/>
                    <a:pt x="778" y="4437"/>
                  </a:cubicBezTo>
                  <a:lnTo>
                    <a:pt x="853" y="4462"/>
                  </a:lnTo>
                  <a:lnTo>
                    <a:pt x="978" y="4487"/>
                  </a:lnTo>
                  <a:lnTo>
                    <a:pt x="1003" y="4512"/>
                  </a:lnTo>
                  <a:lnTo>
                    <a:pt x="1179" y="4562"/>
                  </a:lnTo>
                  <a:lnTo>
                    <a:pt x="1329" y="4612"/>
                  </a:lnTo>
                  <a:lnTo>
                    <a:pt x="1479" y="4687"/>
                  </a:lnTo>
                  <a:lnTo>
                    <a:pt x="1630" y="4737"/>
                  </a:lnTo>
                  <a:lnTo>
                    <a:pt x="1805" y="4788"/>
                  </a:lnTo>
                  <a:lnTo>
                    <a:pt x="1956" y="4863"/>
                  </a:lnTo>
                  <a:lnTo>
                    <a:pt x="2106" y="4913"/>
                  </a:lnTo>
                  <a:lnTo>
                    <a:pt x="2256" y="4988"/>
                  </a:lnTo>
                  <a:lnTo>
                    <a:pt x="2432" y="5038"/>
                  </a:lnTo>
                  <a:lnTo>
                    <a:pt x="2557" y="5088"/>
                  </a:lnTo>
                  <a:lnTo>
                    <a:pt x="2582" y="5113"/>
                  </a:lnTo>
                  <a:lnTo>
                    <a:pt x="2732" y="5189"/>
                  </a:lnTo>
                  <a:lnTo>
                    <a:pt x="2883" y="5239"/>
                  </a:lnTo>
                  <a:lnTo>
                    <a:pt x="3033" y="5314"/>
                  </a:lnTo>
                  <a:lnTo>
                    <a:pt x="3184" y="5389"/>
                  </a:lnTo>
                  <a:lnTo>
                    <a:pt x="3334" y="5464"/>
                  </a:lnTo>
                  <a:lnTo>
                    <a:pt x="3484" y="5539"/>
                  </a:lnTo>
                  <a:lnTo>
                    <a:pt x="3635" y="5615"/>
                  </a:lnTo>
                  <a:lnTo>
                    <a:pt x="3785" y="5665"/>
                  </a:lnTo>
                  <a:lnTo>
                    <a:pt x="3935" y="5740"/>
                  </a:lnTo>
                  <a:lnTo>
                    <a:pt x="4136" y="5865"/>
                  </a:lnTo>
                  <a:lnTo>
                    <a:pt x="4362" y="5965"/>
                  </a:lnTo>
                  <a:lnTo>
                    <a:pt x="4562" y="6066"/>
                  </a:lnTo>
                  <a:lnTo>
                    <a:pt x="4763" y="6166"/>
                  </a:lnTo>
                  <a:lnTo>
                    <a:pt x="4988" y="6266"/>
                  </a:lnTo>
                  <a:lnTo>
                    <a:pt x="5189" y="6366"/>
                  </a:lnTo>
                  <a:lnTo>
                    <a:pt x="5389" y="6467"/>
                  </a:lnTo>
                  <a:lnTo>
                    <a:pt x="5590" y="6542"/>
                  </a:lnTo>
                  <a:lnTo>
                    <a:pt x="5815" y="6642"/>
                  </a:lnTo>
                  <a:lnTo>
                    <a:pt x="6016" y="6742"/>
                  </a:lnTo>
                  <a:lnTo>
                    <a:pt x="6216" y="6843"/>
                  </a:lnTo>
                  <a:lnTo>
                    <a:pt x="6442" y="6943"/>
                  </a:lnTo>
                  <a:lnTo>
                    <a:pt x="6642" y="7018"/>
                  </a:lnTo>
                  <a:lnTo>
                    <a:pt x="6843" y="7118"/>
                  </a:lnTo>
                  <a:lnTo>
                    <a:pt x="7068" y="7219"/>
                  </a:lnTo>
                  <a:lnTo>
                    <a:pt x="7269" y="7294"/>
                  </a:lnTo>
                  <a:lnTo>
                    <a:pt x="7494" y="7394"/>
                  </a:lnTo>
                  <a:lnTo>
                    <a:pt x="7695" y="7469"/>
                  </a:lnTo>
                  <a:lnTo>
                    <a:pt x="7920" y="7570"/>
                  </a:lnTo>
                  <a:lnTo>
                    <a:pt x="8121" y="7645"/>
                  </a:lnTo>
                  <a:lnTo>
                    <a:pt x="8321" y="7745"/>
                  </a:lnTo>
                  <a:lnTo>
                    <a:pt x="8547" y="7820"/>
                  </a:lnTo>
                  <a:lnTo>
                    <a:pt x="8672" y="7870"/>
                  </a:lnTo>
                  <a:lnTo>
                    <a:pt x="8748" y="7920"/>
                  </a:lnTo>
                  <a:lnTo>
                    <a:pt x="8973" y="7996"/>
                  </a:lnTo>
                  <a:lnTo>
                    <a:pt x="9174" y="8071"/>
                  </a:lnTo>
                  <a:lnTo>
                    <a:pt x="9399" y="8171"/>
                  </a:lnTo>
                  <a:lnTo>
                    <a:pt x="9600" y="8246"/>
                  </a:lnTo>
                  <a:lnTo>
                    <a:pt x="9825" y="8346"/>
                  </a:lnTo>
                  <a:lnTo>
                    <a:pt x="10026" y="8422"/>
                  </a:lnTo>
                  <a:lnTo>
                    <a:pt x="10251" y="8497"/>
                  </a:lnTo>
                  <a:lnTo>
                    <a:pt x="10402" y="8572"/>
                  </a:lnTo>
                  <a:lnTo>
                    <a:pt x="10452" y="8597"/>
                  </a:lnTo>
                  <a:lnTo>
                    <a:pt x="10677" y="8672"/>
                  </a:lnTo>
                  <a:lnTo>
                    <a:pt x="10878" y="8773"/>
                  </a:lnTo>
                  <a:lnTo>
                    <a:pt x="11103" y="8848"/>
                  </a:lnTo>
                  <a:lnTo>
                    <a:pt x="11304" y="8923"/>
                  </a:lnTo>
                  <a:lnTo>
                    <a:pt x="11530" y="9023"/>
                  </a:lnTo>
                  <a:lnTo>
                    <a:pt x="11730" y="9098"/>
                  </a:lnTo>
                  <a:lnTo>
                    <a:pt x="11956" y="9199"/>
                  </a:lnTo>
                  <a:lnTo>
                    <a:pt x="12006" y="9224"/>
                  </a:lnTo>
                  <a:lnTo>
                    <a:pt x="12156" y="9274"/>
                  </a:lnTo>
                  <a:lnTo>
                    <a:pt x="12382" y="9374"/>
                  </a:lnTo>
                  <a:lnTo>
                    <a:pt x="12582" y="9474"/>
                  </a:lnTo>
                  <a:lnTo>
                    <a:pt x="12808" y="9575"/>
                  </a:lnTo>
                  <a:lnTo>
                    <a:pt x="13008" y="9650"/>
                  </a:lnTo>
                  <a:lnTo>
                    <a:pt x="13234" y="9750"/>
                  </a:lnTo>
                  <a:lnTo>
                    <a:pt x="13434" y="9850"/>
                  </a:lnTo>
                  <a:lnTo>
                    <a:pt x="13560" y="9900"/>
                  </a:lnTo>
                  <a:lnTo>
                    <a:pt x="13660" y="9925"/>
                  </a:lnTo>
                  <a:lnTo>
                    <a:pt x="13860" y="10026"/>
                  </a:lnTo>
                  <a:lnTo>
                    <a:pt x="14086" y="10126"/>
                  </a:lnTo>
                  <a:lnTo>
                    <a:pt x="14286" y="10226"/>
                  </a:lnTo>
                  <a:lnTo>
                    <a:pt x="14512" y="10326"/>
                  </a:lnTo>
                  <a:lnTo>
                    <a:pt x="14712" y="10402"/>
                  </a:lnTo>
                  <a:lnTo>
                    <a:pt x="14938" y="10502"/>
                  </a:lnTo>
                  <a:lnTo>
                    <a:pt x="15164" y="10602"/>
                  </a:lnTo>
                  <a:lnTo>
                    <a:pt x="15364" y="10677"/>
                  </a:lnTo>
                  <a:lnTo>
                    <a:pt x="15590" y="10778"/>
                  </a:lnTo>
                  <a:lnTo>
                    <a:pt x="15815" y="10878"/>
                  </a:lnTo>
                  <a:lnTo>
                    <a:pt x="16016" y="10953"/>
                  </a:lnTo>
                  <a:lnTo>
                    <a:pt x="16241" y="11053"/>
                  </a:lnTo>
                  <a:lnTo>
                    <a:pt x="16467" y="11153"/>
                  </a:lnTo>
                  <a:lnTo>
                    <a:pt x="16667" y="11229"/>
                  </a:lnTo>
                  <a:lnTo>
                    <a:pt x="16893" y="11329"/>
                  </a:lnTo>
                  <a:lnTo>
                    <a:pt x="17119" y="11404"/>
                  </a:lnTo>
                  <a:lnTo>
                    <a:pt x="17344" y="11504"/>
                  </a:lnTo>
                  <a:lnTo>
                    <a:pt x="17570" y="11580"/>
                  </a:lnTo>
                  <a:lnTo>
                    <a:pt x="17971" y="12256"/>
                  </a:lnTo>
                  <a:lnTo>
                    <a:pt x="17269" y="12632"/>
                  </a:lnTo>
                  <a:lnTo>
                    <a:pt x="17043" y="12582"/>
                  </a:lnTo>
                  <a:lnTo>
                    <a:pt x="16793" y="12557"/>
                  </a:lnTo>
                  <a:lnTo>
                    <a:pt x="16567" y="12507"/>
                  </a:lnTo>
                  <a:lnTo>
                    <a:pt x="16317" y="12457"/>
                  </a:lnTo>
                  <a:lnTo>
                    <a:pt x="16091" y="12432"/>
                  </a:lnTo>
                  <a:lnTo>
                    <a:pt x="15865" y="12382"/>
                  </a:lnTo>
                  <a:lnTo>
                    <a:pt x="15615" y="12331"/>
                  </a:lnTo>
                  <a:lnTo>
                    <a:pt x="15389" y="12306"/>
                  </a:lnTo>
                  <a:lnTo>
                    <a:pt x="15139" y="12256"/>
                  </a:lnTo>
                  <a:lnTo>
                    <a:pt x="14913" y="12206"/>
                  </a:lnTo>
                  <a:lnTo>
                    <a:pt x="14687" y="12181"/>
                  </a:lnTo>
                  <a:lnTo>
                    <a:pt x="14437" y="12131"/>
                  </a:lnTo>
                  <a:lnTo>
                    <a:pt x="14211" y="12081"/>
                  </a:lnTo>
                  <a:lnTo>
                    <a:pt x="13961" y="12031"/>
                  </a:lnTo>
                  <a:lnTo>
                    <a:pt x="13735" y="11981"/>
                  </a:lnTo>
                  <a:lnTo>
                    <a:pt x="13509" y="11930"/>
                  </a:lnTo>
                  <a:lnTo>
                    <a:pt x="13259" y="11905"/>
                  </a:lnTo>
                  <a:lnTo>
                    <a:pt x="13033" y="11855"/>
                  </a:lnTo>
                  <a:lnTo>
                    <a:pt x="12933" y="11830"/>
                  </a:lnTo>
                  <a:lnTo>
                    <a:pt x="12808" y="11805"/>
                  </a:lnTo>
                  <a:lnTo>
                    <a:pt x="12557" y="11755"/>
                  </a:lnTo>
                  <a:lnTo>
                    <a:pt x="12332" y="11680"/>
                  </a:lnTo>
                  <a:lnTo>
                    <a:pt x="12106" y="11630"/>
                  </a:lnTo>
                  <a:lnTo>
                    <a:pt x="11880" y="11580"/>
                  </a:lnTo>
                  <a:lnTo>
                    <a:pt x="11630" y="11529"/>
                  </a:lnTo>
                  <a:lnTo>
                    <a:pt x="11404" y="11479"/>
                  </a:lnTo>
                  <a:lnTo>
                    <a:pt x="11254" y="11429"/>
                  </a:lnTo>
                  <a:lnTo>
                    <a:pt x="11179" y="11404"/>
                  </a:lnTo>
                  <a:lnTo>
                    <a:pt x="10953" y="11329"/>
                  </a:lnTo>
                  <a:lnTo>
                    <a:pt x="10727" y="11254"/>
                  </a:lnTo>
                  <a:lnTo>
                    <a:pt x="10502" y="11204"/>
                  </a:lnTo>
                  <a:lnTo>
                    <a:pt x="10276" y="11128"/>
                  </a:lnTo>
                  <a:lnTo>
                    <a:pt x="10051" y="11053"/>
                  </a:lnTo>
                  <a:lnTo>
                    <a:pt x="9825" y="10978"/>
                  </a:lnTo>
                  <a:lnTo>
                    <a:pt x="9600" y="10903"/>
                  </a:lnTo>
                  <a:lnTo>
                    <a:pt x="9550" y="10878"/>
                  </a:lnTo>
                  <a:lnTo>
                    <a:pt x="9374" y="10828"/>
                  </a:lnTo>
                  <a:lnTo>
                    <a:pt x="9149" y="10727"/>
                  </a:lnTo>
                  <a:lnTo>
                    <a:pt x="8923" y="10652"/>
                  </a:lnTo>
                  <a:lnTo>
                    <a:pt x="8697" y="10577"/>
                  </a:lnTo>
                  <a:lnTo>
                    <a:pt x="8472" y="10477"/>
                  </a:lnTo>
                  <a:lnTo>
                    <a:pt x="8271" y="10402"/>
                  </a:lnTo>
                  <a:lnTo>
                    <a:pt x="8046" y="10301"/>
                  </a:lnTo>
                  <a:lnTo>
                    <a:pt x="7820" y="10226"/>
                  </a:lnTo>
                  <a:lnTo>
                    <a:pt x="7745" y="10176"/>
                  </a:lnTo>
                  <a:lnTo>
                    <a:pt x="7595" y="10126"/>
                  </a:lnTo>
                  <a:lnTo>
                    <a:pt x="7369" y="10026"/>
                  </a:lnTo>
                  <a:lnTo>
                    <a:pt x="7169" y="9950"/>
                  </a:lnTo>
                  <a:lnTo>
                    <a:pt x="6943" y="9850"/>
                  </a:lnTo>
                  <a:lnTo>
                    <a:pt x="6717" y="9750"/>
                  </a:lnTo>
                  <a:lnTo>
                    <a:pt x="6492" y="9650"/>
                  </a:lnTo>
                  <a:lnTo>
                    <a:pt x="6291" y="9549"/>
                  </a:lnTo>
                  <a:lnTo>
                    <a:pt x="6066" y="9449"/>
                  </a:lnTo>
                  <a:lnTo>
                    <a:pt x="5840" y="9349"/>
                  </a:lnTo>
                  <a:lnTo>
                    <a:pt x="5640" y="9249"/>
                  </a:lnTo>
                  <a:lnTo>
                    <a:pt x="5414" y="9148"/>
                  </a:lnTo>
                  <a:lnTo>
                    <a:pt x="5189" y="9048"/>
                  </a:lnTo>
                  <a:lnTo>
                    <a:pt x="4988" y="8948"/>
                  </a:lnTo>
                  <a:lnTo>
                    <a:pt x="4763" y="8848"/>
                  </a:lnTo>
                  <a:lnTo>
                    <a:pt x="4562" y="8747"/>
                  </a:lnTo>
                  <a:lnTo>
                    <a:pt x="4336" y="8647"/>
                  </a:lnTo>
                  <a:lnTo>
                    <a:pt x="4111" y="8522"/>
                  </a:lnTo>
                  <a:lnTo>
                    <a:pt x="3910" y="8422"/>
                  </a:lnTo>
                  <a:lnTo>
                    <a:pt x="3685" y="8321"/>
                  </a:lnTo>
                  <a:lnTo>
                    <a:pt x="3484" y="8196"/>
                  </a:lnTo>
                  <a:lnTo>
                    <a:pt x="3259" y="8096"/>
                  </a:lnTo>
                  <a:lnTo>
                    <a:pt x="3058" y="7971"/>
                  </a:lnTo>
                  <a:lnTo>
                    <a:pt x="2833" y="7870"/>
                  </a:lnTo>
                  <a:lnTo>
                    <a:pt x="2707" y="7795"/>
                  </a:lnTo>
                  <a:lnTo>
                    <a:pt x="2582" y="7720"/>
                  </a:lnTo>
                  <a:lnTo>
                    <a:pt x="2432" y="7645"/>
                  </a:lnTo>
                  <a:lnTo>
                    <a:pt x="2306" y="7595"/>
                  </a:lnTo>
                  <a:lnTo>
                    <a:pt x="2181" y="7519"/>
                  </a:lnTo>
                  <a:lnTo>
                    <a:pt x="2031" y="7444"/>
                  </a:lnTo>
                  <a:lnTo>
                    <a:pt x="1905" y="7394"/>
                  </a:lnTo>
                  <a:lnTo>
                    <a:pt x="1755" y="7319"/>
                  </a:lnTo>
                  <a:lnTo>
                    <a:pt x="1605" y="7244"/>
                  </a:lnTo>
                  <a:lnTo>
                    <a:pt x="1580" y="7244"/>
                  </a:lnTo>
                  <a:lnTo>
                    <a:pt x="1479" y="7194"/>
                  </a:lnTo>
                  <a:lnTo>
                    <a:pt x="1329" y="7118"/>
                  </a:lnTo>
                  <a:lnTo>
                    <a:pt x="1204" y="7043"/>
                  </a:lnTo>
                  <a:lnTo>
                    <a:pt x="1053" y="6993"/>
                  </a:lnTo>
                  <a:lnTo>
                    <a:pt x="903" y="6918"/>
                  </a:lnTo>
                  <a:lnTo>
                    <a:pt x="778" y="6868"/>
                  </a:lnTo>
                  <a:lnTo>
                    <a:pt x="627" y="6793"/>
                  </a:lnTo>
                  <a:lnTo>
                    <a:pt x="477" y="6742"/>
                  </a:lnTo>
                  <a:lnTo>
                    <a:pt x="326" y="6667"/>
                  </a:lnTo>
                  <a:lnTo>
                    <a:pt x="301" y="6667"/>
                  </a:lnTo>
                  <a:cubicBezTo>
                    <a:pt x="101" y="7920"/>
                    <a:pt x="1" y="9199"/>
                    <a:pt x="51" y="10452"/>
                  </a:cubicBezTo>
                  <a:lnTo>
                    <a:pt x="101" y="10477"/>
                  </a:lnTo>
                  <a:lnTo>
                    <a:pt x="226" y="10552"/>
                  </a:lnTo>
                  <a:lnTo>
                    <a:pt x="326" y="10627"/>
                  </a:lnTo>
                  <a:lnTo>
                    <a:pt x="427" y="10677"/>
                  </a:lnTo>
                  <a:lnTo>
                    <a:pt x="552" y="10752"/>
                  </a:lnTo>
                  <a:lnTo>
                    <a:pt x="652" y="10803"/>
                  </a:lnTo>
                  <a:lnTo>
                    <a:pt x="778" y="10878"/>
                  </a:lnTo>
                  <a:lnTo>
                    <a:pt x="878" y="10928"/>
                  </a:lnTo>
                  <a:lnTo>
                    <a:pt x="1003" y="11003"/>
                  </a:lnTo>
                  <a:lnTo>
                    <a:pt x="1128" y="11053"/>
                  </a:lnTo>
                  <a:lnTo>
                    <a:pt x="1229" y="11128"/>
                  </a:lnTo>
                  <a:lnTo>
                    <a:pt x="1354" y="11179"/>
                  </a:lnTo>
                  <a:lnTo>
                    <a:pt x="1454" y="11229"/>
                  </a:lnTo>
                  <a:lnTo>
                    <a:pt x="1580" y="11304"/>
                  </a:lnTo>
                  <a:lnTo>
                    <a:pt x="1705" y="11354"/>
                  </a:lnTo>
                  <a:lnTo>
                    <a:pt x="1830" y="11404"/>
                  </a:lnTo>
                  <a:lnTo>
                    <a:pt x="1930" y="11479"/>
                  </a:lnTo>
                  <a:lnTo>
                    <a:pt x="2056" y="11529"/>
                  </a:lnTo>
                  <a:lnTo>
                    <a:pt x="2181" y="11580"/>
                  </a:lnTo>
                  <a:lnTo>
                    <a:pt x="2306" y="11630"/>
                  </a:lnTo>
                  <a:lnTo>
                    <a:pt x="2432" y="11680"/>
                  </a:lnTo>
                  <a:lnTo>
                    <a:pt x="2532" y="11730"/>
                  </a:lnTo>
                  <a:lnTo>
                    <a:pt x="2657" y="11805"/>
                  </a:lnTo>
                  <a:lnTo>
                    <a:pt x="2783" y="11855"/>
                  </a:lnTo>
                  <a:lnTo>
                    <a:pt x="2908" y="11905"/>
                  </a:lnTo>
                  <a:lnTo>
                    <a:pt x="3033" y="11955"/>
                  </a:lnTo>
                  <a:lnTo>
                    <a:pt x="3159" y="12006"/>
                  </a:lnTo>
                  <a:lnTo>
                    <a:pt x="3284" y="12056"/>
                  </a:lnTo>
                  <a:lnTo>
                    <a:pt x="3409" y="12106"/>
                  </a:lnTo>
                  <a:lnTo>
                    <a:pt x="3534" y="12156"/>
                  </a:lnTo>
                  <a:lnTo>
                    <a:pt x="3660" y="12206"/>
                  </a:lnTo>
                  <a:lnTo>
                    <a:pt x="3785" y="12256"/>
                  </a:lnTo>
                  <a:lnTo>
                    <a:pt x="3910" y="12306"/>
                  </a:lnTo>
                  <a:lnTo>
                    <a:pt x="4036" y="12356"/>
                  </a:lnTo>
                  <a:lnTo>
                    <a:pt x="4161" y="12407"/>
                  </a:lnTo>
                  <a:lnTo>
                    <a:pt x="4286" y="12457"/>
                  </a:lnTo>
                  <a:lnTo>
                    <a:pt x="4412" y="12482"/>
                  </a:lnTo>
                  <a:lnTo>
                    <a:pt x="4537" y="12532"/>
                  </a:lnTo>
                  <a:lnTo>
                    <a:pt x="4662" y="12582"/>
                  </a:lnTo>
                  <a:lnTo>
                    <a:pt x="4788" y="12632"/>
                  </a:lnTo>
                  <a:lnTo>
                    <a:pt x="4938" y="12682"/>
                  </a:lnTo>
                  <a:lnTo>
                    <a:pt x="5063" y="12732"/>
                  </a:lnTo>
                  <a:lnTo>
                    <a:pt x="5189" y="12757"/>
                  </a:lnTo>
                  <a:lnTo>
                    <a:pt x="5314" y="12808"/>
                  </a:lnTo>
                  <a:lnTo>
                    <a:pt x="5439" y="12858"/>
                  </a:lnTo>
                  <a:lnTo>
                    <a:pt x="5565" y="12908"/>
                  </a:lnTo>
                  <a:lnTo>
                    <a:pt x="5690" y="12933"/>
                  </a:lnTo>
                  <a:lnTo>
                    <a:pt x="5840" y="12983"/>
                  </a:lnTo>
                  <a:lnTo>
                    <a:pt x="6066" y="13058"/>
                  </a:lnTo>
                  <a:lnTo>
                    <a:pt x="6291" y="13133"/>
                  </a:lnTo>
                  <a:lnTo>
                    <a:pt x="6517" y="13209"/>
                  </a:lnTo>
                  <a:lnTo>
                    <a:pt x="6743" y="13284"/>
                  </a:lnTo>
                  <a:lnTo>
                    <a:pt x="6968" y="13359"/>
                  </a:lnTo>
                  <a:lnTo>
                    <a:pt x="7219" y="13409"/>
                  </a:lnTo>
                  <a:lnTo>
                    <a:pt x="7444" y="13484"/>
                  </a:lnTo>
                  <a:lnTo>
                    <a:pt x="7670" y="13560"/>
                  </a:lnTo>
                  <a:lnTo>
                    <a:pt x="7895" y="13635"/>
                  </a:lnTo>
                  <a:lnTo>
                    <a:pt x="8121" y="13685"/>
                  </a:lnTo>
                  <a:lnTo>
                    <a:pt x="8372" y="13760"/>
                  </a:lnTo>
                  <a:lnTo>
                    <a:pt x="8597" y="13810"/>
                  </a:lnTo>
                  <a:lnTo>
                    <a:pt x="8823" y="13885"/>
                  </a:lnTo>
                  <a:lnTo>
                    <a:pt x="9048" y="13935"/>
                  </a:lnTo>
                  <a:lnTo>
                    <a:pt x="9299" y="14011"/>
                  </a:lnTo>
                  <a:lnTo>
                    <a:pt x="9524" y="14061"/>
                  </a:lnTo>
                  <a:lnTo>
                    <a:pt x="9750" y="14136"/>
                  </a:lnTo>
                  <a:lnTo>
                    <a:pt x="10001" y="14186"/>
                  </a:lnTo>
                  <a:lnTo>
                    <a:pt x="10226" y="14261"/>
                  </a:lnTo>
                  <a:lnTo>
                    <a:pt x="10452" y="14311"/>
                  </a:lnTo>
                  <a:lnTo>
                    <a:pt x="10677" y="14362"/>
                  </a:lnTo>
                  <a:lnTo>
                    <a:pt x="10928" y="14437"/>
                  </a:lnTo>
                  <a:lnTo>
                    <a:pt x="11154" y="14487"/>
                  </a:lnTo>
                  <a:lnTo>
                    <a:pt x="11229" y="14487"/>
                  </a:lnTo>
                  <a:lnTo>
                    <a:pt x="11404" y="14537"/>
                  </a:lnTo>
                  <a:lnTo>
                    <a:pt x="11630" y="14587"/>
                  </a:lnTo>
                  <a:lnTo>
                    <a:pt x="11855" y="14637"/>
                  </a:lnTo>
                  <a:lnTo>
                    <a:pt x="12106" y="14687"/>
                  </a:lnTo>
                  <a:lnTo>
                    <a:pt x="12332" y="14737"/>
                  </a:lnTo>
                  <a:lnTo>
                    <a:pt x="12582" y="14788"/>
                  </a:lnTo>
                  <a:lnTo>
                    <a:pt x="12808" y="14838"/>
                  </a:lnTo>
                  <a:lnTo>
                    <a:pt x="13033" y="14888"/>
                  </a:lnTo>
                  <a:lnTo>
                    <a:pt x="13284" y="14938"/>
                  </a:lnTo>
                  <a:lnTo>
                    <a:pt x="13509" y="14988"/>
                  </a:lnTo>
                  <a:lnTo>
                    <a:pt x="13760" y="15038"/>
                  </a:lnTo>
                  <a:lnTo>
                    <a:pt x="13986" y="15088"/>
                  </a:lnTo>
                  <a:lnTo>
                    <a:pt x="14236" y="15138"/>
                  </a:lnTo>
                  <a:lnTo>
                    <a:pt x="14462" y="15189"/>
                  </a:lnTo>
                  <a:lnTo>
                    <a:pt x="14712" y="15239"/>
                  </a:lnTo>
                  <a:lnTo>
                    <a:pt x="14938" y="15264"/>
                  </a:lnTo>
                  <a:lnTo>
                    <a:pt x="15189" y="15314"/>
                  </a:lnTo>
                  <a:lnTo>
                    <a:pt x="15414" y="15364"/>
                  </a:lnTo>
                  <a:lnTo>
                    <a:pt x="15665" y="15414"/>
                  </a:lnTo>
                  <a:lnTo>
                    <a:pt x="15890" y="15464"/>
                  </a:lnTo>
                  <a:lnTo>
                    <a:pt x="16141" y="15489"/>
                  </a:lnTo>
                  <a:lnTo>
                    <a:pt x="16367" y="15539"/>
                  </a:lnTo>
                  <a:lnTo>
                    <a:pt x="16617" y="15590"/>
                  </a:lnTo>
                  <a:lnTo>
                    <a:pt x="16843" y="15615"/>
                  </a:lnTo>
                  <a:lnTo>
                    <a:pt x="17093" y="15665"/>
                  </a:lnTo>
                  <a:lnTo>
                    <a:pt x="17319" y="15690"/>
                  </a:lnTo>
                  <a:lnTo>
                    <a:pt x="17570" y="15740"/>
                  </a:lnTo>
                  <a:lnTo>
                    <a:pt x="17820" y="15790"/>
                  </a:lnTo>
                  <a:lnTo>
                    <a:pt x="18046" y="15815"/>
                  </a:lnTo>
                  <a:lnTo>
                    <a:pt x="18296" y="15865"/>
                  </a:lnTo>
                  <a:lnTo>
                    <a:pt x="18522" y="15890"/>
                  </a:lnTo>
                  <a:lnTo>
                    <a:pt x="18773" y="15940"/>
                  </a:lnTo>
                  <a:lnTo>
                    <a:pt x="18998" y="15966"/>
                  </a:lnTo>
                  <a:lnTo>
                    <a:pt x="19249" y="16016"/>
                  </a:lnTo>
                  <a:lnTo>
                    <a:pt x="19499" y="16041"/>
                  </a:lnTo>
                  <a:lnTo>
                    <a:pt x="19976" y="16116"/>
                  </a:lnTo>
                  <a:lnTo>
                    <a:pt x="20452" y="16191"/>
                  </a:lnTo>
                  <a:lnTo>
                    <a:pt x="20928" y="16266"/>
                  </a:lnTo>
                  <a:lnTo>
                    <a:pt x="21429" y="16341"/>
                  </a:lnTo>
                  <a:lnTo>
                    <a:pt x="21906" y="16392"/>
                  </a:lnTo>
                  <a:lnTo>
                    <a:pt x="22382" y="16467"/>
                  </a:lnTo>
                  <a:lnTo>
                    <a:pt x="22883" y="16542"/>
                  </a:lnTo>
                  <a:lnTo>
                    <a:pt x="23359" y="16617"/>
                  </a:lnTo>
                  <a:lnTo>
                    <a:pt x="23835" y="16667"/>
                  </a:lnTo>
                  <a:lnTo>
                    <a:pt x="24813" y="16818"/>
                  </a:lnTo>
                  <a:lnTo>
                    <a:pt x="25790" y="16943"/>
                  </a:lnTo>
                  <a:lnTo>
                    <a:pt x="26768" y="17068"/>
                  </a:lnTo>
                  <a:lnTo>
                    <a:pt x="27244" y="17143"/>
                  </a:lnTo>
                  <a:lnTo>
                    <a:pt x="27545" y="17169"/>
                  </a:lnTo>
                  <a:lnTo>
                    <a:pt x="28246" y="17169"/>
                  </a:lnTo>
                  <a:lnTo>
                    <a:pt x="28748" y="17143"/>
                  </a:lnTo>
                  <a:lnTo>
                    <a:pt x="29249" y="17143"/>
                  </a:lnTo>
                  <a:lnTo>
                    <a:pt x="29750" y="17118"/>
                  </a:lnTo>
                  <a:lnTo>
                    <a:pt x="30251" y="17118"/>
                  </a:lnTo>
                  <a:lnTo>
                    <a:pt x="30753" y="17093"/>
                  </a:lnTo>
                  <a:lnTo>
                    <a:pt x="31279" y="17068"/>
                  </a:lnTo>
                  <a:lnTo>
                    <a:pt x="31780" y="17043"/>
                  </a:lnTo>
                  <a:lnTo>
                    <a:pt x="31906" y="17043"/>
                  </a:lnTo>
                  <a:lnTo>
                    <a:pt x="32282" y="17093"/>
                  </a:lnTo>
                  <a:lnTo>
                    <a:pt x="32507" y="17118"/>
                  </a:lnTo>
                  <a:lnTo>
                    <a:pt x="32758" y="17143"/>
                  </a:lnTo>
                  <a:lnTo>
                    <a:pt x="33008" y="17169"/>
                  </a:lnTo>
                  <a:lnTo>
                    <a:pt x="33259" y="17194"/>
                  </a:lnTo>
                  <a:lnTo>
                    <a:pt x="33510" y="17219"/>
                  </a:lnTo>
                  <a:lnTo>
                    <a:pt x="33760" y="17269"/>
                  </a:lnTo>
                  <a:lnTo>
                    <a:pt x="34011" y="17294"/>
                  </a:lnTo>
                  <a:lnTo>
                    <a:pt x="34261" y="17319"/>
                  </a:lnTo>
                  <a:lnTo>
                    <a:pt x="34487" y="17344"/>
                  </a:lnTo>
                  <a:lnTo>
                    <a:pt x="34738" y="17369"/>
                  </a:lnTo>
                  <a:lnTo>
                    <a:pt x="34988" y="17419"/>
                  </a:lnTo>
                  <a:lnTo>
                    <a:pt x="35239" y="17444"/>
                  </a:lnTo>
                  <a:lnTo>
                    <a:pt x="35490" y="17469"/>
                  </a:lnTo>
                  <a:lnTo>
                    <a:pt x="35740" y="17494"/>
                  </a:lnTo>
                  <a:lnTo>
                    <a:pt x="35991" y="17544"/>
                  </a:lnTo>
                  <a:lnTo>
                    <a:pt x="36241" y="17570"/>
                  </a:lnTo>
                  <a:lnTo>
                    <a:pt x="36492" y="17595"/>
                  </a:lnTo>
                  <a:lnTo>
                    <a:pt x="36718" y="17645"/>
                  </a:lnTo>
                  <a:lnTo>
                    <a:pt x="37119" y="17695"/>
                  </a:lnTo>
                  <a:lnTo>
                    <a:pt x="37520" y="17745"/>
                  </a:lnTo>
                  <a:lnTo>
                    <a:pt x="37720" y="17770"/>
                  </a:lnTo>
                  <a:lnTo>
                    <a:pt x="37921" y="17795"/>
                  </a:lnTo>
                  <a:lnTo>
                    <a:pt x="38121" y="17845"/>
                  </a:lnTo>
                  <a:lnTo>
                    <a:pt x="38347" y="17870"/>
                  </a:lnTo>
                  <a:lnTo>
                    <a:pt x="38572" y="17895"/>
                  </a:lnTo>
                  <a:lnTo>
                    <a:pt x="38773" y="17920"/>
                  </a:lnTo>
                  <a:lnTo>
                    <a:pt x="38998" y="17971"/>
                  </a:lnTo>
                  <a:lnTo>
                    <a:pt x="39224" y="17996"/>
                  </a:lnTo>
                  <a:lnTo>
                    <a:pt x="39449" y="18046"/>
                  </a:lnTo>
                  <a:lnTo>
                    <a:pt x="39675" y="18071"/>
                  </a:lnTo>
                  <a:lnTo>
                    <a:pt x="39901" y="18121"/>
                  </a:lnTo>
                  <a:lnTo>
                    <a:pt x="40126" y="18171"/>
                  </a:lnTo>
                  <a:lnTo>
                    <a:pt x="40377" y="18196"/>
                  </a:lnTo>
                  <a:lnTo>
                    <a:pt x="40552" y="18246"/>
                  </a:lnTo>
                  <a:lnTo>
                    <a:pt x="40602" y="18246"/>
                  </a:lnTo>
                  <a:lnTo>
                    <a:pt x="40703" y="18296"/>
                  </a:lnTo>
                  <a:lnTo>
                    <a:pt x="40828" y="18321"/>
                  </a:lnTo>
                  <a:lnTo>
                    <a:pt x="40953" y="18347"/>
                  </a:lnTo>
                  <a:lnTo>
                    <a:pt x="41053" y="18397"/>
                  </a:lnTo>
                  <a:lnTo>
                    <a:pt x="41179" y="18422"/>
                  </a:lnTo>
                  <a:lnTo>
                    <a:pt x="41304" y="18447"/>
                  </a:lnTo>
                  <a:lnTo>
                    <a:pt x="41404" y="18497"/>
                  </a:lnTo>
                  <a:lnTo>
                    <a:pt x="41530" y="18522"/>
                  </a:lnTo>
                  <a:lnTo>
                    <a:pt x="41655" y="18572"/>
                  </a:lnTo>
                  <a:lnTo>
                    <a:pt x="41755" y="18597"/>
                  </a:lnTo>
                  <a:lnTo>
                    <a:pt x="41881" y="18647"/>
                  </a:lnTo>
                  <a:lnTo>
                    <a:pt x="42006" y="18672"/>
                  </a:lnTo>
                  <a:lnTo>
                    <a:pt x="42106" y="18722"/>
                  </a:lnTo>
                  <a:lnTo>
                    <a:pt x="42231" y="18773"/>
                  </a:lnTo>
                  <a:lnTo>
                    <a:pt x="42357" y="18798"/>
                  </a:lnTo>
                  <a:lnTo>
                    <a:pt x="42457" y="18848"/>
                  </a:lnTo>
                  <a:lnTo>
                    <a:pt x="42582" y="18873"/>
                  </a:lnTo>
                  <a:lnTo>
                    <a:pt x="42708" y="18923"/>
                  </a:lnTo>
                  <a:lnTo>
                    <a:pt x="42833" y="18973"/>
                  </a:lnTo>
                  <a:lnTo>
                    <a:pt x="42933" y="19023"/>
                  </a:lnTo>
                  <a:lnTo>
                    <a:pt x="43059" y="19048"/>
                  </a:lnTo>
                  <a:lnTo>
                    <a:pt x="43184" y="19098"/>
                  </a:lnTo>
                  <a:lnTo>
                    <a:pt x="43309" y="19149"/>
                  </a:lnTo>
                  <a:lnTo>
                    <a:pt x="43409" y="19199"/>
                  </a:lnTo>
                  <a:lnTo>
                    <a:pt x="43535" y="19224"/>
                  </a:lnTo>
                  <a:lnTo>
                    <a:pt x="43660" y="19274"/>
                  </a:lnTo>
                  <a:lnTo>
                    <a:pt x="43785" y="19324"/>
                  </a:lnTo>
                  <a:lnTo>
                    <a:pt x="43886" y="19374"/>
                  </a:lnTo>
                  <a:lnTo>
                    <a:pt x="43986" y="19424"/>
                  </a:lnTo>
                  <a:cubicBezTo>
                    <a:pt x="44262" y="18823"/>
                    <a:pt x="44487" y="18196"/>
                    <a:pt x="44688" y="17544"/>
                  </a:cubicBezTo>
                  <a:cubicBezTo>
                    <a:pt x="44938" y="16742"/>
                    <a:pt x="45139" y="15940"/>
                    <a:pt x="45289" y="15138"/>
                  </a:cubicBezTo>
                  <a:lnTo>
                    <a:pt x="45264" y="15138"/>
                  </a:lnTo>
                  <a:lnTo>
                    <a:pt x="45189" y="15164"/>
                  </a:lnTo>
                  <a:lnTo>
                    <a:pt x="44988" y="15164"/>
                  </a:lnTo>
                  <a:lnTo>
                    <a:pt x="44913" y="15189"/>
                  </a:lnTo>
                  <a:lnTo>
                    <a:pt x="44612" y="15189"/>
                  </a:lnTo>
                  <a:lnTo>
                    <a:pt x="44537" y="15214"/>
                  </a:lnTo>
                  <a:lnTo>
                    <a:pt x="43485" y="15214"/>
                  </a:lnTo>
                  <a:lnTo>
                    <a:pt x="43334" y="15189"/>
                  </a:lnTo>
                  <a:lnTo>
                    <a:pt x="43059" y="15189"/>
                  </a:lnTo>
                  <a:lnTo>
                    <a:pt x="42908" y="15164"/>
                  </a:lnTo>
                  <a:lnTo>
                    <a:pt x="42783" y="15164"/>
                  </a:lnTo>
                  <a:lnTo>
                    <a:pt x="42632" y="15138"/>
                  </a:lnTo>
                  <a:lnTo>
                    <a:pt x="42482" y="15138"/>
                  </a:lnTo>
                  <a:lnTo>
                    <a:pt x="42357" y="15113"/>
                  </a:lnTo>
                  <a:lnTo>
                    <a:pt x="42206" y="15113"/>
                  </a:lnTo>
                  <a:lnTo>
                    <a:pt x="42081" y="15088"/>
                  </a:lnTo>
                  <a:lnTo>
                    <a:pt x="41931" y="15063"/>
                  </a:lnTo>
                  <a:lnTo>
                    <a:pt x="41805" y="15063"/>
                  </a:lnTo>
                  <a:lnTo>
                    <a:pt x="41655" y="15038"/>
                  </a:lnTo>
                  <a:lnTo>
                    <a:pt x="41530" y="15013"/>
                  </a:lnTo>
                  <a:lnTo>
                    <a:pt x="41379" y="14988"/>
                  </a:lnTo>
                  <a:lnTo>
                    <a:pt x="41254" y="14963"/>
                  </a:lnTo>
                  <a:lnTo>
                    <a:pt x="41129" y="14963"/>
                  </a:lnTo>
                  <a:lnTo>
                    <a:pt x="40978" y="14938"/>
                  </a:lnTo>
                  <a:lnTo>
                    <a:pt x="40853" y="14913"/>
                  </a:lnTo>
                  <a:lnTo>
                    <a:pt x="40728" y="14888"/>
                  </a:lnTo>
                  <a:lnTo>
                    <a:pt x="40577" y="14863"/>
                  </a:lnTo>
                  <a:lnTo>
                    <a:pt x="40452" y="14838"/>
                  </a:lnTo>
                  <a:lnTo>
                    <a:pt x="40327" y="14813"/>
                  </a:lnTo>
                  <a:lnTo>
                    <a:pt x="40176" y="14763"/>
                  </a:lnTo>
                  <a:lnTo>
                    <a:pt x="40051" y="14737"/>
                  </a:lnTo>
                  <a:lnTo>
                    <a:pt x="39926" y="14712"/>
                  </a:lnTo>
                  <a:lnTo>
                    <a:pt x="39800" y="14687"/>
                  </a:lnTo>
                  <a:lnTo>
                    <a:pt x="39675" y="14662"/>
                  </a:lnTo>
                  <a:lnTo>
                    <a:pt x="39525" y="14637"/>
                  </a:lnTo>
                  <a:lnTo>
                    <a:pt x="39399" y="14587"/>
                  </a:lnTo>
                  <a:lnTo>
                    <a:pt x="39274" y="14562"/>
                  </a:lnTo>
                  <a:lnTo>
                    <a:pt x="39149" y="14537"/>
                  </a:lnTo>
                  <a:lnTo>
                    <a:pt x="39023" y="14512"/>
                  </a:lnTo>
                  <a:lnTo>
                    <a:pt x="38898" y="14462"/>
                  </a:lnTo>
                  <a:lnTo>
                    <a:pt x="38773" y="14437"/>
                  </a:lnTo>
                  <a:lnTo>
                    <a:pt x="38647" y="14412"/>
                  </a:lnTo>
                  <a:lnTo>
                    <a:pt x="38522" y="14362"/>
                  </a:lnTo>
                  <a:lnTo>
                    <a:pt x="38397" y="14336"/>
                  </a:lnTo>
                  <a:lnTo>
                    <a:pt x="38272" y="14311"/>
                  </a:lnTo>
                  <a:lnTo>
                    <a:pt x="38171" y="14261"/>
                  </a:lnTo>
                  <a:lnTo>
                    <a:pt x="38046" y="14236"/>
                  </a:lnTo>
                  <a:lnTo>
                    <a:pt x="37921" y="14211"/>
                  </a:lnTo>
                  <a:lnTo>
                    <a:pt x="37795" y="14161"/>
                  </a:lnTo>
                  <a:lnTo>
                    <a:pt x="37670" y="14136"/>
                  </a:lnTo>
                  <a:lnTo>
                    <a:pt x="37570" y="14086"/>
                  </a:lnTo>
                  <a:lnTo>
                    <a:pt x="37344" y="14036"/>
                  </a:lnTo>
                  <a:lnTo>
                    <a:pt x="37094" y="13961"/>
                  </a:lnTo>
                  <a:lnTo>
                    <a:pt x="36868" y="13885"/>
                  </a:lnTo>
                  <a:lnTo>
                    <a:pt x="36667" y="13810"/>
                  </a:lnTo>
                  <a:lnTo>
                    <a:pt x="36442" y="13735"/>
                  </a:lnTo>
                  <a:lnTo>
                    <a:pt x="36216" y="13685"/>
                  </a:lnTo>
                  <a:lnTo>
                    <a:pt x="36016" y="13610"/>
                  </a:lnTo>
                  <a:lnTo>
                    <a:pt x="35815" y="13534"/>
                  </a:lnTo>
                  <a:lnTo>
                    <a:pt x="35615" y="13484"/>
                  </a:lnTo>
                  <a:lnTo>
                    <a:pt x="35414" y="13409"/>
                  </a:lnTo>
                  <a:lnTo>
                    <a:pt x="35063" y="13284"/>
                  </a:lnTo>
                  <a:lnTo>
                    <a:pt x="34713" y="13159"/>
                  </a:lnTo>
                  <a:lnTo>
                    <a:pt x="34512" y="13108"/>
                  </a:lnTo>
                  <a:lnTo>
                    <a:pt x="34337" y="13033"/>
                  </a:lnTo>
                  <a:lnTo>
                    <a:pt x="34136" y="12983"/>
                  </a:lnTo>
                  <a:lnTo>
                    <a:pt x="33961" y="12933"/>
                  </a:lnTo>
                  <a:lnTo>
                    <a:pt x="33785" y="12858"/>
                  </a:lnTo>
                  <a:lnTo>
                    <a:pt x="33585" y="12808"/>
                  </a:lnTo>
                  <a:lnTo>
                    <a:pt x="33409" y="12732"/>
                  </a:lnTo>
                  <a:lnTo>
                    <a:pt x="33209" y="12682"/>
                  </a:lnTo>
                  <a:lnTo>
                    <a:pt x="33033" y="12632"/>
                  </a:lnTo>
                  <a:lnTo>
                    <a:pt x="33008" y="12632"/>
                  </a:lnTo>
                  <a:lnTo>
                    <a:pt x="32833" y="12557"/>
                  </a:lnTo>
                  <a:lnTo>
                    <a:pt x="32632" y="12507"/>
                  </a:lnTo>
                  <a:lnTo>
                    <a:pt x="32457" y="12457"/>
                  </a:lnTo>
                  <a:lnTo>
                    <a:pt x="32056" y="12331"/>
                  </a:lnTo>
                  <a:lnTo>
                    <a:pt x="31680" y="12206"/>
                  </a:lnTo>
                  <a:lnTo>
                    <a:pt x="31304" y="12106"/>
                  </a:lnTo>
                  <a:lnTo>
                    <a:pt x="30903" y="11981"/>
                  </a:lnTo>
                  <a:lnTo>
                    <a:pt x="30126" y="11730"/>
                  </a:lnTo>
                  <a:lnTo>
                    <a:pt x="29725" y="11630"/>
                  </a:lnTo>
                  <a:lnTo>
                    <a:pt x="29324" y="11504"/>
                  </a:lnTo>
                  <a:lnTo>
                    <a:pt x="28948" y="11379"/>
                  </a:lnTo>
                  <a:lnTo>
                    <a:pt x="28547" y="11254"/>
                  </a:lnTo>
                  <a:lnTo>
                    <a:pt x="28347" y="11204"/>
                  </a:lnTo>
                  <a:lnTo>
                    <a:pt x="28146" y="11128"/>
                  </a:lnTo>
                  <a:lnTo>
                    <a:pt x="27946" y="11078"/>
                  </a:lnTo>
                  <a:lnTo>
                    <a:pt x="27745" y="11003"/>
                  </a:lnTo>
                  <a:lnTo>
                    <a:pt x="27545" y="10953"/>
                  </a:lnTo>
                  <a:lnTo>
                    <a:pt x="27344" y="10878"/>
                  </a:lnTo>
                  <a:lnTo>
                    <a:pt x="27144" y="10828"/>
                  </a:lnTo>
                  <a:lnTo>
                    <a:pt x="26943" y="10752"/>
                  </a:lnTo>
                  <a:lnTo>
                    <a:pt x="26743" y="10677"/>
                  </a:lnTo>
                  <a:lnTo>
                    <a:pt x="26542" y="10627"/>
                  </a:lnTo>
                  <a:lnTo>
                    <a:pt x="26342" y="10552"/>
                  </a:lnTo>
                  <a:lnTo>
                    <a:pt x="26141" y="10477"/>
                  </a:lnTo>
                  <a:lnTo>
                    <a:pt x="25941" y="10427"/>
                  </a:lnTo>
                  <a:lnTo>
                    <a:pt x="25740" y="10351"/>
                  </a:lnTo>
                  <a:lnTo>
                    <a:pt x="25515" y="10276"/>
                  </a:lnTo>
                  <a:lnTo>
                    <a:pt x="25314" y="10201"/>
                  </a:lnTo>
                  <a:lnTo>
                    <a:pt x="25114" y="10126"/>
                  </a:lnTo>
                  <a:lnTo>
                    <a:pt x="24913" y="10076"/>
                  </a:lnTo>
                  <a:lnTo>
                    <a:pt x="24713" y="10001"/>
                  </a:lnTo>
                  <a:lnTo>
                    <a:pt x="24512" y="9925"/>
                  </a:lnTo>
                  <a:lnTo>
                    <a:pt x="24312" y="9850"/>
                  </a:lnTo>
                  <a:lnTo>
                    <a:pt x="24111" y="9775"/>
                  </a:lnTo>
                  <a:lnTo>
                    <a:pt x="23911" y="9675"/>
                  </a:lnTo>
                  <a:lnTo>
                    <a:pt x="23710" y="9600"/>
                  </a:lnTo>
                  <a:lnTo>
                    <a:pt x="23510" y="9524"/>
                  </a:lnTo>
                  <a:lnTo>
                    <a:pt x="23309" y="9449"/>
                  </a:lnTo>
                  <a:lnTo>
                    <a:pt x="23083" y="9374"/>
                  </a:lnTo>
                  <a:lnTo>
                    <a:pt x="22883" y="9274"/>
                  </a:lnTo>
                  <a:lnTo>
                    <a:pt x="22682" y="9199"/>
                  </a:lnTo>
                  <a:lnTo>
                    <a:pt x="22482" y="9098"/>
                  </a:lnTo>
                  <a:lnTo>
                    <a:pt x="22281" y="9023"/>
                  </a:lnTo>
                  <a:lnTo>
                    <a:pt x="22081" y="8923"/>
                  </a:lnTo>
                  <a:lnTo>
                    <a:pt x="21981" y="8898"/>
                  </a:lnTo>
                  <a:lnTo>
                    <a:pt x="21906" y="8848"/>
                  </a:lnTo>
                  <a:lnTo>
                    <a:pt x="21805" y="8798"/>
                  </a:lnTo>
                  <a:lnTo>
                    <a:pt x="21705" y="8773"/>
                  </a:lnTo>
                  <a:lnTo>
                    <a:pt x="21530" y="8672"/>
                  </a:lnTo>
                  <a:lnTo>
                    <a:pt x="21354" y="8597"/>
                  </a:lnTo>
                  <a:lnTo>
                    <a:pt x="21179" y="8497"/>
                  </a:lnTo>
                  <a:lnTo>
                    <a:pt x="21003" y="8422"/>
                  </a:lnTo>
                  <a:lnTo>
                    <a:pt x="20828" y="8321"/>
                  </a:lnTo>
                  <a:lnTo>
                    <a:pt x="20652" y="8246"/>
                  </a:lnTo>
                  <a:lnTo>
                    <a:pt x="20477" y="8146"/>
                  </a:lnTo>
                  <a:lnTo>
                    <a:pt x="20301" y="8071"/>
                  </a:lnTo>
                  <a:lnTo>
                    <a:pt x="20126" y="7971"/>
                  </a:lnTo>
                  <a:lnTo>
                    <a:pt x="19951" y="7895"/>
                  </a:lnTo>
                  <a:lnTo>
                    <a:pt x="19775" y="7795"/>
                  </a:lnTo>
                  <a:lnTo>
                    <a:pt x="19600" y="7695"/>
                  </a:lnTo>
                  <a:lnTo>
                    <a:pt x="19424" y="7595"/>
                  </a:lnTo>
                  <a:lnTo>
                    <a:pt x="19274" y="7519"/>
                  </a:lnTo>
                  <a:lnTo>
                    <a:pt x="19098" y="7419"/>
                  </a:lnTo>
                  <a:lnTo>
                    <a:pt x="18923" y="7319"/>
                  </a:lnTo>
                  <a:lnTo>
                    <a:pt x="18773" y="7244"/>
                  </a:lnTo>
                  <a:lnTo>
                    <a:pt x="18597" y="7143"/>
                  </a:lnTo>
                  <a:lnTo>
                    <a:pt x="18422" y="7043"/>
                  </a:lnTo>
                  <a:lnTo>
                    <a:pt x="18271" y="6943"/>
                  </a:lnTo>
                  <a:lnTo>
                    <a:pt x="18096" y="6868"/>
                  </a:lnTo>
                  <a:lnTo>
                    <a:pt x="17946" y="6767"/>
                  </a:lnTo>
                  <a:lnTo>
                    <a:pt x="17620" y="6567"/>
                  </a:lnTo>
                  <a:lnTo>
                    <a:pt x="17294" y="6392"/>
                  </a:lnTo>
                  <a:lnTo>
                    <a:pt x="16993" y="6191"/>
                  </a:lnTo>
                  <a:lnTo>
                    <a:pt x="16667" y="6016"/>
                  </a:lnTo>
                  <a:lnTo>
                    <a:pt x="16367" y="5840"/>
                  </a:lnTo>
                  <a:lnTo>
                    <a:pt x="16041" y="5640"/>
                  </a:lnTo>
                  <a:lnTo>
                    <a:pt x="15740" y="5464"/>
                  </a:lnTo>
                  <a:lnTo>
                    <a:pt x="15414" y="5289"/>
                  </a:lnTo>
                  <a:lnTo>
                    <a:pt x="15264" y="5214"/>
                  </a:lnTo>
                  <a:lnTo>
                    <a:pt x="15113" y="5113"/>
                  </a:lnTo>
                  <a:lnTo>
                    <a:pt x="14963" y="5038"/>
                  </a:lnTo>
                  <a:lnTo>
                    <a:pt x="14813" y="4938"/>
                  </a:lnTo>
                  <a:lnTo>
                    <a:pt x="14662" y="4863"/>
                  </a:lnTo>
                  <a:lnTo>
                    <a:pt x="14512" y="4762"/>
                  </a:lnTo>
                  <a:lnTo>
                    <a:pt x="14362" y="4687"/>
                  </a:lnTo>
                  <a:lnTo>
                    <a:pt x="14211" y="4612"/>
                  </a:lnTo>
                  <a:lnTo>
                    <a:pt x="14061" y="4512"/>
                  </a:lnTo>
                  <a:lnTo>
                    <a:pt x="13910" y="4437"/>
                  </a:lnTo>
                  <a:lnTo>
                    <a:pt x="13760" y="4361"/>
                  </a:lnTo>
                  <a:lnTo>
                    <a:pt x="13610" y="4286"/>
                  </a:lnTo>
                  <a:lnTo>
                    <a:pt x="13459" y="4211"/>
                  </a:lnTo>
                  <a:lnTo>
                    <a:pt x="13334" y="4136"/>
                  </a:lnTo>
                  <a:lnTo>
                    <a:pt x="13184" y="4061"/>
                  </a:lnTo>
                  <a:lnTo>
                    <a:pt x="13033" y="3986"/>
                  </a:lnTo>
                  <a:lnTo>
                    <a:pt x="13008" y="3960"/>
                  </a:lnTo>
                  <a:lnTo>
                    <a:pt x="12883" y="3910"/>
                  </a:lnTo>
                  <a:lnTo>
                    <a:pt x="12733" y="3835"/>
                  </a:lnTo>
                  <a:lnTo>
                    <a:pt x="12582" y="3760"/>
                  </a:lnTo>
                  <a:lnTo>
                    <a:pt x="12432" y="3685"/>
                  </a:lnTo>
                  <a:lnTo>
                    <a:pt x="12306" y="3610"/>
                  </a:lnTo>
                  <a:lnTo>
                    <a:pt x="12156" y="3534"/>
                  </a:lnTo>
                  <a:lnTo>
                    <a:pt x="12081" y="3509"/>
                  </a:lnTo>
                  <a:lnTo>
                    <a:pt x="12006" y="3484"/>
                  </a:lnTo>
                  <a:lnTo>
                    <a:pt x="11931" y="3434"/>
                  </a:lnTo>
                  <a:lnTo>
                    <a:pt x="11855" y="3409"/>
                  </a:lnTo>
                  <a:lnTo>
                    <a:pt x="11755" y="3359"/>
                  </a:lnTo>
                  <a:lnTo>
                    <a:pt x="11655" y="3309"/>
                  </a:lnTo>
                  <a:lnTo>
                    <a:pt x="11555" y="3284"/>
                  </a:lnTo>
                  <a:lnTo>
                    <a:pt x="11454" y="3234"/>
                  </a:lnTo>
                  <a:lnTo>
                    <a:pt x="11354" y="3184"/>
                  </a:lnTo>
                  <a:lnTo>
                    <a:pt x="11254" y="3133"/>
                  </a:lnTo>
                  <a:lnTo>
                    <a:pt x="11154" y="3108"/>
                  </a:lnTo>
                  <a:lnTo>
                    <a:pt x="11053" y="3058"/>
                  </a:lnTo>
                  <a:lnTo>
                    <a:pt x="10953" y="3008"/>
                  </a:lnTo>
                  <a:lnTo>
                    <a:pt x="10853" y="2983"/>
                  </a:lnTo>
                  <a:lnTo>
                    <a:pt x="10652" y="2883"/>
                  </a:lnTo>
                  <a:lnTo>
                    <a:pt x="10452" y="2808"/>
                  </a:lnTo>
                  <a:lnTo>
                    <a:pt x="10226" y="2707"/>
                  </a:lnTo>
                  <a:lnTo>
                    <a:pt x="10026" y="2632"/>
                  </a:lnTo>
                  <a:lnTo>
                    <a:pt x="9825" y="2557"/>
                  </a:lnTo>
                  <a:lnTo>
                    <a:pt x="9600" y="2457"/>
                  </a:lnTo>
                  <a:lnTo>
                    <a:pt x="9399" y="2382"/>
                  </a:lnTo>
                  <a:lnTo>
                    <a:pt x="9174" y="2306"/>
                  </a:lnTo>
                  <a:lnTo>
                    <a:pt x="8948" y="2231"/>
                  </a:lnTo>
                  <a:lnTo>
                    <a:pt x="8748" y="2131"/>
                  </a:lnTo>
                  <a:lnTo>
                    <a:pt x="8522" y="2056"/>
                  </a:lnTo>
                  <a:lnTo>
                    <a:pt x="8296" y="1980"/>
                  </a:lnTo>
                  <a:lnTo>
                    <a:pt x="8096" y="1905"/>
                  </a:lnTo>
                  <a:lnTo>
                    <a:pt x="7645" y="1730"/>
                  </a:lnTo>
                  <a:lnTo>
                    <a:pt x="7194" y="1579"/>
                  </a:lnTo>
                  <a:lnTo>
                    <a:pt x="6768" y="1404"/>
                  </a:lnTo>
                  <a:lnTo>
                    <a:pt x="6316" y="1229"/>
                  </a:lnTo>
                  <a:lnTo>
                    <a:pt x="6091" y="1153"/>
                  </a:lnTo>
                  <a:lnTo>
                    <a:pt x="5865" y="1078"/>
                  </a:lnTo>
                  <a:lnTo>
                    <a:pt x="5640" y="978"/>
                  </a:lnTo>
                  <a:lnTo>
                    <a:pt x="5389" y="903"/>
                  </a:lnTo>
                  <a:lnTo>
                    <a:pt x="5164" y="803"/>
                  </a:lnTo>
                  <a:lnTo>
                    <a:pt x="5013" y="752"/>
                  </a:lnTo>
                  <a:lnTo>
                    <a:pt x="4938" y="727"/>
                  </a:lnTo>
                  <a:lnTo>
                    <a:pt x="4863" y="677"/>
                  </a:lnTo>
                  <a:lnTo>
                    <a:pt x="4813" y="652"/>
                  </a:lnTo>
                  <a:lnTo>
                    <a:pt x="4737" y="627"/>
                  </a:lnTo>
                  <a:lnTo>
                    <a:pt x="4662" y="602"/>
                  </a:lnTo>
                  <a:lnTo>
                    <a:pt x="4587" y="577"/>
                  </a:lnTo>
                  <a:lnTo>
                    <a:pt x="4512" y="552"/>
                  </a:lnTo>
                  <a:lnTo>
                    <a:pt x="4437" y="527"/>
                  </a:lnTo>
                  <a:lnTo>
                    <a:pt x="4387" y="502"/>
                  </a:lnTo>
                  <a:lnTo>
                    <a:pt x="4311" y="477"/>
                  </a:lnTo>
                  <a:lnTo>
                    <a:pt x="4236" y="452"/>
                  </a:lnTo>
                  <a:lnTo>
                    <a:pt x="4161" y="427"/>
                  </a:lnTo>
                  <a:lnTo>
                    <a:pt x="4086" y="402"/>
                  </a:lnTo>
                  <a:lnTo>
                    <a:pt x="4011" y="376"/>
                  </a:lnTo>
                  <a:lnTo>
                    <a:pt x="3935" y="351"/>
                  </a:lnTo>
                  <a:lnTo>
                    <a:pt x="3885" y="326"/>
                  </a:lnTo>
                  <a:lnTo>
                    <a:pt x="3810" y="301"/>
                  </a:lnTo>
                  <a:lnTo>
                    <a:pt x="3735" y="276"/>
                  </a:lnTo>
                  <a:lnTo>
                    <a:pt x="3660" y="276"/>
                  </a:lnTo>
                  <a:lnTo>
                    <a:pt x="3585" y="251"/>
                  </a:lnTo>
                  <a:lnTo>
                    <a:pt x="3509" y="226"/>
                  </a:lnTo>
                  <a:lnTo>
                    <a:pt x="3434" y="201"/>
                  </a:lnTo>
                  <a:lnTo>
                    <a:pt x="3384" y="176"/>
                  </a:lnTo>
                  <a:lnTo>
                    <a:pt x="3309" y="151"/>
                  </a:lnTo>
                  <a:lnTo>
                    <a:pt x="3234" y="151"/>
                  </a:lnTo>
                  <a:lnTo>
                    <a:pt x="3159" y="126"/>
                  </a:lnTo>
                  <a:lnTo>
                    <a:pt x="3083" y="101"/>
                  </a:lnTo>
                  <a:lnTo>
                    <a:pt x="3008" y="101"/>
                  </a:lnTo>
                  <a:lnTo>
                    <a:pt x="2958" y="76"/>
                  </a:lnTo>
                  <a:lnTo>
                    <a:pt x="2883" y="51"/>
                  </a:lnTo>
                  <a:lnTo>
                    <a:pt x="2808" y="51"/>
                  </a:lnTo>
                  <a:lnTo>
                    <a:pt x="2732" y="26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FF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59;p67">
              <a:extLst>
                <a:ext uri="{FF2B5EF4-FFF2-40B4-BE49-F238E27FC236}">
                  <a16:creationId xmlns:a16="http://schemas.microsoft.com/office/drawing/2014/main" id="{77D5B378-3904-4161-97E3-787AAFDF195D}"/>
                </a:ext>
              </a:extLst>
            </p:cNvPr>
            <p:cNvSpPr/>
            <p:nvPr/>
          </p:nvSpPr>
          <p:spPr>
            <a:xfrm>
              <a:off x="4135240" y="4144140"/>
              <a:ext cx="794852" cy="342315"/>
            </a:xfrm>
            <a:custGeom>
              <a:avLst/>
              <a:gdLst/>
              <a:ahLst/>
              <a:cxnLst/>
              <a:rect l="l" t="t" r="r" b="b"/>
              <a:pathLst>
                <a:path w="40502" h="17445" extrusionOk="0">
                  <a:moveTo>
                    <a:pt x="0" y="1"/>
                  </a:moveTo>
                  <a:cubicBezTo>
                    <a:pt x="226" y="2056"/>
                    <a:pt x="777" y="4061"/>
                    <a:pt x="1579" y="5966"/>
                  </a:cubicBezTo>
                  <a:lnTo>
                    <a:pt x="1579" y="5940"/>
                  </a:lnTo>
                  <a:lnTo>
                    <a:pt x="1604" y="5890"/>
                  </a:lnTo>
                  <a:lnTo>
                    <a:pt x="1654" y="5840"/>
                  </a:lnTo>
                  <a:lnTo>
                    <a:pt x="1679" y="5790"/>
                  </a:lnTo>
                  <a:lnTo>
                    <a:pt x="1729" y="5765"/>
                  </a:lnTo>
                  <a:lnTo>
                    <a:pt x="1805" y="5665"/>
                  </a:lnTo>
                  <a:lnTo>
                    <a:pt x="1905" y="5640"/>
                  </a:lnTo>
                  <a:lnTo>
                    <a:pt x="1980" y="5615"/>
                  </a:lnTo>
                  <a:lnTo>
                    <a:pt x="2080" y="5590"/>
                  </a:lnTo>
                  <a:lnTo>
                    <a:pt x="2155" y="5564"/>
                  </a:lnTo>
                  <a:lnTo>
                    <a:pt x="2256" y="5539"/>
                  </a:lnTo>
                  <a:lnTo>
                    <a:pt x="2356" y="5514"/>
                  </a:lnTo>
                  <a:lnTo>
                    <a:pt x="2431" y="5489"/>
                  </a:lnTo>
                  <a:lnTo>
                    <a:pt x="2531" y="5464"/>
                  </a:lnTo>
                  <a:lnTo>
                    <a:pt x="2632" y="5439"/>
                  </a:lnTo>
                  <a:lnTo>
                    <a:pt x="2732" y="5439"/>
                  </a:lnTo>
                  <a:lnTo>
                    <a:pt x="2807" y="5414"/>
                  </a:lnTo>
                  <a:lnTo>
                    <a:pt x="2832" y="5414"/>
                  </a:lnTo>
                  <a:lnTo>
                    <a:pt x="2907" y="5389"/>
                  </a:lnTo>
                  <a:lnTo>
                    <a:pt x="3008" y="5389"/>
                  </a:lnTo>
                  <a:lnTo>
                    <a:pt x="3108" y="5364"/>
                  </a:lnTo>
                  <a:lnTo>
                    <a:pt x="3208" y="5364"/>
                  </a:lnTo>
                  <a:lnTo>
                    <a:pt x="3308" y="5339"/>
                  </a:lnTo>
                  <a:lnTo>
                    <a:pt x="3384" y="5339"/>
                  </a:lnTo>
                  <a:lnTo>
                    <a:pt x="3484" y="5314"/>
                  </a:lnTo>
                  <a:lnTo>
                    <a:pt x="3684" y="5314"/>
                  </a:lnTo>
                  <a:lnTo>
                    <a:pt x="3785" y="5289"/>
                  </a:lnTo>
                  <a:lnTo>
                    <a:pt x="4186" y="5289"/>
                  </a:lnTo>
                  <a:lnTo>
                    <a:pt x="4286" y="5314"/>
                  </a:lnTo>
                  <a:lnTo>
                    <a:pt x="4461" y="5314"/>
                  </a:lnTo>
                  <a:lnTo>
                    <a:pt x="4561" y="5339"/>
                  </a:lnTo>
                  <a:lnTo>
                    <a:pt x="4662" y="5339"/>
                  </a:lnTo>
                  <a:lnTo>
                    <a:pt x="4837" y="5364"/>
                  </a:lnTo>
                  <a:lnTo>
                    <a:pt x="4862" y="5364"/>
                  </a:lnTo>
                  <a:lnTo>
                    <a:pt x="5038" y="5414"/>
                  </a:lnTo>
                  <a:lnTo>
                    <a:pt x="5213" y="5464"/>
                  </a:lnTo>
                  <a:lnTo>
                    <a:pt x="5389" y="5514"/>
                  </a:lnTo>
                  <a:lnTo>
                    <a:pt x="5564" y="5564"/>
                  </a:lnTo>
                  <a:lnTo>
                    <a:pt x="5639" y="5564"/>
                  </a:lnTo>
                  <a:lnTo>
                    <a:pt x="5739" y="5640"/>
                  </a:lnTo>
                  <a:lnTo>
                    <a:pt x="5890" y="5740"/>
                  </a:lnTo>
                  <a:lnTo>
                    <a:pt x="6015" y="5815"/>
                  </a:lnTo>
                  <a:lnTo>
                    <a:pt x="6216" y="5940"/>
                  </a:lnTo>
                  <a:lnTo>
                    <a:pt x="6366" y="6041"/>
                  </a:lnTo>
                  <a:lnTo>
                    <a:pt x="6491" y="6116"/>
                  </a:lnTo>
                  <a:lnTo>
                    <a:pt x="6516" y="6141"/>
                  </a:lnTo>
                  <a:lnTo>
                    <a:pt x="6667" y="6241"/>
                  </a:lnTo>
                  <a:lnTo>
                    <a:pt x="6792" y="6316"/>
                  </a:lnTo>
                  <a:lnTo>
                    <a:pt x="6942" y="6417"/>
                  </a:lnTo>
                  <a:lnTo>
                    <a:pt x="7068" y="6492"/>
                  </a:lnTo>
                  <a:lnTo>
                    <a:pt x="7694" y="7294"/>
                  </a:lnTo>
                  <a:lnTo>
                    <a:pt x="6842" y="7870"/>
                  </a:lnTo>
                  <a:lnTo>
                    <a:pt x="6692" y="7895"/>
                  </a:lnTo>
                  <a:lnTo>
                    <a:pt x="6516" y="7920"/>
                  </a:lnTo>
                  <a:lnTo>
                    <a:pt x="6341" y="7971"/>
                  </a:lnTo>
                  <a:lnTo>
                    <a:pt x="6166" y="8021"/>
                  </a:lnTo>
                  <a:lnTo>
                    <a:pt x="6140" y="8021"/>
                  </a:lnTo>
                  <a:lnTo>
                    <a:pt x="5990" y="8046"/>
                  </a:lnTo>
                  <a:lnTo>
                    <a:pt x="5815" y="8096"/>
                  </a:lnTo>
                  <a:lnTo>
                    <a:pt x="5589" y="8146"/>
                  </a:lnTo>
                  <a:lnTo>
                    <a:pt x="5439" y="8171"/>
                  </a:lnTo>
                  <a:lnTo>
                    <a:pt x="5263" y="8196"/>
                  </a:lnTo>
                  <a:lnTo>
                    <a:pt x="5138" y="8221"/>
                  </a:lnTo>
                  <a:lnTo>
                    <a:pt x="5088" y="8196"/>
                  </a:lnTo>
                  <a:lnTo>
                    <a:pt x="4912" y="8196"/>
                  </a:lnTo>
                  <a:lnTo>
                    <a:pt x="4737" y="8171"/>
                  </a:lnTo>
                  <a:lnTo>
                    <a:pt x="4561" y="8171"/>
                  </a:lnTo>
                  <a:lnTo>
                    <a:pt x="4386" y="8146"/>
                  </a:lnTo>
                  <a:lnTo>
                    <a:pt x="4211" y="8121"/>
                  </a:lnTo>
                  <a:lnTo>
                    <a:pt x="4135" y="8096"/>
                  </a:lnTo>
                  <a:lnTo>
                    <a:pt x="4035" y="8071"/>
                  </a:lnTo>
                  <a:lnTo>
                    <a:pt x="3960" y="8046"/>
                  </a:lnTo>
                  <a:lnTo>
                    <a:pt x="3885" y="8046"/>
                  </a:lnTo>
                  <a:lnTo>
                    <a:pt x="3785" y="8021"/>
                  </a:lnTo>
                  <a:lnTo>
                    <a:pt x="3709" y="7996"/>
                  </a:lnTo>
                  <a:lnTo>
                    <a:pt x="3634" y="7996"/>
                  </a:lnTo>
                  <a:lnTo>
                    <a:pt x="3559" y="7945"/>
                  </a:lnTo>
                  <a:lnTo>
                    <a:pt x="3484" y="7920"/>
                  </a:lnTo>
                  <a:lnTo>
                    <a:pt x="3384" y="7895"/>
                  </a:lnTo>
                  <a:lnTo>
                    <a:pt x="3308" y="7870"/>
                  </a:lnTo>
                  <a:lnTo>
                    <a:pt x="3233" y="7845"/>
                  </a:lnTo>
                  <a:lnTo>
                    <a:pt x="3158" y="7820"/>
                  </a:lnTo>
                  <a:lnTo>
                    <a:pt x="3083" y="7795"/>
                  </a:lnTo>
                  <a:lnTo>
                    <a:pt x="3008" y="7770"/>
                  </a:lnTo>
                  <a:lnTo>
                    <a:pt x="2932" y="7745"/>
                  </a:lnTo>
                  <a:lnTo>
                    <a:pt x="2857" y="7720"/>
                  </a:lnTo>
                  <a:lnTo>
                    <a:pt x="2782" y="7695"/>
                  </a:lnTo>
                  <a:lnTo>
                    <a:pt x="2732" y="7670"/>
                  </a:lnTo>
                  <a:lnTo>
                    <a:pt x="2707" y="7670"/>
                  </a:lnTo>
                  <a:lnTo>
                    <a:pt x="2632" y="7645"/>
                  </a:lnTo>
                  <a:lnTo>
                    <a:pt x="2556" y="7620"/>
                  </a:lnTo>
                  <a:lnTo>
                    <a:pt x="2582" y="7620"/>
                  </a:lnTo>
                  <a:lnTo>
                    <a:pt x="2506" y="7595"/>
                  </a:lnTo>
                  <a:lnTo>
                    <a:pt x="2431" y="7570"/>
                  </a:lnTo>
                  <a:lnTo>
                    <a:pt x="2356" y="7544"/>
                  </a:lnTo>
                  <a:lnTo>
                    <a:pt x="2306" y="7519"/>
                  </a:lnTo>
                  <a:lnTo>
                    <a:pt x="2306" y="7519"/>
                  </a:lnTo>
                  <a:cubicBezTo>
                    <a:pt x="3083" y="9023"/>
                    <a:pt x="4010" y="10427"/>
                    <a:pt x="5113" y="11730"/>
                  </a:cubicBezTo>
                  <a:lnTo>
                    <a:pt x="5163" y="11705"/>
                  </a:lnTo>
                  <a:lnTo>
                    <a:pt x="5263" y="11680"/>
                  </a:lnTo>
                  <a:lnTo>
                    <a:pt x="5338" y="11680"/>
                  </a:lnTo>
                  <a:lnTo>
                    <a:pt x="5439" y="11655"/>
                  </a:lnTo>
                  <a:lnTo>
                    <a:pt x="5514" y="11630"/>
                  </a:lnTo>
                  <a:lnTo>
                    <a:pt x="5614" y="11605"/>
                  </a:lnTo>
                  <a:lnTo>
                    <a:pt x="5689" y="11580"/>
                  </a:lnTo>
                  <a:lnTo>
                    <a:pt x="5790" y="11580"/>
                  </a:lnTo>
                  <a:lnTo>
                    <a:pt x="5865" y="11555"/>
                  </a:lnTo>
                  <a:lnTo>
                    <a:pt x="5965" y="11529"/>
                  </a:lnTo>
                  <a:lnTo>
                    <a:pt x="6065" y="11529"/>
                  </a:lnTo>
                  <a:lnTo>
                    <a:pt x="6140" y="11504"/>
                  </a:lnTo>
                  <a:lnTo>
                    <a:pt x="6241" y="11479"/>
                  </a:lnTo>
                  <a:lnTo>
                    <a:pt x="6316" y="11479"/>
                  </a:lnTo>
                  <a:lnTo>
                    <a:pt x="6416" y="11454"/>
                  </a:lnTo>
                  <a:lnTo>
                    <a:pt x="6516" y="11454"/>
                  </a:lnTo>
                  <a:lnTo>
                    <a:pt x="6592" y="11429"/>
                  </a:lnTo>
                  <a:lnTo>
                    <a:pt x="6692" y="11429"/>
                  </a:lnTo>
                  <a:lnTo>
                    <a:pt x="6767" y="11404"/>
                  </a:lnTo>
                  <a:lnTo>
                    <a:pt x="6867" y="11404"/>
                  </a:lnTo>
                  <a:lnTo>
                    <a:pt x="6942" y="11379"/>
                  </a:lnTo>
                  <a:lnTo>
                    <a:pt x="7143" y="11379"/>
                  </a:lnTo>
                  <a:lnTo>
                    <a:pt x="7218" y="11354"/>
                  </a:lnTo>
                  <a:lnTo>
                    <a:pt x="7394" y="11354"/>
                  </a:lnTo>
                  <a:lnTo>
                    <a:pt x="7494" y="11329"/>
                  </a:lnTo>
                  <a:lnTo>
                    <a:pt x="7669" y="11329"/>
                  </a:lnTo>
                  <a:lnTo>
                    <a:pt x="7770" y="11304"/>
                  </a:lnTo>
                  <a:lnTo>
                    <a:pt x="8120" y="11304"/>
                  </a:lnTo>
                  <a:lnTo>
                    <a:pt x="8221" y="11279"/>
                  </a:lnTo>
                  <a:lnTo>
                    <a:pt x="10251" y="11279"/>
                  </a:lnTo>
                  <a:lnTo>
                    <a:pt x="10426" y="11304"/>
                  </a:lnTo>
                  <a:lnTo>
                    <a:pt x="10927" y="11304"/>
                  </a:lnTo>
                  <a:lnTo>
                    <a:pt x="11103" y="11329"/>
                  </a:lnTo>
                  <a:lnTo>
                    <a:pt x="11253" y="11329"/>
                  </a:lnTo>
                  <a:lnTo>
                    <a:pt x="11429" y="11354"/>
                  </a:lnTo>
                  <a:lnTo>
                    <a:pt x="11755" y="11354"/>
                  </a:lnTo>
                  <a:lnTo>
                    <a:pt x="11855" y="11379"/>
                  </a:lnTo>
                  <a:lnTo>
                    <a:pt x="12055" y="11379"/>
                  </a:lnTo>
                  <a:lnTo>
                    <a:pt x="12156" y="11404"/>
                  </a:lnTo>
                  <a:lnTo>
                    <a:pt x="12381" y="11404"/>
                  </a:lnTo>
                  <a:lnTo>
                    <a:pt x="12481" y="11429"/>
                  </a:lnTo>
                  <a:lnTo>
                    <a:pt x="12582" y="11429"/>
                  </a:lnTo>
                  <a:lnTo>
                    <a:pt x="12682" y="11454"/>
                  </a:lnTo>
                  <a:lnTo>
                    <a:pt x="12782" y="11454"/>
                  </a:lnTo>
                  <a:lnTo>
                    <a:pt x="13008" y="11479"/>
                  </a:lnTo>
                  <a:lnTo>
                    <a:pt x="13208" y="11504"/>
                  </a:lnTo>
                  <a:lnTo>
                    <a:pt x="13409" y="11529"/>
                  </a:lnTo>
                  <a:lnTo>
                    <a:pt x="13609" y="11555"/>
                  </a:lnTo>
                  <a:lnTo>
                    <a:pt x="13835" y="11580"/>
                  </a:lnTo>
                  <a:lnTo>
                    <a:pt x="14035" y="11605"/>
                  </a:lnTo>
                  <a:lnTo>
                    <a:pt x="14236" y="11630"/>
                  </a:lnTo>
                  <a:lnTo>
                    <a:pt x="14436" y="11655"/>
                  </a:lnTo>
                  <a:lnTo>
                    <a:pt x="14637" y="11680"/>
                  </a:lnTo>
                  <a:lnTo>
                    <a:pt x="14837" y="11730"/>
                  </a:lnTo>
                  <a:lnTo>
                    <a:pt x="15063" y="11755"/>
                  </a:lnTo>
                  <a:lnTo>
                    <a:pt x="15263" y="11780"/>
                  </a:lnTo>
                  <a:lnTo>
                    <a:pt x="15464" y="11830"/>
                  </a:lnTo>
                  <a:lnTo>
                    <a:pt x="15664" y="11855"/>
                  </a:lnTo>
                  <a:lnTo>
                    <a:pt x="15865" y="11905"/>
                  </a:lnTo>
                  <a:lnTo>
                    <a:pt x="16065" y="11930"/>
                  </a:lnTo>
                  <a:lnTo>
                    <a:pt x="16266" y="11981"/>
                  </a:lnTo>
                  <a:lnTo>
                    <a:pt x="16466" y="12006"/>
                  </a:lnTo>
                  <a:lnTo>
                    <a:pt x="16667" y="12056"/>
                  </a:lnTo>
                  <a:lnTo>
                    <a:pt x="16867" y="12106"/>
                  </a:lnTo>
                  <a:lnTo>
                    <a:pt x="17043" y="12131"/>
                  </a:lnTo>
                  <a:lnTo>
                    <a:pt x="17093" y="12131"/>
                  </a:lnTo>
                  <a:lnTo>
                    <a:pt x="17293" y="12181"/>
                  </a:lnTo>
                  <a:lnTo>
                    <a:pt x="17494" y="12231"/>
                  </a:lnTo>
                  <a:lnTo>
                    <a:pt x="17694" y="12281"/>
                  </a:lnTo>
                  <a:lnTo>
                    <a:pt x="17895" y="12331"/>
                  </a:lnTo>
                  <a:lnTo>
                    <a:pt x="18095" y="12382"/>
                  </a:lnTo>
                  <a:lnTo>
                    <a:pt x="18296" y="12407"/>
                  </a:lnTo>
                  <a:lnTo>
                    <a:pt x="18496" y="12457"/>
                  </a:lnTo>
                  <a:lnTo>
                    <a:pt x="18697" y="12507"/>
                  </a:lnTo>
                  <a:lnTo>
                    <a:pt x="18897" y="12557"/>
                  </a:lnTo>
                  <a:lnTo>
                    <a:pt x="19073" y="12607"/>
                  </a:lnTo>
                  <a:lnTo>
                    <a:pt x="19273" y="12682"/>
                  </a:lnTo>
                  <a:lnTo>
                    <a:pt x="19474" y="12732"/>
                  </a:lnTo>
                  <a:lnTo>
                    <a:pt x="19674" y="12783"/>
                  </a:lnTo>
                  <a:lnTo>
                    <a:pt x="19875" y="12833"/>
                  </a:lnTo>
                  <a:lnTo>
                    <a:pt x="20075" y="12883"/>
                  </a:lnTo>
                  <a:lnTo>
                    <a:pt x="20276" y="12958"/>
                  </a:lnTo>
                  <a:lnTo>
                    <a:pt x="20476" y="13008"/>
                  </a:lnTo>
                  <a:lnTo>
                    <a:pt x="20677" y="13058"/>
                  </a:lnTo>
                  <a:lnTo>
                    <a:pt x="20877" y="13108"/>
                  </a:lnTo>
                  <a:lnTo>
                    <a:pt x="21078" y="13184"/>
                  </a:lnTo>
                  <a:lnTo>
                    <a:pt x="21253" y="13234"/>
                  </a:lnTo>
                  <a:lnTo>
                    <a:pt x="21454" y="13309"/>
                  </a:lnTo>
                  <a:lnTo>
                    <a:pt x="21654" y="13359"/>
                  </a:lnTo>
                  <a:lnTo>
                    <a:pt x="21855" y="13409"/>
                  </a:lnTo>
                  <a:lnTo>
                    <a:pt x="22055" y="13484"/>
                  </a:lnTo>
                  <a:lnTo>
                    <a:pt x="22256" y="13534"/>
                  </a:lnTo>
                  <a:lnTo>
                    <a:pt x="22431" y="13610"/>
                  </a:lnTo>
                  <a:lnTo>
                    <a:pt x="22632" y="13685"/>
                  </a:lnTo>
                  <a:lnTo>
                    <a:pt x="22832" y="13735"/>
                  </a:lnTo>
                  <a:lnTo>
                    <a:pt x="23033" y="13810"/>
                  </a:lnTo>
                  <a:lnTo>
                    <a:pt x="23208" y="13860"/>
                  </a:lnTo>
                  <a:lnTo>
                    <a:pt x="23409" y="13935"/>
                  </a:lnTo>
                  <a:lnTo>
                    <a:pt x="23609" y="14011"/>
                  </a:lnTo>
                  <a:lnTo>
                    <a:pt x="23810" y="14061"/>
                  </a:lnTo>
                  <a:lnTo>
                    <a:pt x="24010" y="14136"/>
                  </a:lnTo>
                  <a:lnTo>
                    <a:pt x="24186" y="14211"/>
                  </a:lnTo>
                  <a:lnTo>
                    <a:pt x="24386" y="14261"/>
                  </a:lnTo>
                  <a:lnTo>
                    <a:pt x="24587" y="14336"/>
                  </a:lnTo>
                  <a:lnTo>
                    <a:pt x="24762" y="14412"/>
                  </a:lnTo>
                  <a:lnTo>
                    <a:pt x="24963" y="14487"/>
                  </a:lnTo>
                  <a:lnTo>
                    <a:pt x="25163" y="14537"/>
                  </a:lnTo>
                  <a:lnTo>
                    <a:pt x="25364" y="14612"/>
                  </a:lnTo>
                  <a:lnTo>
                    <a:pt x="25539" y="14687"/>
                  </a:lnTo>
                  <a:lnTo>
                    <a:pt x="25740" y="14763"/>
                  </a:lnTo>
                  <a:lnTo>
                    <a:pt x="25940" y="14838"/>
                  </a:lnTo>
                  <a:lnTo>
                    <a:pt x="26115" y="14888"/>
                  </a:lnTo>
                  <a:lnTo>
                    <a:pt x="26516" y="15038"/>
                  </a:lnTo>
                  <a:lnTo>
                    <a:pt x="26892" y="15189"/>
                  </a:lnTo>
                  <a:lnTo>
                    <a:pt x="27268" y="15339"/>
                  </a:lnTo>
                  <a:lnTo>
                    <a:pt x="27669" y="15464"/>
                  </a:lnTo>
                  <a:lnTo>
                    <a:pt x="28045" y="15615"/>
                  </a:lnTo>
                  <a:lnTo>
                    <a:pt x="28421" y="15765"/>
                  </a:lnTo>
                  <a:lnTo>
                    <a:pt x="28797" y="15915"/>
                  </a:lnTo>
                  <a:lnTo>
                    <a:pt x="28998" y="15991"/>
                  </a:lnTo>
                  <a:lnTo>
                    <a:pt x="29198" y="16041"/>
                  </a:lnTo>
                  <a:lnTo>
                    <a:pt x="29975" y="16291"/>
                  </a:lnTo>
                  <a:lnTo>
                    <a:pt x="30752" y="16517"/>
                  </a:lnTo>
                  <a:lnTo>
                    <a:pt x="31554" y="16743"/>
                  </a:lnTo>
                  <a:lnTo>
                    <a:pt x="31930" y="16843"/>
                  </a:lnTo>
                  <a:lnTo>
                    <a:pt x="32331" y="16943"/>
                  </a:lnTo>
                  <a:lnTo>
                    <a:pt x="32707" y="17068"/>
                  </a:lnTo>
                  <a:lnTo>
                    <a:pt x="33108" y="17169"/>
                  </a:lnTo>
                  <a:lnTo>
                    <a:pt x="33509" y="17269"/>
                  </a:lnTo>
                  <a:lnTo>
                    <a:pt x="33885" y="17369"/>
                  </a:lnTo>
                  <a:lnTo>
                    <a:pt x="34186" y="17444"/>
                  </a:lnTo>
                  <a:cubicBezTo>
                    <a:pt x="34712" y="17169"/>
                    <a:pt x="35213" y="16868"/>
                    <a:pt x="35715" y="16542"/>
                  </a:cubicBezTo>
                  <a:lnTo>
                    <a:pt x="35564" y="16517"/>
                  </a:lnTo>
                  <a:lnTo>
                    <a:pt x="35364" y="16467"/>
                  </a:lnTo>
                  <a:lnTo>
                    <a:pt x="35163" y="16417"/>
                  </a:lnTo>
                  <a:lnTo>
                    <a:pt x="34988" y="16367"/>
                  </a:lnTo>
                  <a:lnTo>
                    <a:pt x="34787" y="16316"/>
                  </a:lnTo>
                  <a:lnTo>
                    <a:pt x="34637" y="16266"/>
                  </a:lnTo>
                  <a:lnTo>
                    <a:pt x="34587" y="16266"/>
                  </a:lnTo>
                  <a:lnTo>
                    <a:pt x="34486" y="16241"/>
                  </a:lnTo>
                  <a:lnTo>
                    <a:pt x="34411" y="16216"/>
                  </a:lnTo>
                  <a:lnTo>
                    <a:pt x="34311" y="16191"/>
                  </a:lnTo>
                  <a:lnTo>
                    <a:pt x="34236" y="16141"/>
                  </a:lnTo>
                  <a:lnTo>
                    <a:pt x="34136" y="16116"/>
                  </a:lnTo>
                  <a:lnTo>
                    <a:pt x="34060" y="16091"/>
                  </a:lnTo>
                  <a:lnTo>
                    <a:pt x="33960" y="16066"/>
                  </a:lnTo>
                  <a:lnTo>
                    <a:pt x="33885" y="16041"/>
                  </a:lnTo>
                  <a:lnTo>
                    <a:pt x="33810" y="15991"/>
                  </a:lnTo>
                  <a:lnTo>
                    <a:pt x="33710" y="15966"/>
                  </a:lnTo>
                  <a:lnTo>
                    <a:pt x="33634" y="15940"/>
                  </a:lnTo>
                  <a:lnTo>
                    <a:pt x="33559" y="15915"/>
                  </a:lnTo>
                  <a:lnTo>
                    <a:pt x="33334" y="15790"/>
                  </a:lnTo>
                  <a:lnTo>
                    <a:pt x="33083" y="15665"/>
                  </a:lnTo>
                  <a:lnTo>
                    <a:pt x="32857" y="15565"/>
                  </a:lnTo>
                  <a:lnTo>
                    <a:pt x="32607" y="15439"/>
                  </a:lnTo>
                  <a:lnTo>
                    <a:pt x="32381" y="15339"/>
                  </a:lnTo>
                  <a:lnTo>
                    <a:pt x="32131" y="15214"/>
                  </a:lnTo>
                  <a:lnTo>
                    <a:pt x="31880" y="15113"/>
                  </a:lnTo>
                  <a:lnTo>
                    <a:pt x="31880" y="15088"/>
                  </a:lnTo>
                  <a:lnTo>
                    <a:pt x="31654" y="14988"/>
                  </a:lnTo>
                  <a:lnTo>
                    <a:pt x="31404" y="14863"/>
                  </a:lnTo>
                  <a:lnTo>
                    <a:pt x="31178" y="14763"/>
                  </a:lnTo>
                  <a:lnTo>
                    <a:pt x="30928" y="14637"/>
                  </a:lnTo>
                  <a:lnTo>
                    <a:pt x="30702" y="14537"/>
                  </a:lnTo>
                  <a:lnTo>
                    <a:pt x="30451" y="14412"/>
                  </a:lnTo>
                  <a:lnTo>
                    <a:pt x="30201" y="14311"/>
                  </a:lnTo>
                  <a:lnTo>
                    <a:pt x="29975" y="14211"/>
                  </a:lnTo>
                  <a:lnTo>
                    <a:pt x="29775" y="14111"/>
                  </a:lnTo>
                  <a:lnTo>
                    <a:pt x="29725" y="14086"/>
                  </a:lnTo>
                  <a:lnTo>
                    <a:pt x="29474" y="13986"/>
                  </a:lnTo>
                  <a:lnTo>
                    <a:pt x="29248" y="13885"/>
                  </a:lnTo>
                  <a:lnTo>
                    <a:pt x="28998" y="13760"/>
                  </a:lnTo>
                  <a:lnTo>
                    <a:pt x="28747" y="13660"/>
                  </a:lnTo>
                  <a:lnTo>
                    <a:pt x="28496" y="13560"/>
                  </a:lnTo>
                  <a:lnTo>
                    <a:pt x="28271" y="13459"/>
                  </a:lnTo>
                  <a:lnTo>
                    <a:pt x="28020" y="13334"/>
                  </a:lnTo>
                  <a:lnTo>
                    <a:pt x="27770" y="13234"/>
                  </a:lnTo>
                  <a:lnTo>
                    <a:pt x="27519" y="13133"/>
                  </a:lnTo>
                  <a:lnTo>
                    <a:pt x="27268" y="13033"/>
                  </a:lnTo>
                  <a:lnTo>
                    <a:pt x="27018" y="12933"/>
                  </a:lnTo>
                  <a:lnTo>
                    <a:pt x="26767" y="12833"/>
                  </a:lnTo>
                  <a:lnTo>
                    <a:pt x="26542" y="12758"/>
                  </a:lnTo>
                  <a:lnTo>
                    <a:pt x="26291" y="12657"/>
                  </a:lnTo>
                  <a:lnTo>
                    <a:pt x="26040" y="12557"/>
                  </a:lnTo>
                  <a:lnTo>
                    <a:pt x="25790" y="12457"/>
                  </a:lnTo>
                  <a:lnTo>
                    <a:pt x="25539" y="12382"/>
                  </a:lnTo>
                  <a:lnTo>
                    <a:pt x="25364" y="12306"/>
                  </a:lnTo>
                  <a:lnTo>
                    <a:pt x="25288" y="12281"/>
                  </a:lnTo>
                  <a:lnTo>
                    <a:pt x="25038" y="12181"/>
                  </a:lnTo>
                  <a:lnTo>
                    <a:pt x="24762" y="12081"/>
                  </a:lnTo>
                  <a:lnTo>
                    <a:pt x="24511" y="12006"/>
                  </a:lnTo>
                  <a:lnTo>
                    <a:pt x="24261" y="11905"/>
                  </a:lnTo>
                  <a:lnTo>
                    <a:pt x="24010" y="11830"/>
                  </a:lnTo>
                  <a:lnTo>
                    <a:pt x="23760" y="11730"/>
                  </a:lnTo>
                  <a:lnTo>
                    <a:pt x="23509" y="11655"/>
                  </a:lnTo>
                  <a:lnTo>
                    <a:pt x="23258" y="11555"/>
                  </a:lnTo>
                  <a:lnTo>
                    <a:pt x="23008" y="11479"/>
                  </a:lnTo>
                  <a:lnTo>
                    <a:pt x="22732" y="11404"/>
                  </a:lnTo>
                  <a:lnTo>
                    <a:pt x="22481" y="11304"/>
                  </a:lnTo>
                  <a:lnTo>
                    <a:pt x="22231" y="11229"/>
                  </a:lnTo>
                  <a:lnTo>
                    <a:pt x="21980" y="11153"/>
                  </a:lnTo>
                  <a:lnTo>
                    <a:pt x="21704" y="11078"/>
                  </a:lnTo>
                  <a:lnTo>
                    <a:pt x="21454" y="11003"/>
                  </a:lnTo>
                  <a:lnTo>
                    <a:pt x="21203" y="10928"/>
                  </a:lnTo>
                  <a:lnTo>
                    <a:pt x="20927" y="10853"/>
                  </a:lnTo>
                  <a:lnTo>
                    <a:pt x="20677" y="10778"/>
                  </a:lnTo>
                  <a:lnTo>
                    <a:pt x="20451" y="10727"/>
                  </a:lnTo>
                  <a:lnTo>
                    <a:pt x="20426" y="10702"/>
                  </a:lnTo>
                  <a:lnTo>
                    <a:pt x="20151" y="10652"/>
                  </a:lnTo>
                  <a:lnTo>
                    <a:pt x="19900" y="10577"/>
                  </a:lnTo>
                  <a:lnTo>
                    <a:pt x="19624" y="10527"/>
                  </a:lnTo>
                  <a:lnTo>
                    <a:pt x="19374" y="10452"/>
                  </a:lnTo>
                  <a:lnTo>
                    <a:pt x="19098" y="10402"/>
                  </a:lnTo>
                  <a:lnTo>
                    <a:pt x="18847" y="10351"/>
                  </a:lnTo>
                  <a:lnTo>
                    <a:pt x="18572" y="10276"/>
                  </a:lnTo>
                  <a:lnTo>
                    <a:pt x="18321" y="10226"/>
                  </a:lnTo>
                  <a:lnTo>
                    <a:pt x="18045" y="10176"/>
                  </a:lnTo>
                  <a:lnTo>
                    <a:pt x="17770" y="10126"/>
                  </a:lnTo>
                  <a:lnTo>
                    <a:pt x="17519" y="10076"/>
                  </a:lnTo>
                  <a:lnTo>
                    <a:pt x="17494" y="10051"/>
                  </a:lnTo>
                  <a:lnTo>
                    <a:pt x="17519" y="10051"/>
                  </a:lnTo>
                  <a:lnTo>
                    <a:pt x="17795" y="10076"/>
                  </a:lnTo>
                  <a:lnTo>
                    <a:pt x="18045" y="10126"/>
                  </a:lnTo>
                  <a:lnTo>
                    <a:pt x="18321" y="10151"/>
                  </a:lnTo>
                  <a:lnTo>
                    <a:pt x="18597" y="10201"/>
                  </a:lnTo>
                  <a:lnTo>
                    <a:pt x="18847" y="10226"/>
                  </a:lnTo>
                  <a:lnTo>
                    <a:pt x="19123" y="10276"/>
                  </a:lnTo>
                  <a:lnTo>
                    <a:pt x="19399" y="10326"/>
                  </a:lnTo>
                  <a:lnTo>
                    <a:pt x="19649" y="10351"/>
                  </a:lnTo>
                  <a:lnTo>
                    <a:pt x="19925" y="10402"/>
                  </a:lnTo>
                  <a:lnTo>
                    <a:pt x="20201" y="10427"/>
                  </a:lnTo>
                  <a:lnTo>
                    <a:pt x="20451" y="10477"/>
                  </a:lnTo>
                  <a:lnTo>
                    <a:pt x="20501" y="10477"/>
                  </a:lnTo>
                  <a:lnTo>
                    <a:pt x="20727" y="10502"/>
                  </a:lnTo>
                  <a:lnTo>
                    <a:pt x="21003" y="10552"/>
                  </a:lnTo>
                  <a:lnTo>
                    <a:pt x="21253" y="10602"/>
                  </a:lnTo>
                  <a:lnTo>
                    <a:pt x="21529" y="10627"/>
                  </a:lnTo>
                  <a:lnTo>
                    <a:pt x="21805" y="10677"/>
                  </a:lnTo>
                  <a:lnTo>
                    <a:pt x="22080" y="10727"/>
                  </a:lnTo>
                  <a:lnTo>
                    <a:pt x="22331" y="10752"/>
                  </a:lnTo>
                  <a:lnTo>
                    <a:pt x="22607" y="10803"/>
                  </a:lnTo>
                  <a:lnTo>
                    <a:pt x="22882" y="10853"/>
                  </a:lnTo>
                  <a:lnTo>
                    <a:pt x="23133" y="10878"/>
                  </a:lnTo>
                  <a:lnTo>
                    <a:pt x="23158" y="10878"/>
                  </a:lnTo>
                  <a:lnTo>
                    <a:pt x="23409" y="10928"/>
                  </a:lnTo>
                  <a:lnTo>
                    <a:pt x="23684" y="10978"/>
                  </a:lnTo>
                  <a:lnTo>
                    <a:pt x="23935" y="11028"/>
                  </a:lnTo>
                  <a:lnTo>
                    <a:pt x="24211" y="11078"/>
                  </a:lnTo>
                  <a:lnTo>
                    <a:pt x="24486" y="11128"/>
                  </a:lnTo>
                  <a:lnTo>
                    <a:pt x="24737" y="11153"/>
                  </a:lnTo>
                  <a:lnTo>
                    <a:pt x="25013" y="11204"/>
                  </a:lnTo>
                  <a:lnTo>
                    <a:pt x="25288" y="11254"/>
                  </a:lnTo>
                  <a:lnTo>
                    <a:pt x="25539" y="11304"/>
                  </a:lnTo>
                  <a:lnTo>
                    <a:pt x="25639" y="11329"/>
                  </a:lnTo>
                  <a:lnTo>
                    <a:pt x="25815" y="11354"/>
                  </a:lnTo>
                  <a:lnTo>
                    <a:pt x="26090" y="11429"/>
                  </a:lnTo>
                  <a:lnTo>
                    <a:pt x="26341" y="11479"/>
                  </a:lnTo>
                  <a:lnTo>
                    <a:pt x="26617" y="11529"/>
                  </a:lnTo>
                  <a:lnTo>
                    <a:pt x="26867" y="11605"/>
                  </a:lnTo>
                  <a:lnTo>
                    <a:pt x="27143" y="11655"/>
                  </a:lnTo>
                  <a:lnTo>
                    <a:pt x="27419" y="11705"/>
                  </a:lnTo>
                  <a:lnTo>
                    <a:pt x="27669" y="11780"/>
                  </a:lnTo>
                  <a:lnTo>
                    <a:pt x="27945" y="11830"/>
                  </a:lnTo>
                  <a:lnTo>
                    <a:pt x="28196" y="11905"/>
                  </a:lnTo>
                  <a:lnTo>
                    <a:pt x="28471" y="11956"/>
                  </a:lnTo>
                  <a:lnTo>
                    <a:pt x="28722" y="12031"/>
                  </a:lnTo>
                  <a:lnTo>
                    <a:pt x="28998" y="12081"/>
                  </a:lnTo>
                  <a:lnTo>
                    <a:pt x="29273" y="12156"/>
                  </a:lnTo>
                  <a:lnTo>
                    <a:pt x="29524" y="12231"/>
                  </a:lnTo>
                  <a:lnTo>
                    <a:pt x="29800" y="12281"/>
                  </a:lnTo>
                  <a:lnTo>
                    <a:pt x="30050" y="12357"/>
                  </a:lnTo>
                  <a:lnTo>
                    <a:pt x="30326" y="12432"/>
                  </a:lnTo>
                  <a:lnTo>
                    <a:pt x="30376" y="12432"/>
                  </a:lnTo>
                  <a:lnTo>
                    <a:pt x="30577" y="12507"/>
                  </a:lnTo>
                  <a:lnTo>
                    <a:pt x="30852" y="12582"/>
                  </a:lnTo>
                  <a:lnTo>
                    <a:pt x="31103" y="12657"/>
                  </a:lnTo>
                  <a:lnTo>
                    <a:pt x="31379" y="12732"/>
                  </a:lnTo>
                  <a:lnTo>
                    <a:pt x="31629" y="12808"/>
                  </a:lnTo>
                  <a:lnTo>
                    <a:pt x="31905" y="12883"/>
                  </a:lnTo>
                  <a:lnTo>
                    <a:pt x="32156" y="12958"/>
                  </a:lnTo>
                  <a:lnTo>
                    <a:pt x="32406" y="13033"/>
                  </a:lnTo>
                  <a:lnTo>
                    <a:pt x="32657" y="13108"/>
                  </a:lnTo>
                  <a:lnTo>
                    <a:pt x="32682" y="13133"/>
                  </a:lnTo>
                  <a:lnTo>
                    <a:pt x="32933" y="13209"/>
                  </a:lnTo>
                  <a:lnTo>
                    <a:pt x="33183" y="13284"/>
                  </a:lnTo>
                  <a:lnTo>
                    <a:pt x="33459" y="13384"/>
                  </a:lnTo>
                  <a:lnTo>
                    <a:pt x="33710" y="13484"/>
                  </a:lnTo>
                  <a:lnTo>
                    <a:pt x="33960" y="13560"/>
                  </a:lnTo>
                  <a:lnTo>
                    <a:pt x="34236" y="13660"/>
                  </a:lnTo>
                  <a:lnTo>
                    <a:pt x="34486" y="13760"/>
                  </a:lnTo>
                  <a:lnTo>
                    <a:pt x="34537" y="13760"/>
                  </a:lnTo>
                  <a:lnTo>
                    <a:pt x="34587" y="13785"/>
                  </a:lnTo>
                  <a:lnTo>
                    <a:pt x="34662" y="13810"/>
                  </a:lnTo>
                  <a:lnTo>
                    <a:pt x="34712" y="13835"/>
                  </a:lnTo>
                  <a:lnTo>
                    <a:pt x="34787" y="13885"/>
                  </a:lnTo>
                  <a:lnTo>
                    <a:pt x="34862" y="13910"/>
                  </a:lnTo>
                  <a:lnTo>
                    <a:pt x="34938" y="13935"/>
                  </a:lnTo>
                  <a:lnTo>
                    <a:pt x="35013" y="13961"/>
                  </a:lnTo>
                  <a:lnTo>
                    <a:pt x="35088" y="13986"/>
                  </a:lnTo>
                  <a:lnTo>
                    <a:pt x="35163" y="14011"/>
                  </a:lnTo>
                  <a:lnTo>
                    <a:pt x="35238" y="14061"/>
                  </a:lnTo>
                  <a:lnTo>
                    <a:pt x="35339" y="14086"/>
                  </a:lnTo>
                  <a:lnTo>
                    <a:pt x="35364" y="14086"/>
                  </a:lnTo>
                  <a:lnTo>
                    <a:pt x="35489" y="14161"/>
                  </a:lnTo>
                  <a:lnTo>
                    <a:pt x="35664" y="14211"/>
                  </a:lnTo>
                  <a:lnTo>
                    <a:pt x="35865" y="14286"/>
                  </a:lnTo>
                  <a:lnTo>
                    <a:pt x="36040" y="14362"/>
                  </a:lnTo>
                  <a:lnTo>
                    <a:pt x="36241" y="14437"/>
                  </a:lnTo>
                  <a:lnTo>
                    <a:pt x="36416" y="14512"/>
                  </a:lnTo>
                  <a:lnTo>
                    <a:pt x="36592" y="14587"/>
                  </a:lnTo>
                  <a:lnTo>
                    <a:pt x="36817" y="14662"/>
                  </a:lnTo>
                  <a:lnTo>
                    <a:pt x="36993" y="14737"/>
                  </a:lnTo>
                  <a:lnTo>
                    <a:pt x="37193" y="14813"/>
                  </a:lnTo>
                  <a:lnTo>
                    <a:pt x="37369" y="14888"/>
                  </a:lnTo>
                  <a:lnTo>
                    <a:pt x="37569" y="14963"/>
                  </a:lnTo>
                  <a:lnTo>
                    <a:pt x="37745" y="15038"/>
                  </a:lnTo>
                  <a:lnTo>
                    <a:pt x="37770" y="15063"/>
                  </a:lnTo>
                  <a:cubicBezTo>
                    <a:pt x="38747" y="14261"/>
                    <a:pt x="39674" y="13359"/>
                    <a:pt x="40502" y="12382"/>
                  </a:cubicBezTo>
                  <a:lnTo>
                    <a:pt x="40426" y="12357"/>
                  </a:lnTo>
                  <a:lnTo>
                    <a:pt x="40326" y="12331"/>
                  </a:lnTo>
                  <a:lnTo>
                    <a:pt x="40226" y="12281"/>
                  </a:lnTo>
                  <a:lnTo>
                    <a:pt x="40126" y="12256"/>
                  </a:lnTo>
                  <a:lnTo>
                    <a:pt x="40025" y="12231"/>
                  </a:lnTo>
                  <a:lnTo>
                    <a:pt x="39950" y="12206"/>
                  </a:lnTo>
                  <a:lnTo>
                    <a:pt x="39850" y="12181"/>
                  </a:lnTo>
                  <a:lnTo>
                    <a:pt x="39750" y="12156"/>
                  </a:lnTo>
                  <a:lnTo>
                    <a:pt x="39649" y="12106"/>
                  </a:lnTo>
                  <a:lnTo>
                    <a:pt x="39549" y="12081"/>
                  </a:lnTo>
                  <a:lnTo>
                    <a:pt x="39449" y="12056"/>
                  </a:lnTo>
                  <a:lnTo>
                    <a:pt x="39349" y="12031"/>
                  </a:lnTo>
                  <a:lnTo>
                    <a:pt x="39248" y="12006"/>
                  </a:lnTo>
                  <a:lnTo>
                    <a:pt x="39148" y="11981"/>
                  </a:lnTo>
                  <a:lnTo>
                    <a:pt x="39073" y="11956"/>
                  </a:lnTo>
                  <a:lnTo>
                    <a:pt x="38973" y="11930"/>
                  </a:lnTo>
                  <a:lnTo>
                    <a:pt x="38872" y="11905"/>
                  </a:lnTo>
                  <a:lnTo>
                    <a:pt x="38772" y="11880"/>
                  </a:lnTo>
                  <a:lnTo>
                    <a:pt x="38722" y="11855"/>
                  </a:lnTo>
                  <a:lnTo>
                    <a:pt x="38572" y="11805"/>
                  </a:lnTo>
                  <a:lnTo>
                    <a:pt x="38371" y="11730"/>
                  </a:lnTo>
                  <a:lnTo>
                    <a:pt x="38196" y="11655"/>
                  </a:lnTo>
                  <a:lnTo>
                    <a:pt x="37995" y="11605"/>
                  </a:lnTo>
                  <a:lnTo>
                    <a:pt x="37795" y="11529"/>
                  </a:lnTo>
                  <a:lnTo>
                    <a:pt x="37619" y="11454"/>
                  </a:lnTo>
                  <a:lnTo>
                    <a:pt x="37419" y="11404"/>
                  </a:lnTo>
                  <a:lnTo>
                    <a:pt x="37218" y="11329"/>
                  </a:lnTo>
                  <a:lnTo>
                    <a:pt x="37043" y="11279"/>
                  </a:lnTo>
                  <a:lnTo>
                    <a:pt x="36842" y="11204"/>
                  </a:lnTo>
                  <a:lnTo>
                    <a:pt x="36642" y="11153"/>
                  </a:lnTo>
                  <a:lnTo>
                    <a:pt x="36466" y="11078"/>
                  </a:lnTo>
                  <a:lnTo>
                    <a:pt x="36266" y="11028"/>
                  </a:lnTo>
                  <a:lnTo>
                    <a:pt x="36090" y="10953"/>
                  </a:lnTo>
                  <a:lnTo>
                    <a:pt x="35715" y="10853"/>
                  </a:lnTo>
                  <a:lnTo>
                    <a:pt x="35364" y="10727"/>
                  </a:lnTo>
                  <a:lnTo>
                    <a:pt x="35113" y="10677"/>
                  </a:lnTo>
                  <a:lnTo>
                    <a:pt x="34887" y="10602"/>
                  </a:lnTo>
                  <a:lnTo>
                    <a:pt x="34662" y="10527"/>
                  </a:lnTo>
                  <a:lnTo>
                    <a:pt x="34436" y="10452"/>
                  </a:lnTo>
                  <a:lnTo>
                    <a:pt x="34211" y="10402"/>
                  </a:lnTo>
                  <a:lnTo>
                    <a:pt x="33985" y="10326"/>
                  </a:lnTo>
                  <a:lnTo>
                    <a:pt x="33760" y="10251"/>
                  </a:lnTo>
                  <a:lnTo>
                    <a:pt x="33509" y="10201"/>
                  </a:lnTo>
                  <a:lnTo>
                    <a:pt x="33283" y="10126"/>
                  </a:lnTo>
                  <a:lnTo>
                    <a:pt x="33058" y="10051"/>
                  </a:lnTo>
                  <a:lnTo>
                    <a:pt x="32832" y="10001"/>
                  </a:lnTo>
                  <a:lnTo>
                    <a:pt x="32582" y="9925"/>
                  </a:lnTo>
                  <a:lnTo>
                    <a:pt x="32356" y="9875"/>
                  </a:lnTo>
                  <a:lnTo>
                    <a:pt x="32131" y="9800"/>
                  </a:lnTo>
                  <a:lnTo>
                    <a:pt x="31905" y="9750"/>
                  </a:lnTo>
                  <a:lnTo>
                    <a:pt x="31654" y="9675"/>
                  </a:lnTo>
                  <a:lnTo>
                    <a:pt x="31429" y="9625"/>
                  </a:lnTo>
                  <a:lnTo>
                    <a:pt x="31203" y="9549"/>
                  </a:lnTo>
                  <a:lnTo>
                    <a:pt x="30827" y="9449"/>
                  </a:lnTo>
                  <a:lnTo>
                    <a:pt x="30727" y="9399"/>
                  </a:lnTo>
                  <a:lnTo>
                    <a:pt x="30276" y="9224"/>
                  </a:lnTo>
                  <a:lnTo>
                    <a:pt x="29825" y="9023"/>
                  </a:lnTo>
                  <a:lnTo>
                    <a:pt x="29349" y="8823"/>
                  </a:lnTo>
                  <a:lnTo>
                    <a:pt x="28897" y="8647"/>
                  </a:lnTo>
                  <a:lnTo>
                    <a:pt x="28421" y="8472"/>
                  </a:lnTo>
                  <a:lnTo>
                    <a:pt x="27970" y="8271"/>
                  </a:lnTo>
                  <a:lnTo>
                    <a:pt x="27494" y="8096"/>
                  </a:lnTo>
                  <a:lnTo>
                    <a:pt x="27043" y="7945"/>
                  </a:lnTo>
                  <a:lnTo>
                    <a:pt x="26842" y="7870"/>
                  </a:lnTo>
                  <a:lnTo>
                    <a:pt x="26567" y="7795"/>
                  </a:lnTo>
                  <a:lnTo>
                    <a:pt x="26090" y="7695"/>
                  </a:lnTo>
                  <a:lnTo>
                    <a:pt x="25113" y="7519"/>
                  </a:lnTo>
                  <a:lnTo>
                    <a:pt x="24161" y="7319"/>
                  </a:lnTo>
                  <a:lnTo>
                    <a:pt x="23183" y="7118"/>
                  </a:lnTo>
                  <a:lnTo>
                    <a:pt x="22707" y="7018"/>
                  </a:lnTo>
                  <a:lnTo>
                    <a:pt x="22231" y="6918"/>
                  </a:lnTo>
                  <a:lnTo>
                    <a:pt x="21755" y="6818"/>
                  </a:lnTo>
                  <a:lnTo>
                    <a:pt x="21253" y="6717"/>
                  </a:lnTo>
                  <a:lnTo>
                    <a:pt x="20777" y="6617"/>
                  </a:lnTo>
                  <a:lnTo>
                    <a:pt x="20301" y="6517"/>
                  </a:lnTo>
                  <a:lnTo>
                    <a:pt x="19800" y="6417"/>
                  </a:lnTo>
                  <a:lnTo>
                    <a:pt x="19323" y="6316"/>
                  </a:lnTo>
                  <a:lnTo>
                    <a:pt x="18847" y="6216"/>
                  </a:lnTo>
                  <a:lnTo>
                    <a:pt x="18597" y="6166"/>
                  </a:lnTo>
                  <a:lnTo>
                    <a:pt x="18371" y="6116"/>
                  </a:lnTo>
                  <a:lnTo>
                    <a:pt x="18120" y="6041"/>
                  </a:lnTo>
                  <a:lnTo>
                    <a:pt x="17870" y="5991"/>
                  </a:lnTo>
                  <a:lnTo>
                    <a:pt x="17644" y="5940"/>
                  </a:lnTo>
                  <a:lnTo>
                    <a:pt x="17394" y="5890"/>
                  </a:lnTo>
                  <a:lnTo>
                    <a:pt x="17168" y="5840"/>
                  </a:lnTo>
                  <a:lnTo>
                    <a:pt x="16917" y="5790"/>
                  </a:lnTo>
                  <a:lnTo>
                    <a:pt x="16667" y="5715"/>
                  </a:lnTo>
                  <a:lnTo>
                    <a:pt x="16441" y="5665"/>
                  </a:lnTo>
                  <a:lnTo>
                    <a:pt x="16191" y="5615"/>
                  </a:lnTo>
                  <a:lnTo>
                    <a:pt x="15940" y="5564"/>
                  </a:lnTo>
                  <a:lnTo>
                    <a:pt x="15714" y="5489"/>
                  </a:lnTo>
                  <a:lnTo>
                    <a:pt x="15464" y="5439"/>
                  </a:lnTo>
                  <a:lnTo>
                    <a:pt x="15238" y="5389"/>
                  </a:lnTo>
                  <a:lnTo>
                    <a:pt x="14988" y="5314"/>
                  </a:lnTo>
                  <a:lnTo>
                    <a:pt x="14762" y="5264"/>
                  </a:lnTo>
                  <a:lnTo>
                    <a:pt x="14511" y="5214"/>
                  </a:lnTo>
                  <a:lnTo>
                    <a:pt x="14261" y="5138"/>
                  </a:lnTo>
                  <a:lnTo>
                    <a:pt x="14035" y="5088"/>
                  </a:lnTo>
                  <a:lnTo>
                    <a:pt x="13785" y="5038"/>
                  </a:lnTo>
                  <a:lnTo>
                    <a:pt x="13559" y="4963"/>
                  </a:lnTo>
                  <a:lnTo>
                    <a:pt x="13308" y="4913"/>
                  </a:lnTo>
                  <a:lnTo>
                    <a:pt x="13083" y="4838"/>
                  </a:lnTo>
                  <a:lnTo>
                    <a:pt x="12832" y="4788"/>
                  </a:lnTo>
                  <a:lnTo>
                    <a:pt x="12607" y="4712"/>
                  </a:lnTo>
                  <a:lnTo>
                    <a:pt x="12356" y="4662"/>
                  </a:lnTo>
                  <a:lnTo>
                    <a:pt x="12105" y="4587"/>
                  </a:lnTo>
                  <a:lnTo>
                    <a:pt x="11880" y="4512"/>
                  </a:lnTo>
                  <a:lnTo>
                    <a:pt x="11629" y="4462"/>
                  </a:lnTo>
                  <a:lnTo>
                    <a:pt x="11404" y="4387"/>
                  </a:lnTo>
                  <a:lnTo>
                    <a:pt x="11153" y="4311"/>
                  </a:lnTo>
                  <a:lnTo>
                    <a:pt x="10927" y="4261"/>
                  </a:lnTo>
                  <a:lnTo>
                    <a:pt x="10677" y="4186"/>
                  </a:lnTo>
                  <a:lnTo>
                    <a:pt x="10526" y="4136"/>
                  </a:lnTo>
                  <a:lnTo>
                    <a:pt x="10451" y="4111"/>
                  </a:lnTo>
                  <a:lnTo>
                    <a:pt x="10201" y="4036"/>
                  </a:lnTo>
                  <a:lnTo>
                    <a:pt x="9975" y="3986"/>
                  </a:lnTo>
                  <a:lnTo>
                    <a:pt x="9749" y="3910"/>
                  </a:lnTo>
                  <a:lnTo>
                    <a:pt x="9499" y="3835"/>
                  </a:lnTo>
                  <a:lnTo>
                    <a:pt x="9273" y="3760"/>
                  </a:lnTo>
                  <a:lnTo>
                    <a:pt x="9023" y="3685"/>
                  </a:lnTo>
                  <a:lnTo>
                    <a:pt x="8797" y="3610"/>
                  </a:lnTo>
                  <a:lnTo>
                    <a:pt x="8546" y="3534"/>
                  </a:lnTo>
                  <a:lnTo>
                    <a:pt x="8321" y="3459"/>
                  </a:lnTo>
                  <a:lnTo>
                    <a:pt x="8095" y="3384"/>
                  </a:lnTo>
                  <a:lnTo>
                    <a:pt x="7845" y="3309"/>
                  </a:lnTo>
                  <a:lnTo>
                    <a:pt x="7619" y="3234"/>
                  </a:lnTo>
                  <a:lnTo>
                    <a:pt x="7369" y="3158"/>
                  </a:lnTo>
                  <a:lnTo>
                    <a:pt x="7143" y="3083"/>
                  </a:lnTo>
                  <a:lnTo>
                    <a:pt x="6917" y="3008"/>
                  </a:lnTo>
                  <a:lnTo>
                    <a:pt x="6667" y="2933"/>
                  </a:lnTo>
                  <a:lnTo>
                    <a:pt x="6441" y="2833"/>
                  </a:lnTo>
                  <a:lnTo>
                    <a:pt x="6216" y="2757"/>
                  </a:lnTo>
                  <a:lnTo>
                    <a:pt x="5965" y="2682"/>
                  </a:lnTo>
                  <a:lnTo>
                    <a:pt x="5739" y="2582"/>
                  </a:lnTo>
                  <a:lnTo>
                    <a:pt x="5514" y="2507"/>
                  </a:lnTo>
                  <a:lnTo>
                    <a:pt x="5288" y="2407"/>
                  </a:lnTo>
                  <a:lnTo>
                    <a:pt x="5038" y="2331"/>
                  </a:lnTo>
                  <a:lnTo>
                    <a:pt x="4912" y="2281"/>
                  </a:lnTo>
                  <a:lnTo>
                    <a:pt x="4787" y="2231"/>
                  </a:lnTo>
                  <a:lnTo>
                    <a:pt x="4637" y="2181"/>
                  </a:lnTo>
                  <a:lnTo>
                    <a:pt x="4511" y="2131"/>
                  </a:lnTo>
                  <a:lnTo>
                    <a:pt x="4386" y="2081"/>
                  </a:lnTo>
                  <a:lnTo>
                    <a:pt x="4261" y="2031"/>
                  </a:lnTo>
                  <a:lnTo>
                    <a:pt x="4110" y="1981"/>
                  </a:lnTo>
                  <a:lnTo>
                    <a:pt x="3985" y="1930"/>
                  </a:lnTo>
                  <a:lnTo>
                    <a:pt x="3860" y="1855"/>
                  </a:lnTo>
                  <a:lnTo>
                    <a:pt x="3734" y="1805"/>
                  </a:lnTo>
                  <a:lnTo>
                    <a:pt x="3584" y="1755"/>
                  </a:lnTo>
                  <a:lnTo>
                    <a:pt x="3459" y="1705"/>
                  </a:lnTo>
                  <a:lnTo>
                    <a:pt x="3333" y="1655"/>
                  </a:lnTo>
                  <a:lnTo>
                    <a:pt x="3208" y="1580"/>
                  </a:lnTo>
                  <a:lnTo>
                    <a:pt x="3083" y="1529"/>
                  </a:lnTo>
                  <a:lnTo>
                    <a:pt x="2932" y="1479"/>
                  </a:lnTo>
                  <a:lnTo>
                    <a:pt x="2807" y="1429"/>
                  </a:lnTo>
                  <a:lnTo>
                    <a:pt x="2682" y="1354"/>
                  </a:lnTo>
                  <a:lnTo>
                    <a:pt x="2556" y="1304"/>
                  </a:lnTo>
                  <a:lnTo>
                    <a:pt x="2431" y="1254"/>
                  </a:lnTo>
                  <a:lnTo>
                    <a:pt x="2306" y="1179"/>
                  </a:lnTo>
                  <a:lnTo>
                    <a:pt x="2181" y="1128"/>
                  </a:lnTo>
                  <a:lnTo>
                    <a:pt x="2030" y="1078"/>
                  </a:lnTo>
                  <a:lnTo>
                    <a:pt x="1905" y="1003"/>
                  </a:lnTo>
                  <a:lnTo>
                    <a:pt x="1780" y="953"/>
                  </a:lnTo>
                  <a:lnTo>
                    <a:pt x="1654" y="878"/>
                  </a:lnTo>
                  <a:lnTo>
                    <a:pt x="1529" y="828"/>
                  </a:lnTo>
                  <a:lnTo>
                    <a:pt x="1404" y="752"/>
                  </a:lnTo>
                  <a:lnTo>
                    <a:pt x="1278" y="702"/>
                  </a:lnTo>
                  <a:lnTo>
                    <a:pt x="1153" y="627"/>
                  </a:lnTo>
                  <a:lnTo>
                    <a:pt x="1028" y="577"/>
                  </a:lnTo>
                  <a:lnTo>
                    <a:pt x="902" y="502"/>
                  </a:lnTo>
                  <a:lnTo>
                    <a:pt x="777" y="427"/>
                  </a:lnTo>
                  <a:lnTo>
                    <a:pt x="652" y="376"/>
                  </a:lnTo>
                  <a:lnTo>
                    <a:pt x="526" y="301"/>
                  </a:lnTo>
                  <a:lnTo>
                    <a:pt x="401" y="226"/>
                  </a:lnTo>
                  <a:lnTo>
                    <a:pt x="301" y="176"/>
                  </a:lnTo>
                  <a:lnTo>
                    <a:pt x="176" y="101"/>
                  </a:lnTo>
                  <a:lnTo>
                    <a:pt x="50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60;p67">
              <a:extLst>
                <a:ext uri="{FF2B5EF4-FFF2-40B4-BE49-F238E27FC236}">
                  <a16:creationId xmlns:a16="http://schemas.microsoft.com/office/drawing/2014/main" id="{7D597B44-13BD-4340-9AF7-CA133CB09333}"/>
                </a:ext>
              </a:extLst>
            </p:cNvPr>
            <p:cNvSpPr/>
            <p:nvPr/>
          </p:nvSpPr>
          <p:spPr>
            <a:xfrm>
              <a:off x="4813009" y="441414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61;p67">
              <a:extLst>
                <a:ext uri="{FF2B5EF4-FFF2-40B4-BE49-F238E27FC236}">
                  <a16:creationId xmlns:a16="http://schemas.microsoft.com/office/drawing/2014/main" id="{800C3249-70A1-4279-8937-649F87DD711C}"/>
                </a:ext>
              </a:extLst>
            </p:cNvPr>
            <p:cNvSpPr/>
            <p:nvPr/>
          </p:nvSpPr>
          <p:spPr>
            <a:xfrm>
              <a:off x="4259172" y="3686778"/>
              <a:ext cx="768299" cy="409679"/>
            </a:xfrm>
            <a:custGeom>
              <a:avLst/>
              <a:gdLst/>
              <a:ahLst/>
              <a:cxnLst/>
              <a:rect l="l" t="t" r="r" b="b"/>
              <a:pathLst>
                <a:path w="39149" h="20878" extrusionOk="0">
                  <a:moveTo>
                    <a:pt x="3760" y="3760"/>
                  </a:moveTo>
                  <a:lnTo>
                    <a:pt x="3785" y="3785"/>
                  </a:lnTo>
                  <a:lnTo>
                    <a:pt x="3810" y="3785"/>
                  </a:lnTo>
                  <a:lnTo>
                    <a:pt x="3760" y="3760"/>
                  </a:lnTo>
                  <a:close/>
                  <a:moveTo>
                    <a:pt x="3810" y="3785"/>
                  </a:moveTo>
                  <a:lnTo>
                    <a:pt x="3810" y="3810"/>
                  </a:lnTo>
                  <a:lnTo>
                    <a:pt x="3835" y="3810"/>
                  </a:lnTo>
                  <a:lnTo>
                    <a:pt x="3810" y="3785"/>
                  </a:lnTo>
                  <a:close/>
                  <a:moveTo>
                    <a:pt x="11329" y="0"/>
                  </a:moveTo>
                  <a:cubicBezTo>
                    <a:pt x="9550" y="326"/>
                    <a:pt x="7846" y="877"/>
                    <a:pt x="6242" y="1604"/>
                  </a:cubicBezTo>
                  <a:lnTo>
                    <a:pt x="6292" y="1629"/>
                  </a:lnTo>
                  <a:lnTo>
                    <a:pt x="6392" y="1679"/>
                  </a:lnTo>
                  <a:lnTo>
                    <a:pt x="6492" y="1729"/>
                  </a:lnTo>
                  <a:lnTo>
                    <a:pt x="6693" y="1830"/>
                  </a:lnTo>
                  <a:lnTo>
                    <a:pt x="6893" y="1955"/>
                  </a:lnTo>
                  <a:lnTo>
                    <a:pt x="7119" y="2055"/>
                  </a:lnTo>
                  <a:lnTo>
                    <a:pt x="7319" y="2130"/>
                  </a:lnTo>
                  <a:lnTo>
                    <a:pt x="7319" y="2156"/>
                  </a:lnTo>
                  <a:lnTo>
                    <a:pt x="7520" y="2256"/>
                  </a:lnTo>
                  <a:lnTo>
                    <a:pt x="7745" y="2356"/>
                  </a:lnTo>
                  <a:lnTo>
                    <a:pt x="7946" y="2481"/>
                  </a:lnTo>
                  <a:lnTo>
                    <a:pt x="8146" y="2582"/>
                  </a:lnTo>
                  <a:lnTo>
                    <a:pt x="8372" y="2682"/>
                  </a:lnTo>
                  <a:lnTo>
                    <a:pt x="8798" y="2907"/>
                  </a:lnTo>
                  <a:lnTo>
                    <a:pt x="9650" y="3334"/>
                  </a:lnTo>
                  <a:lnTo>
                    <a:pt x="10076" y="3534"/>
                  </a:lnTo>
                  <a:lnTo>
                    <a:pt x="10277" y="3659"/>
                  </a:lnTo>
                  <a:lnTo>
                    <a:pt x="10502" y="3760"/>
                  </a:lnTo>
                  <a:lnTo>
                    <a:pt x="10728" y="3885"/>
                  </a:lnTo>
                  <a:lnTo>
                    <a:pt x="10928" y="3985"/>
                  </a:lnTo>
                  <a:lnTo>
                    <a:pt x="11154" y="4110"/>
                  </a:lnTo>
                  <a:lnTo>
                    <a:pt x="11304" y="4186"/>
                  </a:lnTo>
                  <a:lnTo>
                    <a:pt x="11379" y="4211"/>
                  </a:lnTo>
                  <a:lnTo>
                    <a:pt x="11580" y="4336"/>
                  </a:lnTo>
                  <a:lnTo>
                    <a:pt x="11780" y="4486"/>
                  </a:lnTo>
                  <a:lnTo>
                    <a:pt x="12006" y="4612"/>
                  </a:lnTo>
                  <a:lnTo>
                    <a:pt x="12106" y="4662"/>
                  </a:lnTo>
                  <a:lnTo>
                    <a:pt x="12206" y="4737"/>
                  </a:lnTo>
                  <a:lnTo>
                    <a:pt x="12507" y="4938"/>
                  </a:lnTo>
                  <a:lnTo>
                    <a:pt x="12833" y="5138"/>
                  </a:lnTo>
                  <a:lnTo>
                    <a:pt x="13134" y="5339"/>
                  </a:lnTo>
                  <a:lnTo>
                    <a:pt x="13460" y="5539"/>
                  </a:lnTo>
                  <a:lnTo>
                    <a:pt x="13760" y="5740"/>
                  </a:lnTo>
                  <a:lnTo>
                    <a:pt x="14086" y="5915"/>
                  </a:lnTo>
                  <a:lnTo>
                    <a:pt x="14387" y="6141"/>
                  </a:lnTo>
                  <a:lnTo>
                    <a:pt x="14713" y="6341"/>
                  </a:lnTo>
                  <a:lnTo>
                    <a:pt x="15039" y="6542"/>
                  </a:lnTo>
                  <a:lnTo>
                    <a:pt x="15339" y="6742"/>
                  </a:lnTo>
                  <a:lnTo>
                    <a:pt x="15665" y="6968"/>
                  </a:lnTo>
                  <a:lnTo>
                    <a:pt x="15966" y="7168"/>
                  </a:lnTo>
                  <a:lnTo>
                    <a:pt x="16292" y="7369"/>
                  </a:lnTo>
                  <a:lnTo>
                    <a:pt x="16618" y="7569"/>
                  </a:lnTo>
                  <a:lnTo>
                    <a:pt x="16718" y="7644"/>
                  </a:lnTo>
                  <a:lnTo>
                    <a:pt x="16918" y="7795"/>
                  </a:lnTo>
                  <a:lnTo>
                    <a:pt x="17244" y="8020"/>
                  </a:lnTo>
                  <a:lnTo>
                    <a:pt x="17545" y="8246"/>
                  </a:lnTo>
                  <a:lnTo>
                    <a:pt x="17871" y="8446"/>
                  </a:lnTo>
                  <a:lnTo>
                    <a:pt x="18171" y="8672"/>
                  </a:lnTo>
                  <a:lnTo>
                    <a:pt x="18322" y="8797"/>
                  </a:lnTo>
                  <a:lnTo>
                    <a:pt x="18497" y="8897"/>
                  </a:lnTo>
                  <a:lnTo>
                    <a:pt x="18648" y="8998"/>
                  </a:lnTo>
                  <a:lnTo>
                    <a:pt x="18798" y="9123"/>
                  </a:lnTo>
                  <a:lnTo>
                    <a:pt x="18973" y="9223"/>
                  </a:lnTo>
                  <a:lnTo>
                    <a:pt x="19124" y="9349"/>
                  </a:lnTo>
                  <a:lnTo>
                    <a:pt x="19274" y="9449"/>
                  </a:lnTo>
                  <a:lnTo>
                    <a:pt x="19450" y="9549"/>
                  </a:lnTo>
                  <a:lnTo>
                    <a:pt x="19600" y="9649"/>
                  </a:lnTo>
                  <a:lnTo>
                    <a:pt x="19775" y="9775"/>
                  </a:lnTo>
                  <a:lnTo>
                    <a:pt x="19926" y="9875"/>
                  </a:lnTo>
                  <a:lnTo>
                    <a:pt x="20101" y="9975"/>
                  </a:lnTo>
                  <a:lnTo>
                    <a:pt x="20252" y="10075"/>
                  </a:lnTo>
                  <a:lnTo>
                    <a:pt x="20402" y="10201"/>
                  </a:lnTo>
                  <a:lnTo>
                    <a:pt x="20577" y="10301"/>
                  </a:lnTo>
                  <a:lnTo>
                    <a:pt x="20728" y="10401"/>
                  </a:lnTo>
                  <a:lnTo>
                    <a:pt x="20903" y="10501"/>
                  </a:lnTo>
                  <a:lnTo>
                    <a:pt x="21054" y="10602"/>
                  </a:lnTo>
                  <a:lnTo>
                    <a:pt x="21229" y="10702"/>
                  </a:lnTo>
                  <a:lnTo>
                    <a:pt x="21405" y="10802"/>
                  </a:lnTo>
                  <a:lnTo>
                    <a:pt x="21555" y="10902"/>
                  </a:lnTo>
                  <a:lnTo>
                    <a:pt x="21730" y="11003"/>
                  </a:lnTo>
                  <a:lnTo>
                    <a:pt x="21881" y="11103"/>
                  </a:lnTo>
                  <a:lnTo>
                    <a:pt x="22056" y="11203"/>
                  </a:lnTo>
                  <a:lnTo>
                    <a:pt x="22232" y="11303"/>
                  </a:lnTo>
                  <a:lnTo>
                    <a:pt x="22382" y="11404"/>
                  </a:lnTo>
                  <a:lnTo>
                    <a:pt x="22557" y="11504"/>
                  </a:lnTo>
                  <a:lnTo>
                    <a:pt x="22708" y="11604"/>
                  </a:lnTo>
                  <a:lnTo>
                    <a:pt x="22883" y="11704"/>
                  </a:lnTo>
                  <a:lnTo>
                    <a:pt x="23059" y="11805"/>
                  </a:lnTo>
                  <a:lnTo>
                    <a:pt x="23209" y="11905"/>
                  </a:lnTo>
                  <a:lnTo>
                    <a:pt x="23384" y="12005"/>
                  </a:lnTo>
                  <a:lnTo>
                    <a:pt x="23560" y="12080"/>
                  </a:lnTo>
                  <a:lnTo>
                    <a:pt x="23735" y="12181"/>
                  </a:lnTo>
                  <a:lnTo>
                    <a:pt x="23886" y="12281"/>
                  </a:lnTo>
                  <a:lnTo>
                    <a:pt x="24061" y="12381"/>
                  </a:lnTo>
                  <a:lnTo>
                    <a:pt x="24237" y="12456"/>
                  </a:lnTo>
                  <a:lnTo>
                    <a:pt x="24412" y="12557"/>
                  </a:lnTo>
                  <a:lnTo>
                    <a:pt x="24562" y="12657"/>
                  </a:lnTo>
                  <a:lnTo>
                    <a:pt x="24738" y="12732"/>
                  </a:lnTo>
                  <a:lnTo>
                    <a:pt x="24913" y="12832"/>
                  </a:lnTo>
                  <a:lnTo>
                    <a:pt x="25089" y="12907"/>
                  </a:lnTo>
                  <a:lnTo>
                    <a:pt x="25264" y="13008"/>
                  </a:lnTo>
                  <a:lnTo>
                    <a:pt x="25415" y="13108"/>
                  </a:lnTo>
                  <a:lnTo>
                    <a:pt x="25590" y="13183"/>
                  </a:lnTo>
                  <a:lnTo>
                    <a:pt x="25765" y="13283"/>
                  </a:lnTo>
                  <a:lnTo>
                    <a:pt x="25941" y="13359"/>
                  </a:lnTo>
                  <a:lnTo>
                    <a:pt x="26116" y="13434"/>
                  </a:lnTo>
                  <a:lnTo>
                    <a:pt x="26141" y="13459"/>
                  </a:lnTo>
                  <a:lnTo>
                    <a:pt x="26292" y="13534"/>
                  </a:lnTo>
                  <a:lnTo>
                    <a:pt x="26467" y="13609"/>
                  </a:lnTo>
                  <a:lnTo>
                    <a:pt x="26643" y="13710"/>
                  </a:lnTo>
                  <a:lnTo>
                    <a:pt x="26793" y="13785"/>
                  </a:lnTo>
                  <a:lnTo>
                    <a:pt x="26968" y="13860"/>
                  </a:lnTo>
                  <a:lnTo>
                    <a:pt x="27144" y="13960"/>
                  </a:lnTo>
                  <a:lnTo>
                    <a:pt x="27319" y="14035"/>
                  </a:lnTo>
                  <a:lnTo>
                    <a:pt x="27495" y="14111"/>
                  </a:lnTo>
                  <a:lnTo>
                    <a:pt x="27670" y="14186"/>
                  </a:lnTo>
                  <a:lnTo>
                    <a:pt x="27846" y="14261"/>
                  </a:lnTo>
                  <a:lnTo>
                    <a:pt x="28021" y="14336"/>
                  </a:lnTo>
                  <a:lnTo>
                    <a:pt x="28197" y="14436"/>
                  </a:lnTo>
                  <a:lnTo>
                    <a:pt x="28372" y="14512"/>
                  </a:lnTo>
                  <a:lnTo>
                    <a:pt x="28547" y="14587"/>
                  </a:lnTo>
                  <a:lnTo>
                    <a:pt x="28723" y="14662"/>
                  </a:lnTo>
                  <a:lnTo>
                    <a:pt x="28898" y="14737"/>
                  </a:lnTo>
                  <a:lnTo>
                    <a:pt x="29074" y="14812"/>
                  </a:lnTo>
                  <a:lnTo>
                    <a:pt x="29249" y="14887"/>
                  </a:lnTo>
                  <a:lnTo>
                    <a:pt x="29425" y="14938"/>
                  </a:lnTo>
                  <a:lnTo>
                    <a:pt x="29600" y="15013"/>
                  </a:lnTo>
                  <a:lnTo>
                    <a:pt x="29775" y="15088"/>
                  </a:lnTo>
                  <a:lnTo>
                    <a:pt x="29951" y="15163"/>
                  </a:lnTo>
                  <a:lnTo>
                    <a:pt x="30126" y="15238"/>
                  </a:lnTo>
                  <a:lnTo>
                    <a:pt x="30302" y="15288"/>
                  </a:lnTo>
                  <a:lnTo>
                    <a:pt x="30477" y="15364"/>
                  </a:lnTo>
                  <a:lnTo>
                    <a:pt x="30653" y="15439"/>
                  </a:lnTo>
                  <a:lnTo>
                    <a:pt x="30828" y="15489"/>
                  </a:lnTo>
                  <a:lnTo>
                    <a:pt x="31029" y="15564"/>
                  </a:lnTo>
                  <a:lnTo>
                    <a:pt x="31204" y="15614"/>
                  </a:lnTo>
                  <a:lnTo>
                    <a:pt x="31380" y="15689"/>
                  </a:lnTo>
                  <a:lnTo>
                    <a:pt x="31555" y="15740"/>
                  </a:lnTo>
                  <a:lnTo>
                    <a:pt x="31730" y="15815"/>
                  </a:lnTo>
                  <a:lnTo>
                    <a:pt x="31906" y="15865"/>
                  </a:lnTo>
                  <a:lnTo>
                    <a:pt x="32081" y="15915"/>
                  </a:lnTo>
                  <a:lnTo>
                    <a:pt x="32257" y="15990"/>
                  </a:lnTo>
                  <a:lnTo>
                    <a:pt x="32432" y="16040"/>
                  </a:lnTo>
                  <a:lnTo>
                    <a:pt x="32633" y="16090"/>
                  </a:lnTo>
                  <a:lnTo>
                    <a:pt x="32808" y="16141"/>
                  </a:lnTo>
                  <a:lnTo>
                    <a:pt x="32984" y="16191"/>
                  </a:lnTo>
                  <a:lnTo>
                    <a:pt x="33159" y="16266"/>
                  </a:lnTo>
                  <a:lnTo>
                    <a:pt x="33334" y="16316"/>
                  </a:lnTo>
                  <a:lnTo>
                    <a:pt x="33510" y="16366"/>
                  </a:lnTo>
                  <a:lnTo>
                    <a:pt x="33560" y="16441"/>
                  </a:lnTo>
                  <a:lnTo>
                    <a:pt x="33485" y="16466"/>
                  </a:lnTo>
                  <a:lnTo>
                    <a:pt x="33309" y="16441"/>
                  </a:lnTo>
                  <a:lnTo>
                    <a:pt x="33134" y="16391"/>
                  </a:lnTo>
                  <a:lnTo>
                    <a:pt x="32933" y="16341"/>
                  </a:lnTo>
                  <a:lnTo>
                    <a:pt x="32758" y="16291"/>
                  </a:lnTo>
                  <a:lnTo>
                    <a:pt x="32583" y="16266"/>
                  </a:lnTo>
                  <a:lnTo>
                    <a:pt x="32407" y="16216"/>
                  </a:lnTo>
                  <a:lnTo>
                    <a:pt x="32207" y="16166"/>
                  </a:lnTo>
                  <a:lnTo>
                    <a:pt x="32031" y="16116"/>
                  </a:lnTo>
                  <a:lnTo>
                    <a:pt x="31856" y="16065"/>
                  </a:lnTo>
                  <a:lnTo>
                    <a:pt x="31655" y="16015"/>
                  </a:lnTo>
                  <a:lnTo>
                    <a:pt x="31480" y="15990"/>
                  </a:lnTo>
                  <a:lnTo>
                    <a:pt x="31304" y="15940"/>
                  </a:lnTo>
                  <a:lnTo>
                    <a:pt x="31104" y="15890"/>
                  </a:lnTo>
                  <a:lnTo>
                    <a:pt x="30928" y="15840"/>
                  </a:lnTo>
                  <a:lnTo>
                    <a:pt x="30753" y="15790"/>
                  </a:lnTo>
                  <a:lnTo>
                    <a:pt x="30552" y="15740"/>
                  </a:lnTo>
                  <a:lnTo>
                    <a:pt x="30377" y="15689"/>
                  </a:lnTo>
                  <a:lnTo>
                    <a:pt x="30202" y="15639"/>
                  </a:lnTo>
                  <a:lnTo>
                    <a:pt x="30001" y="15589"/>
                  </a:lnTo>
                  <a:lnTo>
                    <a:pt x="29826" y="15539"/>
                  </a:lnTo>
                  <a:lnTo>
                    <a:pt x="29650" y="15489"/>
                  </a:lnTo>
                  <a:lnTo>
                    <a:pt x="29450" y="15439"/>
                  </a:lnTo>
                  <a:lnTo>
                    <a:pt x="29274" y="15364"/>
                  </a:lnTo>
                  <a:lnTo>
                    <a:pt x="29099" y="15314"/>
                  </a:lnTo>
                  <a:lnTo>
                    <a:pt x="28898" y="15263"/>
                  </a:lnTo>
                  <a:lnTo>
                    <a:pt x="28723" y="15213"/>
                  </a:lnTo>
                  <a:lnTo>
                    <a:pt x="28547" y="15163"/>
                  </a:lnTo>
                  <a:lnTo>
                    <a:pt x="28347" y="15113"/>
                  </a:lnTo>
                  <a:lnTo>
                    <a:pt x="28171" y="15038"/>
                  </a:lnTo>
                  <a:lnTo>
                    <a:pt x="27996" y="14988"/>
                  </a:lnTo>
                  <a:lnTo>
                    <a:pt x="27796" y="14938"/>
                  </a:lnTo>
                  <a:lnTo>
                    <a:pt x="27620" y="14887"/>
                  </a:lnTo>
                  <a:lnTo>
                    <a:pt x="27420" y="14812"/>
                  </a:lnTo>
                  <a:lnTo>
                    <a:pt x="27244" y="14762"/>
                  </a:lnTo>
                  <a:lnTo>
                    <a:pt x="27069" y="14712"/>
                  </a:lnTo>
                  <a:lnTo>
                    <a:pt x="26868" y="14637"/>
                  </a:lnTo>
                  <a:lnTo>
                    <a:pt x="26693" y="14587"/>
                  </a:lnTo>
                  <a:lnTo>
                    <a:pt x="26517" y="14537"/>
                  </a:lnTo>
                  <a:lnTo>
                    <a:pt x="26317" y="14461"/>
                  </a:lnTo>
                  <a:lnTo>
                    <a:pt x="26141" y="14411"/>
                  </a:lnTo>
                  <a:lnTo>
                    <a:pt x="25941" y="14361"/>
                  </a:lnTo>
                  <a:lnTo>
                    <a:pt x="25816" y="14311"/>
                  </a:lnTo>
                  <a:lnTo>
                    <a:pt x="25765" y="14286"/>
                  </a:lnTo>
                  <a:lnTo>
                    <a:pt x="25590" y="14236"/>
                  </a:lnTo>
                  <a:lnTo>
                    <a:pt x="25389" y="14161"/>
                  </a:lnTo>
                  <a:lnTo>
                    <a:pt x="25214" y="14111"/>
                  </a:lnTo>
                  <a:lnTo>
                    <a:pt x="25014" y="14035"/>
                  </a:lnTo>
                  <a:lnTo>
                    <a:pt x="24838" y="13985"/>
                  </a:lnTo>
                  <a:lnTo>
                    <a:pt x="24663" y="13910"/>
                  </a:lnTo>
                  <a:lnTo>
                    <a:pt x="24462" y="13860"/>
                  </a:lnTo>
                  <a:lnTo>
                    <a:pt x="24287" y="13785"/>
                  </a:lnTo>
                  <a:lnTo>
                    <a:pt x="24111" y="13735"/>
                  </a:lnTo>
                  <a:lnTo>
                    <a:pt x="23911" y="13659"/>
                  </a:lnTo>
                  <a:lnTo>
                    <a:pt x="23735" y="13584"/>
                  </a:lnTo>
                  <a:lnTo>
                    <a:pt x="23535" y="13534"/>
                  </a:lnTo>
                  <a:lnTo>
                    <a:pt x="23359" y="13459"/>
                  </a:lnTo>
                  <a:lnTo>
                    <a:pt x="23184" y="13409"/>
                  </a:lnTo>
                  <a:lnTo>
                    <a:pt x="22983" y="13334"/>
                  </a:lnTo>
                  <a:lnTo>
                    <a:pt x="22808" y="13258"/>
                  </a:lnTo>
                  <a:lnTo>
                    <a:pt x="22633" y="13208"/>
                  </a:lnTo>
                  <a:lnTo>
                    <a:pt x="22432" y="13133"/>
                  </a:lnTo>
                  <a:lnTo>
                    <a:pt x="22257" y="13058"/>
                  </a:lnTo>
                  <a:lnTo>
                    <a:pt x="22056" y="13008"/>
                  </a:lnTo>
                  <a:lnTo>
                    <a:pt x="21881" y="12933"/>
                  </a:lnTo>
                  <a:lnTo>
                    <a:pt x="21705" y="12857"/>
                  </a:lnTo>
                  <a:lnTo>
                    <a:pt x="21505" y="12782"/>
                  </a:lnTo>
                  <a:lnTo>
                    <a:pt x="21329" y="12732"/>
                  </a:lnTo>
                  <a:lnTo>
                    <a:pt x="21154" y="12657"/>
                  </a:lnTo>
                  <a:lnTo>
                    <a:pt x="20953" y="12582"/>
                  </a:lnTo>
                  <a:lnTo>
                    <a:pt x="20778" y="12506"/>
                  </a:lnTo>
                  <a:lnTo>
                    <a:pt x="20577" y="12456"/>
                  </a:lnTo>
                  <a:lnTo>
                    <a:pt x="20402" y="12381"/>
                  </a:lnTo>
                  <a:lnTo>
                    <a:pt x="20227" y="12306"/>
                  </a:lnTo>
                  <a:lnTo>
                    <a:pt x="20026" y="12231"/>
                  </a:lnTo>
                  <a:lnTo>
                    <a:pt x="19851" y="12181"/>
                  </a:lnTo>
                  <a:lnTo>
                    <a:pt x="19675" y="12105"/>
                  </a:lnTo>
                  <a:lnTo>
                    <a:pt x="19475" y="12030"/>
                  </a:lnTo>
                  <a:lnTo>
                    <a:pt x="19299" y="11955"/>
                  </a:lnTo>
                  <a:lnTo>
                    <a:pt x="19124" y="11880"/>
                  </a:lnTo>
                  <a:lnTo>
                    <a:pt x="18923" y="11805"/>
                  </a:lnTo>
                  <a:lnTo>
                    <a:pt x="18748" y="11755"/>
                  </a:lnTo>
                  <a:lnTo>
                    <a:pt x="18572" y="11679"/>
                  </a:lnTo>
                  <a:lnTo>
                    <a:pt x="18372" y="11604"/>
                  </a:lnTo>
                  <a:lnTo>
                    <a:pt x="18196" y="11529"/>
                  </a:lnTo>
                  <a:lnTo>
                    <a:pt x="18021" y="11454"/>
                  </a:lnTo>
                  <a:lnTo>
                    <a:pt x="17821" y="11379"/>
                  </a:lnTo>
                  <a:lnTo>
                    <a:pt x="17645" y="11329"/>
                  </a:lnTo>
                  <a:lnTo>
                    <a:pt x="17470" y="11253"/>
                  </a:lnTo>
                  <a:lnTo>
                    <a:pt x="17269" y="11178"/>
                  </a:lnTo>
                  <a:lnTo>
                    <a:pt x="17094" y="11103"/>
                  </a:lnTo>
                  <a:lnTo>
                    <a:pt x="16918" y="11028"/>
                  </a:lnTo>
                  <a:lnTo>
                    <a:pt x="16542" y="10877"/>
                  </a:lnTo>
                  <a:lnTo>
                    <a:pt x="16191" y="10752"/>
                  </a:lnTo>
                  <a:lnTo>
                    <a:pt x="15816" y="10602"/>
                  </a:lnTo>
                  <a:lnTo>
                    <a:pt x="15465" y="10451"/>
                  </a:lnTo>
                  <a:lnTo>
                    <a:pt x="15214" y="10351"/>
                  </a:lnTo>
                  <a:lnTo>
                    <a:pt x="15089" y="10301"/>
                  </a:lnTo>
                  <a:lnTo>
                    <a:pt x="14738" y="10126"/>
                  </a:lnTo>
                  <a:lnTo>
                    <a:pt x="14412" y="9950"/>
                  </a:lnTo>
                  <a:lnTo>
                    <a:pt x="14061" y="9800"/>
                  </a:lnTo>
                  <a:lnTo>
                    <a:pt x="13710" y="9624"/>
                  </a:lnTo>
                  <a:lnTo>
                    <a:pt x="13359" y="9449"/>
                  </a:lnTo>
                  <a:lnTo>
                    <a:pt x="13008" y="9273"/>
                  </a:lnTo>
                  <a:lnTo>
                    <a:pt x="12683" y="9098"/>
                  </a:lnTo>
                  <a:lnTo>
                    <a:pt x="12332" y="8923"/>
                  </a:lnTo>
                  <a:lnTo>
                    <a:pt x="12006" y="8747"/>
                  </a:lnTo>
                  <a:lnTo>
                    <a:pt x="11680" y="8572"/>
                  </a:lnTo>
                  <a:lnTo>
                    <a:pt x="11329" y="8371"/>
                  </a:lnTo>
                  <a:lnTo>
                    <a:pt x="11003" y="8196"/>
                  </a:lnTo>
                  <a:lnTo>
                    <a:pt x="10678" y="8020"/>
                  </a:lnTo>
                  <a:lnTo>
                    <a:pt x="10352" y="7845"/>
                  </a:lnTo>
                  <a:lnTo>
                    <a:pt x="10252" y="7770"/>
                  </a:lnTo>
                  <a:lnTo>
                    <a:pt x="10151" y="7720"/>
                  </a:lnTo>
                  <a:lnTo>
                    <a:pt x="9951" y="7619"/>
                  </a:lnTo>
                  <a:lnTo>
                    <a:pt x="9750" y="7494"/>
                  </a:lnTo>
                  <a:lnTo>
                    <a:pt x="9550" y="7394"/>
                  </a:lnTo>
                  <a:lnTo>
                    <a:pt x="9475" y="7344"/>
                  </a:lnTo>
                  <a:lnTo>
                    <a:pt x="9349" y="7268"/>
                  </a:lnTo>
                  <a:lnTo>
                    <a:pt x="9149" y="7143"/>
                  </a:lnTo>
                  <a:lnTo>
                    <a:pt x="8948" y="7043"/>
                  </a:lnTo>
                  <a:lnTo>
                    <a:pt x="8748" y="6917"/>
                  </a:lnTo>
                  <a:lnTo>
                    <a:pt x="8547" y="6792"/>
                  </a:lnTo>
                  <a:lnTo>
                    <a:pt x="8347" y="6667"/>
                  </a:lnTo>
                  <a:lnTo>
                    <a:pt x="7946" y="6416"/>
                  </a:lnTo>
                  <a:lnTo>
                    <a:pt x="7119" y="5940"/>
                  </a:lnTo>
                  <a:lnTo>
                    <a:pt x="6718" y="5689"/>
                  </a:lnTo>
                  <a:lnTo>
                    <a:pt x="6492" y="5564"/>
                  </a:lnTo>
                  <a:lnTo>
                    <a:pt x="6292" y="5439"/>
                  </a:lnTo>
                  <a:lnTo>
                    <a:pt x="6091" y="5313"/>
                  </a:lnTo>
                  <a:lnTo>
                    <a:pt x="5866" y="5188"/>
                  </a:lnTo>
                  <a:lnTo>
                    <a:pt x="5665" y="5063"/>
                  </a:lnTo>
                  <a:lnTo>
                    <a:pt x="5665" y="5038"/>
                  </a:lnTo>
                  <a:lnTo>
                    <a:pt x="5465" y="4938"/>
                  </a:lnTo>
                  <a:lnTo>
                    <a:pt x="5264" y="4787"/>
                  </a:lnTo>
                  <a:lnTo>
                    <a:pt x="5064" y="4662"/>
                  </a:lnTo>
                  <a:lnTo>
                    <a:pt x="4838" y="4511"/>
                  </a:lnTo>
                  <a:lnTo>
                    <a:pt x="4738" y="4436"/>
                  </a:lnTo>
                  <a:lnTo>
                    <a:pt x="4638" y="4386"/>
                  </a:lnTo>
                  <a:lnTo>
                    <a:pt x="4537" y="4311"/>
                  </a:lnTo>
                  <a:lnTo>
                    <a:pt x="4437" y="4236"/>
                  </a:lnTo>
                  <a:lnTo>
                    <a:pt x="4337" y="4161"/>
                  </a:lnTo>
                  <a:lnTo>
                    <a:pt x="4236" y="4110"/>
                  </a:lnTo>
                  <a:lnTo>
                    <a:pt x="4136" y="4035"/>
                  </a:lnTo>
                  <a:lnTo>
                    <a:pt x="4036" y="3960"/>
                  </a:lnTo>
                  <a:lnTo>
                    <a:pt x="3911" y="3885"/>
                  </a:lnTo>
                  <a:lnTo>
                    <a:pt x="3835" y="3810"/>
                  </a:lnTo>
                  <a:lnTo>
                    <a:pt x="3835" y="3835"/>
                  </a:lnTo>
                  <a:lnTo>
                    <a:pt x="3810" y="3810"/>
                  </a:lnTo>
                  <a:lnTo>
                    <a:pt x="3785" y="3785"/>
                  </a:lnTo>
                  <a:lnTo>
                    <a:pt x="3735" y="3760"/>
                  </a:lnTo>
                  <a:lnTo>
                    <a:pt x="3710" y="3735"/>
                  </a:lnTo>
                  <a:lnTo>
                    <a:pt x="3660" y="3709"/>
                  </a:lnTo>
                  <a:lnTo>
                    <a:pt x="3635" y="3684"/>
                  </a:lnTo>
                  <a:lnTo>
                    <a:pt x="3585" y="3659"/>
                  </a:lnTo>
                  <a:lnTo>
                    <a:pt x="3535" y="3634"/>
                  </a:lnTo>
                  <a:lnTo>
                    <a:pt x="3485" y="3609"/>
                  </a:lnTo>
                  <a:lnTo>
                    <a:pt x="3359" y="3559"/>
                  </a:lnTo>
                  <a:lnTo>
                    <a:pt x="3259" y="3484"/>
                  </a:lnTo>
                  <a:lnTo>
                    <a:pt x="3134" y="3409"/>
                  </a:lnTo>
                  <a:lnTo>
                    <a:pt x="3033" y="3359"/>
                  </a:lnTo>
                  <a:cubicBezTo>
                    <a:pt x="1956" y="4085"/>
                    <a:pt x="928" y="4887"/>
                    <a:pt x="1" y="5790"/>
                  </a:cubicBezTo>
                  <a:lnTo>
                    <a:pt x="51" y="5815"/>
                  </a:lnTo>
                  <a:lnTo>
                    <a:pt x="151" y="5840"/>
                  </a:lnTo>
                  <a:lnTo>
                    <a:pt x="252" y="5865"/>
                  </a:lnTo>
                  <a:lnTo>
                    <a:pt x="352" y="5915"/>
                  </a:lnTo>
                  <a:lnTo>
                    <a:pt x="452" y="5940"/>
                  </a:lnTo>
                  <a:lnTo>
                    <a:pt x="552" y="5990"/>
                  </a:lnTo>
                  <a:lnTo>
                    <a:pt x="653" y="6015"/>
                  </a:lnTo>
                  <a:lnTo>
                    <a:pt x="703" y="6040"/>
                  </a:lnTo>
                  <a:lnTo>
                    <a:pt x="853" y="6115"/>
                  </a:lnTo>
                  <a:lnTo>
                    <a:pt x="1079" y="6191"/>
                  </a:lnTo>
                  <a:lnTo>
                    <a:pt x="1279" y="6266"/>
                  </a:lnTo>
                  <a:lnTo>
                    <a:pt x="1505" y="6341"/>
                  </a:lnTo>
                  <a:lnTo>
                    <a:pt x="1705" y="6441"/>
                  </a:lnTo>
                  <a:lnTo>
                    <a:pt x="1931" y="6516"/>
                  </a:lnTo>
                  <a:lnTo>
                    <a:pt x="2357" y="6667"/>
                  </a:lnTo>
                  <a:lnTo>
                    <a:pt x="2808" y="6842"/>
                  </a:lnTo>
                  <a:lnTo>
                    <a:pt x="3259" y="6993"/>
                  </a:lnTo>
                  <a:lnTo>
                    <a:pt x="3710" y="7168"/>
                  </a:lnTo>
                  <a:lnTo>
                    <a:pt x="3936" y="7243"/>
                  </a:lnTo>
                  <a:lnTo>
                    <a:pt x="4161" y="7344"/>
                  </a:lnTo>
                  <a:lnTo>
                    <a:pt x="4387" y="7419"/>
                  </a:lnTo>
                  <a:lnTo>
                    <a:pt x="4612" y="7519"/>
                  </a:lnTo>
                  <a:lnTo>
                    <a:pt x="4838" y="7594"/>
                  </a:lnTo>
                  <a:lnTo>
                    <a:pt x="5064" y="7694"/>
                  </a:lnTo>
                  <a:lnTo>
                    <a:pt x="5289" y="7770"/>
                  </a:lnTo>
                  <a:lnTo>
                    <a:pt x="5540" y="7870"/>
                  </a:lnTo>
                  <a:lnTo>
                    <a:pt x="5765" y="7945"/>
                  </a:lnTo>
                  <a:lnTo>
                    <a:pt x="5991" y="8045"/>
                  </a:lnTo>
                  <a:lnTo>
                    <a:pt x="6216" y="8146"/>
                  </a:lnTo>
                  <a:lnTo>
                    <a:pt x="6467" y="8246"/>
                  </a:lnTo>
                  <a:lnTo>
                    <a:pt x="6693" y="8346"/>
                  </a:lnTo>
                  <a:lnTo>
                    <a:pt x="6818" y="8396"/>
                  </a:lnTo>
                  <a:lnTo>
                    <a:pt x="6918" y="8446"/>
                  </a:lnTo>
                  <a:lnTo>
                    <a:pt x="7044" y="8496"/>
                  </a:lnTo>
                  <a:lnTo>
                    <a:pt x="7169" y="8547"/>
                  </a:lnTo>
                  <a:lnTo>
                    <a:pt x="7269" y="8597"/>
                  </a:lnTo>
                  <a:lnTo>
                    <a:pt x="7394" y="8647"/>
                  </a:lnTo>
                  <a:lnTo>
                    <a:pt x="7520" y="8697"/>
                  </a:lnTo>
                  <a:lnTo>
                    <a:pt x="7620" y="8747"/>
                  </a:lnTo>
                  <a:lnTo>
                    <a:pt x="7745" y="8797"/>
                  </a:lnTo>
                  <a:lnTo>
                    <a:pt x="7871" y="8847"/>
                  </a:lnTo>
                  <a:lnTo>
                    <a:pt x="7946" y="8897"/>
                  </a:lnTo>
                  <a:lnTo>
                    <a:pt x="8046" y="8948"/>
                  </a:lnTo>
                  <a:lnTo>
                    <a:pt x="8146" y="8973"/>
                  </a:lnTo>
                  <a:lnTo>
                    <a:pt x="8247" y="9023"/>
                  </a:lnTo>
                  <a:lnTo>
                    <a:pt x="8422" y="9098"/>
                  </a:lnTo>
                  <a:lnTo>
                    <a:pt x="8597" y="9198"/>
                  </a:lnTo>
                  <a:lnTo>
                    <a:pt x="8773" y="9273"/>
                  </a:lnTo>
                  <a:lnTo>
                    <a:pt x="8948" y="9374"/>
                  </a:lnTo>
                  <a:lnTo>
                    <a:pt x="9124" y="9474"/>
                  </a:lnTo>
                  <a:lnTo>
                    <a:pt x="9299" y="9549"/>
                  </a:lnTo>
                  <a:lnTo>
                    <a:pt x="9475" y="9649"/>
                  </a:lnTo>
                  <a:lnTo>
                    <a:pt x="9650" y="9750"/>
                  </a:lnTo>
                  <a:lnTo>
                    <a:pt x="9826" y="9825"/>
                  </a:lnTo>
                  <a:lnTo>
                    <a:pt x="10001" y="9925"/>
                  </a:lnTo>
                  <a:lnTo>
                    <a:pt x="10176" y="10025"/>
                  </a:lnTo>
                  <a:lnTo>
                    <a:pt x="10327" y="10126"/>
                  </a:lnTo>
                  <a:lnTo>
                    <a:pt x="10502" y="10226"/>
                  </a:lnTo>
                  <a:lnTo>
                    <a:pt x="10678" y="10301"/>
                  </a:lnTo>
                  <a:lnTo>
                    <a:pt x="10828" y="10401"/>
                  </a:lnTo>
                  <a:lnTo>
                    <a:pt x="11003" y="10501"/>
                  </a:lnTo>
                  <a:lnTo>
                    <a:pt x="11179" y="10602"/>
                  </a:lnTo>
                  <a:lnTo>
                    <a:pt x="11329" y="10702"/>
                  </a:lnTo>
                  <a:lnTo>
                    <a:pt x="11505" y="10802"/>
                  </a:lnTo>
                  <a:lnTo>
                    <a:pt x="11655" y="10902"/>
                  </a:lnTo>
                  <a:lnTo>
                    <a:pt x="11805" y="10978"/>
                  </a:lnTo>
                  <a:lnTo>
                    <a:pt x="11981" y="11078"/>
                  </a:lnTo>
                  <a:lnTo>
                    <a:pt x="12307" y="11278"/>
                  </a:lnTo>
                  <a:lnTo>
                    <a:pt x="12607" y="11479"/>
                  </a:lnTo>
                  <a:lnTo>
                    <a:pt x="12933" y="11654"/>
                  </a:lnTo>
                  <a:lnTo>
                    <a:pt x="13234" y="11855"/>
                  </a:lnTo>
                  <a:lnTo>
                    <a:pt x="13560" y="12055"/>
                  </a:lnTo>
                  <a:lnTo>
                    <a:pt x="13861" y="12231"/>
                  </a:lnTo>
                  <a:lnTo>
                    <a:pt x="14161" y="12431"/>
                  </a:lnTo>
                  <a:lnTo>
                    <a:pt x="14462" y="12607"/>
                  </a:lnTo>
                  <a:lnTo>
                    <a:pt x="14612" y="12707"/>
                  </a:lnTo>
                  <a:lnTo>
                    <a:pt x="14763" y="12782"/>
                  </a:lnTo>
                  <a:lnTo>
                    <a:pt x="14913" y="12882"/>
                  </a:lnTo>
                  <a:lnTo>
                    <a:pt x="15064" y="12983"/>
                  </a:lnTo>
                  <a:lnTo>
                    <a:pt x="15214" y="13058"/>
                  </a:lnTo>
                  <a:lnTo>
                    <a:pt x="15364" y="13158"/>
                  </a:lnTo>
                  <a:lnTo>
                    <a:pt x="15515" y="13233"/>
                  </a:lnTo>
                  <a:lnTo>
                    <a:pt x="15665" y="13309"/>
                  </a:lnTo>
                  <a:lnTo>
                    <a:pt x="15816" y="13409"/>
                  </a:lnTo>
                  <a:lnTo>
                    <a:pt x="15966" y="13484"/>
                  </a:lnTo>
                  <a:lnTo>
                    <a:pt x="16116" y="13584"/>
                  </a:lnTo>
                  <a:lnTo>
                    <a:pt x="16242" y="13659"/>
                  </a:lnTo>
                  <a:lnTo>
                    <a:pt x="16392" y="13735"/>
                  </a:lnTo>
                  <a:lnTo>
                    <a:pt x="16542" y="13810"/>
                  </a:lnTo>
                  <a:lnTo>
                    <a:pt x="16693" y="13885"/>
                  </a:lnTo>
                  <a:lnTo>
                    <a:pt x="16843" y="13985"/>
                  </a:lnTo>
                  <a:lnTo>
                    <a:pt x="16993" y="14060"/>
                  </a:lnTo>
                  <a:lnTo>
                    <a:pt x="17119" y="14136"/>
                  </a:lnTo>
                  <a:lnTo>
                    <a:pt x="17269" y="14211"/>
                  </a:lnTo>
                  <a:lnTo>
                    <a:pt x="17420" y="14286"/>
                  </a:lnTo>
                  <a:lnTo>
                    <a:pt x="17570" y="14336"/>
                  </a:lnTo>
                  <a:lnTo>
                    <a:pt x="17720" y="14411"/>
                  </a:lnTo>
                  <a:lnTo>
                    <a:pt x="17795" y="14461"/>
                  </a:lnTo>
                  <a:lnTo>
                    <a:pt x="17871" y="14486"/>
                  </a:lnTo>
                  <a:lnTo>
                    <a:pt x="17921" y="14512"/>
                  </a:lnTo>
                  <a:lnTo>
                    <a:pt x="17996" y="14562"/>
                  </a:lnTo>
                  <a:lnTo>
                    <a:pt x="18171" y="14637"/>
                  </a:lnTo>
                  <a:lnTo>
                    <a:pt x="18347" y="14712"/>
                  </a:lnTo>
                  <a:lnTo>
                    <a:pt x="18522" y="14787"/>
                  </a:lnTo>
                  <a:lnTo>
                    <a:pt x="18673" y="14862"/>
                  </a:lnTo>
                  <a:lnTo>
                    <a:pt x="18848" y="14938"/>
                  </a:lnTo>
                  <a:lnTo>
                    <a:pt x="19024" y="15013"/>
                  </a:lnTo>
                  <a:lnTo>
                    <a:pt x="19199" y="15088"/>
                  </a:lnTo>
                  <a:lnTo>
                    <a:pt x="19374" y="15163"/>
                  </a:lnTo>
                  <a:lnTo>
                    <a:pt x="19550" y="15238"/>
                  </a:lnTo>
                  <a:lnTo>
                    <a:pt x="19725" y="15314"/>
                  </a:lnTo>
                  <a:lnTo>
                    <a:pt x="19901" y="15389"/>
                  </a:lnTo>
                  <a:lnTo>
                    <a:pt x="20076" y="15439"/>
                  </a:lnTo>
                  <a:lnTo>
                    <a:pt x="20252" y="15514"/>
                  </a:lnTo>
                  <a:lnTo>
                    <a:pt x="20452" y="15589"/>
                  </a:lnTo>
                  <a:lnTo>
                    <a:pt x="20628" y="15664"/>
                  </a:lnTo>
                  <a:lnTo>
                    <a:pt x="20803" y="15715"/>
                  </a:lnTo>
                  <a:lnTo>
                    <a:pt x="20978" y="15790"/>
                  </a:lnTo>
                  <a:lnTo>
                    <a:pt x="21154" y="15865"/>
                  </a:lnTo>
                  <a:lnTo>
                    <a:pt x="21354" y="15915"/>
                  </a:lnTo>
                  <a:lnTo>
                    <a:pt x="21530" y="15990"/>
                  </a:lnTo>
                  <a:lnTo>
                    <a:pt x="21705" y="16065"/>
                  </a:lnTo>
                  <a:lnTo>
                    <a:pt x="21906" y="16116"/>
                  </a:lnTo>
                  <a:lnTo>
                    <a:pt x="22081" y="16191"/>
                  </a:lnTo>
                  <a:lnTo>
                    <a:pt x="22257" y="16241"/>
                  </a:lnTo>
                  <a:lnTo>
                    <a:pt x="22457" y="16316"/>
                  </a:lnTo>
                  <a:lnTo>
                    <a:pt x="22633" y="16366"/>
                  </a:lnTo>
                  <a:lnTo>
                    <a:pt x="22833" y="16441"/>
                  </a:lnTo>
                  <a:lnTo>
                    <a:pt x="23009" y="16517"/>
                  </a:lnTo>
                  <a:lnTo>
                    <a:pt x="23209" y="16567"/>
                  </a:lnTo>
                  <a:lnTo>
                    <a:pt x="23384" y="16642"/>
                  </a:lnTo>
                  <a:lnTo>
                    <a:pt x="23585" y="16692"/>
                  </a:lnTo>
                  <a:lnTo>
                    <a:pt x="23785" y="16767"/>
                  </a:lnTo>
                  <a:lnTo>
                    <a:pt x="24161" y="16892"/>
                  </a:lnTo>
                  <a:lnTo>
                    <a:pt x="24537" y="17018"/>
                  </a:lnTo>
                  <a:lnTo>
                    <a:pt x="24938" y="17143"/>
                  </a:lnTo>
                  <a:lnTo>
                    <a:pt x="25314" y="17268"/>
                  </a:lnTo>
                  <a:lnTo>
                    <a:pt x="26091" y="17519"/>
                  </a:lnTo>
                  <a:lnTo>
                    <a:pt x="26492" y="17644"/>
                  </a:lnTo>
                  <a:lnTo>
                    <a:pt x="26893" y="17770"/>
                  </a:lnTo>
                  <a:lnTo>
                    <a:pt x="27269" y="17895"/>
                  </a:lnTo>
                  <a:lnTo>
                    <a:pt x="27670" y="18020"/>
                  </a:lnTo>
                  <a:lnTo>
                    <a:pt x="27871" y="18095"/>
                  </a:lnTo>
                  <a:lnTo>
                    <a:pt x="28071" y="18146"/>
                  </a:lnTo>
                  <a:lnTo>
                    <a:pt x="28272" y="18221"/>
                  </a:lnTo>
                  <a:lnTo>
                    <a:pt x="28472" y="18296"/>
                  </a:lnTo>
                  <a:lnTo>
                    <a:pt x="28673" y="18371"/>
                  </a:lnTo>
                  <a:lnTo>
                    <a:pt x="28873" y="18421"/>
                  </a:lnTo>
                  <a:lnTo>
                    <a:pt x="29074" y="18497"/>
                  </a:lnTo>
                  <a:lnTo>
                    <a:pt x="29274" y="18572"/>
                  </a:lnTo>
                  <a:lnTo>
                    <a:pt x="29475" y="18647"/>
                  </a:lnTo>
                  <a:lnTo>
                    <a:pt x="29675" y="18722"/>
                  </a:lnTo>
                  <a:lnTo>
                    <a:pt x="29876" y="18797"/>
                  </a:lnTo>
                  <a:lnTo>
                    <a:pt x="30051" y="18872"/>
                  </a:lnTo>
                  <a:lnTo>
                    <a:pt x="30402" y="18998"/>
                  </a:lnTo>
                  <a:lnTo>
                    <a:pt x="30778" y="19123"/>
                  </a:lnTo>
                  <a:lnTo>
                    <a:pt x="30953" y="19198"/>
                  </a:lnTo>
                  <a:lnTo>
                    <a:pt x="31154" y="19273"/>
                  </a:lnTo>
                  <a:lnTo>
                    <a:pt x="31329" y="19324"/>
                  </a:lnTo>
                  <a:lnTo>
                    <a:pt x="31530" y="19399"/>
                  </a:lnTo>
                  <a:lnTo>
                    <a:pt x="31730" y="19474"/>
                  </a:lnTo>
                  <a:lnTo>
                    <a:pt x="31906" y="19549"/>
                  </a:lnTo>
                  <a:lnTo>
                    <a:pt x="32106" y="19624"/>
                  </a:lnTo>
                  <a:lnTo>
                    <a:pt x="32307" y="19674"/>
                  </a:lnTo>
                  <a:lnTo>
                    <a:pt x="32507" y="19750"/>
                  </a:lnTo>
                  <a:lnTo>
                    <a:pt x="32708" y="19825"/>
                  </a:lnTo>
                  <a:lnTo>
                    <a:pt x="32808" y="19850"/>
                  </a:lnTo>
                  <a:lnTo>
                    <a:pt x="32908" y="19900"/>
                  </a:lnTo>
                  <a:lnTo>
                    <a:pt x="33009" y="19925"/>
                  </a:lnTo>
                  <a:lnTo>
                    <a:pt x="33134" y="19950"/>
                  </a:lnTo>
                  <a:lnTo>
                    <a:pt x="33234" y="20000"/>
                  </a:lnTo>
                  <a:lnTo>
                    <a:pt x="33334" y="20025"/>
                  </a:lnTo>
                  <a:lnTo>
                    <a:pt x="33435" y="20050"/>
                  </a:lnTo>
                  <a:lnTo>
                    <a:pt x="33535" y="20075"/>
                  </a:lnTo>
                  <a:lnTo>
                    <a:pt x="33635" y="20126"/>
                  </a:lnTo>
                  <a:lnTo>
                    <a:pt x="33735" y="20151"/>
                  </a:lnTo>
                  <a:lnTo>
                    <a:pt x="33836" y="20176"/>
                  </a:lnTo>
                  <a:lnTo>
                    <a:pt x="33936" y="20201"/>
                  </a:lnTo>
                  <a:lnTo>
                    <a:pt x="34061" y="20251"/>
                  </a:lnTo>
                  <a:lnTo>
                    <a:pt x="34161" y="20276"/>
                  </a:lnTo>
                  <a:lnTo>
                    <a:pt x="34262" y="20301"/>
                  </a:lnTo>
                  <a:lnTo>
                    <a:pt x="34362" y="20326"/>
                  </a:lnTo>
                  <a:lnTo>
                    <a:pt x="34462" y="20351"/>
                  </a:lnTo>
                  <a:lnTo>
                    <a:pt x="34562" y="20376"/>
                  </a:lnTo>
                  <a:lnTo>
                    <a:pt x="34663" y="20401"/>
                  </a:lnTo>
                  <a:lnTo>
                    <a:pt x="34788" y="20426"/>
                  </a:lnTo>
                  <a:lnTo>
                    <a:pt x="34888" y="20451"/>
                  </a:lnTo>
                  <a:lnTo>
                    <a:pt x="34989" y="20476"/>
                  </a:lnTo>
                  <a:lnTo>
                    <a:pt x="35089" y="20502"/>
                  </a:lnTo>
                  <a:lnTo>
                    <a:pt x="35189" y="20527"/>
                  </a:lnTo>
                  <a:lnTo>
                    <a:pt x="35289" y="20552"/>
                  </a:lnTo>
                  <a:lnTo>
                    <a:pt x="35390" y="20577"/>
                  </a:lnTo>
                  <a:lnTo>
                    <a:pt x="35490" y="20602"/>
                  </a:lnTo>
                  <a:lnTo>
                    <a:pt x="35590" y="20627"/>
                  </a:lnTo>
                  <a:lnTo>
                    <a:pt x="35690" y="20652"/>
                  </a:lnTo>
                  <a:lnTo>
                    <a:pt x="35791" y="20652"/>
                  </a:lnTo>
                  <a:lnTo>
                    <a:pt x="35891" y="20677"/>
                  </a:lnTo>
                  <a:lnTo>
                    <a:pt x="35991" y="20702"/>
                  </a:lnTo>
                  <a:lnTo>
                    <a:pt x="36091" y="20702"/>
                  </a:lnTo>
                  <a:lnTo>
                    <a:pt x="36192" y="20727"/>
                  </a:lnTo>
                  <a:lnTo>
                    <a:pt x="36292" y="20752"/>
                  </a:lnTo>
                  <a:lnTo>
                    <a:pt x="36392" y="20752"/>
                  </a:lnTo>
                  <a:lnTo>
                    <a:pt x="36492" y="20777"/>
                  </a:lnTo>
                  <a:lnTo>
                    <a:pt x="36593" y="20777"/>
                  </a:lnTo>
                  <a:lnTo>
                    <a:pt x="36693" y="20802"/>
                  </a:lnTo>
                  <a:lnTo>
                    <a:pt x="36768" y="20802"/>
                  </a:lnTo>
                  <a:lnTo>
                    <a:pt x="36868" y="20827"/>
                  </a:lnTo>
                  <a:lnTo>
                    <a:pt x="37069" y="20827"/>
                  </a:lnTo>
                  <a:lnTo>
                    <a:pt x="37144" y="20852"/>
                  </a:lnTo>
                  <a:lnTo>
                    <a:pt x="37420" y="20852"/>
                  </a:lnTo>
                  <a:lnTo>
                    <a:pt x="37520" y="20877"/>
                  </a:lnTo>
                  <a:lnTo>
                    <a:pt x="38197" y="20877"/>
                  </a:lnTo>
                  <a:lnTo>
                    <a:pt x="38222" y="20852"/>
                  </a:lnTo>
                  <a:lnTo>
                    <a:pt x="38497" y="20852"/>
                  </a:lnTo>
                  <a:lnTo>
                    <a:pt x="38522" y="20827"/>
                  </a:lnTo>
                  <a:lnTo>
                    <a:pt x="38698" y="20827"/>
                  </a:lnTo>
                  <a:lnTo>
                    <a:pt x="38748" y="20802"/>
                  </a:lnTo>
                  <a:lnTo>
                    <a:pt x="38848" y="20802"/>
                  </a:lnTo>
                  <a:lnTo>
                    <a:pt x="38898" y="20777"/>
                  </a:lnTo>
                  <a:lnTo>
                    <a:pt x="38974" y="20777"/>
                  </a:lnTo>
                  <a:lnTo>
                    <a:pt x="39024" y="20752"/>
                  </a:lnTo>
                  <a:lnTo>
                    <a:pt x="39074" y="20752"/>
                  </a:lnTo>
                  <a:lnTo>
                    <a:pt x="39124" y="20727"/>
                  </a:lnTo>
                  <a:lnTo>
                    <a:pt x="39124" y="20727"/>
                  </a:lnTo>
                  <a:lnTo>
                    <a:pt x="39099" y="20752"/>
                  </a:lnTo>
                  <a:lnTo>
                    <a:pt x="39149" y="20727"/>
                  </a:lnTo>
                  <a:cubicBezTo>
                    <a:pt x="38999" y="18572"/>
                    <a:pt x="38522" y="16466"/>
                    <a:pt x="37745" y="14461"/>
                  </a:cubicBezTo>
                  <a:lnTo>
                    <a:pt x="37670" y="14411"/>
                  </a:lnTo>
                  <a:lnTo>
                    <a:pt x="37495" y="14311"/>
                  </a:lnTo>
                  <a:lnTo>
                    <a:pt x="37344" y="14236"/>
                  </a:lnTo>
                  <a:lnTo>
                    <a:pt x="37194" y="14136"/>
                  </a:lnTo>
                  <a:lnTo>
                    <a:pt x="37019" y="14035"/>
                  </a:lnTo>
                  <a:lnTo>
                    <a:pt x="36868" y="13960"/>
                  </a:lnTo>
                  <a:lnTo>
                    <a:pt x="36718" y="13860"/>
                  </a:lnTo>
                  <a:lnTo>
                    <a:pt x="36542" y="13785"/>
                  </a:lnTo>
                  <a:lnTo>
                    <a:pt x="36392" y="13684"/>
                  </a:lnTo>
                  <a:lnTo>
                    <a:pt x="36217" y="13609"/>
                  </a:lnTo>
                  <a:lnTo>
                    <a:pt x="36066" y="13534"/>
                  </a:lnTo>
                  <a:lnTo>
                    <a:pt x="35916" y="13434"/>
                  </a:lnTo>
                  <a:lnTo>
                    <a:pt x="35740" y="13359"/>
                  </a:lnTo>
                  <a:lnTo>
                    <a:pt x="35590" y="13283"/>
                  </a:lnTo>
                  <a:lnTo>
                    <a:pt x="35415" y="13183"/>
                  </a:lnTo>
                  <a:lnTo>
                    <a:pt x="35239" y="13108"/>
                  </a:lnTo>
                  <a:lnTo>
                    <a:pt x="35089" y="13033"/>
                  </a:lnTo>
                  <a:lnTo>
                    <a:pt x="34913" y="12933"/>
                  </a:lnTo>
                  <a:lnTo>
                    <a:pt x="34763" y="12857"/>
                  </a:lnTo>
                  <a:lnTo>
                    <a:pt x="34588" y="12782"/>
                  </a:lnTo>
                  <a:lnTo>
                    <a:pt x="34412" y="12707"/>
                  </a:lnTo>
                  <a:lnTo>
                    <a:pt x="34262" y="12632"/>
                  </a:lnTo>
                  <a:lnTo>
                    <a:pt x="34086" y="12557"/>
                  </a:lnTo>
                  <a:lnTo>
                    <a:pt x="33911" y="12456"/>
                  </a:lnTo>
                  <a:lnTo>
                    <a:pt x="33735" y="12381"/>
                  </a:lnTo>
                  <a:lnTo>
                    <a:pt x="33585" y="12306"/>
                  </a:lnTo>
                  <a:lnTo>
                    <a:pt x="33410" y="12231"/>
                  </a:lnTo>
                  <a:lnTo>
                    <a:pt x="33234" y="12156"/>
                  </a:lnTo>
                  <a:lnTo>
                    <a:pt x="33059" y="12080"/>
                  </a:lnTo>
                  <a:lnTo>
                    <a:pt x="32883" y="12005"/>
                  </a:lnTo>
                  <a:lnTo>
                    <a:pt x="32708" y="11930"/>
                  </a:lnTo>
                  <a:lnTo>
                    <a:pt x="32557" y="11855"/>
                  </a:lnTo>
                  <a:lnTo>
                    <a:pt x="32382" y="11780"/>
                  </a:lnTo>
                  <a:lnTo>
                    <a:pt x="32207" y="11704"/>
                  </a:lnTo>
                  <a:lnTo>
                    <a:pt x="32031" y="11629"/>
                  </a:lnTo>
                  <a:lnTo>
                    <a:pt x="31856" y="11554"/>
                  </a:lnTo>
                  <a:lnTo>
                    <a:pt x="31680" y="11479"/>
                  </a:lnTo>
                  <a:lnTo>
                    <a:pt x="31505" y="11404"/>
                  </a:lnTo>
                  <a:lnTo>
                    <a:pt x="31329" y="11354"/>
                  </a:lnTo>
                  <a:lnTo>
                    <a:pt x="31154" y="11278"/>
                  </a:lnTo>
                  <a:lnTo>
                    <a:pt x="30978" y="11203"/>
                  </a:lnTo>
                  <a:lnTo>
                    <a:pt x="30803" y="11128"/>
                  </a:lnTo>
                  <a:lnTo>
                    <a:pt x="30452" y="10978"/>
                  </a:lnTo>
                  <a:lnTo>
                    <a:pt x="30101" y="10827"/>
                  </a:lnTo>
                  <a:lnTo>
                    <a:pt x="29750" y="10702"/>
                  </a:lnTo>
                  <a:lnTo>
                    <a:pt x="29374" y="10552"/>
                  </a:lnTo>
                  <a:lnTo>
                    <a:pt x="29024" y="10401"/>
                  </a:lnTo>
                  <a:lnTo>
                    <a:pt x="28673" y="10276"/>
                  </a:lnTo>
                  <a:lnTo>
                    <a:pt x="28322" y="10151"/>
                  </a:lnTo>
                  <a:lnTo>
                    <a:pt x="28297" y="10126"/>
                  </a:lnTo>
                  <a:lnTo>
                    <a:pt x="27595" y="9800"/>
                  </a:lnTo>
                  <a:lnTo>
                    <a:pt x="26893" y="9499"/>
                  </a:lnTo>
                  <a:lnTo>
                    <a:pt x="26517" y="9324"/>
                  </a:lnTo>
                  <a:lnTo>
                    <a:pt x="26166" y="9173"/>
                  </a:lnTo>
                  <a:lnTo>
                    <a:pt x="25816" y="8998"/>
                  </a:lnTo>
                  <a:lnTo>
                    <a:pt x="25465" y="8847"/>
                  </a:lnTo>
                  <a:lnTo>
                    <a:pt x="25089" y="8697"/>
                  </a:lnTo>
                  <a:lnTo>
                    <a:pt x="24738" y="8522"/>
                  </a:lnTo>
                  <a:lnTo>
                    <a:pt x="24387" y="8346"/>
                  </a:lnTo>
                  <a:lnTo>
                    <a:pt x="24212" y="8271"/>
                  </a:lnTo>
                  <a:lnTo>
                    <a:pt x="24011" y="8196"/>
                  </a:lnTo>
                  <a:lnTo>
                    <a:pt x="23836" y="8121"/>
                  </a:lnTo>
                  <a:lnTo>
                    <a:pt x="23660" y="8020"/>
                  </a:lnTo>
                  <a:lnTo>
                    <a:pt x="23485" y="7945"/>
                  </a:lnTo>
                  <a:lnTo>
                    <a:pt x="23309" y="7870"/>
                  </a:lnTo>
                  <a:lnTo>
                    <a:pt x="23134" y="7770"/>
                  </a:lnTo>
                  <a:lnTo>
                    <a:pt x="22958" y="7694"/>
                  </a:lnTo>
                  <a:lnTo>
                    <a:pt x="22758" y="7594"/>
                  </a:lnTo>
                  <a:lnTo>
                    <a:pt x="22582" y="7519"/>
                  </a:lnTo>
                  <a:lnTo>
                    <a:pt x="22407" y="7419"/>
                  </a:lnTo>
                  <a:lnTo>
                    <a:pt x="22232" y="7344"/>
                  </a:lnTo>
                  <a:lnTo>
                    <a:pt x="22056" y="7268"/>
                  </a:lnTo>
                  <a:lnTo>
                    <a:pt x="21881" y="7168"/>
                  </a:lnTo>
                  <a:lnTo>
                    <a:pt x="21705" y="7093"/>
                  </a:lnTo>
                  <a:lnTo>
                    <a:pt x="21530" y="6993"/>
                  </a:lnTo>
                  <a:lnTo>
                    <a:pt x="21329" y="6892"/>
                  </a:lnTo>
                  <a:lnTo>
                    <a:pt x="21154" y="6817"/>
                  </a:lnTo>
                  <a:lnTo>
                    <a:pt x="20978" y="6717"/>
                  </a:lnTo>
                  <a:lnTo>
                    <a:pt x="20803" y="6642"/>
                  </a:lnTo>
                  <a:lnTo>
                    <a:pt x="20628" y="6542"/>
                  </a:lnTo>
                  <a:lnTo>
                    <a:pt x="20452" y="6441"/>
                  </a:lnTo>
                  <a:lnTo>
                    <a:pt x="20277" y="6366"/>
                  </a:lnTo>
                  <a:lnTo>
                    <a:pt x="20101" y="6266"/>
                  </a:lnTo>
                  <a:lnTo>
                    <a:pt x="19926" y="6166"/>
                  </a:lnTo>
                  <a:lnTo>
                    <a:pt x="19750" y="6065"/>
                  </a:lnTo>
                  <a:lnTo>
                    <a:pt x="19575" y="5965"/>
                  </a:lnTo>
                  <a:lnTo>
                    <a:pt x="19399" y="5890"/>
                  </a:lnTo>
                  <a:lnTo>
                    <a:pt x="19224" y="5790"/>
                  </a:lnTo>
                  <a:lnTo>
                    <a:pt x="19049" y="5689"/>
                  </a:lnTo>
                  <a:lnTo>
                    <a:pt x="18873" y="5589"/>
                  </a:lnTo>
                  <a:lnTo>
                    <a:pt x="18698" y="5489"/>
                  </a:lnTo>
                  <a:lnTo>
                    <a:pt x="18522" y="5389"/>
                  </a:lnTo>
                  <a:lnTo>
                    <a:pt x="18347" y="5288"/>
                  </a:lnTo>
                  <a:lnTo>
                    <a:pt x="18196" y="5188"/>
                  </a:lnTo>
                  <a:lnTo>
                    <a:pt x="18021" y="5088"/>
                  </a:lnTo>
                  <a:lnTo>
                    <a:pt x="17846" y="4988"/>
                  </a:lnTo>
                  <a:lnTo>
                    <a:pt x="17695" y="4887"/>
                  </a:lnTo>
                  <a:lnTo>
                    <a:pt x="17670" y="4862"/>
                  </a:lnTo>
                  <a:lnTo>
                    <a:pt x="17495" y="4762"/>
                  </a:lnTo>
                  <a:lnTo>
                    <a:pt x="17319" y="4662"/>
                  </a:lnTo>
                  <a:lnTo>
                    <a:pt x="17169" y="4562"/>
                  </a:lnTo>
                  <a:lnTo>
                    <a:pt x="16993" y="4436"/>
                  </a:lnTo>
                  <a:lnTo>
                    <a:pt x="16818" y="4336"/>
                  </a:lnTo>
                  <a:lnTo>
                    <a:pt x="16668" y="4211"/>
                  </a:lnTo>
                  <a:lnTo>
                    <a:pt x="16492" y="4110"/>
                  </a:lnTo>
                  <a:lnTo>
                    <a:pt x="16317" y="3985"/>
                  </a:lnTo>
                  <a:lnTo>
                    <a:pt x="16217" y="3910"/>
                  </a:lnTo>
                  <a:lnTo>
                    <a:pt x="16116" y="3835"/>
                  </a:lnTo>
                  <a:lnTo>
                    <a:pt x="16016" y="3760"/>
                  </a:lnTo>
                  <a:lnTo>
                    <a:pt x="15891" y="3684"/>
                  </a:lnTo>
                  <a:lnTo>
                    <a:pt x="15790" y="3634"/>
                  </a:lnTo>
                  <a:lnTo>
                    <a:pt x="15690" y="3559"/>
                  </a:lnTo>
                  <a:lnTo>
                    <a:pt x="15590" y="3484"/>
                  </a:lnTo>
                  <a:lnTo>
                    <a:pt x="15490" y="3409"/>
                  </a:lnTo>
                  <a:lnTo>
                    <a:pt x="15364" y="3334"/>
                  </a:lnTo>
                  <a:lnTo>
                    <a:pt x="15264" y="3258"/>
                  </a:lnTo>
                  <a:lnTo>
                    <a:pt x="15164" y="3158"/>
                  </a:lnTo>
                  <a:lnTo>
                    <a:pt x="15064" y="3083"/>
                  </a:lnTo>
                  <a:lnTo>
                    <a:pt x="14963" y="3008"/>
                  </a:lnTo>
                  <a:lnTo>
                    <a:pt x="14863" y="2933"/>
                  </a:lnTo>
                  <a:lnTo>
                    <a:pt x="14763" y="2857"/>
                  </a:lnTo>
                  <a:lnTo>
                    <a:pt x="14638" y="2782"/>
                  </a:lnTo>
                  <a:lnTo>
                    <a:pt x="14537" y="2707"/>
                  </a:lnTo>
                  <a:lnTo>
                    <a:pt x="14437" y="2632"/>
                  </a:lnTo>
                  <a:lnTo>
                    <a:pt x="14337" y="2557"/>
                  </a:lnTo>
                  <a:lnTo>
                    <a:pt x="14237" y="2481"/>
                  </a:lnTo>
                  <a:lnTo>
                    <a:pt x="14136" y="2381"/>
                  </a:lnTo>
                  <a:lnTo>
                    <a:pt x="14036" y="2306"/>
                  </a:lnTo>
                  <a:lnTo>
                    <a:pt x="13936" y="2231"/>
                  </a:lnTo>
                  <a:lnTo>
                    <a:pt x="13836" y="2156"/>
                  </a:lnTo>
                  <a:lnTo>
                    <a:pt x="13735" y="2080"/>
                  </a:lnTo>
                  <a:lnTo>
                    <a:pt x="13635" y="1980"/>
                  </a:lnTo>
                  <a:lnTo>
                    <a:pt x="13510" y="1905"/>
                  </a:lnTo>
                  <a:lnTo>
                    <a:pt x="13409" y="1830"/>
                  </a:lnTo>
                  <a:lnTo>
                    <a:pt x="13309" y="1755"/>
                  </a:lnTo>
                  <a:lnTo>
                    <a:pt x="13209" y="1654"/>
                  </a:lnTo>
                  <a:lnTo>
                    <a:pt x="13109" y="1579"/>
                  </a:lnTo>
                  <a:lnTo>
                    <a:pt x="13008" y="1504"/>
                  </a:lnTo>
                  <a:lnTo>
                    <a:pt x="12933" y="1404"/>
                  </a:lnTo>
                  <a:lnTo>
                    <a:pt x="12833" y="1328"/>
                  </a:lnTo>
                  <a:lnTo>
                    <a:pt x="12733" y="1253"/>
                  </a:lnTo>
                  <a:lnTo>
                    <a:pt x="12633" y="1153"/>
                  </a:lnTo>
                  <a:lnTo>
                    <a:pt x="12532" y="1078"/>
                  </a:lnTo>
                  <a:lnTo>
                    <a:pt x="12432" y="1003"/>
                  </a:lnTo>
                  <a:lnTo>
                    <a:pt x="12332" y="902"/>
                  </a:lnTo>
                  <a:lnTo>
                    <a:pt x="12232" y="827"/>
                  </a:lnTo>
                  <a:lnTo>
                    <a:pt x="12131" y="727"/>
                  </a:lnTo>
                  <a:lnTo>
                    <a:pt x="12031" y="652"/>
                  </a:lnTo>
                  <a:lnTo>
                    <a:pt x="11956" y="552"/>
                  </a:lnTo>
                  <a:lnTo>
                    <a:pt x="11856" y="476"/>
                  </a:lnTo>
                  <a:lnTo>
                    <a:pt x="11755" y="376"/>
                  </a:lnTo>
                  <a:lnTo>
                    <a:pt x="11655" y="301"/>
                  </a:lnTo>
                  <a:lnTo>
                    <a:pt x="11555" y="201"/>
                  </a:lnTo>
                  <a:lnTo>
                    <a:pt x="11480" y="125"/>
                  </a:lnTo>
                  <a:lnTo>
                    <a:pt x="11379" y="25"/>
                  </a:lnTo>
                  <a:lnTo>
                    <a:pt x="11329" y="0"/>
                  </a:lnTo>
                  <a:close/>
                </a:path>
              </a:pathLst>
            </a:custGeom>
            <a:solidFill>
              <a:srgbClr val="FF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62;p67">
              <a:extLst>
                <a:ext uri="{FF2B5EF4-FFF2-40B4-BE49-F238E27FC236}">
                  <a16:creationId xmlns:a16="http://schemas.microsoft.com/office/drawing/2014/main" id="{107F2EE3-FB97-472A-B8AF-950CAFEF17CA}"/>
                </a:ext>
              </a:extLst>
            </p:cNvPr>
            <p:cNvSpPr/>
            <p:nvPr/>
          </p:nvSpPr>
          <p:spPr>
            <a:xfrm>
              <a:off x="4532646" y="3678537"/>
              <a:ext cx="383669" cy="154802"/>
            </a:xfrm>
            <a:custGeom>
              <a:avLst/>
              <a:gdLst/>
              <a:ahLst/>
              <a:cxnLst/>
              <a:rect l="l" t="t" r="r" b="b"/>
              <a:pathLst>
                <a:path w="19550" h="7889" extrusionOk="0">
                  <a:moveTo>
                    <a:pt x="1805" y="1"/>
                  </a:moveTo>
                  <a:cubicBezTo>
                    <a:pt x="1199" y="1"/>
                    <a:pt x="598" y="24"/>
                    <a:pt x="1" y="69"/>
                  </a:cubicBezTo>
                  <a:lnTo>
                    <a:pt x="101" y="119"/>
                  </a:lnTo>
                  <a:lnTo>
                    <a:pt x="201" y="195"/>
                  </a:lnTo>
                  <a:lnTo>
                    <a:pt x="302" y="270"/>
                  </a:lnTo>
                  <a:lnTo>
                    <a:pt x="427" y="320"/>
                  </a:lnTo>
                  <a:lnTo>
                    <a:pt x="527" y="395"/>
                  </a:lnTo>
                  <a:lnTo>
                    <a:pt x="627" y="470"/>
                  </a:lnTo>
                  <a:lnTo>
                    <a:pt x="728" y="520"/>
                  </a:lnTo>
                  <a:lnTo>
                    <a:pt x="828" y="596"/>
                  </a:lnTo>
                  <a:lnTo>
                    <a:pt x="928" y="646"/>
                  </a:lnTo>
                  <a:lnTo>
                    <a:pt x="1028" y="721"/>
                  </a:lnTo>
                  <a:lnTo>
                    <a:pt x="1129" y="771"/>
                  </a:lnTo>
                  <a:lnTo>
                    <a:pt x="1254" y="846"/>
                  </a:lnTo>
                  <a:lnTo>
                    <a:pt x="1354" y="896"/>
                  </a:lnTo>
                  <a:lnTo>
                    <a:pt x="1454" y="972"/>
                  </a:lnTo>
                  <a:lnTo>
                    <a:pt x="1555" y="1022"/>
                  </a:lnTo>
                  <a:lnTo>
                    <a:pt x="1655" y="1097"/>
                  </a:lnTo>
                  <a:lnTo>
                    <a:pt x="1780" y="1147"/>
                  </a:lnTo>
                  <a:lnTo>
                    <a:pt x="1881" y="1222"/>
                  </a:lnTo>
                  <a:lnTo>
                    <a:pt x="1981" y="1272"/>
                  </a:lnTo>
                  <a:lnTo>
                    <a:pt x="2081" y="1347"/>
                  </a:lnTo>
                  <a:lnTo>
                    <a:pt x="2206" y="1398"/>
                  </a:lnTo>
                  <a:lnTo>
                    <a:pt x="2307" y="1448"/>
                  </a:lnTo>
                  <a:lnTo>
                    <a:pt x="2407" y="1523"/>
                  </a:lnTo>
                  <a:lnTo>
                    <a:pt x="2507" y="1573"/>
                  </a:lnTo>
                  <a:lnTo>
                    <a:pt x="2632" y="1623"/>
                  </a:lnTo>
                  <a:lnTo>
                    <a:pt x="2733" y="1698"/>
                  </a:lnTo>
                  <a:lnTo>
                    <a:pt x="2833" y="1748"/>
                  </a:lnTo>
                  <a:lnTo>
                    <a:pt x="2958" y="1799"/>
                  </a:lnTo>
                  <a:lnTo>
                    <a:pt x="3058" y="1874"/>
                  </a:lnTo>
                  <a:lnTo>
                    <a:pt x="3159" y="1924"/>
                  </a:lnTo>
                  <a:lnTo>
                    <a:pt x="3284" y="1974"/>
                  </a:lnTo>
                  <a:lnTo>
                    <a:pt x="3384" y="2024"/>
                  </a:lnTo>
                  <a:lnTo>
                    <a:pt x="3485" y="2099"/>
                  </a:lnTo>
                  <a:lnTo>
                    <a:pt x="3610" y="2149"/>
                  </a:lnTo>
                  <a:lnTo>
                    <a:pt x="3710" y="2200"/>
                  </a:lnTo>
                  <a:lnTo>
                    <a:pt x="3886" y="2275"/>
                  </a:lnTo>
                  <a:lnTo>
                    <a:pt x="4036" y="2375"/>
                  </a:lnTo>
                  <a:lnTo>
                    <a:pt x="4211" y="2450"/>
                  </a:lnTo>
                  <a:lnTo>
                    <a:pt x="4387" y="2525"/>
                  </a:lnTo>
                  <a:lnTo>
                    <a:pt x="4537" y="2601"/>
                  </a:lnTo>
                  <a:lnTo>
                    <a:pt x="4713" y="2701"/>
                  </a:lnTo>
                  <a:lnTo>
                    <a:pt x="4888" y="2776"/>
                  </a:lnTo>
                  <a:lnTo>
                    <a:pt x="5063" y="2851"/>
                  </a:lnTo>
                  <a:lnTo>
                    <a:pt x="5089" y="2851"/>
                  </a:lnTo>
                  <a:lnTo>
                    <a:pt x="5214" y="2926"/>
                  </a:lnTo>
                  <a:lnTo>
                    <a:pt x="5389" y="3002"/>
                  </a:lnTo>
                  <a:lnTo>
                    <a:pt x="5565" y="3077"/>
                  </a:lnTo>
                  <a:lnTo>
                    <a:pt x="5740" y="3152"/>
                  </a:lnTo>
                  <a:lnTo>
                    <a:pt x="5916" y="3227"/>
                  </a:lnTo>
                  <a:lnTo>
                    <a:pt x="6091" y="3302"/>
                  </a:lnTo>
                  <a:lnTo>
                    <a:pt x="6241" y="3378"/>
                  </a:lnTo>
                  <a:lnTo>
                    <a:pt x="6417" y="3453"/>
                  </a:lnTo>
                  <a:lnTo>
                    <a:pt x="6592" y="3528"/>
                  </a:lnTo>
                  <a:lnTo>
                    <a:pt x="6768" y="3578"/>
                  </a:lnTo>
                  <a:lnTo>
                    <a:pt x="6943" y="3653"/>
                  </a:lnTo>
                  <a:lnTo>
                    <a:pt x="7119" y="3728"/>
                  </a:lnTo>
                  <a:lnTo>
                    <a:pt x="7294" y="3804"/>
                  </a:lnTo>
                  <a:lnTo>
                    <a:pt x="7470" y="3879"/>
                  </a:lnTo>
                  <a:lnTo>
                    <a:pt x="7645" y="3929"/>
                  </a:lnTo>
                  <a:lnTo>
                    <a:pt x="7820" y="4004"/>
                  </a:lnTo>
                  <a:lnTo>
                    <a:pt x="7996" y="4079"/>
                  </a:lnTo>
                  <a:lnTo>
                    <a:pt x="8171" y="4129"/>
                  </a:lnTo>
                  <a:lnTo>
                    <a:pt x="8347" y="4205"/>
                  </a:lnTo>
                  <a:lnTo>
                    <a:pt x="8522" y="4255"/>
                  </a:lnTo>
                  <a:lnTo>
                    <a:pt x="8698" y="4330"/>
                  </a:lnTo>
                  <a:lnTo>
                    <a:pt x="8873" y="4405"/>
                  </a:lnTo>
                  <a:lnTo>
                    <a:pt x="9048" y="4455"/>
                  </a:lnTo>
                  <a:lnTo>
                    <a:pt x="9224" y="4530"/>
                  </a:lnTo>
                  <a:lnTo>
                    <a:pt x="9424" y="4581"/>
                  </a:lnTo>
                  <a:lnTo>
                    <a:pt x="9600" y="4631"/>
                  </a:lnTo>
                  <a:lnTo>
                    <a:pt x="9775" y="4706"/>
                  </a:lnTo>
                  <a:lnTo>
                    <a:pt x="9951" y="4756"/>
                  </a:lnTo>
                  <a:lnTo>
                    <a:pt x="10126" y="4831"/>
                  </a:lnTo>
                  <a:lnTo>
                    <a:pt x="10302" y="4881"/>
                  </a:lnTo>
                  <a:lnTo>
                    <a:pt x="10502" y="4957"/>
                  </a:lnTo>
                  <a:lnTo>
                    <a:pt x="10678" y="5007"/>
                  </a:lnTo>
                  <a:lnTo>
                    <a:pt x="10853" y="5057"/>
                  </a:lnTo>
                  <a:lnTo>
                    <a:pt x="11028" y="5132"/>
                  </a:lnTo>
                  <a:lnTo>
                    <a:pt x="11229" y="5182"/>
                  </a:lnTo>
                  <a:lnTo>
                    <a:pt x="11404" y="5232"/>
                  </a:lnTo>
                  <a:lnTo>
                    <a:pt x="11580" y="5282"/>
                  </a:lnTo>
                  <a:lnTo>
                    <a:pt x="11755" y="5358"/>
                  </a:lnTo>
                  <a:lnTo>
                    <a:pt x="12131" y="5458"/>
                  </a:lnTo>
                  <a:lnTo>
                    <a:pt x="12507" y="5583"/>
                  </a:lnTo>
                  <a:lnTo>
                    <a:pt x="12858" y="5683"/>
                  </a:lnTo>
                  <a:lnTo>
                    <a:pt x="13234" y="5809"/>
                  </a:lnTo>
                  <a:lnTo>
                    <a:pt x="13610" y="5909"/>
                  </a:lnTo>
                  <a:lnTo>
                    <a:pt x="13986" y="6009"/>
                  </a:lnTo>
                  <a:lnTo>
                    <a:pt x="14337" y="6134"/>
                  </a:lnTo>
                  <a:lnTo>
                    <a:pt x="15089" y="6335"/>
                  </a:lnTo>
                  <a:lnTo>
                    <a:pt x="15840" y="6561"/>
                  </a:lnTo>
                  <a:lnTo>
                    <a:pt x="15866" y="6586"/>
                  </a:lnTo>
                  <a:lnTo>
                    <a:pt x="16216" y="6686"/>
                  </a:lnTo>
                  <a:lnTo>
                    <a:pt x="16592" y="6811"/>
                  </a:lnTo>
                  <a:lnTo>
                    <a:pt x="16943" y="6962"/>
                  </a:lnTo>
                  <a:lnTo>
                    <a:pt x="17319" y="7087"/>
                  </a:lnTo>
                  <a:lnTo>
                    <a:pt x="17695" y="7212"/>
                  </a:lnTo>
                  <a:lnTo>
                    <a:pt x="18071" y="7337"/>
                  </a:lnTo>
                  <a:lnTo>
                    <a:pt x="18422" y="7488"/>
                  </a:lnTo>
                  <a:lnTo>
                    <a:pt x="18622" y="7538"/>
                  </a:lnTo>
                  <a:lnTo>
                    <a:pt x="18798" y="7613"/>
                  </a:lnTo>
                  <a:lnTo>
                    <a:pt x="18998" y="7688"/>
                  </a:lnTo>
                  <a:lnTo>
                    <a:pt x="19174" y="7764"/>
                  </a:lnTo>
                  <a:lnTo>
                    <a:pt x="19349" y="7814"/>
                  </a:lnTo>
                  <a:lnTo>
                    <a:pt x="19550" y="7889"/>
                  </a:lnTo>
                  <a:cubicBezTo>
                    <a:pt x="16843" y="4856"/>
                    <a:pt x="13259" y="2475"/>
                    <a:pt x="9074" y="1122"/>
                  </a:cubicBezTo>
                  <a:cubicBezTo>
                    <a:pt x="6653" y="362"/>
                    <a:pt x="4200" y="1"/>
                    <a:pt x="1805" y="1"/>
                  </a:cubicBezTo>
                  <a:close/>
                </a:path>
              </a:pathLst>
            </a:custGeom>
            <a:solidFill>
              <a:srgbClr val="FF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63;p67">
              <a:extLst>
                <a:ext uri="{FF2B5EF4-FFF2-40B4-BE49-F238E27FC236}">
                  <a16:creationId xmlns:a16="http://schemas.microsoft.com/office/drawing/2014/main" id="{A98A1D26-14C3-4002-A0A5-2F2FB237386D}"/>
                </a:ext>
              </a:extLst>
            </p:cNvPr>
            <p:cNvSpPr/>
            <p:nvPr/>
          </p:nvSpPr>
          <p:spPr>
            <a:xfrm>
              <a:off x="4264098" y="4401842"/>
              <a:ext cx="463837" cy="137652"/>
            </a:xfrm>
            <a:custGeom>
              <a:avLst/>
              <a:gdLst/>
              <a:ahLst/>
              <a:cxnLst/>
              <a:rect l="l" t="t" r="r" b="b"/>
              <a:pathLst>
                <a:path w="23635" h="7015" extrusionOk="0">
                  <a:moveTo>
                    <a:pt x="2281" y="0"/>
                  </a:moveTo>
                  <a:lnTo>
                    <a:pt x="2206" y="26"/>
                  </a:lnTo>
                  <a:lnTo>
                    <a:pt x="1404" y="26"/>
                  </a:lnTo>
                  <a:lnTo>
                    <a:pt x="1304" y="51"/>
                  </a:lnTo>
                  <a:lnTo>
                    <a:pt x="978" y="51"/>
                  </a:lnTo>
                  <a:lnTo>
                    <a:pt x="903" y="76"/>
                  </a:lnTo>
                  <a:lnTo>
                    <a:pt x="677" y="76"/>
                  </a:lnTo>
                  <a:lnTo>
                    <a:pt x="602" y="101"/>
                  </a:lnTo>
                  <a:lnTo>
                    <a:pt x="427" y="101"/>
                  </a:lnTo>
                  <a:lnTo>
                    <a:pt x="351" y="126"/>
                  </a:lnTo>
                  <a:lnTo>
                    <a:pt x="276" y="126"/>
                  </a:lnTo>
                  <a:lnTo>
                    <a:pt x="201" y="151"/>
                  </a:lnTo>
                  <a:lnTo>
                    <a:pt x="126" y="151"/>
                  </a:lnTo>
                  <a:lnTo>
                    <a:pt x="26" y="176"/>
                  </a:lnTo>
                  <a:lnTo>
                    <a:pt x="1" y="176"/>
                  </a:lnTo>
                  <a:cubicBezTo>
                    <a:pt x="2557" y="2707"/>
                    <a:pt x="5765" y="4687"/>
                    <a:pt x="9474" y="5865"/>
                  </a:cubicBezTo>
                  <a:cubicBezTo>
                    <a:pt x="11891" y="6645"/>
                    <a:pt x="14338" y="7015"/>
                    <a:pt x="16735" y="7015"/>
                  </a:cubicBezTo>
                  <a:cubicBezTo>
                    <a:pt x="19112" y="7015"/>
                    <a:pt x="21439" y="6652"/>
                    <a:pt x="23635" y="5965"/>
                  </a:cubicBezTo>
                  <a:lnTo>
                    <a:pt x="23234" y="5765"/>
                  </a:lnTo>
                  <a:lnTo>
                    <a:pt x="22507" y="5389"/>
                  </a:lnTo>
                  <a:lnTo>
                    <a:pt x="21780" y="5013"/>
                  </a:lnTo>
                  <a:lnTo>
                    <a:pt x="21630" y="4938"/>
                  </a:lnTo>
                  <a:lnTo>
                    <a:pt x="21429" y="4838"/>
                  </a:lnTo>
                  <a:lnTo>
                    <a:pt x="21053" y="4687"/>
                  </a:lnTo>
                  <a:lnTo>
                    <a:pt x="20677" y="4537"/>
                  </a:lnTo>
                  <a:lnTo>
                    <a:pt x="20301" y="4386"/>
                  </a:lnTo>
                  <a:lnTo>
                    <a:pt x="19925" y="4236"/>
                  </a:lnTo>
                  <a:lnTo>
                    <a:pt x="19549" y="4086"/>
                  </a:lnTo>
                  <a:lnTo>
                    <a:pt x="19174" y="3935"/>
                  </a:lnTo>
                  <a:lnTo>
                    <a:pt x="18798" y="3785"/>
                  </a:lnTo>
                  <a:lnTo>
                    <a:pt x="18597" y="3710"/>
                  </a:lnTo>
                  <a:lnTo>
                    <a:pt x="18422" y="3635"/>
                  </a:lnTo>
                  <a:lnTo>
                    <a:pt x="18221" y="3559"/>
                  </a:lnTo>
                  <a:lnTo>
                    <a:pt x="18046" y="3484"/>
                  </a:lnTo>
                  <a:lnTo>
                    <a:pt x="17845" y="3409"/>
                  </a:lnTo>
                  <a:lnTo>
                    <a:pt x="17670" y="3359"/>
                  </a:lnTo>
                  <a:lnTo>
                    <a:pt x="17469" y="3284"/>
                  </a:lnTo>
                  <a:lnTo>
                    <a:pt x="17294" y="3208"/>
                  </a:lnTo>
                  <a:lnTo>
                    <a:pt x="17093" y="3133"/>
                  </a:lnTo>
                  <a:lnTo>
                    <a:pt x="16918" y="3058"/>
                  </a:lnTo>
                  <a:lnTo>
                    <a:pt x="16717" y="2983"/>
                  </a:lnTo>
                  <a:lnTo>
                    <a:pt x="16542" y="2933"/>
                  </a:lnTo>
                  <a:lnTo>
                    <a:pt x="16341" y="2858"/>
                  </a:lnTo>
                  <a:lnTo>
                    <a:pt x="16141" y="2782"/>
                  </a:lnTo>
                  <a:lnTo>
                    <a:pt x="15966" y="2732"/>
                  </a:lnTo>
                  <a:lnTo>
                    <a:pt x="15765" y="2657"/>
                  </a:lnTo>
                  <a:lnTo>
                    <a:pt x="15590" y="2582"/>
                  </a:lnTo>
                  <a:lnTo>
                    <a:pt x="15389" y="2532"/>
                  </a:lnTo>
                  <a:lnTo>
                    <a:pt x="15214" y="2457"/>
                  </a:lnTo>
                  <a:lnTo>
                    <a:pt x="15013" y="2381"/>
                  </a:lnTo>
                  <a:lnTo>
                    <a:pt x="14838" y="2331"/>
                  </a:lnTo>
                  <a:lnTo>
                    <a:pt x="14637" y="2256"/>
                  </a:lnTo>
                  <a:lnTo>
                    <a:pt x="14462" y="2206"/>
                  </a:lnTo>
                  <a:lnTo>
                    <a:pt x="14261" y="2131"/>
                  </a:lnTo>
                  <a:lnTo>
                    <a:pt x="14086" y="2081"/>
                  </a:lnTo>
                  <a:lnTo>
                    <a:pt x="13885" y="2005"/>
                  </a:lnTo>
                  <a:lnTo>
                    <a:pt x="13685" y="1955"/>
                  </a:lnTo>
                  <a:lnTo>
                    <a:pt x="13509" y="1880"/>
                  </a:lnTo>
                  <a:lnTo>
                    <a:pt x="13309" y="1830"/>
                  </a:lnTo>
                  <a:lnTo>
                    <a:pt x="13133" y="1780"/>
                  </a:lnTo>
                  <a:lnTo>
                    <a:pt x="12933" y="1705"/>
                  </a:lnTo>
                  <a:lnTo>
                    <a:pt x="12757" y="1655"/>
                  </a:lnTo>
                  <a:lnTo>
                    <a:pt x="12557" y="1604"/>
                  </a:lnTo>
                  <a:lnTo>
                    <a:pt x="12382" y="1554"/>
                  </a:lnTo>
                  <a:lnTo>
                    <a:pt x="12181" y="1504"/>
                  </a:lnTo>
                  <a:lnTo>
                    <a:pt x="11981" y="1429"/>
                  </a:lnTo>
                  <a:lnTo>
                    <a:pt x="11805" y="1379"/>
                  </a:lnTo>
                  <a:lnTo>
                    <a:pt x="11605" y="1329"/>
                  </a:lnTo>
                  <a:lnTo>
                    <a:pt x="11429" y="1279"/>
                  </a:lnTo>
                  <a:lnTo>
                    <a:pt x="11229" y="1229"/>
                  </a:lnTo>
                  <a:lnTo>
                    <a:pt x="11028" y="1178"/>
                  </a:lnTo>
                  <a:lnTo>
                    <a:pt x="10853" y="1128"/>
                  </a:lnTo>
                  <a:lnTo>
                    <a:pt x="10652" y="1078"/>
                  </a:lnTo>
                  <a:lnTo>
                    <a:pt x="10452" y="1028"/>
                  </a:lnTo>
                  <a:lnTo>
                    <a:pt x="10276" y="978"/>
                  </a:lnTo>
                  <a:lnTo>
                    <a:pt x="10076" y="953"/>
                  </a:lnTo>
                  <a:lnTo>
                    <a:pt x="10026" y="928"/>
                  </a:lnTo>
                  <a:lnTo>
                    <a:pt x="9900" y="903"/>
                  </a:lnTo>
                  <a:lnTo>
                    <a:pt x="9700" y="853"/>
                  </a:lnTo>
                  <a:lnTo>
                    <a:pt x="9499" y="828"/>
                  </a:lnTo>
                  <a:lnTo>
                    <a:pt x="9324" y="777"/>
                  </a:lnTo>
                  <a:lnTo>
                    <a:pt x="9123" y="727"/>
                  </a:lnTo>
                  <a:lnTo>
                    <a:pt x="8923" y="702"/>
                  </a:lnTo>
                  <a:lnTo>
                    <a:pt x="8722" y="652"/>
                  </a:lnTo>
                  <a:lnTo>
                    <a:pt x="8547" y="627"/>
                  </a:lnTo>
                  <a:lnTo>
                    <a:pt x="8346" y="577"/>
                  </a:lnTo>
                  <a:lnTo>
                    <a:pt x="8146" y="552"/>
                  </a:lnTo>
                  <a:lnTo>
                    <a:pt x="7970" y="502"/>
                  </a:lnTo>
                  <a:lnTo>
                    <a:pt x="7770" y="477"/>
                  </a:lnTo>
                  <a:lnTo>
                    <a:pt x="7569" y="452"/>
                  </a:lnTo>
                  <a:lnTo>
                    <a:pt x="7394" y="427"/>
                  </a:lnTo>
                  <a:lnTo>
                    <a:pt x="7194" y="401"/>
                  </a:lnTo>
                  <a:lnTo>
                    <a:pt x="6993" y="351"/>
                  </a:lnTo>
                  <a:lnTo>
                    <a:pt x="6793" y="326"/>
                  </a:lnTo>
                  <a:lnTo>
                    <a:pt x="6617" y="301"/>
                  </a:lnTo>
                  <a:lnTo>
                    <a:pt x="6417" y="276"/>
                  </a:lnTo>
                  <a:lnTo>
                    <a:pt x="6216" y="251"/>
                  </a:lnTo>
                  <a:lnTo>
                    <a:pt x="6016" y="226"/>
                  </a:lnTo>
                  <a:lnTo>
                    <a:pt x="5815" y="226"/>
                  </a:lnTo>
                  <a:lnTo>
                    <a:pt x="5740" y="201"/>
                  </a:lnTo>
                  <a:lnTo>
                    <a:pt x="5640" y="201"/>
                  </a:lnTo>
                  <a:lnTo>
                    <a:pt x="5539" y="176"/>
                  </a:lnTo>
                  <a:lnTo>
                    <a:pt x="5339" y="176"/>
                  </a:lnTo>
                  <a:lnTo>
                    <a:pt x="5239" y="151"/>
                  </a:lnTo>
                  <a:lnTo>
                    <a:pt x="5038" y="151"/>
                  </a:lnTo>
                  <a:lnTo>
                    <a:pt x="4888" y="126"/>
                  </a:lnTo>
                  <a:lnTo>
                    <a:pt x="4737" y="126"/>
                  </a:lnTo>
                  <a:lnTo>
                    <a:pt x="4562" y="101"/>
                  </a:lnTo>
                  <a:lnTo>
                    <a:pt x="4412" y="101"/>
                  </a:lnTo>
                  <a:lnTo>
                    <a:pt x="4236" y="76"/>
                  </a:lnTo>
                  <a:lnTo>
                    <a:pt x="4086" y="76"/>
                  </a:lnTo>
                  <a:lnTo>
                    <a:pt x="3935" y="51"/>
                  </a:lnTo>
                  <a:lnTo>
                    <a:pt x="3610" y="51"/>
                  </a:lnTo>
                  <a:lnTo>
                    <a:pt x="3434" y="26"/>
                  </a:lnTo>
                  <a:lnTo>
                    <a:pt x="2457" y="26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FF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64;p67">
              <a:extLst>
                <a:ext uri="{FF2B5EF4-FFF2-40B4-BE49-F238E27FC236}">
                  <a16:creationId xmlns:a16="http://schemas.microsoft.com/office/drawing/2014/main" id="{5AC68399-C651-400D-9DAE-49B64CB70FD3}"/>
                </a:ext>
              </a:extLst>
            </p:cNvPr>
            <p:cNvSpPr/>
            <p:nvPr/>
          </p:nvSpPr>
          <p:spPr>
            <a:xfrm>
              <a:off x="4178023" y="3693156"/>
              <a:ext cx="701908" cy="701818"/>
            </a:xfrm>
            <a:custGeom>
              <a:avLst/>
              <a:gdLst/>
              <a:ahLst/>
              <a:cxnLst/>
              <a:rect l="l" t="t" r="r" b="b"/>
              <a:pathLst>
                <a:path w="35766" h="35766" extrusionOk="0">
                  <a:moveTo>
                    <a:pt x="17870" y="1"/>
                  </a:moveTo>
                  <a:cubicBezTo>
                    <a:pt x="7996" y="1"/>
                    <a:pt x="1" y="7996"/>
                    <a:pt x="1" y="17871"/>
                  </a:cubicBezTo>
                  <a:cubicBezTo>
                    <a:pt x="1" y="27745"/>
                    <a:pt x="7996" y="35766"/>
                    <a:pt x="17870" y="35766"/>
                  </a:cubicBezTo>
                  <a:cubicBezTo>
                    <a:pt x="27770" y="35766"/>
                    <a:pt x="35765" y="27745"/>
                    <a:pt x="35765" y="17871"/>
                  </a:cubicBezTo>
                  <a:cubicBezTo>
                    <a:pt x="35765" y="7996"/>
                    <a:pt x="27770" y="1"/>
                    <a:pt x="1787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2521;p67">
            <a:extLst>
              <a:ext uri="{FF2B5EF4-FFF2-40B4-BE49-F238E27FC236}">
                <a16:creationId xmlns:a16="http://schemas.microsoft.com/office/drawing/2014/main" id="{90890665-733C-4AC8-8B6E-A77A44B2216C}"/>
              </a:ext>
            </a:extLst>
          </p:cNvPr>
          <p:cNvGrpSpPr/>
          <p:nvPr/>
        </p:nvGrpSpPr>
        <p:grpSpPr>
          <a:xfrm>
            <a:off x="585721" y="174163"/>
            <a:ext cx="745506" cy="634375"/>
            <a:chOff x="2847546" y="3614469"/>
            <a:chExt cx="1012257" cy="989033"/>
          </a:xfrm>
        </p:grpSpPr>
        <p:sp>
          <p:nvSpPr>
            <p:cNvPr id="71" name="Google Shape;2522;p67">
              <a:extLst>
                <a:ext uri="{FF2B5EF4-FFF2-40B4-BE49-F238E27FC236}">
                  <a16:creationId xmlns:a16="http://schemas.microsoft.com/office/drawing/2014/main" id="{CB4CF720-4E4A-4EFC-821D-19F3023C8326}"/>
                </a:ext>
              </a:extLst>
            </p:cNvPr>
            <p:cNvSpPr/>
            <p:nvPr/>
          </p:nvSpPr>
          <p:spPr>
            <a:xfrm>
              <a:off x="2847546" y="3614469"/>
              <a:ext cx="1012257" cy="989033"/>
            </a:xfrm>
            <a:custGeom>
              <a:avLst/>
              <a:gdLst/>
              <a:ahLst/>
              <a:cxnLst/>
              <a:rect l="l" t="t" r="r" b="b"/>
              <a:pathLst>
                <a:path w="51580" h="50403" extrusionOk="0">
                  <a:moveTo>
                    <a:pt x="37645" y="6868"/>
                  </a:moveTo>
                  <a:cubicBezTo>
                    <a:pt x="48272" y="13735"/>
                    <a:pt x="51580" y="27520"/>
                    <a:pt x="45039" y="37645"/>
                  </a:cubicBezTo>
                  <a:cubicBezTo>
                    <a:pt x="38497" y="47771"/>
                    <a:pt x="24562" y="50402"/>
                    <a:pt x="13936" y="43535"/>
                  </a:cubicBezTo>
                  <a:cubicBezTo>
                    <a:pt x="3309" y="36668"/>
                    <a:pt x="1" y="22883"/>
                    <a:pt x="6542" y="12758"/>
                  </a:cubicBezTo>
                  <a:cubicBezTo>
                    <a:pt x="13083" y="2633"/>
                    <a:pt x="26993" y="1"/>
                    <a:pt x="37645" y="6868"/>
                  </a:cubicBezTo>
                  <a:close/>
                </a:path>
              </a:pathLst>
            </a:custGeom>
            <a:solidFill>
              <a:srgbClr val="8E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23;p67">
              <a:extLst>
                <a:ext uri="{FF2B5EF4-FFF2-40B4-BE49-F238E27FC236}">
                  <a16:creationId xmlns:a16="http://schemas.microsoft.com/office/drawing/2014/main" id="{32C2415A-D5F7-4360-8A4E-2A1699E83C48}"/>
                </a:ext>
              </a:extLst>
            </p:cNvPr>
            <p:cNvSpPr/>
            <p:nvPr/>
          </p:nvSpPr>
          <p:spPr>
            <a:xfrm>
              <a:off x="3596161" y="3877097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24;p67">
              <a:extLst>
                <a:ext uri="{FF2B5EF4-FFF2-40B4-BE49-F238E27FC236}">
                  <a16:creationId xmlns:a16="http://schemas.microsoft.com/office/drawing/2014/main" id="{6F07BAD2-11CE-40B1-900F-AB56B53FE0AA}"/>
                </a:ext>
              </a:extLst>
            </p:cNvPr>
            <p:cNvSpPr/>
            <p:nvPr/>
          </p:nvSpPr>
          <p:spPr>
            <a:xfrm>
              <a:off x="3592707" y="3883984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25;p67">
              <a:extLst>
                <a:ext uri="{FF2B5EF4-FFF2-40B4-BE49-F238E27FC236}">
                  <a16:creationId xmlns:a16="http://schemas.microsoft.com/office/drawing/2014/main" id="{C91BD67A-F5E2-4F5A-9A0F-8EC0D45EB9AB}"/>
                </a:ext>
              </a:extLst>
            </p:cNvPr>
            <p:cNvSpPr/>
            <p:nvPr/>
          </p:nvSpPr>
          <p:spPr>
            <a:xfrm>
              <a:off x="3592216" y="3842679"/>
              <a:ext cx="158904" cy="93442"/>
            </a:xfrm>
            <a:custGeom>
              <a:avLst/>
              <a:gdLst/>
              <a:ahLst/>
              <a:cxnLst/>
              <a:rect l="l" t="t" r="r" b="b"/>
              <a:pathLst>
                <a:path w="8097" h="4762" extrusionOk="0">
                  <a:moveTo>
                    <a:pt x="5088" y="0"/>
                  </a:moveTo>
                  <a:lnTo>
                    <a:pt x="5038" y="25"/>
                  </a:lnTo>
                  <a:lnTo>
                    <a:pt x="4938" y="50"/>
                  </a:lnTo>
                  <a:lnTo>
                    <a:pt x="4838" y="50"/>
                  </a:lnTo>
                  <a:lnTo>
                    <a:pt x="4738" y="75"/>
                  </a:lnTo>
                  <a:lnTo>
                    <a:pt x="4637" y="100"/>
                  </a:lnTo>
                  <a:lnTo>
                    <a:pt x="4462" y="150"/>
                  </a:lnTo>
                  <a:lnTo>
                    <a:pt x="4362" y="176"/>
                  </a:lnTo>
                  <a:lnTo>
                    <a:pt x="4261" y="176"/>
                  </a:lnTo>
                  <a:lnTo>
                    <a:pt x="4161" y="201"/>
                  </a:lnTo>
                  <a:lnTo>
                    <a:pt x="4111" y="226"/>
                  </a:lnTo>
                  <a:lnTo>
                    <a:pt x="4086" y="226"/>
                  </a:lnTo>
                  <a:lnTo>
                    <a:pt x="3961" y="251"/>
                  </a:lnTo>
                  <a:lnTo>
                    <a:pt x="3835" y="276"/>
                  </a:lnTo>
                  <a:lnTo>
                    <a:pt x="3710" y="301"/>
                  </a:lnTo>
                  <a:lnTo>
                    <a:pt x="3635" y="301"/>
                  </a:lnTo>
                  <a:lnTo>
                    <a:pt x="3560" y="326"/>
                  </a:lnTo>
                  <a:lnTo>
                    <a:pt x="3459" y="326"/>
                  </a:lnTo>
                  <a:lnTo>
                    <a:pt x="3384" y="351"/>
                  </a:lnTo>
                  <a:lnTo>
                    <a:pt x="3309" y="376"/>
                  </a:lnTo>
                  <a:lnTo>
                    <a:pt x="3234" y="376"/>
                  </a:lnTo>
                  <a:lnTo>
                    <a:pt x="3134" y="401"/>
                  </a:lnTo>
                  <a:lnTo>
                    <a:pt x="3058" y="426"/>
                  </a:lnTo>
                  <a:lnTo>
                    <a:pt x="2958" y="451"/>
                  </a:lnTo>
                  <a:lnTo>
                    <a:pt x="2883" y="476"/>
                  </a:lnTo>
                  <a:lnTo>
                    <a:pt x="2783" y="501"/>
                  </a:lnTo>
                  <a:lnTo>
                    <a:pt x="2682" y="526"/>
                  </a:lnTo>
                  <a:lnTo>
                    <a:pt x="2607" y="551"/>
                  </a:lnTo>
                  <a:lnTo>
                    <a:pt x="2507" y="577"/>
                  </a:lnTo>
                  <a:lnTo>
                    <a:pt x="2407" y="602"/>
                  </a:lnTo>
                  <a:lnTo>
                    <a:pt x="2332" y="627"/>
                  </a:lnTo>
                  <a:lnTo>
                    <a:pt x="2231" y="652"/>
                  </a:lnTo>
                  <a:lnTo>
                    <a:pt x="2131" y="677"/>
                  </a:lnTo>
                  <a:lnTo>
                    <a:pt x="2031" y="702"/>
                  </a:lnTo>
                  <a:lnTo>
                    <a:pt x="1956" y="752"/>
                  </a:lnTo>
                  <a:lnTo>
                    <a:pt x="1855" y="777"/>
                  </a:lnTo>
                  <a:lnTo>
                    <a:pt x="1805" y="802"/>
                  </a:lnTo>
                  <a:lnTo>
                    <a:pt x="1755" y="802"/>
                  </a:lnTo>
                  <a:lnTo>
                    <a:pt x="1705" y="827"/>
                  </a:lnTo>
                  <a:lnTo>
                    <a:pt x="1655" y="852"/>
                  </a:lnTo>
                  <a:lnTo>
                    <a:pt x="1630" y="852"/>
                  </a:lnTo>
                  <a:lnTo>
                    <a:pt x="1580" y="877"/>
                  </a:lnTo>
                  <a:lnTo>
                    <a:pt x="1530" y="902"/>
                  </a:lnTo>
                  <a:lnTo>
                    <a:pt x="1479" y="902"/>
                  </a:lnTo>
                  <a:lnTo>
                    <a:pt x="1429" y="927"/>
                  </a:lnTo>
                  <a:lnTo>
                    <a:pt x="1404" y="952"/>
                  </a:lnTo>
                  <a:lnTo>
                    <a:pt x="1354" y="978"/>
                  </a:lnTo>
                  <a:lnTo>
                    <a:pt x="1304" y="1003"/>
                  </a:lnTo>
                  <a:lnTo>
                    <a:pt x="1254" y="1003"/>
                  </a:lnTo>
                  <a:lnTo>
                    <a:pt x="1229" y="1028"/>
                  </a:lnTo>
                  <a:lnTo>
                    <a:pt x="1179" y="1053"/>
                  </a:lnTo>
                  <a:lnTo>
                    <a:pt x="1129" y="1078"/>
                  </a:lnTo>
                  <a:lnTo>
                    <a:pt x="1104" y="1103"/>
                  </a:lnTo>
                  <a:lnTo>
                    <a:pt x="1053" y="1103"/>
                  </a:lnTo>
                  <a:lnTo>
                    <a:pt x="1028" y="1128"/>
                  </a:lnTo>
                  <a:lnTo>
                    <a:pt x="978" y="1153"/>
                  </a:lnTo>
                  <a:lnTo>
                    <a:pt x="928" y="1178"/>
                  </a:lnTo>
                  <a:lnTo>
                    <a:pt x="903" y="1203"/>
                  </a:lnTo>
                  <a:lnTo>
                    <a:pt x="853" y="1228"/>
                  </a:lnTo>
                  <a:lnTo>
                    <a:pt x="828" y="1253"/>
                  </a:lnTo>
                  <a:lnTo>
                    <a:pt x="778" y="1278"/>
                  </a:lnTo>
                  <a:lnTo>
                    <a:pt x="753" y="1278"/>
                  </a:lnTo>
                  <a:lnTo>
                    <a:pt x="702" y="1303"/>
                  </a:lnTo>
                  <a:lnTo>
                    <a:pt x="677" y="1328"/>
                  </a:lnTo>
                  <a:lnTo>
                    <a:pt x="652" y="1353"/>
                  </a:lnTo>
                  <a:lnTo>
                    <a:pt x="602" y="1379"/>
                  </a:lnTo>
                  <a:lnTo>
                    <a:pt x="577" y="1404"/>
                  </a:lnTo>
                  <a:lnTo>
                    <a:pt x="552" y="1429"/>
                  </a:lnTo>
                  <a:lnTo>
                    <a:pt x="527" y="1454"/>
                  </a:lnTo>
                  <a:lnTo>
                    <a:pt x="477" y="1479"/>
                  </a:lnTo>
                  <a:lnTo>
                    <a:pt x="452" y="1504"/>
                  </a:lnTo>
                  <a:lnTo>
                    <a:pt x="452" y="1529"/>
                  </a:lnTo>
                  <a:lnTo>
                    <a:pt x="427" y="1529"/>
                  </a:lnTo>
                  <a:lnTo>
                    <a:pt x="402" y="1554"/>
                  </a:lnTo>
                  <a:lnTo>
                    <a:pt x="377" y="1579"/>
                  </a:lnTo>
                  <a:lnTo>
                    <a:pt x="352" y="1604"/>
                  </a:lnTo>
                  <a:lnTo>
                    <a:pt x="327" y="1629"/>
                  </a:lnTo>
                  <a:lnTo>
                    <a:pt x="301" y="1654"/>
                  </a:lnTo>
                  <a:lnTo>
                    <a:pt x="276" y="1679"/>
                  </a:lnTo>
                  <a:lnTo>
                    <a:pt x="251" y="1704"/>
                  </a:lnTo>
                  <a:lnTo>
                    <a:pt x="226" y="1729"/>
                  </a:lnTo>
                  <a:lnTo>
                    <a:pt x="201" y="1754"/>
                  </a:lnTo>
                  <a:lnTo>
                    <a:pt x="201" y="1780"/>
                  </a:lnTo>
                  <a:lnTo>
                    <a:pt x="176" y="1805"/>
                  </a:lnTo>
                  <a:lnTo>
                    <a:pt x="151" y="1830"/>
                  </a:lnTo>
                  <a:lnTo>
                    <a:pt x="126" y="1855"/>
                  </a:lnTo>
                  <a:lnTo>
                    <a:pt x="151" y="1855"/>
                  </a:lnTo>
                  <a:lnTo>
                    <a:pt x="126" y="1880"/>
                  </a:lnTo>
                  <a:lnTo>
                    <a:pt x="101" y="1905"/>
                  </a:lnTo>
                  <a:lnTo>
                    <a:pt x="101" y="1930"/>
                  </a:lnTo>
                  <a:lnTo>
                    <a:pt x="76" y="1955"/>
                  </a:lnTo>
                  <a:lnTo>
                    <a:pt x="76" y="1980"/>
                  </a:lnTo>
                  <a:lnTo>
                    <a:pt x="51" y="2005"/>
                  </a:lnTo>
                  <a:lnTo>
                    <a:pt x="51" y="2030"/>
                  </a:lnTo>
                  <a:lnTo>
                    <a:pt x="26" y="2080"/>
                  </a:lnTo>
                  <a:lnTo>
                    <a:pt x="51" y="2055"/>
                  </a:lnTo>
                  <a:lnTo>
                    <a:pt x="26" y="2105"/>
                  </a:lnTo>
                  <a:lnTo>
                    <a:pt x="26" y="2130"/>
                  </a:lnTo>
                  <a:lnTo>
                    <a:pt x="26" y="2155"/>
                  </a:lnTo>
                  <a:lnTo>
                    <a:pt x="1" y="2181"/>
                  </a:lnTo>
                  <a:lnTo>
                    <a:pt x="1" y="2206"/>
                  </a:lnTo>
                  <a:lnTo>
                    <a:pt x="1" y="2231"/>
                  </a:lnTo>
                  <a:lnTo>
                    <a:pt x="1" y="2256"/>
                  </a:lnTo>
                  <a:lnTo>
                    <a:pt x="1" y="2281"/>
                  </a:lnTo>
                  <a:lnTo>
                    <a:pt x="1" y="2306"/>
                  </a:lnTo>
                  <a:lnTo>
                    <a:pt x="1" y="2331"/>
                  </a:lnTo>
                  <a:lnTo>
                    <a:pt x="1" y="2356"/>
                  </a:lnTo>
                  <a:lnTo>
                    <a:pt x="1" y="2381"/>
                  </a:lnTo>
                  <a:lnTo>
                    <a:pt x="1" y="2406"/>
                  </a:lnTo>
                  <a:lnTo>
                    <a:pt x="1" y="2431"/>
                  </a:lnTo>
                  <a:lnTo>
                    <a:pt x="1" y="2456"/>
                  </a:lnTo>
                  <a:lnTo>
                    <a:pt x="1" y="2481"/>
                  </a:lnTo>
                  <a:lnTo>
                    <a:pt x="1" y="2506"/>
                  </a:lnTo>
                  <a:lnTo>
                    <a:pt x="26" y="2531"/>
                  </a:lnTo>
                  <a:lnTo>
                    <a:pt x="26" y="2556"/>
                  </a:lnTo>
                  <a:lnTo>
                    <a:pt x="26" y="2582"/>
                  </a:lnTo>
                  <a:lnTo>
                    <a:pt x="26" y="2607"/>
                  </a:lnTo>
                  <a:lnTo>
                    <a:pt x="51" y="2632"/>
                  </a:lnTo>
                  <a:lnTo>
                    <a:pt x="51" y="2657"/>
                  </a:lnTo>
                  <a:lnTo>
                    <a:pt x="51" y="2682"/>
                  </a:lnTo>
                  <a:lnTo>
                    <a:pt x="76" y="2707"/>
                  </a:lnTo>
                  <a:lnTo>
                    <a:pt x="76" y="2732"/>
                  </a:lnTo>
                  <a:lnTo>
                    <a:pt x="76" y="2757"/>
                  </a:lnTo>
                  <a:lnTo>
                    <a:pt x="101" y="2782"/>
                  </a:lnTo>
                  <a:lnTo>
                    <a:pt x="101" y="2807"/>
                  </a:lnTo>
                  <a:lnTo>
                    <a:pt x="126" y="2832"/>
                  </a:lnTo>
                  <a:lnTo>
                    <a:pt x="126" y="2857"/>
                  </a:lnTo>
                  <a:lnTo>
                    <a:pt x="126" y="2882"/>
                  </a:lnTo>
                  <a:lnTo>
                    <a:pt x="151" y="2907"/>
                  </a:lnTo>
                  <a:lnTo>
                    <a:pt x="151" y="2932"/>
                  </a:lnTo>
                  <a:lnTo>
                    <a:pt x="176" y="2932"/>
                  </a:lnTo>
                  <a:lnTo>
                    <a:pt x="176" y="2957"/>
                  </a:lnTo>
                  <a:lnTo>
                    <a:pt x="201" y="2983"/>
                  </a:lnTo>
                  <a:lnTo>
                    <a:pt x="201" y="3008"/>
                  </a:lnTo>
                  <a:lnTo>
                    <a:pt x="226" y="3033"/>
                  </a:lnTo>
                  <a:lnTo>
                    <a:pt x="226" y="3058"/>
                  </a:lnTo>
                  <a:lnTo>
                    <a:pt x="251" y="3083"/>
                  </a:lnTo>
                  <a:lnTo>
                    <a:pt x="276" y="3108"/>
                  </a:lnTo>
                  <a:lnTo>
                    <a:pt x="301" y="3133"/>
                  </a:lnTo>
                  <a:lnTo>
                    <a:pt x="327" y="3158"/>
                  </a:lnTo>
                  <a:lnTo>
                    <a:pt x="327" y="3183"/>
                  </a:lnTo>
                  <a:lnTo>
                    <a:pt x="352" y="3183"/>
                  </a:lnTo>
                  <a:lnTo>
                    <a:pt x="352" y="3208"/>
                  </a:lnTo>
                  <a:lnTo>
                    <a:pt x="377" y="3233"/>
                  </a:lnTo>
                  <a:lnTo>
                    <a:pt x="402" y="3233"/>
                  </a:lnTo>
                  <a:lnTo>
                    <a:pt x="402" y="3258"/>
                  </a:lnTo>
                  <a:lnTo>
                    <a:pt x="427" y="3283"/>
                  </a:lnTo>
                  <a:lnTo>
                    <a:pt x="452" y="3308"/>
                  </a:lnTo>
                  <a:lnTo>
                    <a:pt x="477" y="3308"/>
                  </a:lnTo>
                  <a:lnTo>
                    <a:pt x="477" y="3333"/>
                  </a:lnTo>
                  <a:lnTo>
                    <a:pt x="502" y="3358"/>
                  </a:lnTo>
                  <a:lnTo>
                    <a:pt x="527" y="3358"/>
                  </a:lnTo>
                  <a:lnTo>
                    <a:pt x="552" y="3384"/>
                  </a:lnTo>
                  <a:lnTo>
                    <a:pt x="577" y="3409"/>
                  </a:lnTo>
                  <a:lnTo>
                    <a:pt x="602" y="3434"/>
                  </a:lnTo>
                  <a:lnTo>
                    <a:pt x="627" y="3459"/>
                  </a:lnTo>
                  <a:lnTo>
                    <a:pt x="677" y="3484"/>
                  </a:lnTo>
                  <a:lnTo>
                    <a:pt x="702" y="3509"/>
                  </a:lnTo>
                  <a:lnTo>
                    <a:pt x="753" y="3534"/>
                  </a:lnTo>
                  <a:lnTo>
                    <a:pt x="803" y="3559"/>
                  </a:lnTo>
                  <a:lnTo>
                    <a:pt x="828" y="3584"/>
                  </a:lnTo>
                  <a:lnTo>
                    <a:pt x="878" y="3609"/>
                  </a:lnTo>
                  <a:lnTo>
                    <a:pt x="928" y="3634"/>
                  </a:lnTo>
                  <a:lnTo>
                    <a:pt x="953" y="3659"/>
                  </a:lnTo>
                  <a:lnTo>
                    <a:pt x="1003" y="3684"/>
                  </a:lnTo>
                  <a:lnTo>
                    <a:pt x="1053" y="3709"/>
                  </a:lnTo>
                  <a:lnTo>
                    <a:pt x="1104" y="3734"/>
                  </a:lnTo>
                  <a:lnTo>
                    <a:pt x="1154" y="3759"/>
                  </a:lnTo>
                  <a:lnTo>
                    <a:pt x="1204" y="3759"/>
                  </a:lnTo>
                  <a:lnTo>
                    <a:pt x="1254" y="3785"/>
                  </a:lnTo>
                  <a:lnTo>
                    <a:pt x="1304" y="3810"/>
                  </a:lnTo>
                  <a:lnTo>
                    <a:pt x="1354" y="3835"/>
                  </a:lnTo>
                  <a:lnTo>
                    <a:pt x="1404" y="3860"/>
                  </a:lnTo>
                  <a:lnTo>
                    <a:pt x="1454" y="3860"/>
                  </a:lnTo>
                  <a:lnTo>
                    <a:pt x="1505" y="3885"/>
                  </a:lnTo>
                  <a:lnTo>
                    <a:pt x="1555" y="3910"/>
                  </a:lnTo>
                  <a:lnTo>
                    <a:pt x="1605" y="3935"/>
                  </a:lnTo>
                  <a:lnTo>
                    <a:pt x="1655" y="3935"/>
                  </a:lnTo>
                  <a:lnTo>
                    <a:pt x="1705" y="3960"/>
                  </a:lnTo>
                  <a:lnTo>
                    <a:pt x="1755" y="3985"/>
                  </a:lnTo>
                  <a:lnTo>
                    <a:pt x="1855" y="4010"/>
                  </a:lnTo>
                  <a:lnTo>
                    <a:pt x="1981" y="4060"/>
                  </a:lnTo>
                  <a:lnTo>
                    <a:pt x="2031" y="4060"/>
                  </a:lnTo>
                  <a:lnTo>
                    <a:pt x="2081" y="4085"/>
                  </a:lnTo>
                  <a:lnTo>
                    <a:pt x="2181" y="4110"/>
                  </a:lnTo>
                  <a:lnTo>
                    <a:pt x="2407" y="4186"/>
                  </a:lnTo>
                  <a:lnTo>
                    <a:pt x="2507" y="4211"/>
                  </a:lnTo>
                  <a:lnTo>
                    <a:pt x="2607" y="4261"/>
                  </a:lnTo>
                  <a:lnTo>
                    <a:pt x="2682" y="4286"/>
                  </a:lnTo>
                  <a:lnTo>
                    <a:pt x="2758" y="4286"/>
                  </a:lnTo>
                  <a:lnTo>
                    <a:pt x="2808" y="4311"/>
                  </a:lnTo>
                  <a:lnTo>
                    <a:pt x="2883" y="4336"/>
                  </a:lnTo>
                  <a:lnTo>
                    <a:pt x="2958" y="4361"/>
                  </a:lnTo>
                  <a:lnTo>
                    <a:pt x="3008" y="4386"/>
                  </a:lnTo>
                  <a:lnTo>
                    <a:pt x="3083" y="4386"/>
                  </a:lnTo>
                  <a:lnTo>
                    <a:pt x="3159" y="4411"/>
                  </a:lnTo>
                  <a:lnTo>
                    <a:pt x="3234" y="4436"/>
                  </a:lnTo>
                  <a:lnTo>
                    <a:pt x="3284" y="4461"/>
                  </a:lnTo>
                  <a:lnTo>
                    <a:pt x="3359" y="4461"/>
                  </a:lnTo>
                  <a:lnTo>
                    <a:pt x="3434" y="4486"/>
                  </a:lnTo>
                  <a:lnTo>
                    <a:pt x="3484" y="4486"/>
                  </a:lnTo>
                  <a:lnTo>
                    <a:pt x="3560" y="4511"/>
                  </a:lnTo>
                  <a:lnTo>
                    <a:pt x="3635" y="4536"/>
                  </a:lnTo>
                  <a:lnTo>
                    <a:pt x="3685" y="4536"/>
                  </a:lnTo>
                  <a:lnTo>
                    <a:pt x="3760" y="4561"/>
                  </a:lnTo>
                  <a:lnTo>
                    <a:pt x="3835" y="4561"/>
                  </a:lnTo>
                  <a:lnTo>
                    <a:pt x="3885" y="4587"/>
                  </a:lnTo>
                  <a:lnTo>
                    <a:pt x="3961" y="4587"/>
                  </a:lnTo>
                  <a:lnTo>
                    <a:pt x="4036" y="4612"/>
                  </a:lnTo>
                  <a:lnTo>
                    <a:pt x="4086" y="4612"/>
                  </a:lnTo>
                  <a:lnTo>
                    <a:pt x="4161" y="4637"/>
                  </a:lnTo>
                  <a:lnTo>
                    <a:pt x="4286" y="4637"/>
                  </a:lnTo>
                  <a:lnTo>
                    <a:pt x="4362" y="4662"/>
                  </a:lnTo>
                  <a:lnTo>
                    <a:pt x="4487" y="4662"/>
                  </a:lnTo>
                  <a:lnTo>
                    <a:pt x="4562" y="4687"/>
                  </a:lnTo>
                  <a:lnTo>
                    <a:pt x="4687" y="4687"/>
                  </a:lnTo>
                  <a:lnTo>
                    <a:pt x="4763" y="4712"/>
                  </a:lnTo>
                  <a:lnTo>
                    <a:pt x="4963" y="4712"/>
                  </a:lnTo>
                  <a:lnTo>
                    <a:pt x="5038" y="4737"/>
                  </a:lnTo>
                  <a:lnTo>
                    <a:pt x="5439" y="4737"/>
                  </a:lnTo>
                  <a:lnTo>
                    <a:pt x="5489" y="4762"/>
                  </a:lnTo>
                  <a:lnTo>
                    <a:pt x="6166" y="4762"/>
                  </a:lnTo>
                  <a:lnTo>
                    <a:pt x="6216" y="4737"/>
                  </a:lnTo>
                  <a:lnTo>
                    <a:pt x="6968" y="4737"/>
                  </a:lnTo>
                  <a:lnTo>
                    <a:pt x="7018" y="4712"/>
                  </a:lnTo>
                  <a:lnTo>
                    <a:pt x="7294" y="4712"/>
                  </a:lnTo>
                  <a:lnTo>
                    <a:pt x="7419" y="4687"/>
                  </a:lnTo>
                  <a:lnTo>
                    <a:pt x="7695" y="4687"/>
                  </a:lnTo>
                  <a:lnTo>
                    <a:pt x="7845" y="4662"/>
                  </a:lnTo>
                  <a:lnTo>
                    <a:pt x="7971" y="4662"/>
                  </a:lnTo>
                  <a:lnTo>
                    <a:pt x="8096" y="4637"/>
                  </a:lnTo>
                  <a:cubicBezTo>
                    <a:pt x="7921" y="4286"/>
                    <a:pt x="7745" y="3960"/>
                    <a:pt x="7570" y="3634"/>
                  </a:cubicBezTo>
                  <a:lnTo>
                    <a:pt x="7545" y="3659"/>
                  </a:lnTo>
                  <a:lnTo>
                    <a:pt x="7469" y="3684"/>
                  </a:lnTo>
                  <a:lnTo>
                    <a:pt x="7419" y="3709"/>
                  </a:lnTo>
                  <a:lnTo>
                    <a:pt x="7369" y="3734"/>
                  </a:lnTo>
                  <a:lnTo>
                    <a:pt x="7319" y="3785"/>
                  </a:lnTo>
                  <a:lnTo>
                    <a:pt x="7269" y="3810"/>
                  </a:lnTo>
                  <a:lnTo>
                    <a:pt x="7219" y="3835"/>
                  </a:lnTo>
                  <a:lnTo>
                    <a:pt x="7144" y="3860"/>
                  </a:lnTo>
                  <a:lnTo>
                    <a:pt x="7094" y="3885"/>
                  </a:lnTo>
                  <a:lnTo>
                    <a:pt x="7043" y="3910"/>
                  </a:lnTo>
                  <a:lnTo>
                    <a:pt x="6968" y="3935"/>
                  </a:lnTo>
                  <a:lnTo>
                    <a:pt x="6918" y="3985"/>
                  </a:lnTo>
                  <a:lnTo>
                    <a:pt x="6868" y="4010"/>
                  </a:lnTo>
                  <a:lnTo>
                    <a:pt x="6793" y="4010"/>
                  </a:lnTo>
                  <a:lnTo>
                    <a:pt x="6743" y="4035"/>
                  </a:lnTo>
                  <a:lnTo>
                    <a:pt x="6667" y="4060"/>
                  </a:lnTo>
                  <a:lnTo>
                    <a:pt x="6617" y="4085"/>
                  </a:lnTo>
                  <a:lnTo>
                    <a:pt x="6542" y="4110"/>
                  </a:lnTo>
                  <a:lnTo>
                    <a:pt x="6492" y="4135"/>
                  </a:lnTo>
                  <a:lnTo>
                    <a:pt x="6417" y="4160"/>
                  </a:lnTo>
                  <a:lnTo>
                    <a:pt x="6342" y="4160"/>
                  </a:lnTo>
                  <a:lnTo>
                    <a:pt x="6291" y="4186"/>
                  </a:lnTo>
                  <a:lnTo>
                    <a:pt x="6216" y="4211"/>
                  </a:lnTo>
                  <a:lnTo>
                    <a:pt x="6141" y="4211"/>
                  </a:lnTo>
                  <a:lnTo>
                    <a:pt x="6091" y="4236"/>
                  </a:lnTo>
                  <a:lnTo>
                    <a:pt x="6016" y="4261"/>
                  </a:lnTo>
                  <a:lnTo>
                    <a:pt x="5941" y="4261"/>
                  </a:lnTo>
                  <a:lnTo>
                    <a:pt x="5890" y="4286"/>
                  </a:lnTo>
                  <a:lnTo>
                    <a:pt x="5740" y="4286"/>
                  </a:lnTo>
                  <a:lnTo>
                    <a:pt x="5665" y="4311"/>
                  </a:lnTo>
                  <a:lnTo>
                    <a:pt x="5540" y="4311"/>
                  </a:lnTo>
                  <a:lnTo>
                    <a:pt x="5464" y="4336"/>
                  </a:lnTo>
                  <a:lnTo>
                    <a:pt x="4637" y="4336"/>
                  </a:lnTo>
                  <a:lnTo>
                    <a:pt x="4562" y="4311"/>
                  </a:lnTo>
                  <a:lnTo>
                    <a:pt x="4362" y="4311"/>
                  </a:lnTo>
                  <a:lnTo>
                    <a:pt x="4286" y="4286"/>
                  </a:lnTo>
                  <a:lnTo>
                    <a:pt x="4211" y="4286"/>
                  </a:lnTo>
                  <a:lnTo>
                    <a:pt x="4136" y="4261"/>
                  </a:lnTo>
                  <a:lnTo>
                    <a:pt x="4086" y="4261"/>
                  </a:lnTo>
                  <a:lnTo>
                    <a:pt x="4011" y="4236"/>
                  </a:lnTo>
                  <a:lnTo>
                    <a:pt x="3936" y="4236"/>
                  </a:lnTo>
                  <a:lnTo>
                    <a:pt x="3885" y="4211"/>
                  </a:lnTo>
                  <a:lnTo>
                    <a:pt x="3810" y="4211"/>
                  </a:lnTo>
                  <a:lnTo>
                    <a:pt x="3760" y="4186"/>
                  </a:lnTo>
                  <a:lnTo>
                    <a:pt x="3685" y="4160"/>
                  </a:lnTo>
                  <a:lnTo>
                    <a:pt x="3610" y="4135"/>
                  </a:lnTo>
                  <a:lnTo>
                    <a:pt x="3560" y="4135"/>
                  </a:lnTo>
                  <a:lnTo>
                    <a:pt x="3484" y="4110"/>
                  </a:lnTo>
                  <a:lnTo>
                    <a:pt x="3434" y="4085"/>
                  </a:lnTo>
                  <a:lnTo>
                    <a:pt x="3359" y="4060"/>
                  </a:lnTo>
                  <a:lnTo>
                    <a:pt x="3309" y="4035"/>
                  </a:lnTo>
                  <a:lnTo>
                    <a:pt x="3234" y="4010"/>
                  </a:lnTo>
                  <a:lnTo>
                    <a:pt x="3184" y="3985"/>
                  </a:lnTo>
                  <a:lnTo>
                    <a:pt x="3134" y="3960"/>
                  </a:lnTo>
                  <a:lnTo>
                    <a:pt x="3058" y="3935"/>
                  </a:lnTo>
                  <a:lnTo>
                    <a:pt x="3008" y="3910"/>
                  </a:lnTo>
                  <a:lnTo>
                    <a:pt x="2958" y="3885"/>
                  </a:lnTo>
                  <a:lnTo>
                    <a:pt x="2883" y="3860"/>
                  </a:lnTo>
                  <a:lnTo>
                    <a:pt x="2833" y="3810"/>
                  </a:lnTo>
                  <a:lnTo>
                    <a:pt x="2783" y="3785"/>
                  </a:lnTo>
                  <a:lnTo>
                    <a:pt x="2733" y="3759"/>
                  </a:lnTo>
                  <a:lnTo>
                    <a:pt x="2682" y="3709"/>
                  </a:lnTo>
                  <a:lnTo>
                    <a:pt x="2632" y="3684"/>
                  </a:lnTo>
                  <a:lnTo>
                    <a:pt x="2607" y="3684"/>
                  </a:lnTo>
                  <a:lnTo>
                    <a:pt x="2607" y="3659"/>
                  </a:lnTo>
                  <a:lnTo>
                    <a:pt x="2582" y="3659"/>
                  </a:lnTo>
                  <a:lnTo>
                    <a:pt x="2557" y="3634"/>
                  </a:lnTo>
                  <a:lnTo>
                    <a:pt x="2532" y="3609"/>
                  </a:lnTo>
                  <a:lnTo>
                    <a:pt x="2507" y="3584"/>
                  </a:lnTo>
                  <a:lnTo>
                    <a:pt x="2482" y="3584"/>
                  </a:lnTo>
                  <a:lnTo>
                    <a:pt x="2457" y="3559"/>
                  </a:lnTo>
                  <a:lnTo>
                    <a:pt x="2432" y="3534"/>
                  </a:lnTo>
                  <a:lnTo>
                    <a:pt x="2407" y="3509"/>
                  </a:lnTo>
                  <a:lnTo>
                    <a:pt x="2382" y="3484"/>
                  </a:lnTo>
                  <a:lnTo>
                    <a:pt x="2357" y="3459"/>
                  </a:lnTo>
                  <a:lnTo>
                    <a:pt x="2332" y="3459"/>
                  </a:lnTo>
                  <a:lnTo>
                    <a:pt x="2307" y="3434"/>
                  </a:lnTo>
                  <a:lnTo>
                    <a:pt x="2281" y="3409"/>
                  </a:lnTo>
                  <a:lnTo>
                    <a:pt x="2281" y="3384"/>
                  </a:lnTo>
                  <a:lnTo>
                    <a:pt x="2256" y="3358"/>
                  </a:lnTo>
                  <a:lnTo>
                    <a:pt x="2231" y="3333"/>
                  </a:lnTo>
                  <a:lnTo>
                    <a:pt x="2206" y="3308"/>
                  </a:lnTo>
                  <a:lnTo>
                    <a:pt x="2181" y="3283"/>
                  </a:lnTo>
                  <a:lnTo>
                    <a:pt x="2156" y="3258"/>
                  </a:lnTo>
                  <a:lnTo>
                    <a:pt x="2131" y="3233"/>
                  </a:lnTo>
                  <a:lnTo>
                    <a:pt x="2106" y="3208"/>
                  </a:lnTo>
                  <a:lnTo>
                    <a:pt x="2081" y="3183"/>
                  </a:lnTo>
                  <a:lnTo>
                    <a:pt x="2081" y="3158"/>
                  </a:lnTo>
                  <a:lnTo>
                    <a:pt x="2056" y="3133"/>
                  </a:lnTo>
                  <a:lnTo>
                    <a:pt x="2031" y="3108"/>
                  </a:lnTo>
                  <a:lnTo>
                    <a:pt x="2006" y="3083"/>
                  </a:lnTo>
                  <a:lnTo>
                    <a:pt x="2006" y="3058"/>
                  </a:lnTo>
                  <a:lnTo>
                    <a:pt x="1981" y="3033"/>
                  </a:lnTo>
                  <a:lnTo>
                    <a:pt x="1981" y="2983"/>
                  </a:lnTo>
                  <a:lnTo>
                    <a:pt x="1956" y="2957"/>
                  </a:lnTo>
                  <a:lnTo>
                    <a:pt x="1931" y="2932"/>
                  </a:lnTo>
                  <a:lnTo>
                    <a:pt x="1931" y="2907"/>
                  </a:lnTo>
                  <a:lnTo>
                    <a:pt x="1906" y="2882"/>
                  </a:lnTo>
                  <a:lnTo>
                    <a:pt x="1906" y="2857"/>
                  </a:lnTo>
                  <a:lnTo>
                    <a:pt x="1880" y="2832"/>
                  </a:lnTo>
                  <a:lnTo>
                    <a:pt x="1880" y="2807"/>
                  </a:lnTo>
                  <a:lnTo>
                    <a:pt x="1855" y="2782"/>
                  </a:lnTo>
                  <a:lnTo>
                    <a:pt x="1855" y="2732"/>
                  </a:lnTo>
                  <a:lnTo>
                    <a:pt x="1830" y="2707"/>
                  </a:lnTo>
                  <a:lnTo>
                    <a:pt x="1830" y="2682"/>
                  </a:lnTo>
                  <a:lnTo>
                    <a:pt x="1805" y="2657"/>
                  </a:lnTo>
                  <a:lnTo>
                    <a:pt x="1805" y="2632"/>
                  </a:lnTo>
                  <a:lnTo>
                    <a:pt x="1780" y="2607"/>
                  </a:lnTo>
                  <a:lnTo>
                    <a:pt x="1780" y="2556"/>
                  </a:lnTo>
                  <a:lnTo>
                    <a:pt x="1780" y="2531"/>
                  </a:lnTo>
                  <a:lnTo>
                    <a:pt x="1755" y="2506"/>
                  </a:lnTo>
                  <a:lnTo>
                    <a:pt x="1755" y="2456"/>
                  </a:lnTo>
                  <a:lnTo>
                    <a:pt x="1755" y="2431"/>
                  </a:lnTo>
                  <a:lnTo>
                    <a:pt x="1755" y="2381"/>
                  </a:lnTo>
                  <a:lnTo>
                    <a:pt x="1730" y="2356"/>
                  </a:lnTo>
                  <a:lnTo>
                    <a:pt x="1730" y="2306"/>
                  </a:lnTo>
                  <a:lnTo>
                    <a:pt x="1730" y="2281"/>
                  </a:lnTo>
                  <a:lnTo>
                    <a:pt x="1730" y="2231"/>
                  </a:lnTo>
                  <a:lnTo>
                    <a:pt x="1755" y="2206"/>
                  </a:lnTo>
                  <a:lnTo>
                    <a:pt x="1755" y="2155"/>
                  </a:lnTo>
                  <a:lnTo>
                    <a:pt x="1755" y="2130"/>
                  </a:lnTo>
                  <a:lnTo>
                    <a:pt x="1755" y="2080"/>
                  </a:lnTo>
                  <a:lnTo>
                    <a:pt x="1780" y="2055"/>
                  </a:lnTo>
                  <a:lnTo>
                    <a:pt x="1780" y="2005"/>
                  </a:lnTo>
                  <a:lnTo>
                    <a:pt x="1805" y="1980"/>
                  </a:lnTo>
                  <a:lnTo>
                    <a:pt x="1805" y="1930"/>
                  </a:lnTo>
                  <a:lnTo>
                    <a:pt x="1830" y="1905"/>
                  </a:lnTo>
                  <a:lnTo>
                    <a:pt x="1855" y="1880"/>
                  </a:lnTo>
                  <a:lnTo>
                    <a:pt x="1855" y="1855"/>
                  </a:lnTo>
                  <a:lnTo>
                    <a:pt x="1880" y="1805"/>
                  </a:lnTo>
                  <a:lnTo>
                    <a:pt x="1906" y="1780"/>
                  </a:lnTo>
                  <a:lnTo>
                    <a:pt x="1931" y="1754"/>
                  </a:lnTo>
                  <a:lnTo>
                    <a:pt x="1956" y="1729"/>
                  </a:lnTo>
                  <a:lnTo>
                    <a:pt x="1981" y="1704"/>
                  </a:lnTo>
                  <a:lnTo>
                    <a:pt x="2006" y="1679"/>
                  </a:lnTo>
                  <a:lnTo>
                    <a:pt x="2031" y="1654"/>
                  </a:lnTo>
                  <a:lnTo>
                    <a:pt x="2056" y="1629"/>
                  </a:lnTo>
                  <a:lnTo>
                    <a:pt x="2081" y="1604"/>
                  </a:lnTo>
                  <a:lnTo>
                    <a:pt x="2106" y="1579"/>
                  </a:lnTo>
                  <a:lnTo>
                    <a:pt x="2131" y="1554"/>
                  </a:lnTo>
                  <a:lnTo>
                    <a:pt x="2156" y="1529"/>
                  </a:lnTo>
                  <a:lnTo>
                    <a:pt x="2181" y="1529"/>
                  </a:lnTo>
                  <a:lnTo>
                    <a:pt x="2206" y="1504"/>
                  </a:lnTo>
                  <a:lnTo>
                    <a:pt x="2231" y="1479"/>
                  </a:lnTo>
                  <a:lnTo>
                    <a:pt x="2256" y="1454"/>
                  </a:lnTo>
                  <a:lnTo>
                    <a:pt x="2307" y="1429"/>
                  </a:lnTo>
                  <a:lnTo>
                    <a:pt x="2332" y="1429"/>
                  </a:lnTo>
                  <a:lnTo>
                    <a:pt x="2357" y="1404"/>
                  </a:lnTo>
                  <a:lnTo>
                    <a:pt x="2382" y="1379"/>
                  </a:lnTo>
                  <a:lnTo>
                    <a:pt x="2432" y="1379"/>
                  </a:lnTo>
                  <a:lnTo>
                    <a:pt x="2457" y="1353"/>
                  </a:lnTo>
                  <a:lnTo>
                    <a:pt x="2482" y="1328"/>
                  </a:lnTo>
                  <a:lnTo>
                    <a:pt x="2507" y="1328"/>
                  </a:lnTo>
                  <a:lnTo>
                    <a:pt x="2557" y="1303"/>
                  </a:lnTo>
                  <a:lnTo>
                    <a:pt x="2582" y="1278"/>
                  </a:lnTo>
                  <a:lnTo>
                    <a:pt x="2632" y="1278"/>
                  </a:lnTo>
                  <a:lnTo>
                    <a:pt x="2657" y="1253"/>
                  </a:lnTo>
                  <a:lnTo>
                    <a:pt x="2682" y="1253"/>
                  </a:lnTo>
                  <a:lnTo>
                    <a:pt x="2733" y="1228"/>
                  </a:lnTo>
                  <a:lnTo>
                    <a:pt x="2758" y="1228"/>
                  </a:lnTo>
                  <a:lnTo>
                    <a:pt x="2783" y="1203"/>
                  </a:lnTo>
                  <a:lnTo>
                    <a:pt x="2833" y="1203"/>
                  </a:lnTo>
                  <a:lnTo>
                    <a:pt x="2858" y="1178"/>
                  </a:lnTo>
                  <a:lnTo>
                    <a:pt x="2908" y="1178"/>
                  </a:lnTo>
                  <a:lnTo>
                    <a:pt x="2933" y="1153"/>
                  </a:lnTo>
                  <a:lnTo>
                    <a:pt x="3008" y="1128"/>
                  </a:lnTo>
                  <a:lnTo>
                    <a:pt x="3083" y="1103"/>
                  </a:lnTo>
                  <a:lnTo>
                    <a:pt x="3159" y="1103"/>
                  </a:lnTo>
                  <a:lnTo>
                    <a:pt x="3234" y="1078"/>
                  </a:lnTo>
                  <a:lnTo>
                    <a:pt x="3309" y="1053"/>
                  </a:lnTo>
                  <a:lnTo>
                    <a:pt x="3384" y="1053"/>
                  </a:lnTo>
                  <a:lnTo>
                    <a:pt x="3484" y="1028"/>
                  </a:lnTo>
                  <a:lnTo>
                    <a:pt x="3560" y="1003"/>
                  </a:lnTo>
                  <a:lnTo>
                    <a:pt x="3635" y="1003"/>
                  </a:lnTo>
                  <a:lnTo>
                    <a:pt x="3710" y="978"/>
                  </a:lnTo>
                  <a:lnTo>
                    <a:pt x="3785" y="978"/>
                  </a:lnTo>
                  <a:lnTo>
                    <a:pt x="3860" y="952"/>
                  </a:lnTo>
                  <a:lnTo>
                    <a:pt x="4011" y="952"/>
                  </a:lnTo>
                  <a:lnTo>
                    <a:pt x="4086" y="927"/>
                  </a:lnTo>
                  <a:lnTo>
                    <a:pt x="4236" y="927"/>
                  </a:lnTo>
                  <a:lnTo>
                    <a:pt x="4312" y="902"/>
                  </a:lnTo>
                  <a:lnTo>
                    <a:pt x="4662" y="902"/>
                  </a:lnTo>
                  <a:lnTo>
                    <a:pt x="4713" y="877"/>
                  </a:lnTo>
                  <a:lnTo>
                    <a:pt x="5364" y="877"/>
                  </a:lnTo>
                  <a:lnTo>
                    <a:pt x="5815" y="927"/>
                  </a:lnTo>
                  <a:cubicBezTo>
                    <a:pt x="5590" y="602"/>
                    <a:pt x="5339" y="301"/>
                    <a:pt x="5088" y="0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26;p67">
              <a:extLst>
                <a:ext uri="{FF2B5EF4-FFF2-40B4-BE49-F238E27FC236}">
                  <a16:creationId xmlns:a16="http://schemas.microsoft.com/office/drawing/2014/main" id="{CEA6512F-5721-478B-BA6E-A1513CF7B062}"/>
                </a:ext>
              </a:extLst>
            </p:cNvPr>
            <p:cNvSpPr/>
            <p:nvPr/>
          </p:nvSpPr>
          <p:spPr>
            <a:xfrm>
              <a:off x="3593198" y="388202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27;p67">
              <a:extLst>
                <a:ext uri="{FF2B5EF4-FFF2-40B4-BE49-F238E27FC236}">
                  <a16:creationId xmlns:a16="http://schemas.microsoft.com/office/drawing/2014/main" id="{F51103AF-B178-46A7-8077-1FC337A98980}"/>
                </a:ext>
              </a:extLst>
            </p:cNvPr>
            <p:cNvSpPr/>
            <p:nvPr/>
          </p:nvSpPr>
          <p:spPr>
            <a:xfrm>
              <a:off x="3641416" y="3883003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25"/>
                  </a:move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28;p67">
              <a:extLst>
                <a:ext uri="{FF2B5EF4-FFF2-40B4-BE49-F238E27FC236}">
                  <a16:creationId xmlns:a16="http://schemas.microsoft.com/office/drawing/2014/main" id="{45A01764-8C01-4F97-BC10-46813E568ACB}"/>
                </a:ext>
              </a:extLst>
            </p:cNvPr>
            <p:cNvSpPr/>
            <p:nvPr/>
          </p:nvSpPr>
          <p:spPr>
            <a:xfrm>
              <a:off x="3642888" y="38820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29;p67">
              <a:extLst>
                <a:ext uri="{FF2B5EF4-FFF2-40B4-BE49-F238E27FC236}">
                  <a16:creationId xmlns:a16="http://schemas.microsoft.com/office/drawing/2014/main" id="{4282E7BD-90DA-4338-AE86-50AE1800AF97}"/>
                </a:ext>
              </a:extLst>
            </p:cNvPr>
            <p:cNvSpPr/>
            <p:nvPr/>
          </p:nvSpPr>
          <p:spPr>
            <a:xfrm>
              <a:off x="3639434" y="3885947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6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30;p67">
              <a:extLst>
                <a:ext uri="{FF2B5EF4-FFF2-40B4-BE49-F238E27FC236}">
                  <a16:creationId xmlns:a16="http://schemas.microsoft.com/office/drawing/2014/main" id="{2FFF5CE3-E5F3-4155-B4D1-DBDDC0622C6D}"/>
                </a:ext>
              </a:extLst>
            </p:cNvPr>
            <p:cNvSpPr/>
            <p:nvPr/>
          </p:nvSpPr>
          <p:spPr>
            <a:xfrm>
              <a:off x="3639434" y="388594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31;p67">
              <a:extLst>
                <a:ext uri="{FF2B5EF4-FFF2-40B4-BE49-F238E27FC236}">
                  <a16:creationId xmlns:a16="http://schemas.microsoft.com/office/drawing/2014/main" id="{1A7BD721-397A-4931-9354-C4E53A08220F}"/>
                </a:ext>
              </a:extLst>
            </p:cNvPr>
            <p:cNvSpPr/>
            <p:nvPr/>
          </p:nvSpPr>
          <p:spPr>
            <a:xfrm>
              <a:off x="3443675" y="453708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32;p67">
              <a:extLst>
                <a:ext uri="{FF2B5EF4-FFF2-40B4-BE49-F238E27FC236}">
                  <a16:creationId xmlns:a16="http://schemas.microsoft.com/office/drawing/2014/main" id="{2CB1030C-0370-4C56-A7A0-54B75C2E01E5}"/>
                </a:ext>
              </a:extLst>
            </p:cNvPr>
            <p:cNvSpPr/>
            <p:nvPr/>
          </p:nvSpPr>
          <p:spPr>
            <a:xfrm>
              <a:off x="3592216" y="389185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33;p67">
              <a:extLst>
                <a:ext uri="{FF2B5EF4-FFF2-40B4-BE49-F238E27FC236}">
                  <a16:creationId xmlns:a16="http://schemas.microsoft.com/office/drawing/2014/main" id="{E2319405-313A-47A6-BD25-CFAD9B4E8F92}"/>
                </a:ext>
              </a:extLst>
            </p:cNvPr>
            <p:cNvSpPr/>
            <p:nvPr/>
          </p:nvSpPr>
          <p:spPr>
            <a:xfrm>
              <a:off x="3443675" y="4537571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34;p67">
              <a:extLst>
                <a:ext uri="{FF2B5EF4-FFF2-40B4-BE49-F238E27FC236}">
                  <a16:creationId xmlns:a16="http://schemas.microsoft.com/office/drawing/2014/main" id="{46F92AFA-1688-43EF-A105-CF407F2EED7A}"/>
                </a:ext>
              </a:extLst>
            </p:cNvPr>
            <p:cNvSpPr/>
            <p:nvPr/>
          </p:nvSpPr>
          <p:spPr>
            <a:xfrm>
              <a:off x="3639434" y="3866285"/>
              <a:ext cx="98400" cy="49194"/>
            </a:xfrm>
            <a:custGeom>
              <a:avLst/>
              <a:gdLst/>
              <a:ahLst/>
              <a:cxnLst/>
              <a:rect l="l" t="t" r="r" b="b"/>
              <a:pathLst>
                <a:path w="5014" h="2507" extrusionOk="0">
                  <a:moveTo>
                    <a:pt x="3610" y="0"/>
                  </a:moveTo>
                  <a:lnTo>
                    <a:pt x="2958" y="25"/>
                  </a:lnTo>
                  <a:lnTo>
                    <a:pt x="2783" y="25"/>
                  </a:lnTo>
                  <a:lnTo>
                    <a:pt x="2733" y="50"/>
                  </a:lnTo>
                  <a:lnTo>
                    <a:pt x="2582" y="50"/>
                  </a:lnTo>
                  <a:lnTo>
                    <a:pt x="2532" y="75"/>
                  </a:lnTo>
                  <a:lnTo>
                    <a:pt x="2432" y="75"/>
                  </a:lnTo>
                  <a:lnTo>
                    <a:pt x="2357" y="100"/>
                  </a:lnTo>
                  <a:lnTo>
                    <a:pt x="2307" y="100"/>
                  </a:lnTo>
                  <a:lnTo>
                    <a:pt x="2231" y="125"/>
                  </a:lnTo>
                  <a:lnTo>
                    <a:pt x="2181" y="125"/>
                  </a:lnTo>
                  <a:lnTo>
                    <a:pt x="2106" y="150"/>
                  </a:lnTo>
                  <a:lnTo>
                    <a:pt x="2031" y="150"/>
                  </a:lnTo>
                  <a:lnTo>
                    <a:pt x="1981" y="176"/>
                  </a:lnTo>
                  <a:lnTo>
                    <a:pt x="1906" y="176"/>
                  </a:lnTo>
                  <a:lnTo>
                    <a:pt x="1830" y="201"/>
                  </a:lnTo>
                  <a:lnTo>
                    <a:pt x="1755" y="226"/>
                  </a:lnTo>
                  <a:lnTo>
                    <a:pt x="1705" y="226"/>
                  </a:lnTo>
                  <a:lnTo>
                    <a:pt x="1630" y="251"/>
                  </a:lnTo>
                  <a:lnTo>
                    <a:pt x="1555" y="276"/>
                  </a:lnTo>
                  <a:lnTo>
                    <a:pt x="1479" y="276"/>
                  </a:lnTo>
                  <a:lnTo>
                    <a:pt x="1404" y="301"/>
                  </a:lnTo>
                  <a:lnTo>
                    <a:pt x="1329" y="326"/>
                  </a:lnTo>
                  <a:lnTo>
                    <a:pt x="1279" y="351"/>
                  </a:lnTo>
                  <a:lnTo>
                    <a:pt x="1204" y="376"/>
                  </a:lnTo>
                  <a:lnTo>
                    <a:pt x="1129" y="376"/>
                  </a:lnTo>
                  <a:lnTo>
                    <a:pt x="1053" y="401"/>
                  </a:lnTo>
                  <a:lnTo>
                    <a:pt x="1003" y="426"/>
                  </a:lnTo>
                  <a:lnTo>
                    <a:pt x="928" y="451"/>
                  </a:lnTo>
                  <a:lnTo>
                    <a:pt x="853" y="476"/>
                  </a:lnTo>
                  <a:lnTo>
                    <a:pt x="803" y="501"/>
                  </a:lnTo>
                  <a:lnTo>
                    <a:pt x="728" y="526"/>
                  </a:lnTo>
                  <a:lnTo>
                    <a:pt x="703" y="526"/>
                  </a:lnTo>
                  <a:lnTo>
                    <a:pt x="677" y="551"/>
                  </a:lnTo>
                  <a:lnTo>
                    <a:pt x="652" y="551"/>
                  </a:lnTo>
                  <a:lnTo>
                    <a:pt x="602" y="577"/>
                  </a:lnTo>
                  <a:lnTo>
                    <a:pt x="577" y="577"/>
                  </a:lnTo>
                  <a:lnTo>
                    <a:pt x="552" y="602"/>
                  </a:lnTo>
                  <a:lnTo>
                    <a:pt x="527" y="602"/>
                  </a:lnTo>
                  <a:lnTo>
                    <a:pt x="502" y="627"/>
                  </a:lnTo>
                  <a:lnTo>
                    <a:pt x="477" y="627"/>
                  </a:lnTo>
                  <a:lnTo>
                    <a:pt x="452" y="652"/>
                  </a:lnTo>
                  <a:lnTo>
                    <a:pt x="427" y="652"/>
                  </a:lnTo>
                  <a:lnTo>
                    <a:pt x="402" y="677"/>
                  </a:lnTo>
                  <a:lnTo>
                    <a:pt x="377" y="702"/>
                  </a:lnTo>
                  <a:lnTo>
                    <a:pt x="352" y="702"/>
                  </a:lnTo>
                  <a:lnTo>
                    <a:pt x="327" y="727"/>
                  </a:lnTo>
                  <a:lnTo>
                    <a:pt x="302" y="727"/>
                  </a:lnTo>
                  <a:lnTo>
                    <a:pt x="276" y="752"/>
                  </a:lnTo>
                  <a:lnTo>
                    <a:pt x="251" y="752"/>
                  </a:lnTo>
                  <a:lnTo>
                    <a:pt x="226" y="777"/>
                  </a:lnTo>
                  <a:lnTo>
                    <a:pt x="201" y="802"/>
                  </a:lnTo>
                  <a:lnTo>
                    <a:pt x="176" y="802"/>
                  </a:lnTo>
                  <a:lnTo>
                    <a:pt x="151" y="827"/>
                  </a:lnTo>
                  <a:lnTo>
                    <a:pt x="126" y="852"/>
                  </a:lnTo>
                  <a:lnTo>
                    <a:pt x="101" y="877"/>
                  </a:lnTo>
                  <a:lnTo>
                    <a:pt x="76" y="902"/>
                  </a:lnTo>
                  <a:lnTo>
                    <a:pt x="51" y="927"/>
                  </a:lnTo>
                  <a:lnTo>
                    <a:pt x="26" y="952"/>
                  </a:lnTo>
                  <a:lnTo>
                    <a:pt x="26" y="978"/>
                  </a:lnTo>
                  <a:lnTo>
                    <a:pt x="1" y="1003"/>
                  </a:lnTo>
                  <a:lnTo>
                    <a:pt x="1" y="1028"/>
                  </a:lnTo>
                  <a:lnTo>
                    <a:pt x="1" y="1053"/>
                  </a:lnTo>
                  <a:lnTo>
                    <a:pt x="1" y="1078"/>
                  </a:lnTo>
                  <a:lnTo>
                    <a:pt x="1" y="1103"/>
                  </a:lnTo>
                  <a:lnTo>
                    <a:pt x="1" y="1128"/>
                  </a:lnTo>
                  <a:lnTo>
                    <a:pt x="1" y="1153"/>
                  </a:lnTo>
                  <a:lnTo>
                    <a:pt x="26" y="1178"/>
                  </a:lnTo>
                  <a:lnTo>
                    <a:pt x="26" y="1203"/>
                  </a:lnTo>
                  <a:lnTo>
                    <a:pt x="26" y="1228"/>
                  </a:lnTo>
                  <a:lnTo>
                    <a:pt x="51" y="1253"/>
                  </a:lnTo>
                  <a:lnTo>
                    <a:pt x="51" y="1278"/>
                  </a:lnTo>
                  <a:lnTo>
                    <a:pt x="51" y="1303"/>
                  </a:lnTo>
                  <a:lnTo>
                    <a:pt x="76" y="1328"/>
                  </a:lnTo>
                  <a:lnTo>
                    <a:pt x="101" y="1353"/>
                  </a:lnTo>
                  <a:lnTo>
                    <a:pt x="101" y="1379"/>
                  </a:lnTo>
                  <a:lnTo>
                    <a:pt x="101" y="1404"/>
                  </a:lnTo>
                  <a:lnTo>
                    <a:pt x="126" y="1404"/>
                  </a:lnTo>
                  <a:lnTo>
                    <a:pt x="126" y="1429"/>
                  </a:lnTo>
                  <a:lnTo>
                    <a:pt x="126" y="1454"/>
                  </a:lnTo>
                  <a:lnTo>
                    <a:pt x="151" y="1454"/>
                  </a:lnTo>
                  <a:lnTo>
                    <a:pt x="151" y="1479"/>
                  </a:lnTo>
                  <a:lnTo>
                    <a:pt x="176" y="1504"/>
                  </a:lnTo>
                  <a:lnTo>
                    <a:pt x="201" y="1529"/>
                  </a:lnTo>
                  <a:lnTo>
                    <a:pt x="201" y="1554"/>
                  </a:lnTo>
                  <a:lnTo>
                    <a:pt x="226" y="1554"/>
                  </a:lnTo>
                  <a:lnTo>
                    <a:pt x="226" y="1579"/>
                  </a:lnTo>
                  <a:lnTo>
                    <a:pt x="251" y="1604"/>
                  </a:lnTo>
                  <a:lnTo>
                    <a:pt x="276" y="1629"/>
                  </a:lnTo>
                  <a:lnTo>
                    <a:pt x="276" y="1654"/>
                  </a:lnTo>
                  <a:lnTo>
                    <a:pt x="302" y="1654"/>
                  </a:lnTo>
                  <a:lnTo>
                    <a:pt x="327" y="1679"/>
                  </a:lnTo>
                  <a:lnTo>
                    <a:pt x="327" y="1704"/>
                  </a:lnTo>
                  <a:lnTo>
                    <a:pt x="352" y="1704"/>
                  </a:lnTo>
                  <a:lnTo>
                    <a:pt x="352" y="1729"/>
                  </a:lnTo>
                  <a:lnTo>
                    <a:pt x="377" y="1729"/>
                  </a:lnTo>
                  <a:lnTo>
                    <a:pt x="402" y="1754"/>
                  </a:lnTo>
                  <a:lnTo>
                    <a:pt x="402" y="1780"/>
                  </a:lnTo>
                  <a:lnTo>
                    <a:pt x="427" y="1780"/>
                  </a:lnTo>
                  <a:lnTo>
                    <a:pt x="452" y="1805"/>
                  </a:lnTo>
                  <a:lnTo>
                    <a:pt x="477" y="1830"/>
                  </a:lnTo>
                  <a:lnTo>
                    <a:pt x="502" y="1830"/>
                  </a:lnTo>
                  <a:lnTo>
                    <a:pt x="502" y="1855"/>
                  </a:lnTo>
                  <a:lnTo>
                    <a:pt x="527" y="1880"/>
                  </a:lnTo>
                  <a:lnTo>
                    <a:pt x="552" y="1880"/>
                  </a:lnTo>
                  <a:lnTo>
                    <a:pt x="577" y="1905"/>
                  </a:lnTo>
                  <a:lnTo>
                    <a:pt x="602" y="1905"/>
                  </a:lnTo>
                  <a:lnTo>
                    <a:pt x="602" y="1930"/>
                  </a:lnTo>
                  <a:lnTo>
                    <a:pt x="652" y="1955"/>
                  </a:lnTo>
                  <a:lnTo>
                    <a:pt x="677" y="1980"/>
                  </a:lnTo>
                  <a:lnTo>
                    <a:pt x="728" y="2005"/>
                  </a:lnTo>
                  <a:lnTo>
                    <a:pt x="778" y="2030"/>
                  </a:lnTo>
                  <a:lnTo>
                    <a:pt x="803" y="2055"/>
                  </a:lnTo>
                  <a:lnTo>
                    <a:pt x="853" y="2080"/>
                  </a:lnTo>
                  <a:lnTo>
                    <a:pt x="903" y="2105"/>
                  </a:lnTo>
                  <a:lnTo>
                    <a:pt x="953" y="2130"/>
                  </a:lnTo>
                  <a:lnTo>
                    <a:pt x="1003" y="2155"/>
                  </a:lnTo>
                  <a:lnTo>
                    <a:pt x="1053" y="2155"/>
                  </a:lnTo>
                  <a:lnTo>
                    <a:pt x="1104" y="2181"/>
                  </a:lnTo>
                  <a:lnTo>
                    <a:pt x="1154" y="2206"/>
                  </a:lnTo>
                  <a:lnTo>
                    <a:pt x="1204" y="2231"/>
                  </a:lnTo>
                  <a:lnTo>
                    <a:pt x="1254" y="2256"/>
                  </a:lnTo>
                  <a:lnTo>
                    <a:pt x="1304" y="2256"/>
                  </a:lnTo>
                  <a:lnTo>
                    <a:pt x="1354" y="2281"/>
                  </a:lnTo>
                  <a:lnTo>
                    <a:pt x="1404" y="2306"/>
                  </a:lnTo>
                  <a:lnTo>
                    <a:pt x="1454" y="2306"/>
                  </a:lnTo>
                  <a:lnTo>
                    <a:pt x="1530" y="2331"/>
                  </a:lnTo>
                  <a:lnTo>
                    <a:pt x="1580" y="2356"/>
                  </a:lnTo>
                  <a:lnTo>
                    <a:pt x="1630" y="2356"/>
                  </a:lnTo>
                  <a:lnTo>
                    <a:pt x="1680" y="2381"/>
                  </a:lnTo>
                  <a:lnTo>
                    <a:pt x="1755" y="2381"/>
                  </a:lnTo>
                  <a:lnTo>
                    <a:pt x="1805" y="2406"/>
                  </a:lnTo>
                  <a:lnTo>
                    <a:pt x="1855" y="2406"/>
                  </a:lnTo>
                  <a:lnTo>
                    <a:pt x="1931" y="2431"/>
                  </a:lnTo>
                  <a:lnTo>
                    <a:pt x="2031" y="2431"/>
                  </a:lnTo>
                  <a:lnTo>
                    <a:pt x="2106" y="2456"/>
                  </a:lnTo>
                  <a:lnTo>
                    <a:pt x="2231" y="2456"/>
                  </a:lnTo>
                  <a:lnTo>
                    <a:pt x="2281" y="2481"/>
                  </a:lnTo>
                  <a:lnTo>
                    <a:pt x="2457" y="2481"/>
                  </a:lnTo>
                  <a:lnTo>
                    <a:pt x="2532" y="2506"/>
                  </a:lnTo>
                  <a:lnTo>
                    <a:pt x="3409" y="2506"/>
                  </a:lnTo>
                  <a:lnTo>
                    <a:pt x="3459" y="2481"/>
                  </a:lnTo>
                  <a:lnTo>
                    <a:pt x="3710" y="2481"/>
                  </a:lnTo>
                  <a:lnTo>
                    <a:pt x="3785" y="2456"/>
                  </a:lnTo>
                  <a:lnTo>
                    <a:pt x="3911" y="2456"/>
                  </a:lnTo>
                  <a:lnTo>
                    <a:pt x="3961" y="2431"/>
                  </a:lnTo>
                  <a:lnTo>
                    <a:pt x="4011" y="2431"/>
                  </a:lnTo>
                  <a:lnTo>
                    <a:pt x="4086" y="2406"/>
                  </a:lnTo>
                  <a:lnTo>
                    <a:pt x="4136" y="2406"/>
                  </a:lnTo>
                  <a:lnTo>
                    <a:pt x="4186" y="2381"/>
                  </a:lnTo>
                  <a:lnTo>
                    <a:pt x="4261" y="2381"/>
                  </a:lnTo>
                  <a:lnTo>
                    <a:pt x="4312" y="2356"/>
                  </a:lnTo>
                  <a:lnTo>
                    <a:pt x="4362" y="2356"/>
                  </a:lnTo>
                  <a:lnTo>
                    <a:pt x="4437" y="2331"/>
                  </a:lnTo>
                  <a:lnTo>
                    <a:pt x="4487" y="2331"/>
                  </a:lnTo>
                  <a:lnTo>
                    <a:pt x="4537" y="2306"/>
                  </a:lnTo>
                  <a:lnTo>
                    <a:pt x="4587" y="2281"/>
                  </a:lnTo>
                  <a:lnTo>
                    <a:pt x="4637" y="2281"/>
                  </a:lnTo>
                  <a:lnTo>
                    <a:pt x="4713" y="2256"/>
                  </a:lnTo>
                  <a:lnTo>
                    <a:pt x="4763" y="2231"/>
                  </a:lnTo>
                  <a:lnTo>
                    <a:pt x="4813" y="2206"/>
                  </a:lnTo>
                  <a:lnTo>
                    <a:pt x="4863" y="2181"/>
                  </a:lnTo>
                  <a:lnTo>
                    <a:pt x="4913" y="2181"/>
                  </a:lnTo>
                  <a:lnTo>
                    <a:pt x="4963" y="2155"/>
                  </a:lnTo>
                  <a:lnTo>
                    <a:pt x="5013" y="2130"/>
                  </a:lnTo>
                  <a:cubicBezTo>
                    <a:pt x="4587" y="1404"/>
                    <a:pt x="4111" y="677"/>
                    <a:pt x="3610" y="0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35;p67">
              <a:extLst>
                <a:ext uri="{FF2B5EF4-FFF2-40B4-BE49-F238E27FC236}">
                  <a16:creationId xmlns:a16="http://schemas.microsoft.com/office/drawing/2014/main" id="{810089AA-D80F-4C7E-89F6-521BB83CDB2B}"/>
                </a:ext>
              </a:extLst>
            </p:cNvPr>
            <p:cNvSpPr/>
            <p:nvPr/>
          </p:nvSpPr>
          <p:spPr>
            <a:xfrm>
              <a:off x="3343842" y="4516437"/>
              <a:ext cx="100343" cy="27393"/>
            </a:xfrm>
            <a:custGeom>
              <a:avLst/>
              <a:gdLst/>
              <a:ahLst/>
              <a:cxnLst/>
              <a:rect l="l" t="t" r="r" b="b"/>
              <a:pathLst>
                <a:path w="5113" h="1396" extrusionOk="0">
                  <a:moveTo>
                    <a:pt x="2581" y="0"/>
                  </a:moveTo>
                  <a:lnTo>
                    <a:pt x="2531" y="25"/>
                  </a:lnTo>
                  <a:lnTo>
                    <a:pt x="2256" y="25"/>
                  </a:lnTo>
                  <a:lnTo>
                    <a:pt x="2206" y="50"/>
                  </a:lnTo>
                  <a:lnTo>
                    <a:pt x="2080" y="50"/>
                  </a:lnTo>
                  <a:lnTo>
                    <a:pt x="2030" y="75"/>
                  </a:lnTo>
                  <a:lnTo>
                    <a:pt x="1980" y="75"/>
                  </a:lnTo>
                  <a:lnTo>
                    <a:pt x="1930" y="100"/>
                  </a:lnTo>
                  <a:lnTo>
                    <a:pt x="1880" y="100"/>
                  </a:lnTo>
                  <a:lnTo>
                    <a:pt x="1830" y="125"/>
                  </a:lnTo>
                  <a:lnTo>
                    <a:pt x="1754" y="125"/>
                  </a:lnTo>
                  <a:lnTo>
                    <a:pt x="1704" y="150"/>
                  </a:lnTo>
                  <a:lnTo>
                    <a:pt x="1654" y="150"/>
                  </a:lnTo>
                  <a:lnTo>
                    <a:pt x="1604" y="176"/>
                  </a:lnTo>
                  <a:lnTo>
                    <a:pt x="1554" y="201"/>
                  </a:lnTo>
                  <a:lnTo>
                    <a:pt x="1504" y="201"/>
                  </a:lnTo>
                  <a:lnTo>
                    <a:pt x="1454" y="226"/>
                  </a:lnTo>
                  <a:lnTo>
                    <a:pt x="1404" y="251"/>
                  </a:lnTo>
                  <a:lnTo>
                    <a:pt x="1353" y="276"/>
                  </a:lnTo>
                  <a:lnTo>
                    <a:pt x="1303" y="301"/>
                  </a:lnTo>
                  <a:lnTo>
                    <a:pt x="1253" y="326"/>
                  </a:lnTo>
                  <a:lnTo>
                    <a:pt x="1203" y="326"/>
                  </a:lnTo>
                  <a:lnTo>
                    <a:pt x="1203" y="351"/>
                  </a:lnTo>
                  <a:lnTo>
                    <a:pt x="1153" y="376"/>
                  </a:lnTo>
                  <a:lnTo>
                    <a:pt x="1103" y="401"/>
                  </a:lnTo>
                  <a:lnTo>
                    <a:pt x="1053" y="426"/>
                  </a:lnTo>
                  <a:lnTo>
                    <a:pt x="1003" y="451"/>
                  </a:lnTo>
                  <a:lnTo>
                    <a:pt x="952" y="476"/>
                  </a:lnTo>
                  <a:lnTo>
                    <a:pt x="902" y="501"/>
                  </a:lnTo>
                  <a:lnTo>
                    <a:pt x="852" y="526"/>
                  </a:lnTo>
                  <a:lnTo>
                    <a:pt x="802" y="551"/>
                  </a:lnTo>
                  <a:lnTo>
                    <a:pt x="777" y="602"/>
                  </a:lnTo>
                  <a:lnTo>
                    <a:pt x="727" y="627"/>
                  </a:lnTo>
                  <a:lnTo>
                    <a:pt x="677" y="652"/>
                  </a:lnTo>
                  <a:lnTo>
                    <a:pt x="627" y="702"/>
                  </a:lnTo>
                  <a:lnTo>
                    <a:pt x="576" y="727"/>
                  </a:lnTo>
                  <a:lnTo>
                    <a:pt x="551" y="777"/>
                  </a:lnTo>
                  <a:lnTo>
                    <a:pt x="501" y="802"/>
                  </a:lnTo>
                  <a:lnTo>
                    <a:pt x="451" y="852"/>
                  </a:lnTo>
                  <a:lnTo>
                    <a:pt x="426" y="877"/>
                  </a:lnTo>
                  <a:lnTo>
                    <a:pt x="376" y="927"/>
                  </a:lnTo>
                  <a:lnTo>
                    <a:pt x="301" y="1003"/>
                  </a:lnTo>
                  <a:lnTo>
                    <a:pt x="251" y="1053"/>
                  </a:lnTo>
                  <a:lnTo>
                    <a:pt x="201" y="1103"/>
                  </a:lnTo>
                  <a:lnTo>
                    <a:pt x="150" y="1153"/>
                  </a:lnTo>
                  <a:lnTo>
                    <a:pt x="100" y="1203"/>
                  </a:lnTo>
                  <a:lnTo>
                    <a:pt x="50" y="1253"/>
                  </a:lnTo>
                  <a:lnTo>
                    <a:pt x="0" y="1328"/>
                  </a:lnTo>
                  <a:lnTo>
                    <a:pt x="0" y="1353"/>
                  </a:lnTo>
                  <a:cubicBezTo>
                    <a:pt x="477" y="1382"/>
                    <a:pt x="955" y="1396"/>
                    <a:pt x="1432" y="1396"/>
                  </a:cubicBezTo>
                  <a:cubicBezTo>
                    <a:pt x="2657" y="1396"/>
                    <a:pt x="3879" y="1301"/>
                    <a:pt x="5088" y="1103"/>
                  </a:cubicBezTo>
                  <a:lnTo>
                    <a:pt x="5088" y="1078"/>
                  </a:lnTo>
                  <a:lnTo>
                    <a:pt x="5088" y="1053"/>
                  </a:lnTo>
                  <a:lnTo>
                    <a:pt x="5088" y="1028"/>
                  </a:lnTo>
                  <a:lnTo>
                    <a:pt x="5113" y="1028"/>
                  </a:lnTo>
                  <a:lnTo>
                    <a:pt x="5113" y="1003"/>
                  </a:lnTo>
                  <a:lnTo>
                    <a:pt x="5113" y="978"/>
                  </a:lnTo>
                  <a:lnTo>
                    <a:pt x="5088" y="952"/>
                  </a:lnTo>
                  <a:lnTo>
                    <a:pt x="5088" y="927"/>
                  </a:lnTo>
                  <a:lnTo>
                    <a:pt x="5088" y="902"/>
                  </a:lnTo>
                  <a:lnTo>
                    <a:pt x="5063" y="902"/>
                  </a:lnTo>
                  <a:lnTo>
                    <a:pt x="5063" y="877"/>
                  </a:lnTo>
                  <a:lnTo>
                    <a:pt x="5063" y="852"/>
                  </a:lnTo>
                  <a:lnTo>
                    <a:pt x="5038" y="852"/>
                  </a:lnTo>
                  <a:lnTo>
                    <a:pt x="5038" y="827"/>
                  </a:lnTo>
                  <a:lnTo>
                    <a:pt x="5038" y="802"/>
                  </a:lnTo>
                  <a:lnTo>
                    <a:pt x="5013" y="802"/>
                  </a:lnTo>
                  <a:lnTo>
                    <a:pt x="5013" y="777"/>
                  </a:lnTo>
                  <a:lnTo>
                    <a:pt x="4988" y="752"/>
                  </a:lnTo>
                  <a:lnTo>
                    <a:pt x="4962" y="752"/>
                  </a:lnTo>
                  <a:lnTo>
                    <a:pt x="4962" y="727"/>
                  </a:lnTo>
                  <a:lnTo>
                    <a:pt x="4937" y="702"/>
                  </a:lnTo>
                  <a:lnTo>
                    <a:pt x="4912" y="677"/>
                  </a:lnTo>
                  <a:lnTo>
                    <a:pt x="4887" y="652"/>
                  </a:lnTo>
                  <a:lnTo>
                    <a:pt x="4862" y="652"/>
                  </a:lnTo>
                  <a:lnTo>
                    <a:pt x="4862" y="627"/>
                  </a:lnTo>
                  <a:lnTo>
                    <a:pt x="4837" y="627"/>
                  </a:lnTo>
                  <a:lnTo>
                    <a:pt x="4812" y="602"/>
                  </a:lnTo>
                  <a:lnTo>
                    <a:pt x="4787" y="577"/>
                  </a:lnTo>
                  <a:lnTo>
                    <a:pt x="4762" y="577"/>
                  </a:lnTo>
                  <a:lnTo>
                    <a:pt x="4737" y="551"/>
                  </a:lnTo>
                  <a:lnTo>
                    <a:pt x="4712" y="551"/>
                  </a:lnTo>
                  <a:lnTo>
                    <a:pt x="4687" y="526"/>
                  </a:lnTo>
                  <a:lnTo>
                    <a:pt x="4662" y="501"/>
                  </a:lnTo>
                  <a:lnTo>
                    <a:pt x="4637" y="501"/>
                  </a:lnTo>
                  <a:lnTo>
                    <a:pt x="4612" y="476"/>
                  </a:lnTo>
                  <a:lnTo>
                    <a:pt x="4587" y="476"/>
                  </a:lnTo>
                  <a:lnTo>
                    <a:pt x="4561" y="451"/>
                  </a:lnTo>
                  <a:lnTo>
                    <a:pt x="4536" y="451"/>
                  </a:lnTo>
                  <a:lnTo>
                    <a:pt x="4511" y="426"/>
                  </a:lnTo>
                  <a:lnTo>
                    <a:pt x="4486" y="426"/>
                  </a:lnTo>
                  <a:lnTo>
                    <a:pt x="4461" y="401"/>
                  </a:lnTo>
                  <a:lnTo>
                    <a:pt x="4436" y="401"/>
                  </a:lnTo>
                  <a:lnTo>
                    <a:pt x="4386" y="376"/>
                  </a:lnTo>
                  <a:lnTo>
                    <a:pt x="4311" y="351"/>
                  </a:lnTo>
                  <a:lnTo>
                    <a:pt x="4261" y="326"/>
                  </a:lnTo>
                  <a:lnTo>
                    <a:pt x="4211" y="301"/>
                  </a:lnTo>
                  <a:lnTo>
                    <a:pt x="4160" y="276"/>
                  </a:lnTo>
                  <a:lnTo>
                    <a:pt x="4110" y="276"/>
                  </a:lnTo>
                  <a:lnTo>
                    <a:pt x="4035" y="251"/>
                  </a:lnTo>
                  <a:lnTo>
                    <a:pt x="3985" y="226"/>
                  </a:lnTo>
                  <a:lnTo>
                    <a:pt x="3935" y="201"/>
                  </a:lnTo>
                  <a:lnTo>
                    <a:pt x="3885" y="201"/>
                  </a:lnTo>
                  <a:lnTo>
                    <a:pt x="3835" y="176"/>
                  </a:lnTo>
                  <a:lnTo>
                    <a:pt x="3759" y="150"/>
                  </a:lnTo>
                  <a:lnTo>
                    <a:pt x="3709" y="150"/>
                  </a:lnTo>
                  <a:lnTo>
                    <a:pt x="3634" y="125"/>
                  </a:lnTo>
                  <a:lnTo>
                    <a:pt x="3584" y="125"/>
                  </a:lnTo>
                  <a:lnTo>
                    <a:pt x="3534" y="100"/>
                  </a:lnTo>
                  <a:lnTo>
                    <a:pt x="3484" y="100"/>
                  </a:lnTo>
                  <a:lnTo>
                    <a:pt x="3434" y="75"/>
                  </a:lnTo>
                  <a:lnTo>
                    <a:pt x="3358" y="75"/>
                  </a:lnTo>
                  <a:lnTo>
                    <a:pt x="3308" y="50"/>
                  </a:lnTo>
                  <a:lnTo>
                    <a:pt x="3208" y="50"/>
                  </a:lnTo>
                  <a:lnTo>
                    <a:pt x="3158" y="25"/>
                  </a:lnTo>
                  <a:lnTo>
                    <a:pt x="2857" y="25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36;p67">
              <a:extLst>
                <a:ext uri="{FF2B5EF4-FFF2-40B4-BE49-F238E27FC236}">
                  <a16:creationId xmlns:a16="http://schemas.microsoft.com/office/drawing/2014/main" id="{3625A050-8E48-48EF-A4A6-B977C805ABFA}"/>
                </a:ext>
              </a:extLst>
            </p:cNvPr>
            <p:cNvSpPr/>
            <p:nvPr/>
          </p:nvSpPr>
          <p:spPr>
            <a:xfrm>
              <a:off x="3443675" y="453757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37;p67">
              <a:extLst>
                <a:ext uri="{FF2B5EF4-FFF2-40B4-BE49-F238E27FC236}">
                  <a16:creationId xmlns:a16="http://schemas.microsoft.com/office/drawing/2014/main" id="{62917CD0-90D9-4E50-90D3-295FAB879573}"/>
                </a:ext>
              </a:extLst>
            </p:cNvPr>
            <p:cNvSpPr/>
            <p:nvPr/>
          </p:nvSpPr>
          <p:spPr>
            <a:xfrm>
              <a:off x="2913466" y="4007920"/>
              <a:ext cx="886834" cy="534105"/>
            </a:xfrm>
            <a:custGeom>
              <a:avLst/>
              <a:gdLst/>
              <a:ahLst/>
              <a:cxnLst/>
              <a:rect l="l" t="t" r="r" b="b"/>
              <a:pathLst>
                <a:path w="45189" h="27219" extrusionOk="0">
                  <a:moveTo>
                    <a:pt x="5739" y="7770"/>
                  </a:moveTo>
                  <a:lnTo>
                    <a:pt x="5790" y="7795"/>
                  </a:lnTo>
                  <a:lnTo>
                    <a:pt x="5915" y="7795"/>
                  </a:lnTo>
                  <a:lnTo>
                    <a:pt x="5990" y="7820"/>
                  </a:lnTo>
                  <a:lnTo>
                    <a:pt x="6040" y="7820"/>
                  </a:lnTo>
                  <a:lnTo>
                    <a:pt x="6115" y="7845"/>
                  </a:lnTo>
                  <a:lnTo>
                    <a:pt x="6166" y="7845"/>
                  </a:lnTo>
                  <a:lnTo>
                    <a:pt x="6241" y="7870"/>
                  </a:lnTo>
                  <a:lnTo>
                    <a:pt x="6291" y="7895"/>
                  </a:lnTo>
                  <a:lnTo>
                    <a:pt x="6366" y="7920"/>
                  </a:lnTo>
                  <a:lnTo>
                    <a:pt x="6416" y="7920"/>
                  </a:lnTo>
                  <a:lnTo>
                    <a:pt x="6491" y="7945"/>
                  </a:lnTo>
                  <a:lnTo>
                    <a:pt x="6516" y="7970"/>
                  </a:lnTo>
                  <a:lnTo>
                    <a:pt x="6541" y="7970"/>
                  </a:lnTo>
                  <a:lnTo>
                    <a:pt x="6567" y="7995"/>
                  </a:lnTo>
                  <a:lnTo>
                    <a:pt x="6617" y="7995"/>
                  </a:lnTo>
                  <a:lnTo>
                    <a:pt x="6642" y="8020"/>
                  </a:lnTo>
                  <a:lnTo>
                    <a:pt x="6667" y="8020"/>
                  </a:lnTo>
                  <a:lnTo>
                    <a:pt x="6692" y="8045"/>
                  </a:lnTo>
                  <a:lnTo>
                    <a:pt x="6717" y="8045"/>
                  </a:lnTo>
                  <a:lnTo>
                    <a:pt x="6742" y="8070"/>
                  </a:lnTo>
                  <a:lnTo>
                    <a:pt x="6792" y="8070"/>
                  </a:lnTo>
                  <a:lnTo>
                    <a:pt x="6817" y="8095"/>
                  </a:lnTo>
                  <a:lnTo>
                    <a:pt x="6842" y="8121"/>
                  </a:lnTo>
                  <a:lnTo>
                    <a:pt x="6867" y="8121"/>
                  </a:lnTo>
                  <a:lnTo>
                    <a:pt x="6892" y="8146"/>
                  </a:lnTo>
                  <a:lnTo>
                    <a:pt x="6917" y="8171"/>
                  </a:lnTo>
                  <a:lnTo>
                    <a:pt x="6942" y="8196"/>
                  </a:lnTo>
                  <a:lnTo>
                    <a:pt x="6968" y="8196"/>
                  </a:lnTo>
                  <a:lnTo>
                    <a:pt x="6993" y="8221"/>
                  </a:lnTo>
                  <a:lnTo>
                    <a:pt x="7043" y="8246"/>
                  </a:lnTo>
                  <a:lnTo>
                    <a:pt x="7068" y="8271"/>
                  </a:lnTo>
                  <a:lnTo>
                    <a:pt x="7093" y="8296"/>
                  </a:lnTo>
                  <a:lnTo>
                    <a:pt x="7118" y="8321"/>
                  </a:lnTo>
                  <a:lnTo>
                    <a:pt x="7143" y="8346"/>
                  </a:lnTo>
                  <a:lnTo>
                    <a:pt x="7168" y="8371"/>
                  </a:lnTo>
                  <a:lnTo>
                    <a:pt x="7193" y="8396"/>
                  </a:lnTo>
                  <a:lnTo>
                    <a:pt x="7218" y="8421"/>
                  </a:lnTo>
                  <a:lnTo>
                    <a:pt x="7218" y="8446"/>
                  </a:lnTo>
                  <a:lnTo>
                    <a:pt x="7243" y="8471"/>
                  </a:lnTo>
                  <a:lnTo>
                    <a:pt x="7268" y="8496"/>
                  </a:lnTo>
                  <a:lnTo>
                    <a:pt x="7293" y="8547"/>
                  </a:lnTo>
                  <a:lnTo>
                    <a:pt x="7318" y="8572"/>
                  </a:lnTo>
                  <a:lnTo>
                    <a:pt x="7343" y="8597"/>
                  </a:lnTo>
                  <a:lnTo>
                    <a:pt x="7343" y="8647"/>
                  </a:lnTo>
                  <a:lnTo>
                    <a:pt x="7369" y="8672"/>
                  </a:lnTo>
                  <a:lnTo>
                    <a:pt x="7394" y="8722"/>
                  </a:lnTo>
                  <a:lnTo>
                    <a:pt x="7419" y="8772"/>
                  </a:lnTo>
                  <a:lnTo>
                    <a:pt x="7419" y="8797"/>
                  </a:lnTo>
                  <a:lnTo>
                    <a:pt x="7444" y="8847"/>
                  </a:lnTo>
                  <a:lnTo>
                    <a:pt x="7444" y="8897"/>
                  </a:lnTo>
                  <a:lnTo>
                    <a:pt x="7444" y="8948"/>
                  </a:lnTo>
                  <a:lnTo>
                    <a:pt x="7444" y="8998"/>
                  </a:lnTo>
                  <a:lnTo>
                    <a:pt x="7444" y="9048"/>
                  </a:lnTo>
                  <a:lnTo>
                    <a:pt x="7444" y="9098"/>
                  </a:lnTo>
                  <a:lnTo>
                    <a:pt x="7444" y="9123"/>
                  </a:lnTo>
                  <a:lnTo>
                    <a:pt x="7444" y="9173"/>
                  </a:lnTo>
                  <a:lnTo>
                    <a:pt x="7444" y="9223"/>
                  </a:lnTo>
                  <a:lnTo>
                    <a:pt x="7419" y="9273"/>
                  </a:lnTo>
                  <a:lnTo>
                    <a:pt x="7419" y="9324"/>
                  </a:lnTo>
                  <a:lnTo>
                    <a:pt x="7394" y="9349"/>
                  </a:lnTo>
                  <a:lnTo>
                    <a:pt x="7369" y="9399"/>
                  </a:lnTo>
                  <a:lnTo>
                    <a:pt x="7343" y="9449"/>
                  </a:lnTo>
                  <a:lnTo>
                    <a:pt x="7343" y="9474"/>
                  </a:lnTo>
                  <a:lnTo>
                    <a:pt x="7318" y="9499"/>
                  </a:lnTo>
                  <a:lnTo>
                    <a:pt x="7293" y="9549"/>
                  </a:lnTo>
                  <a:lnTo>
                    <a:pt x="7268" y="9574"/>
                  </a:lnTo>
                  <a:lnTo>
                    <a:pt x="7243" y="9599"/>
                  </a:lnTo>
                  <a:lnTo>
                    <a:pt x="7218" y="9624"/>
                  </a:lnTo>
                  <a:lnTo>
                    <a:pt x="7193" y="9649"/>
                  </a:lnTo>
                  <a:lnTo>
                    <a:pt x="7168" y="9674"/>
                  </a:lnTo>
                  <a:lnTo>
                    <a:pt x="7143" y="9699"/>
                  </a:lnTo>
                  <a:lnTo>
                    <a:pt x="7118" y="9725"/>
                  </a:lnTo>
                  <a:lnTo>
                    <a:pt x="7093" y="9750"/>
                  </a:lnTo>
                  <a:lnTo>
                    <a:pt x="7068" y="9775"/>
                  </a:lnTo>
                  <a:lnTo>
                    <a:pt x="7043" y="9775"/>
                  </a:lnTo>
                  <a:lnTo>
                    <a:pt x="7018" y="9800"/>
                  </a:lnTo>
                  <a:lnTo>
                    <a:pt x="6993" y="9825"/>
                  </a:lnTo>
                  <a:lnTo>
                    <a:pt x="6942" y="9825"/>
                  </a:lnTo>
                  <a:lnTo>
                    <a:pt x="6917" y="9850"/>
                  </a:lnTo>
                  <a:lnTo>
                    <a:pt x="6892" y="9875"/>
                  </a:lnTo>
                  <a:lnTo>
                    <a:pt x="6867" y="9875"/>
                  </a:lnTo>
                  <a:lnTo>
                    <a:pt x="6842" y="9900"/>
                  </a:lnTo>
                  <a:lnTo>
                    <a:pt x="6817" y="9900"/>
                  </a:lnTo>
                  <a:lnTo>
                    <a:pt x="6792" y="9925"/>
                  </a:lnTo>
                  <a:lnTo>
                    <a:pt x="6767" y="9925"/>
                  </a:lnTo>
                  <a:lnTo>
                    <a:pt x="6717" y="9950"/>
                  </a:lnTo>
                  <a:lnTo>
                    <a:pt x="6692" y="9950"/>
                  </a:lnTo>
                  <a:lnTo>
                    <a:pt x="6667" y="9975"/>
                  </a:lnTo>
                  <a:lnTo>
                    <a:pt x="6617" y="9975"/>
                  </a:lnTo>
                  <a:lnTo>
                    <a:pt x="6592" y="10000"/>
                  </a:lnTo>
                  <a:lnTo>
                    <a:pt x="6541" y="10000"/>
                  </a:lnTo>
                  <a:lnTo>
                    <a:pt x="6516" y="10025"/>
                  </a:lnTo>
                  <a:lnTo>
                    <a:pt x="6491" y="10025"/>
                  </a:lnTo>
                  <a:lnTo>
                    <a:pt x="6466" y="10050"/>
                  </a:lnTo>
                  <a:lnTo>
                    <a:pt x="6416" y="10050"/>
                  </a:lnTo>
                  <a:lnTo>
                    <a:pt x="6391" y="10075"/>
                  </a:lnTo>
                  <a:lnTo>
                    <a:pt x="6316" y="10075"/>
                  </a:lnTo>
                  <a:lnTo>
                    <a:pt x="6266" y="10100"/>
                  </a:lnTo>
                  <a:lnTo>
                    <a:pt x="6166" y="10100"/>
                  </a:lnTo>
                  <a:lnTo>
                    <a:pt x="6090" y="10126"/>
                  </a:lnTo>
                  <a:lnTo>
                    <a:pt x="5589" y="10126"/>
                  </a:lnTo>
                  <a:lnTo>
                    <a:pt x="5539" y="10100"/>
                  </a:lnTo>
                  <a:lnTo>
                    <a:pt x="5313" y="10100"/>
                  </a:lnTo>
                  <a:lnTo>
                    <a:pt x="5288" y="10075"/>
                  </a:lnTo>
                  <a:lnTo>
                    <a:pt x="5188" y="10075"/>
                  </a:lnTo>
                  <a:lnTo>
                    <a:pt x="5163" y="10050"/>
                  </a:lnTo>
                  <a:lnTo>
                    <a:pt x="5063" y="10050"/>
                  </a:lnTo>
                  <a:lnTo>
                    <a:pt x="5038" y="10025"/>
                  </a:lnTo>
                  <a:lnTo>
                    <a:pt x="4988" y="10025"/>
                  </a:lnTo>
                  <a:lnTo>
                    <a:pt x="4937" y="10000"/>
                  </a:lnTo>
                  <a:lnTo>
                    <a:pt x="4912" y="10000"/>
                  </a:lnTo>
                  <a:lnTo>
                    <a:pt x="4887" y="9975"/>
                  </a:lnTo>
                  <a:lnTo>
                    <a:pt x="4837" y="9975"/>
                  </a:lnTo>
                  <a:lnTo>
                    <a:pt x="4787" y="9950"/>
                  </a:lnTo>
                  <a:lnTo>
                    <a:pt x="4762" y="9950"/>
                  </a:lnTo>
                  <a:lnTo>
                    <a:pt x="4737" y="9925"/>
                  </a:lnTo>
                  <a:lnTo>
                    <a:pt x="4712" y="9925"/>
                  </a:lnTo>
                  <a:lnTo>
                    <a:pt x="4687" y="9900"/>
                  </a:lnTo>
                  <a:lnTo>
                    <a:pt x="4662" y="9875"/>
                  </a:lnTo>
                  <a:lnTo>
                    <a:pt x="4637" y="9875"/>
                  </a:lnTo>
                  <a:lnTo>
                    <a:pt x="4612" y="9850"/>
                  </a:lnTo>
                  <a:lnTo>
                    <a:pt x="4562" y="9850"/>
                  </a:lnTo>
                  <a:lnTo>
                    <a:pt x="4536" y="9825"/>
                  </a:lnTo>
                  <a:lnTo>
                    <a:pt x="4511" y="9800"/>
                  </a:lnTo>
                  <a:lnTo>
                    <a:pt x="4486" y="9775"/>
                  </a:lnTo>
                  <a:lnTo>
                    <a:pt x="4461" y="9750"/>
                  </a:lnTo>
                  <a:lnTo>
                    <a:pt x="4436" y="9750"/>
                  </a:lnTo>
                  <a:lnTo>
                    <a:pt x="4436" y="9725"/>
                  </a:lnTo>
                  <a:lnTo>
                    <a:pt x="4411" y="9725"/>
                  </a:lnTo>
                  <a:lnTo>
                    <a:pt x="4386" y="9699"/>
                  </a:lnTo>
                  <a:lnTo>
                    <a:pt x="4361" y="9674"/>
                  </a:lnTo>
                  <a:lnTo>
                    <a:pt x="4336" y="9649"/>
                  </a:lnTo>
                  <a:lnTo>
                    <a:pt x="4311" y="9649"/>
                  </a:lnTo>
                  <a:lnTo>
                    <a:pt x="4286" y="9624"/>
                  </a:lnTo>
                  <a:lnTo>
                    <a:pt x="4261" y="9599"/>
                  </a:lnTo>
                  <a:lnTo>
                    <a:pt x="4236" y="9574"/>
                  </a:lnTo>
                  <a:lnTo>
                    <a:pt x="4211" y="9549"/>
                  </a:lnTo>
                  <a:lnTo>
                    <a:pt x="4186" y="9524"/>
                  </a:lnTo>
                  <a:lnTo>
                    <a:pt x="4161" y="9499"/>
                  </a:lnTo>
                  <a:lnTo>
                    <a:pt x="4161" y="9474"/>
                  </a:lnTo>
                  <a:lnTo>
                    <a:pt x="4135" y="9424"/>
                  </a:lnTo>
                  <a:lnTo>
                    <a:pt x="4110" y="9399"/>
                  </a:lnTo>
                  <a:lnTo>
                    <a:pt x="4085" y="9374"/>
                  </a:lnTo>
                  <a:lnTo>
                    <a:pt x="4060" y="9324"/>
                  </a:lnTo>
                  <a:lnTo>
                    <a:pt x="4060" y="9298"/>
                  </a:lnTo>
                  <a:lnTo>
                    <a:pt x="4035" y="9273"/>
                  </a:lnTo>
                  <a:lnTo>
                    <a:pt x="4010" y="9223"/>
                  </a:lnTo>
                  <a:lnTo>
                    <a:pt x="4010" y="9198"/>
                  </a:lnTo>
                  <a:lnTo>
                    <a:pt x="3985" y="9148"/>
                  </a:lnTo>
                  <a:lnTo>
                    <a:pt x="3985" y="9098"/>
                  </a:lnTo>
                  <a:lnTo>
                    <a:pt x="3960" y="9073"/>
                  </a:lnTo>
                  <a:lnTo>
                    <a:pt x="3960" y="9023"/>
                  </a:lnTo>
                  <a:lnTo>
                    <a:pt x="3960" y="8973"/>
                  </a:lnTo>
                  <a:lnTo>
                    <a:pt x="3935" y="8923"/>
                  </a:lnTo>
                  <a:lnTo>
                    <a:pt x="3935" y="8872"/>
                  </a:lnTo>
                  <a:lnTo>
                    <a:pt x="3935" y="8847"/>
                  </a:lnTo>
                  <a:lnTo>
                    <a:pt x="3935" y="8797"/>
                  </a:lnTo>
                  <a:lnTo>
                    <a:pt x="3935" y="8747"/>
                  </a:lnTo>
                  <a:lnTo>
                    <a:pt x="3960" y="8697"/>
                  </a:lnTo>
                  <a:lnTo>
                    <a:pt x="3960" y="8647"/>
                  </a:lnTo>
                  <a:lnTo>
                    <a:pt x="3985" y="8597"/>
                  </a:lnTo>
                  <a:lnTo>
                    <a:pt x="3985" y="8547"/>
                  </a:lnTo>
                  <a:lnTo>
                    <a:pt x="4010" y="8522"/>
                  </a:lnTo>
                  <a:lnTo>
                    <a:pt x="4010" y="8471"/>
                  </a:lnTo>
                  <a:lnTo>
                    <a:pt x="4035" y="8421"/>
                  </a:lnTo>
                  <a:lnTo>
                    <a:pt x="4060" y="8371"/>
                  </a:lnTo>
                  <a:lnTo>
                    <a:pt x="4085" y="8346"/>
                  </a:lnTo>
                  <a:lnTo>
                    <a:pt x="4110" y="8296"/>
                  </a:lnTo>
                  <a:lnTo>
                    <a:pt x="4135" y="8271"/>
                  </a:lnTo>
                  <a:lnTo>
                    <a:pt x="4161" y="8246"/>
                  </a:lnTo>
                  <a:lnTo>
                    <a:pt x="4186" y="8196"/>
                  </a:lnTo>
                  <a:lnTo>
                    <a:pt x="4211" y="8171"/>
                  </a:lnTo>
                  <a:lnTo>
                    <a:pt x="4236" y="8146"/>
                  </a:lnTo>
                  <a:lnTo>
                    <a:pt x="4286" y="8121"/>
                  </a:lnTo>
                  <a:lnTo>
                    <a:pt x="4311" y="8095"/>
                  </a:lnTo>
                  <a:lnTo>
                    <a:pt x="4336" y="8070"/>
                  </a:lnTo>
                  <a:lnTo>
                    <a:pt x="4361" y="8045"/>
                  </a:lnTo>
                  <a:lnTo>
                    <a:pt x="4386" y="8020"/>
                  </a:lnTo>
                  <a:lnTo>
                    <a:pt x="4436" y="7995"/>
                  </a:lnTo>
                  <a:lnTo>
                    <a:pt x="4461" y="7995"/>
                  </a:lnTo>
                  <a:lnTo>
                    <a:pt x="4486" y="7970"/>
                  </a:lnTo>
                  <a:lnTo>
                    <a:pt x="4511" y="7945"/>
                  </a:lnTo>
                  <a:lnTo>
                    <a:pt x="4562" y="7945"/>
                  </a:lnTo>
                  <a:lnTo>
                    <a:pt x="4587" y="7920"/>
                  </a:lnTo>
                  <a:lnTo>
                    <a:pt x="4612" y="7895"/>
                  </a:lnTo>
                  <a:lnTo>
                    <a:pt x="4637" y="7895"/>
                  </a:lnTo>
                  <a:lnTo>
                    <a:pt x="4687" y="7870"/>
                  </a:lnTo>
                  <a:lnTo>
                    <a:pt x="4737" y="7870"/>
                  </a:lnTo>
                  <a:lnTo>
                    <a:pt x="4762" y="7845"/>
                  </a:lnTo>
                  <a:lnTo>
                    <a:pt x="4837" y="7845"/>
                  </a:lnTo>
                  <a:lnTo>
                    <a:pt x="4862" y="7820"/>
                  </a:lnTo>
                  <a:lnTo>
                    <a:pt x="4937" y="7820"/>
                  </a:lnTo>
                  <a:lnTo>
                    <a:pt x="4963" y="7795"/>
                  </a:lnTo>
                  <a:lnTo>
                    <a:pt x="5088" y="7795"/>
                  </a:lnTo>
                  <a:lnTo>
                    <a:pt x="5163" y="7770"/>
                  </a:lnTo>
                  <a:close/>
                  <a:moveTo>
                    <a:pt x="44161" y="0"/>
                  </a:moveTo>
                  <a:lnTo>
                    <a:pt x="44136" y="25"/>
                  </a:lnTo>
                  <a:lnTo>
                    <a:pt x="44086" y="75"/>
                  </a:lnTo>
                  <a:lnTo>
                    <a:pt x="44060" y="125"/>
                  </a:lnTo>
                  <a:lnTo>
                    <a:pt x="44010" y="176"/>
                  </a:lnTo>
                  <a:lnTo>
                    <a:pt x="43960" y="201"/>
                  </a:lnTo>
                  <a:lnTo>
                    <a:pt x="43910" y="251"/>
                  </a:lnTo>
                  <a:lnTo>
                    <a:pt x="43860" y="301"/>
                  </a:lnTo>
                  <a:lnTo>
                    <a:pt x="43810" y="351"/>
                  </a:lnTo>
                  <a:lnTo>
                    <a:pt x="43760" y="401"/>
                  </a:lnTo>
                  <a:lnTo>
                    <a:pt x="43710" y="451"/>
                  </a:lnTo>
                  <a:lnTo>
                    <a:pt x="43659" y="476"/>
                  </a:lnTo>
                  <a:lnTo>
                    <a:pt x="43609" y="526"/>
                  </a:lnTo>
                  <a:lnTo>
                    <a:pt x="43559" y="577"/>
                  </a:lnTo>
                  <a:lnTo>
                    <a:pt x="43509" y="627"/>
                  </a:lnTo>
                  <a:lnTo>
                    <a:pt x="43459" y="677"/>
                  </a:lnTo>
                  <a:lnTo>
                    <a:pt x="43409" y="702"/>
                  </a:lnTo>
                  <a:lnTo>
                    <a:pt x="43359" y="752"/>
                  </a:lnTo>
                  <a:lnTo>
                    <a:pt x="43284" y="802"/>
                  </a:lnTo>
                  <a:lnTo>
                    <a:pt x="43233" y="852"/>
                  </a:lnTo>
                  <a:lnTo>
                    <a:pt x="43183" y="877"/>
                  </a:lnTo>
                  <a:lnTo>
                    <a:pt x="43133" y="927"/>
                  </a:lnTo>
                  <a:lnTo>
                    <a:pt x="43083" y="978"/>
                  </a:lnTo>
                  <a:lnTo>
                    <a:pt x="43033" y="1028"/>
                  </a:lnTo>
                  <a:lnTo>
                    <a:pt x="42983" y="1053"/>
                  </a:lnTo>
                  <a:lnTo>
                    <a:pt x="42933" y="1103"/>
                  </a:lnTo>
                  <a:lnTo>
                    <a:pt x="42883" y="1153"/>
                  </a:lnTo>
                  <a:lnTo>
                    <a:pt x="42832" y="1178"/>
                  </a:lnTo>
                  <a:lnTo>
                    <a:pt x="42757" y="1228"/>
                  </a:lnTo>
                  <a:lnTo>
                    <a:pt x="42707" y="1253"/>
                  </a:lnTo>
                  <a:lnTo>
                    <a:pt x="42657" y="1303"/>
                  </a:lnTo>
                  <a:lnTo>
                    <a:pt x="42607" y="1354"/>
                  </a:lnTo>
                  <a:lnTo>
                    <a:pt x="42557" y="1379"/>
                  </a:lnTo>
                  <a:lnTo>
                    <a:pt x="42507" y="1429"/>
                  </a:lnTo>
                  <a:lnTo>
                    <a:pt x="42456" y="1454"/>
                  </a:lnTo>
                  <a:lnTo>
                    <a:pt x="42431" y="1479"/>
                  </a:lnTo>
                  <a:lnTo>
                    <a:pt x="42381" y="1504"/>
                  </a:lnTo>
                  <a:lnTo>
                    <a:pt x="42331" y="1554"/>
                  </a:lnTo>
                  <a:lnTo>
                    <a:pt x="42281" y="1579"/>
                  </a:lnTo>
                  <a:lnTo>
                    <a:pt x="42231" y="1629"/>
                  </a:lnTo>
                  <a:lnTo>
                    <a:pt x="42181" y="1654"/>
                  </a:lnTo>
                  <a:lnTo>
                    <a:pt x="42106" y="1704"/>
                  </a:lnTo>
                  <a:lnTo>
                    <a:pt x="42055" y="1729"/>
                  </a:lnTo>
                  <a:lnTo>
                    <a:pt x="42005" y="1780"/>
                  </a:lnTo>
                  <a:lnTo>
                    <a:pt x="41955" y="1805"/>
                  </a:lnTo>
                  <a:lnTo>
                    <a:pt x="41880" y="1855"/>
                  </a:lnTo>
                  <a:lnTo>
                    <a:pt x="41830" y="1880"/>
                  </a:lnTo>
                  <a:lnTo>
                    <a:pt x="41780" y="1905"/>
                  </a:lnTo>
                  <a:lnTo>
                    <a:pt x="41730" y="1955"/>
                  </a:lnTo>
                  <a:lnTo>
                    <a:pt x="41654" y="1980"/>
                  </a:lnTo>
                  <a:lnTo>
                    <a:pt x="41604" y="2030"/>
                  </a:lnTo>
                  <a:lnTo>
                    <a:pt x="41554" y="2055"/>
                  </a:lnTo>
                  <a:lnTo>
                    <a:pt x="41504" y="2080"/>
                  </a:lnTo>
                  <a:lnTo>
                    <a:pt x="41429" y="2131"/>
                  </a:lnTo>
                  <a:lnTo>
                    <a:pt x="41379" y="2156"/>
                  </a:lnTo>
                  <a:lnTo>
                    <a:pt x="41329" y="2181"/>
                  </a:lnTo>
                  <a:lnTo>
                    <a:pt x="41253" y="2231"/>
                  </a:lnTo>
                  <a:lnTo>
                    <a:pt x="41203" y="2256"/>
                  </a:lnTo>
                  <a:lnTo>
                    <a:pt x="41153" y="2281"/>
                  </a:lnTo>
                  <a:lnTo>
                    <a:pt x="41078" y="2331"/>
                  </a:lnTo>
                  <a:lnTo>
                    <a:pt x="41028" y="2356"/>
                  </a:lnTo>
                  <a:lnTo>
                    <a:pt x="40978" y="2381"/>
                  </a:lnTo>
                  <a:lnTo>
                    <a:pt x="40903" y="2406"/>
                  </a:lnTo>
                  <a:lnTo>
                    <a:pt x="40852" y="2456"/>
                  </a:lnTo>
                  <a:lnTo>
                    <a:pt x="40777" y="2481"/>
                  </a:lnTo>
                  <a:lnTo>
                    <a:pt x="40727" y="2506"/>
                  </a:lnTo>
                  <a:lnTo>
                    <a:pt x="40677" y="2532"/>
                  </a:lnTo>
                  <a:lnTo>
                    <a:pt x="40602" y="2557"/>
                  </a:lnTo>
                  <a:lnTo>
                    <a:pt x="40552" y="2607"/>
                  </a:lnTo>
                  <a:lnTo>
                    <a:pt x="40502" y="2607"/>
                  </a:lnTo>
                  <a:lnTo>
                    <a:pt x="40502" y="2632"/>
                  </a:lnTo>
                  <a:lnTo>
                    <a:pt x="40426" y="2657"/>
                  </a:lnTo>
                  <a:lnTo>
                    <a:pt x="40376" y="2682"/>
                  </a:lnTo>
                  <a:lnTo>
                    <a:pt x="40301" y="2707"/>
                  </a:lnTo>
                  <a:lnTo>
                    <a:pt x="40251" y="2732"/>
                  </a:lnTo>
                  <a:lnTo>
                    <a:pt x="40176" y="2757"/>
                  </a:lnTo>
                  <a:lnTo>
                    <a:pt x="40126" y="2782"/>
                  </a:lnTo>
                  <a:lnTo>
                    <a:pt x="40050" y="2807"/>
                  </a:lnTo>
                  <a:lnTo>
                    <a:pt x="40000" y="2832"/>
                  </a:lnTo>
                  <a:lnTo>
                    <a:pt x="39925" y="2857"/>
                  </a:lnTo>
                  <a:lnTo>
                    <a:pt x="39875" y="2882"/>
                  </a:lnTo>
                  <a:lnTo>
                    <a:pt x="39800" y="2907"/>
                  </a:lnTo>
                  <a:lnTo>
                    <a:pt x="39750" y="2933"/>
                  </a:lnTo>
                  <a:lnTo>
                    <a:pt x="39674" y="2958"/>
                  </a:lnTo>
                  <a:lnTo>
                    <a:pt x="39624" y="2983"/>
                  </a:lnTo>
                  <a:lnTo>
                    <a:pt x="39549" y="3008"/>
                  </a:lnTo>
                  <a:lnTo>
                    <a:pt x="39499" y="3033"/>
                  </a:lnTo>
                  <a:lnTo>
                    <a:pt x="39424" y="3058"/>
                  </a:lnTo>
                  <a:lnTo>
                    <a:pt x="39374" y="3083"/>
                  </a:lnTo>
                  <a:lnTo>
                    <a:pt x="39299" y="3083"/>
                  </a:lnTo>
                  <a:lnTo>
                    <a:pt x="39248" y="3108"/>
                  </a:lnTo>
                  <a:lnTo>
                    <a:pt x="39173" y="3133"/>
                  </a:lnTo>
                  <a:lnTo>
                    <a:pt x="39123" y="3158"/>
                  </a:lnTo>
                  <a:lnTo>
                    <a:pt x="39048" y="3183"/>
                  </a:lnTo>
                  <a:lnTo>
                    <a:pt x="38998" y="3183"/>
                  </a:lnTo>
                  <a:lnTo>
                    <a:pt x="38923" y="3208"/>
                  </a:lnTo>
                  <a:lnTo>
                    <a:pt x="38847" y="3233"/>
                  </a:lnTo>
                  <a:lnTo>
                    <a:pt x="38797" y="3258"/>
                  </a:lnTo>
                  <a:lnTo>
                    <a:pt x="38722" y="3258"/>
                  </a:lnTo>
                  <a:lnTo>
                    <a:pt x="38672" y="3283"/>
                  </a:lnTo>
                  <a:lnTo>
                    <a:pt x="38597" y="3308"/>
                  </a:lnTo>
                  <a:lnTo>
                    <a:pt x="38547" y="3308"/>
                  </a:lnTo>
                  <a:lnTo>
                    <a:pt x="38471" y="3334"/>
                  </a:lnTo>
                  <a:lnTo>
                    <a:pt x="38396" y="3359"/>
                  </a:lnTo>
                  <a:lnTo>
                    <a:pt x="38346" y="3359"/>
                  </a:lnTo>
                  <a:lnTo>
                    <a:pt x="38271" y="3384"/>
                  </a:lnTo>
                  <a:lnTo>
                    <a:pt x="38196" y="3409"/>
                  </a:lnTo>
                  <a:lnTo>
                    <a:pt x="38146" y="3409"/>
                  </a:lnTo>
                  <a:lnTo>
                    <a:pt x="38070" y="3434"/>
                  </a:lnTo>
                  <a:lnTo>
                    <a:pt x="38020" y="3434"/>
                  </a:lnTo>
                  <a:lnTo>
                    <a:pt x="37945" y="3459"/>
                  </a:lnTo>
                  <a:lnTo>
                    <a:pt x="37870" y="3484"/>
                  </a:lnTo>
                  <a:lnTo>
                    <a:pt x="37820" y="3484"/>
                  </a:lnTo>
                  <a:lnTo>
                    <a:pt x="37745" y="3509"/>
                  </a:lnTo>
                  <a:lnTo>
                    <a:pt x="37669" y="3509"/>
                  </a:lnTo>
                  <a:lnTo>
                    <a:pt x="37619" y="3534"/>
                  </a:lnTo>
                  <a:lnTo>
                    <a:pt x="37469" y="3534"/>
                  </a:lnTo>
                  <a:lnTo>
                    <a:pt x="37419" y="3559"/>
                  </a:lnTo>
                  <a:lnTo>
                    <a:pt x="37319" y="3559"/>
                  </a:lnTo>
                  <a:lnTo>
                    <a:pt x="37268" y="3584"/>
                  </a:lnTo>
                  <a:lnTo>
                    <a:pt x="37143" y="3584"/>
                  </a:lnTo>
                  <a:lnTo>
                    <a:pt x="37068" y="3609"/>
                  </a:lnTo>
                  <a:lnTo>
                    <a:pt x="36943" y="3609"/>
                  </a:lnTo>
                  <a:lnTo>
                    <a:pt x="36867" y="3634"/>
                  </a:lnTo>
                  <a:lnTo>
                    <a:pt x="36742" y="3634"/>
                  </a:lnTo>
                  <a:lnTo>
                    <a:pt x="36667" y="3659"/>
                  </a:lnTo>
                  <a:lnTo>
                    <a:pt x="36466" y="3659"/>
                  </a:lnTo>
                  <a:lnTo>
                    <a:pt x="36391" y="3684"/>
                  </a:lnTo>
                  <a:lnTo>
                    <a:pt x="35965" y="3684"/>
                  </a:lnTo>
                  <a:lnTo>
                    <a:pt x="35915" y="3709"/>
                  </a:lnTo>
                  <a:lnTo>
                    <a:pt x="35138" y="3709"/>
                  </a:lnTo>
                  <a:lnTo>
                    <a:pt x="35063" y="3684"/>
                  </a:lnTo>
                  <a:lnTo>
                    <a:pt x="34637" y="3684"/>
                  </a:lnTo>
                  <a:lnTo>
                    <a:pt x="34562" y="3659"/>
                  </a:lnTo>
                  <a:lnTo>
                    <a:pt x="34361" y="3659"/>
                  </a:lnTo>
                  <a:lnTo>
                    <a:pt x="34286" y="3634"/>
                  </a:lnTo>
                  <a:lnTo>
                    <a:pt x="34136" y="3634"/>
                  </a:lnTo>
                  <a:lnTo>
                    <a:pt x="34060" y="3609"/>
                  </a:lnTo>
                  <a:lnTo>
                    <a:pt x="33910" y="3609"/>
                  </a:lnTo>
                  <a:lnTo>
                    <a:pt x="33860" y="3584"/>
                  </a:lnTo>
                  <a:lnTo>
                    <a:pt x="33710" y="3584"/>
                  </a:lnTo>
                  <a:lnTo>
                    <a:pt x="33634" y="3559"/>
                  </a:lnTo>
                  <a:lnTo>
                    <a:pt x="33559" y="3559"/>
                  </a:lnTo>
                  <a:lnTo>
                    <a:pt x="33484" y="3534"/>
                  </a:lnTo>
                  <a:lnTo>
                    <a:pt x="33334" y="3534"/>
                  </a:lnTo>
                  <a:lnTo>
                    <a:pt x="33258" y="3509"/>
                  </a:lnTo>
                  <a:lnTo>
                    <a:pt x="33208" y="3509"/>
                  </a:lnTo>
                  <a:lnTo>
                    <a:pt x="33158" y="3484"/>
                  </a:lnTo>
                  <a:lnTo>
                    <a:pt x="33108" y="3484"/>
                  </a:lnTo>
                  <a:lnTo>
                    <a:pt x="33058" y="3459"/>
                  </a:lnTo>
                  <a:lnTo>
                    <a:pt x="33008" y="3459"/>
                  </a:lnTo>
                  <a:lnTo>
                    <a:pt x="32958" y="3434"/>
                  </a:lnTo>
                  <a:lnTo>
                    <a:pt x="32908" y="3434"/>
                  </a:lnTo>
                  <a:lnTo>
                    <a:pt x="32832" y="3409"/>
                  </a:lnTo>
                  <a:lnTo>
                    <a:pt x="32782" y="3409"/>
                  </a:lnTo>
                  <a:lnTo>
                    <a:pt x="32732" y="3384"/>
                  </a:lnTo>
                  <a:lnTo>
                    <a:pt x="32682" y="3384"/>
                  </a:lnTo>
                  <a:lnTo>
                    <a:pt x="32632" y="3359"/>
                  </a:lnTo>
                  <a:lnTo>
                    <a:pt x="32582" y="3334"/>
                  </a:lnTo>
                  <a:lnTo>
                    <a:pt x="32532" y="3334"/>
                  </a:lnTo>
                  <a:lnTo>
                    <a:pt x="32481" y="3308"/>
                  </a:lnTo>
                  <a:lnTo>
                    <a:pt x="32431" y="3283"/>
                  </a:lnTo>
                  <a:lnTo>
                    <a:pt x="32381" y="3258"/>
                  </a:lnTo>
                  <a:lnTo>
                    <a:pt x="32331" y="3258"/>
                  </a:lnTo>
                  <a:lnTo>
                    <a:pt x="32281" y="3233"/>
                  </a:lnTo>
                  <a:lnTo>
                    <a:pt x="32231" y="3208"/>
                  </a:lnTo>
                  <a:lnTo>
                    <a:pt x="32181" y="3183"/>
                  </a:lnTo>
                  <a:lnTo>
                    <a:pt x="32131" y="3158"/>
                  </a:lnTo>
                  <a:lnTo>
                    <a:pt x="32080" y="3158"/>
                  </a:lnTo>
                  <a:lnTo>
                    <a:pt x="32030" y="3133"/>
                  </a:lnTo>
                  <a:lnTo>
                    <a:pt x="31980" y="3108"/>
                  </a:lnTo>
                  <a:lnTo>
                    <a:pt x="31955" y="3083"/>
                  </a:lnTo>
                  <a:lnTo>
                    <a:pt x="31905" y="3058"/>
                  </a:lnTo>
                  <a:lnTo>
                    <a:pt x="31855" y="3033"/>
                  </a:lnTo>
                  <a:lnTo>
                    <a:pt x="31805" y="3008"/>
                  </a:lnTo>
                  <a:lnTo>
                    <a:pt x="31755" y="2983"/>
                  </a:lnTo>
                  <a:lnTo>
                    <a:pt x="31654" y="2958"/>
                  </a:lnTo>
                  <a:lnTo>
                    <a:pt x="31554" y="2907"/>
                  </a:lnTo>
                  <a:lnTo>
                    <a:pt x="31479" y="2857"/>
                  </a:lnTo>
                  <a:lnTo>
                    <a:pt x="31379" y="2807"/>
                  </a:lnTo>
                  <a:lnTo>
                    <a:pt x="31278" y="2757"/>
                  </a:lnTo>
                  <a:lnTo>
                    <a:pt x="31178" y="2707"/>
                  </a:lnTo>
                  <a:lnTo>
                    <a:pt x="31103" y="2657"/>
                  </a:lnTo>
                  <a:lnTo>
                    <a:pt x="31003" y="2607"/>
                  </a:lnTo>
                  <a:lnTo>
                    <a:pt x="30903" y="2532"/>
                  </a:lnTo>
                  <a:lnTo>
                    <a:pt x="30727" y="2431"/>
                  </a:lnTo>
                  <a:lnTo>
                    <a:pt x="30552" y="2331"/>
                  </a:lnTo>
                  <a:lnTo>
                    <a:pt x="30451" y="2281"/>
                  </a:lnTo>
                  <a:lnTo>
                    <a:pt x="30351" y="2231"/>
                  </a:lnTo>
                  <a:lnTo>
                    <a:pt x="30276" y="2181"/>
                  </a:lnTo>
                  <a:lnTo>
                    <a:pt x="30176" y="2131"/>
                  </a:lnTo>
                  <a:lnTo>
                    <a:pt x="30100" y="2080"/>
                  </a:lnTo>
                  <a:lnTo>
                    <a:pt x="30000" y="2030"/>
                  </a:lnTo>
                  <a:lnTo>
                    <a:pt x="29900" y="1980"/>
                  </a:lnTo>
                  <a:lnTo>
                    <a:pt x="29825" y="1955"/>
                  </a:lnTo>
                  <a:lnTo>
                    <a:pt x="29725" y="1905"/>
                  </a:lnTo>
                  <a:lnTo>
                    <a:pt x="29674" y="1880"/>
                  </a:lnTo>
                  <a:lnTo>
                    <a:pt x="29624" y="1855"/>
                  </a:lnTo>
                  <a:lnTo>
                    <a:pt x="29574" y="1830"/>
                  </a:lnTo>
                  <a:lnTo>
                    <a:pt x="29549" y="1805"/>
                  </a:lnTo>
                  <a:lnTo>
                    <a:pt x="29499" y="1805"/>
                  </a:lnTo>
                  <a:lnTo>
                    <a:pt x="29449" y="1780"/>
                  </a:lnTo>
                  <a:lnTo>
                    <a:pt x="29399" y="1755"/>
                  </a:lnTo>
                  <a:lnTo>
                    <a:pt x="29349" y="1729"/>
                  </a:lnTo>
                  <a:lnTo>
                    <a:pt x="29298" y="1704"/>
                  </a:lnTo>
                  <a:lnTo>
                    <a:pt x="29248" y="1704"/>
                  </a:lnTo>
                  <a:lnTo>
                    <a:pt x="29198" y="1679"/>
                  </a:lnTo>
                  <a:lnTo>
                    <a:pt x="29173" y="1654"/>
                  </a:lnTo>
                  <a:lnTo>
                    <a:pt x="29123" y="1654"/>
                  </a:lnTo>
                  <a:lnTo>
                    <a:pt x="29073" y="1629"/>
                  </a:lnTo>
                  <a:lnTo>
                    <a:pt x="29023" y="1604"/>
                  </a:lnTo>
                  <a:lnTo>
                    <a:pt x="28973" y="1604"/>
                  </a:lnTo>
                  <a:lnTo>
                    <a:pt x="28923" y="1579"/>
                  </a:lnTo>
                  <a:lnTo>
                    <a:pt x="28872" y="1579"/>
                  </a:lnTo>
                  <a:lnTo>
                    <a:pt x="28822" y="1554"/>
                  </a:lnTo>
                  <a:lnTo>
                    <a:pt x="28772" y="1529"/>
                  </a:lnTo>
                  <a:lnTo>
                    <a:pt x="28722" y="1529"/>
                  </a:lnTo>
                  <a:lnTo>
                    <a:pt x="28697" y="1504"/>
                  </a:lnTo>
                  <a:lnTo>
                    <a:pt x="28597" y="1504"/>
                  </a:lnTo>
                  <a:lnTo>
                    <a:pt x="28547" y="1479"/>
                  </a:lnTo>
                  <a:lnTo>
                    <a:pt x="28496" y="1479"/>
                  </a:lnTo>
                  <a:lnTo>
                    <a:pt x="28446" y="1454"/>
                  </a:lnTo>
                  <a:lnTo>
                    <a:pt x="28346" y="1454"/>
                  </a:lnTo>
                  <a:lnTo>
                    <a:pt x="28296" y="1429"/>
                  </a:lnTo>
                  <a:lnTo>
                    <a:pt x="28095" y="1429"/>
                  </a:lnTo>
                  <a:lnTo>
                    <a:pt x="28045" y="1404"/>
                  </a:lnTo>
                  <a:lnTo>
                    <a:pt x="27619" y="1404"/>
                  </a:lnTo>
                  <a:lnTo>
                    <a:pt x="27569" y="1429"/>
                  </a:lnTo>
                  <a:lnTo>
                    <a:pt x="27394" y="1429"/>
                  </a:lnTo>
                  <a:lnTo>
                    <a:pt x="27344" y="1454"/>
                  </a:lnTo>
                  <a:lnTo>
                    <a:pt x="27243" y="1454"/>
                  </a:lnTo>
                  <a:lnTo>
                    <a:pt x="27193" y="1479"/>
                  </a:lnTo>
                  <a:lnTo>
                    <a:pt x="27118" y="1479"/>
                  </a:lnTo>
                  <a:lnTo>
                    <a:pt x="27068" y="1504"/>
                  </a:lnTo>
                  <a:lnTo>
                    <a:pt x="27018" y="1504"/>
                  </a:lnTo>
                  <a:lnTo>
                    <a:pt x="26968" y="1529"/>
                  </a:lnTo>
                  <a:lnTo>
                    <a:pt x="26918" y="1529"/>
                  </a:lnTo>
                  <a:lnTo>
                    <a:pt x="26867" y="1554"/>
                  </a:lnTo>
                  <a:lnTo>
                    <a:pt x="26817" y="1554"/>
                  </a:lnTo>
                  <a:lnTo>
                    <a:pt x="26767" y="1579"/>
                  </a:lnTo>
                  <a:lnTo>
                    <a:pt x="26717" y="1579"/>
                  </a:lnTo>
                  <a:lnTo>
                    <a:pt x="26667" y="1604"/>
                  </a:lnTo>
                  <a:lnTo>
                    <a:pt x="26617" y="1629"/>
                  </a:lnTo>
                  <a:lnTo>
                    <a:pt x="26592" y="1629"/>
                  </a:lnTo>
                  <a:lnTo>
                    <a:pt x="26542" y="1654"/>
                  </a:lnTo>
                  <a:lnTo>
                    <a:pt x="26491" y="1679"/>
                  </a:lnTo>
                  <a:lnTo>
                    <a:pt x="26466" y="1679"/>
                  </a:lnTo>
                  <a:lnTo>
                    <a:pt x="26416" y="1704"/>
                  </a:lnTo>
                  <a:lnTo>
                    <a:pt x="26366" y="1729"/>
                  </a:lnTo>
                  <a:lnTo>
                    <a:pt x="26341" y="1755"/>
                  </a:lnTo>
                  <a:lnTo>
                    <a:pt x="26291" y="1755"/>
                  </a:lnTo>
                  <a:lnTo>
                    <a:pt x="26266" y="1780"/>
                  </a:lnTo>
                  <a:lnTo>
                    <a:pt x="26241" y="1805"/>
                  </a:lnTo>
                  <a:lnTo>
                    <a:pt x="26191" y="1830"/>
                  </a:lnTo>
                  <a:lnTo>
                    <a:pt x="26166" y="1855"/>
                  </a:lnTo>
                  <a:lnTo>
                    <a:pt x="26141" y="1855"/>
                  </a:lnTo>
                  <a:lnTo>
                    <a:pt x="26090" y="1880"/>
                  </a:lnTo>
                  <a:lnTo>
                    <a:pt x="26065" y="1905"/>
                  </a:lnTo>
                  <a:lnTo>
                    <a:pt x="26040" y="1930"/>
                  </a:lnTo>
                  <a:lnTo>
                    <a:pt x="26015" y="1955"/>
                  </a:lnTo>
                  <a:lnTo>
                    <a:pt x="25990" y="1980"/>
                  </a:lnTo>
                  <a:lnTo>
                    <a:pt x="25965" y="2005"/>
                  </a:lnTo>
                  <a:lnTo>
                    <a:pt x="25940" y="2030"/>
                  </a:lnTo>
                  <a:lnTo>
                    <a:pt x="25915" y="2055"/>
                  </a:lnTo>
                  <a:lnTo>
                    <a:pt x="25890" y="2080"/>
                  </a:lnTo>
                  <a:lnTo>
                    <a:pt x="25865" y="2105"/>
                  </a:lnTo>
                  <a:lnTo>
                    <a:pt x="25840" y="2105"/>
                  </a:lnTo>
                  <a:lnTo>
                    <a:pt x="25815" y="2156"/>
                  </a:lnTo>
                  <a:lnTo>
                    <a:pt x="25790" y="2156"/>
                  </a:lnTo>
                  <a:lnTo>
                    <a:pt x="25765" y="2206"/>
                  </a:lnTo>
                  <a:lnTo>
                    <a:pt x="25765" y="2231"/>
                  </a:lnTo>
                  <a:lnTo>
                    <a:pt x="25740" y="2256"/>
                  </a:lnTo>
                  <a:lnTo>
                    <a:pt x="25715" y="2281"/>
                  </a:lnTo>
                  <a:lnTo>
                    <a:pt x="25689" y="2306"/>
                  </a:lnTo>
                  <a:lnTo>
                    <a:pt x="25689" y="2331"/>
                  </a:lnTo>
                  <a:lnTo>
                    <a:pt x="25664" y="2356"/>
                  </a:lnTo>
                  <a:lnTo>
                    <a:pt x="25639" y="2381"/>
                  </a:lnTo>
                  <a:lnTo>
                    <a:pt x="25639" y="2406"/>
                  </a:lnTo>
                  <a:lnTo>
                    <a:pt x="25614" y="2431"/>
                  </a:lnTo>
                  <a:lnTo>
                    <a:pt x="25589" y="2456"/>
                  </a:lnTo>
                  <a:lnTo>
                    <a:pt x="25589" y="2481"/>
                  </a:lnTo>
                  <a:lnTo>
                    <a:pt x="25564" y="2532"/>
                  </a:lnTo>
                  <a:lnTo>
                    <a:pt x="25564" y="2557"/>
                  </a:lnTo>
                  <a:lnTo>
                    <a:pt x="25539" y="2582"/>
                  </a:lnTo>
                  <a:lnTo>
                    <a:pt x="25539" y="2607"/>
                  </a:lnTo>
                  <a:lnTo>
                    <a:pt x="25514" y="2632"/>
                  </a:lnTo>
                  <a:lnTo>
                    <a:pt x="25514" y="2682"/>
                  </a:lnTo>
                  <a:lnTo>
                    <a:pt x="25489" y="2707"/>
                  </a:lnTo>
                  <a:lnTo>
                    <a:pt x="25489" y="2732"/>
                  </a:lnTo>
                  <a:lnTo>
                    <a:pt x="25489" y="2757"/>
                  </a:lnTo>
                  <a:lnTo>
                    <a:pt x="25464" y="2807"/>
                  </a:lnTo>
                  <a:lnTo>
                    <a:pt x="25464" y="2832"/>
                  </a:lnTo>
                  <a:lnTo>
                    <a:pt x="25464" y="2857"/>
                  </a:lnTo>
                  <a:lnTo>
                    <a:pt x="25439" y="2882"/>
                  </a:lnTo>
                  <a:lnTo>
                    <a:pt x="25439" y="2933"/>
                  </a:lnTo>
                  <a:lnTo>
                    <a:pt x="25439" y="2958"/>
                  </a:lnTo>
                  <a:lnTo>
                    <a:pt x="25414" y="2983"/>
                  </a:lnTo>
                  <a:lnTo>
                    <a:pt x="25414" y="3033"/>
                  </a:lnTo>
                  <a:lnTo>
                    <a:pt x="25414" y="3058"/>
                  </a:lnTo>
                  <a:lnTo>
                    <a:pt x="25414" y="3083"/>
                  </a:lnTo>
                  <a:lnTo>
                    <a:pt x="25389" y="3133"/>
                  </a:lnTo>
                  <a:lnTo>
                    <a:pt x="25389" y="3158"/>
                  </a:lnTo>
                  <a:lnTo>
                    <a:pt x="25389" y="3208"/>
                  </a:lnTo>
                  <a:lnTo>
                    <a:pt x="25389" y="3233"/>
                  </a:lnTo>
                  <a:lnTo>
                    <a:pt x="25389" y="3258"/>
                  </a:lnTo>
                  <a:lnTo>
                    <a:pt x="25389" y="3308"/>
                  </a:lnTo>
                  <a:lnTo>
                    <a:pt x="25364" y="3334"/>
                  </a:lnTo>
                  <a:lnTo>
                    <a:pt x="25364" y="3409"/>
                  </a:lnTo>
                  <a:lnTo>
                    <a:pt x="25364" y="3484"/>
                  </a:lnTo>
                  <a:lnTo>
                    <a:pt x="25364" y="3559"/>
                  </a:lnTo>
                  <a:lnTo>
                    <a:pt x="25364" y="3634"/>
                  </a:lnTo>
                  <a:lnTo>
                    <a:pt x="25364" y="3709"/>
                  </a:lnTo>
                  <a:lnTo>
                    <a:pt x="25339" y="3785"/>
                  </a:lnTo>
                  <a:lnTo>
                    <a:pt x="25339" y="3860"/>
                  </a:lnTo>
                  <a:lnTo>
                    <a:pt x="25339" y="3935"/>
                  </a:lnTo>
                  <a:lnTo>
                    <a:pt x="25339" y="4085"/>
                  </a:lnTo>
                  <a:lnTo>
                    <a:pt x="25339" y="4236"/>
                  </a:lnTo>
                  <a:lnTo>
                    <a:pt x="25339" y="4411"/>
                  </a:lnTo>
                  <a:lnTo>
                    <a:pt x="25339" y="4486"/>
                  </a:lnTo>
                  <a:lnTo>
                    <a:pt x="25339" y="4562"/>
                  </a:lnTo>
                  <a:lnTo>
                    <a:pt x="25339" y="4637"/>
                  </a:lnTo>
                  <a:lnTo>
                    <a:pt x="25339" y="4712"/>
                  </a:lnTo>
                  <a:lnTo>
                    <a:pt x="25339" y="4812"/>
                  </a:lnTo>
                  <a:lnTo>
                    <a:pt x="25339" y="4887"/>
                  </a:lnTo>
                  <a:lnTo>
                    <a:pt x="25339" y="4963"/>
                  </a:lnTo>
                  <a:lnTo>
                    <a:pt x="25314" y="5038"/>
                  </a:lnTo>
                  <a:lnTo>
                    <a:pt x="25314" y="5113"/>
                  </a:lnTo>
                  <a:lnTo>
                    <a:pt x="25314" y="5213"/>
                  </a:lnTo>
                  <a:lnTo>
                    <a:pt x="25314" y="5288"/>
                  </a:lnTo>
                  <a:lnTo>
                    <a:pt x="25288" y="5313"/>
                  </a:lnTo>
                  <a:lnTo>
                    <a:pt x="25288" y="5364"/>
                  </a:lnTo>
                  <a:lnTo>
                    <a:pt x="25288" y="5414"/>
                  </a:lnTo>
                  <a:lnTo>
                    <a:pt x="25288" y="5439"/>
                  </a:lnTo>
                  <a:lnTo>
                    <a:pt x="25263" y="5489"/>
                  </a:lnTo>
                  <a:lnTo>
                    <a:pt x="25263" y="5539"/>
                  </a:lnTo>
                  <a:lnTo>
                    <a:pt x="25263" y="5564"/>
                  </a:lnTo>
                  <a:lnTo>
                    <a:pt x="25263" y="5614"/>
                  </a:lnTo>
                  <a:lnTo>
                    <a:pt x="25238" y="5664"/>
                  </a:lnTo>
                  <a:lnTo>
                    <a:pt x="25238" y="5689"/>
                  </a:lnTo>
                  <a:lnTo>
                    <a:pt x="25238" y="5740"/>
                  </a:lnTo>
                  <a:lnTo>
                    <a:pt x="25213" y="5790"/>
                  </a:lnTo>
                  <a:lnTo>
                    <a:pt x="25213" y="5815"/>
                  </a:lnTo>
                  <a:lnTo>
                    <a:pt x="25188" y="5865"/>
                  </a:lnTo>
                  <a:lnTo>
                    <a:pt x="25188" y="5890"/>
                  </a:lnTo>
                  <a:lnTo>
                    <a:pt x="25188" y="5940"/>
                  </a:lnTo>
                  <a:lnTo>
                    <a:pt x="25163" y="5990"/>
                  </a:lnTo>
                  <a:lnTo>
                    <a:pt x="25163" y="6015"/>
                  </a:lnTo>
                  <a:lnTo>
                    <a:pt x="25138" y="6065"/>
                  </a:lnTo>
                  <a:lnTo>
                    <a:pt x="25138" y="6090"/>
                  </a:lnTo>
                  <a:lnTo>
                    <a:pt x="25113" y="6141"/>
                  </a:lnTo>
                  <a:lnTo>
                    <a:pt x="25113" y="6191"/>
                  </a:lnTo>
                  <a:lnTo>
                    <a:pt x="25088" y="6216"/>
                  </a:lnTo>
                  <a:lnTo>
                    <a:pt x="25063" y="6266"/>
                  </a:lnTo>
                  <a:lnTo>
                    <a:pt x="25063" y="6291"/>
                  </a:lnTo>
                  <a:lnTo>
                    <a:pt x="25038" y="6341"/>
                  </a:lnTo>
                  <a:lnTo>
                    <a:pt x="25038" y="6366"/>
                  </a:lnTo>
                  <a:lnTo>
                    <a:pt x="25013" y="6416"/>
                  </a:lnTo>
                  <a:lnTo>
                    <a:pt x="24988" y="6441"/>
                  </a:lnTo>
                  <a:lnTo>
                    <a:pt x="24988" y="6466"/>
                  </a:lnTo>
                  <a:lnTo>
                    <a:pt x="24963" y="6516"/>
                  </a:lnTo>
                  <a:lnTo>
                    <a:pt x="24938" y="6542"/>
                  </a:lnTo>
                  <a:lnTo>
                    <a:pt x="24938" y="6592"/>
                  </a:lnTo>
                  <a:lnTo>
                    <a:pt x="24913" y="6617"/>
                  </a:lnTo>
                  <a:lnTo>
                    <a:pt x="24887" y="6667"/>
                  </a:lnTo>
                  <a:lnTo>
                    <a:pt x="24887" y="6692"/>
                  </a:lnTo>
                  <a:lnTo>
                    <a:pt x="24862" y="6717"/>
                  </a:lnTo>
                  <a:lnTo>
                    <a:pt x="24837" y="6767"/>
                  </a:lnTo>
                  <a:lnTo>
                    <a:pt x="24812" y="6792"/>
                  </a:lnTo>
                  <a:lnTo>
                    <a:pt x="24787" y="6817"/>
                  </a:lnTo>
                  <a:lnTo>
                    <a:pt x="24787" y="6867"/>
                  </a:lnTo>
                  <a:lnTo>
                    <a:pt x="24762" y="6892"/>
                  </a:lnTo>
                  <a:lnTo>
                    <a:pt x="24737" y="6917"/>
                  </a:lnTo>
                  <a:lnTo>
                    <a:pt x="24712" y="6968"/>
                  </a:lnTo>
                  <a:lnTo>
                    <a:pt x="24687" y="6993"/>
                  </a:lnTo>
                  <a:lnTo>
                    <a:pt x="24662" y="7018"/>
                  </a:lnTo>
                  <a:lnTo>
                    <a:pt x="24637" y="7068"/>
                  </a:lnTo>
                  <a:lnTo>
                    <a:pt x="24637" y="7093"/>
                  </a:lnTo>
                  <a:lnTo>
                    <a:pt x="24612" y="7118"/>
                  </a:lnTo>
                  <a:lnTo>
                    <a:pt x="24587" y="7143"/>
                  </a:lnTo>
                  <a:lnTo>
                    <a:pt x="24562" y="7193"/>
                  </a:lnTo>
                  <a:lnTo>
                    <a:pt x="24537" y="7218"/>
                  </a:lnTo>
                  <a:lnTo>
                    <a:pt x="24511" y="7243"/>
                  </a:lnTo>
                  <a:lnTo>
                    <a:pt x="24486" y="7268"/>
                  </a:lnTo>
                  <a:lnTo>
                    <a:pt x="24461" y="7293"/>
                  </a:lnTo>
                  <a:lnTo>
                    <a:pt x="24436" y="7344"/>
                  </a:lnTo>
                  <a:lnTo>
                    <a:pt x="24411" y="7369"/>
                  </a:lnTo>
                  <a:lnTo>
                    <a:pt x="24386" y="7394"/>
                  </a:lnTo>
                  <a:lnTo>
                    <a:pt x="24361" y="7419"/>
                  </a:lnTo>
                  <a:lnTo>
                    <a:pt x="24336" y="7444"/>
                  </a:lnTo>
                  <a:lnTo>
                    <a:pt x="24311" y="7469"/>
                  </a:lnTo>
                  <a:lnTo>
                    <a:pt x="24286" y="7494"/>
                  </a:lnTo>
                  <a:lnTo>
                    <a:pt x="24261" y="7519"/>
                  </a:lnTo>
                  <a:lnTo>
                    <a:pt x="24211" y="7569"/>
                  </a:lnTo>
                  <a:lnTo>
                    <a:pt x="24186" y="7594"/>
                  </a:lnTo>
                  <a:lnTo>
                    <a:pt x="24161" y="7619"/>
                  </a:lnTo>
                  <a:lnTo>
                    <a:pt x="24136" y="7644"/>
                  </a:lnTo>
                  <a:lnTo>
                    <a:pt x="24110" y="7669"/>
                  </a:lnTo>
                  <a:lnTo>
                    <a:pt x="24085" y="7694"/>
                  </a:lnTo>
                  <a:lnTo>
                    <a:pt x="24060" y="7720"/>
                  </a:lnTo>
                  <a:lnTo>
                    <a:pt x="24035" y="7745"/>
                  </a:lnTo>
                  <a:lnTo>
                    <a:pt x="23985" y="7770"/>
                  </a:lnTo>
                  <a:lnTo>
                    <a:pt x="23960" y="7795"/>
                  </a:lnTo>
                  <a:lnTo>
                    <a:pt x="23935" y="7820"/>
                  </a:lnTo>
                  <a:lnTo>
                    <a:pt x="23910" y="7845"/>
                  </a:lnTo>
                  <a:lnTo>
                    <a:pt x="23885" y="7870"/>
                  </a:lnTo>
                  <a:lnTo>
                    <a:pt x="23835" y="7895"/>
                  </a:lnTo>
                  <a:lnTo>
                    <a:pt x="23810" y="7920"/>
                  </a:lnTo>
                  <a:lnTo>
                    <a:pt x="23785" y="7945"/>
                  </a:lnTo>
                  <a:lnTo>
                    <a:pt x="23760" y="7945"/>
                  </a:lnTo>
                  <a:lnTo>
                    <a:pt x="23709" y="7970"/>
                  </a:lnTo>
                  <a:lnTo>
                    <a:pt x="23684" y="7995"/>
                  </a:lnTo>
                  <a:lnTo>
                    <a:pt x="23659" y="8020"/>
                  </a:lnTo>
                  <a:lnTo>
                    <a:pt x="23634" y="8045"/>
                  </a:lnTo>
                  <a:lnTo>
                    <a:pt x="23584" y="8070"/>
                  </a:lnTo>
                  <a:lnTo>
                    <a:pt x="23559" y="8095"/>
                  </a:lnTo>
                  <a:lnTo>
                    <a:pt x="23534" y="8121"/>
                  </a:lnTo>
                  <a:lnTo>
                    <a:pt x="23484" y="8121"/>
                  </a:lnTo>
                  <a:lnTo>
                    <a:pt x="23459" y="8146"/>
                  </a:lnTo>
                  <a:lnTo>
                    <a:pt x="23434" y="8171"/>
                  </a:lnTo>
                  <a:lnTo>
                    <a:pt x="23384" y="8196"/>
                  </a:lnTo>
                  <a:lnTo>
                    <a:pt x="23359" y="8221"/>
                  </a:lnTo>
                  <a:lnTo>
                    <a:pt x="23334" y="8221"/>
                  </a:lnTo>
                  <a:lnTo>
                    <a:pt x="23283" y="8246"/>
                  </a:lnTo>
                  <a:lnTo>
                    <a:pt x="23258" y="8271"/>
                  </a:lnTo>
                  <a:lnTo>
                    <a:pt x="23233" y="8296"/>
                  </a:lnTo>
                  <a:lnTo>
                    <a:pt x="23158" y="8321"/>
                  </a:lnTo>
                  <a:lnTo>
                    <a:pt x="23083" y="8371"/>
                  </a:lnTo>
                  <a:lnTo>
                    <a:pt x="23008" y="8396"/>
                  </a:lnTo>
                  <a:lnTo>
                    <a:pt x="22933" y="8421"/>
                  </a:lnTo>
                  <a:lnTo>
                    <a:pt x="22857" y="8471"/>
                  </a:lnTo>
                  <a:lnTo>
                    <a:pt x="22782" y="8496"/>
                  </a:lnTo>
                  <a:lnTo>
                    <a:pt x="22707" y="8522"/>
                  </a:lnTo>
                  <a:lnTo>
                    <a:pt x="22632" y="8547"/>
                  </a:lnTo>
                  <a:lnTo>
                    <a:pt x="22557" y="8572"/>
                  </a:lnTo>
                  <a:lnTo>
                    <a:pt x="22481" y="8597"/>
                  </a:lnTo>
                  <a:lnTo>
                    <a:pt x="22406" y="8647"/>
                  </a:lnTo>
                  <a:lnTo>
                    <a:pt x="22331" y="8672"/>
                  </a:lnTo>
                  <a:lnTo>
                    <a:pt x="22256" y="8697"/>
                  </a:lnTo>
                  <a:lnTo>
                    <a:pt x="22181" y="8697"/>
                  </a:lnTo>
                  <a:lnTo>
                    <a:pt x="22105" y="8722"/>
                  </a:lnTo>
                  <a:lnTo>
                    <a:pt x="22030" y="8747"/>
                  </a:lnTo>
                  <a:lnTo>
                    <a:pt x="21955" y="8772"/>
                  </a:lnTo>
                  <a:lnTo>
                    <a:pt x="21880" y="8797"/>
                  </a:lnTo>
                  <a:lnTo>
                    <a:pt x="21780" y="8822"/>
                  </a:lnTo>
                  <a:lnTo>
                    <a:pt x="21704" y="8822"/>
                  </a:lnTo>
                  <a:lnTo>
                    <a:pt x="21604" y="8847"/>
                  </a:lnTo>
                  <a:lnTo>
                    <a:pt x="21504" y="8872"/>
                  </a:lnTo>
                  <a:lnTo>
                    <a:pt x="21404" y="8897"/>
                  </a:lnTo>
                  <a:lnTo>
                    <a:pt x="21303" y="8897"/>
                  </a:lnTo>
                  <a:lnTo>
                    <a:pt x="21203" y="8923"/>
                  </a:lnTo>
                  <a:lnTo>
                    <a:pt x="21103" y="8948"/>
                  </a:lnTo>
                  <a:lnTo>
                    <a:pt x="21003" y="8973"/>
                  </a:lnTo>
                  <a:lnTo>
                    <a:pt x="20902" y="8973"/>
                  </a:lnTo>
                  <a:lnTo>
                    <a:pt x="20802" y="8998"/>
                  </a:lnTo>
                  <a:lnTo>
                    <a:pt x="20727" y="8998"/>
                  </a:lnTo>
                  <a:lnTo>
                    <a:pt x="20627" y="9023"/>
                  </a:lnTo>
                  <a:lnTo>
                    <a:pt x="20527" y="9023"/>
                  </a:lnTo>
                  <a:lnTo>
                    <a:pt x="20426" y="9048"/>
                  </a:lnTo>
                  <a:lnTo>
                    <a:pt x="20326" y="9048"/>
                  </a:lnTo>
                  <a:lnTo>
                    <a:pt x="20226" y="9073"/>
                  </a:lnTo>
                  <a:lnTo>
                    <a:pt x="20025" y="9073"/>
                  </a:lnTo>
                  <a:lnTo>
                    <a:pt x="19925" y="9098"/>
                  </a:lnTo>
                  <a:lnTo>
                    <a:pt x="19725" y="9098"/>
                  </a:lnTo>
                  <a:lnTo>
                    <a:pt x="19624" y="9123"/>
                  </a:lnTo>
                  <a:lnTo>
                    <a:pt x="19148" y="9123"/>
                  </a:lnTo>
                  <a:lnTo>
                    <a:pt x="19048" y="9148"/>
                  </a:lnTo>
                  <a:lnTo>
                    <a:pt x="17469" y="9148"/>
                  </a:lnTo>
                  <a:lnTo>
                    <a:pt x="17369" y="9123"/>
                  </a:lnTo>
                  <a:lnTo>
                    <a:pt x="16968" y="9123"/>
                  </a:lnTo>
                  <a:lnTo>
                    <a:pt x="16867" y="9098"/>
                  </a:lnTo>
                  <a:lnTo>
                    <a:pt x="16592" y="9098"/>
                  </a:lnTo>
                  <a:lnTo>
                    <a:pt x="16491" y="9073"/>
                  </a:lnTo>
                  <a:lnTo>
                    <a:pt x="16291" y="9073"/>
                  </a:lnTo>
                  <a:lnTo>
                    <a:pt x="16191" y="9048"/>
                  </a:lnTo>
                  <a:lnTo>
                    <a:pt x="16090" y="9048"/>
                  </a:lnTo>
                  <a:lnTo>
                    <a:pt x="15990" y="9023"/>
                  </a:lnTo>
                  <a:lnTo>
                    <a:pt x="15790" y="9023"/>
                  </a:lnTo>
                  <a:lnTo>
                    <a:pt x="15689" y="8998"/>
                  </a:lnTo>
                  <a:lnTo>
                    <a:pt x="15589" y="8998"/>
                  </a:lnTo>
                  <a:lnTo>
                    <a:pt x="15489" y="8973"/>
                  </a:lnTo>
                  <a:lnTo>
                    <a:pt x="15414" y="8973"/>
                  </a:lnTo>
                  <a:lnTo>
                    <a:pt x="15313" y="8948"/>
                  </a:lnTo>
                  <a:lnTo>
                    <a:pt x="15238" y="8948"/>
                  </a:lnTo>
                  <a:lnTo>
                    <a:pt x="15163" y="8923"/>
                  </a:lnTo>
                  <a:lnTo>
                    <a:pt x="15088" y="8923"/>
                  </a:lnTo>
                  <a:lnTo>
                    <a:pt x="15013" y="8897"/>
                  </a:lnTo>
                  <a:lnTo>
                    <a:pt x="14938" y="8897"/>
                  </a:lnTo>
                  <a:lnTo>
                    <a:pt x="14837" y="8872"/>
                  </a:lnTo>
                  <a:lnTo>
                    <a:pt x="14762" y="8872"/>
                  </a:lnTo>
                  <a:lnTo>
                    <a:pt x="14687" y="8847"/>
                  </a:lnTo>
                  <a:lnTo>
                    <a:pt x="14612" y="8847"/>
                  </a:lnTo>
                  <a:lnTo>
                    <a:pt x="14537" y="8822"/>
                  </a:lnTo>
                  <a:lnTo>
                    <a:pt x="14461" y="8797"/>
                  </a:lnTo>
                  <a:lnTo>
                    <a:pt x="14361" y="8797"/>
                  </a:lnTo>
                  <a:lnTo>
                    <a:pt x="14286" y="8772"/>
                  </a:lnTo>
                  <a:lnTo>
                    <a:pt x="14211" y="8747"/>
                  </a:lnTo>
                  <a:lnTo>
                    <a:pt x="14136" y="8747"/>
                  </a:lnTo>
                  <a:lnTo>
                    <a:pt x="14060" y="8722"/>
                  </a:lnTo>
                  <a:lnTo>
                    <a:pt x="13985" y="8697"/>
                  </a:lnTo>
                  <a:lnTo>
                    <a:pt x="13910" y="8697"/>
                  </a:lnTo>
                  <a:lnTo>
                    <a:pt x="13835" y="8672"/>
                  </a:lnTo>
                  <a:lnTo>
                    <a:pt x="13734" y="8647"/>
                  </a:lnTo>
                  <a:lnTo>
                    <a:pt x="13659" y="8622"/>
                  </a:lnTo>
                  <a:lnTo>
                    <a:pt x="13584" y="8622"/>
                  </a:lnTo>
                  <a:lnTo>
                    <a:pt x="13434" y="8572"/>
                  </a:lnTo>
                  <a:lnTo>
                    <a:pt x="13283" y="8522"/>
                  </a:lnTo>
                  <a:lnTo>
                    <a:pt x="13133" y="8496"/>
                  </a:lnTo>
                  <a:lnTo>
                    <a:pt x="12983" y="8446"/>
                  </a:lnTo>
                  <a:lnTo>
                    <a:pt x="12832" y="8421"/>
                  </a:lnTo>
                  <a:lnTo>
                    <a:pt x="12807" y="8396"/>
                  </a:lnTo>
                  <a:lnTo>
                    <a:pt x="12657" y="8346"/>
                  </a:lnTo>
                  <a:lnTo>
                    <a:pt x="12506" y="8296"/>
                  </a:lnTo>
                  <a:lnTo>
                    <a:pt x="12356" y="8246"/>
                  </a:lnTo>
                  <a:lnTo>
                    <a:pt x="12231" y="8196"/>
                  </a:lnTo>
                  <a:lnTo>
                    <a:pt x="12080" y="8146"/>
                  </a:lnTo>
                  <a:lnTo>
                    <a:pt x="11930" y="8095"/>
                  </a:lnTo>
                  <a:lnTo>
                    <a:pt x="11780" y="8020"/>
                  </a:lnTo>
                  <a:lnTo>
                    <a:pt x="11479" y="7920"/>
                  </a:lnTo>
                  <a:lnTo>
                    <a:pt x="11178" y="7820"/>
                  </a:lnTo>
                  <a:lnTo>
                    <a:pt x="10902" y="7694"/>
                  </a:lnTo>
                  <a:lnTo>
                    <a:pt x="10602" y="7594"/>
                  </a:lnTo>
                  <a:lnTo>
                    <a:pt x="10451" y="7544"/>
                  </a:lnTo>
                  <a:lnTo>
                    <a:pt x="10301" y="7469"/>
                  </a:lnTo>
                  <a:lnTo>
                    <a:pt x="10176" y="7419"/>
                  </a:lnTo>
                  <a:lnTo>
                    <a:pt x="10025" y="7369"/>
                  </a:lnTo>
                  <a:lnTo>
                    <a:pt x="9875" y="7318"/>
                  </a:lnTo>
                  <a:lnTo>
                    <a:pt x="9724" y="7268"/>
                  </a:lnTo>
                  <a:lnTo>
                    <a:pt x="9699" y="7268"/>
                  </a:lnTo>
                  <a:lnTo>
                    <a:pt x="9599" y="7218"/>
                  </a:lnTo>
                  <a:lnTo>
                    <a:pt x="9449" y="7168"/>
                  </a:lnTo>
                  <a:lnTo>
                    <a:pt x="9298" y="7118"/>
                  </a:lnTo>
                  <a:lnTo>
                    <a:pt x="9173" y="7043"/>
                  </a:lnTo>
                  <a:lnTo>
                    <a:pt x="9023" y="6993"/>
                  </a:lnTo>
                  <a:lnTo>
                    <a:pt x="8872" y="6943"/>
                  </a:lnTo>
                  <a:lnTo>
                    <a:pt x="8747" y="6892"/>
                  </a:lnTo>
                  <a:lnTo>
                    <a:pt x="8672" y="6867"/>
                  </a:lnTo>
                  <a:lnTo>
                    <a:pt x="8597" y="6842"/>
                  </a:lnTo>
                  <a:lnTo>
                    <a:pt x="8521" y="6817"/>
                  </a:lnTo>
                  <a:lnTo>
                    <a:pt x="8471" y="6792"/>
                  </a:lnTo>
                  <a:lnTo>
                    <a:pt x="8396" y="6767"/>
                  </a:lnTo>
                  <a:lnTo>
                    <a:pt x="8321" y="6742"/>
                  </a:lnTo>
                  <a:lnTo>
                    <a:pt x="8246" y="6742"/>
                  </a:lnTo>
                  <a:lnTo>
                    <a:pt x="8171" y="6717"/>
                  </a:lnTo>
                  <a:lnTo>
                    <a:pt x="8095" y="6692"/>
                  </a:lnTo>
                  <a:lnTo>
                    <a:pt x="8045" y="6667"/>
                  </a:lnTo>
                  <a:lnTo>
                    <a:pt x="7970" y="6642"/>
                  </a:lnTo>
                  <a:lnTo>
                    <a:pt x="7895" y="6617"/>
                  </a:lnTo>
                  <a:lnTo>
                    <a:pt x="7820" y="6592"/>
                  </a:lnTo>
                  <a:lnTo>
                    <a:pt x="7744" y="6592"/>
                  </a:lnTo>
                  <a:lnTo>
                    <a:pt x="7669" y="6567"/>
                  </a:lnTo>
                  <a:lnTo>
                    <a:pt x="7619" y="6542"/>
                  </a:lnTo>
                  <a:lnTo>
                    <a:pt x="7544" y="6516"/>
                  </a:lnTo>
                  <a:lnTo>
                    <a:pt x="7469" y="6516"/>
                  </a:lnTo>
                  <a:lnTo>
                    <a:pt x="7394" y="6491"/>
                  </a:lnTo>
                  <a:lnTo>
                    <a:pt x="7318" y="6466"/>
                  </a:lnTo>
                  <a:lnTo>
                    <a:pt x="7243" y="6466"/>
                  </a:lnTo>
                  <a:lnTo>
                    <a:pt x="7193" y="6441"/>
                  </a:lnTo>
                  <a:lnTo>
                    <a:pt x="7118" y="6416"/>
                  </a:lnTo>
                  <a:lnTo>
                    <a:pt x="7043" y="6416"/>
                  </a:lnTo>
                  <a:lnTo>
                    <a:pt x="6968" y="6391"/>
                  </a:lnTo>
                  <a:lnTo>
                    <a:pt x="6892" y="6391"/>
                  </a:lnTo>
                  <a:lnTo>
                    <a:pt x="6817" y="6366"/>
                  </a:lnTo>
                  <a:lnTo>
                    <a:pt x="6742" y="6341"/>
                  </a:lnTo>
                  <a:lnTo>
                    <a:pt x="6692" y="6341"/>
                  </a:lnTo>
                  <a:lnTo>
                    <a:pt x="6617" y="6316"/>
                  </a:lnTo>
                  <a:lnTo>
                    <a:pt x="6541" y="6316"/>
                  </a:lnTo>
                  <a:lnTo>
                    <a:pt x="6466" y="6291"/>
                  </a:lnTo>
                  <a:lnTo>
                    <a:pt x="6316" y="6291"/>
                  </a:lnTo>
                  <a:lnTo>
                    <a:pt x="6241" y="6266"/>
                  </a:lnTo>
                  <a:lnTo>
                    <a:pt x="6090" y="6266"/>
                  </a:lnTo>
                  <a:lnTo>
                    <a:pt x="6015" y="6241"/>
                  </a:lnTo>
                  <a:lnTo>
                    <a:pt x="5915" y="6241"/>
                  </a:lnTo>
                  <a:lnTo>
                    <a:pt x="5815" y="6216"/>
                  </a:lnTo>
                  <a:lnTo>
                    <a:pt x="5614" y="6216"/>
                  </a:lnTo>
                  <a:lnTo>
                    <a:pt x="5514" y="6191"/>
                  </a:lnTo>
                  <a:lnTo>
                    <a:pt x="5414" y="6191"/>
                  </a:lnTo>
                  <a:lnTo>
                    <a:pt x="5313" y="6166"/>
                  </a:lnTo>
                  <a:lnTo>
                    <a:pt x="5013" y="6166"/>
                  </a:lnTo>
                  <a:lnTo>
                    <a:pt x="4912" y="6141"/>
                  </a:lnTo>
                  <a:lnTo>
                    <a:pt x="4511" y="6141"/>
                  </a:lnTo>
                  <a:lnTo>
                    <a:pt x="4411" y="6115"/>
                  </a:lnTo>
                  <a:lnTo>
                    <a:pt x="3935" y="6115"/>
                  </a:lnTo>
                  <a:lnTo>
                    <a:pt x="3835" y="6141"/>
                  </a:lnTo>
                  <a:lnTo>
                    <a:pt x="3333" y="6141"/>
                  </a:lnTo>
                  <a:lnTo>
                    <a:pt x="3233" y="6166"/>
                  </a:lnTo>
                  <a:lnTo>
                    <a:pt x="3058" y="6166"/>
                  </a:lnTo>
                  <a:lnTo>
                    <a:pt x="2957" y="6191"/>
                  </a:lnTo>
                  <a:lnTo>
                    <a:pt x="2857" y="6191"/>
                  </a:lnTo>
                  <a:lnTo>
                    <a:pt x="2757" y="6216"/>
                  </a:lnTo>
                  <a:lnTo>
                    <a:pt x="2657" y="6216"/>
                  </a:lnTo>
                  <a:lnTo>
                    <a:pt x="2556" y="6241"/>
                  </a:lnTo>
                  <a:lnTo>
                    <a:pt x="2456" y="6241"/>
                  </a:lnTo>
                  <a:lnTo>
                    <a:pt x="2356" y="6266"/>
                  </a:lnTo>
                  <a:lnTo>
                    <a:pt x="2281" y="6266"/>
                  </a:lnTo>
                  <a:lnTo>
                    <a:pt x="2181" y="6291"/>
                  </a:lnTo>
                  <a:lnTo>
                    <a:pt x="2080" y="6316"/>
                  </a:lnTo>
                  <a:lnTo>
                    <a:pt x="1980" y="6316"/>
                  </a:lnTo>
                  <a:lnTo>
                    <a:pt x="1880" y="6341"/>
                  </a:lnTo>
                  <a:lnTo>
                    <a:pt x="1780" y="6366"/>
                  </a:lnTo>
                  <a:lnTo>
                    <a:pt x="1679" y="6391"/>
                  </a:lnTo>
                  <a:lnTo>
                    <a:pt x="1579" y="6416"/>
                  </a:lnTo>
                  <a:lnTo>
                    <a:pt x="1504" y="6416"/>
                  </a:lnTo>
                  <a:lnTo>
                    <a:pt x="1404" y="6441"/>
                  </a:lnTo>
                  <a:lnTo>
                    <a:pt x="1303" y="6466"/>
                  </a:lnTo>
                  <a:lnTo>
                    <a:pt x="1203" y="6491"/>
                  </a:lnTo>
                  <a:lnTo>
                    <a:pt x="1103" y="6516"/>
                  </a:lnTo>
                  <a:lnTo>
                    <a:pt x="1003" y="6542"/>
                  </a:lnTo>
                  <a:lnTo>
                    <a:pt x="902" y="6567"/>
                  </a:lnTo>
                  <a:lnTo>
                    <a:pt x="802" y="6617"/>
                  </a:lnTo>
                  <a:lnTo>
                    <a:pt x="727" y="6642"/>
                  </a:lnTo>
                  <a:lnTo>
                    <a:pt x="627" y="6667"/>
                  </a:lnTo>
                  <a:lnTo>
                    <a:pt x="526" y="6692"/>
                  </a:lnTo>
                  <a:lnTo>
                    <a:pt x="426" y="6717"/>
                  </a:lnTo>
                  <a:lnTo>
                    <a:pt x="326" y="6767"/>
                  </a:lnTo>
                  <a:lnTo>
                    <a:pt x="226" y="6792"/>
                  </a:lnTo>
                  <a:lnTo>
                    <a:pt x="125" y="6817"/>
                  </a:lnTo>
                  <a:lnTo>
                    <a:pt x="25" y="6842"/>
                  </a:lnTo>
                  <a:lnTo>
                    <a:pt x="0" y="6842"/>
                  </a:lnTo>
                  <a:cubicBezTo>
                    <a:pt x="451" y="10652"/>
                    <a:pt x="1930" y="14336"/>
                    <a:pt x="4261" y="17544"/>
                  </a:cubicBezTo>
                  <a:lnTo>
                    <a:pt x="4311" y="17519"/>
                  </a:lnTo>
                  <a:lnTo>
                    <a:pt x="4336" y="17494"/>
                  </a:lnTo>
                  <a:lnTo>
                    <a:pt x="4386" y="17469"/>
                  </a:lnTo>
                  <a:lnTo>
                    <a:pt x="4411" y="17444"/>
                  </a:lnTo>
                  <a:lnTo>
                    <a:pt x="4461" y="17419"/>
                  </a:lnTo>
                  <a:lnTo>
                    <a:pt x="4486" y="17394"/>
                  </a:lnTo>
                  <a:lnTo>
                    <a:pt x="4511" y="17369"/>
                  </a:lnTo>
                  <a:lnTo>
                    <a:pt x="4562" y="17344"/>
                  </a:lnTo>
                  <a:lnTo>
                    <a:pt x="4587" y="17319"/>
                  </a:lnTo>
                  <a:lnTo>
                    <a:pt x="4637" y="17293"/>
                  </a:lnTo>
                  <a:lnTo>
                    <a:pt x="4662" y="17268"/>
                  </a:lnTo>
                  <a:lnTo>
                    <a:pt x="4712" y="17243"/>
                  </a:lnTo>
                  <a:lnTo>
                    <a:pt x="4737" y="17218"/>
                  </a:lnTo>
                  <a:lnTo>
                    <a:pt x="4787" y="17193"/>
                  </a:lnTo>
                  <a:lnTo>
                    <a:pt x="4812" y="17168"/>
                  </a:lnTo>
                  <a:lnTo>
                    <a:pt x="4862" y="17143"/>
                  </a:lnTo>
                  <a:lnTo>
                    <a:pt x="4937" y="17093"/>
                  </a:lnTo>
                  <a:lnTo>
                    <a:pt x="4988" y="17068"/>
                  </a:lnTo>
                  <a:lnTo>
                    <a:pt x="5013" y="17068"/>
                  </a:lnTo>
                  <a:lnTo>
                    <a:pt x="5138" y="16993"/>
                  </a:lnTo>
                  <a:lnTo>
                    <a:pt x="5263" y="16918"/>
                  </a:lnTo>
                  <a:lnTo>
                    <a:pt x="5414" y="16842"/>
                  </a:lnTo>
                  <a:lnTo>
                    <a:pt x="5539" y="16767"/>
                  </a:lnTo>
                  <a:lnTo>
                    <a:pt x="5664" y="16692"/>
                  </a:lnTo>
                  <a:lnTo>
                    <a:pt x="5815" y="16617"/>
                  </a:lnTo>
                  <a:lnTo>
                    <a:pt x="5940" y="16567"/>
                  </a:lnTo>
                  <a:lnTo>
                    <a:pt x="6065" y="16491"/>
                  </a:lnTo>
                  <a:lnTo>
                    <a:pt x="6216" y="16416"/>
                  </a:lnTo>
                  <a:lnTo>
                    <a:pt x="6341" y="16366"/>
                  </a:lnTo>
                  <a:lnTo>
                    <a:pt x="6466" y="16291"/>
                  </a:lnTo>
                  <a:lnTo>
                    <a:pt x="6617" y="16216"/>
                  </a:lnTo>
                  <a:lnTo>
                    <a:pt x="6742" y="16166"/>
                  </a:lnTo>
                  <a:lnTo>
                    <a:pt x="6892" y="16090"/>
                  </a:lnTo>
                  <a:lnTo>
                    <a:pt x="7018" y="16040"/>
                  </a:lnTo>
                  <a:lnTo>
                    <a:pt x="7168" y="15990"/>
                  </a:lnTo>
                  <a:lnTo>
                    <a:pt x="7293" y="15915"/>
                  </a:lnTo>
                  <a:lnTo>
                    <a:pt x="7444" y="15865"/>
                  </a:lnTo>
                  <a:lnTo>
                    <a:pt x="7569" y="15815"/>
                  </a:lnTo>
                  <a:lnTo>
                    <a:pt x="7719" y="15740"/>
                  </a:lnTo>
                  <a:lnTo>
                    <a:pt x="7870" y="15689"/>
                  </a:lnTo>
                  <a:lnTo>
                    <a:pt x="7995" y="15639"/>
                  </a:lnTo>
                  <a:lnTo>
                    <a:pt x="8145" y="15589"/>
                  </a:lnTo>
                  <a:lnTo>
                    <a:pt x="8271" y="15539"/>
                  </a:lnTo>
                  <a:lnTo>
                    <a:pt x="8421" y="15489"/>
                  </a:lnTo>
                  <a:lnTo>
                    <a:pt x="8572" y="15439"/>
                  </a:lnTo>
                  <a:lnTo>
                    <a:pt x="8722" y="15389"/>
                  </a:lnTo>
                  <a:lnTo>
                    <a:pt x="8797" y="15364"/>
                  </a:lnTo>
                  <a:lnTo>
                    <a:pt x="8847" y="15339"/>
                  </a:lnTo>
                  <a:lnTo>
                    <a:pt x="8998" y="15288"/>
                  </a:lnTo>
                  <a:lnTo>
                    <a:pt x="9148" y="15238"/>
                  </a:lnTo>
                  <a:lnTo>
                    <a:pt x="9298" y="15213"/>
                  </a:lnTo>
                  <a:lnTo>
                    <a:pt x="9424" y="15163"/>
                  </a:lnTo>
                  <a:lnTo>
                    <a:pt x="9624" y="15113"/>
                  </a:lnTo>
                  <a:lnTo>
                    <a:pt x="9800" y="15063"/>
                  </a:lnTo>
                  <a:lnTo>
                    <a:pt x="9975" y="15013"/>
                  </a:lnTo>
                  <a:lnTo>
                    <a:pt x="10176" y="14963"/>
                  </a:lnTo>
                  <a:lnTo>
                    <a:pt x="10351" y="14913"/>
                  </a:lnTo>
                  <a:lnTo>
                    <a:pt x="10552" y="14862"/>
                  </a:lnTo>
                  <a:lnTo>
                    <a:pt x="10727" y="14812"/>
                  </a:lnTo>
                  <a:lnTo>
                    <a:pt x="10927" y="14787"/>
                  </a:lnTo>
                  <a:lnTo>
                    <a:pt x="11103" y="14737"/>
                  </a:lnTo>
                  <a:lnTo>
                    <a:pt x="11303" y="14687"/>
                  </a:lnTo>
                  <a:lnTo>
                    <a:pt x="11504" y="14637"/>
                  </a:lnTo>
                  <a:lnTo>
                    <a:pt x="11679" y="14587"/>
                  </a:lnTo>
                  <a:lnTo>
                    <a:pt x="11880" y="14537"/>
                  </a:lnTo>
                  <a:lnTo>
                    <a:pt x="12080" y="14512"/>
                  </a:lnTo>
                  <a:lnTo>
                    <a:pt x="12256" y="14461"/>
                  </a:lnTo>
                  <a:lnTo>
                    <a:pt x="12456" y="14411"/>
                  </a:lnTo>
                  <a:lnTo>
                    <a:pt x="12657" y="14386"/>
                  </a:lnTo>
                  <a:lnTo>
                    <a:pt x="12857" y="14336"/>
                  </a:lnTo>
                  <a:lnTo>
                    <a:pt x="13033" y="14311"/>
                  </a:lnTo>
                  <a:lnTo>
                    <a:pt x="13233" y="14261"/>
                  </a:lnTo>
                  <a:lnTo>
                    <a:pt x="13434" y="14236"/>
                  </a:lnTo>
                  <a:lnTo>
                    <a:pt x="13634" y="14186"/>
                  </a:lnTo>
                  <a:lnTo>
                    <a:pt x="13709" y="14186"/>
                  </a:lnTo>
                  <a:lnTo>
                    <a:pt x="13835" y="14161"/>
                  </a:lnTo>
                  <a:lnTo>
                    <a:pt x="13935" y="14136"/>
                  </a:lnTo>
                  <a:lnTo>
                    <a:pt x="14035" y="14136"/>
                  </a:lnTo>
                  <a:lnTo>
                    <a:pt x="14110" y="14111"/>
                  </a:lnTo>
                  <a:lnTo>
                    <a:pt x="14211" y="14085"/>
                  </a:lnTo>
                  <a:lnTo>
                    <a:pt x="14311" y="14085"/>
                  </a:lnTo>
                  <a:lnTo>
                    <a:pt x="14411" y="14060"/>
                  </a:lnTo>
                  <a:lnTo>
                    <a:pt x="14511" y="14060"/>
                  </a:lnTo>
                  <a:lnTo>
                    <a:pt x="14612" y="14035"/>
                  </a:lnTo>
                  <a:lnTo>
                    <a:pt x="14712" y="14010"/>
                  </a:lnTo>
                  <a:lnTo>
                    <a:pt x="14812" y="14010"/>
                  </a:lnTo>
                  <a:lnTo>
                    <a:pt x="14912" y="13985"/>
                  </a:lnTo>
                  <a:lnTo>
                    <a:pt x="15013" y="13985"/>
                  </a:lnTo>
                  <a:lnTo>
                    <a:pt x="15113" y="13960"/>
                  </a:lnTo>
                  <a:lnTo>
                    <a:pt x="15213" y="13960"/>
                  </a:lnTo>
                  <a:lnTo>
                    <a:pt x="15313" y="13935"/>
                  </a:lnTo>
                  <a:lnTo>
                    <a:pt x="15514" y="13935"/>
                  </a:lnTo>
                  <a:lnTo>
                    <a:pt x="15614" y="13910"/>
                  </a:lnTo>
                  <a:lnTo>
                    <a:pt x="15714" y="13910"/>
                  </a:lnTo>
                  <a:lnTo>
                    <a:pt x="15815" y="13885"/>
                  </a:lnTo>
                  <a:lnTo>
                    <a:pt x="16015" y="13885"/>
                  </a:lnTo>
                  <a:lnTo>
                    <a:pt x="16115" y="13860"/>
                  </a:lnTo>
                  <a:lnTo>
                    <a:pt x="16316" y="13860"/>
                  </a:lnTo>
                  <a:lnTo>
                    <a:pt x="16416" y="13835"/>
                  </a:lnTo>
                  <a:lnTo>
                    <a:pt x="16717" y="13835"/>
                  </a:lnTo>
                  <a:lnTo>
                    <a:pt x="16817" y="13810"/>
                  </a:lnTo>
                  <a:lnTo>
                    <a:pt x="17193" y="13810"/>
                  </a:lnTo>
                  <a:lnTo>
                    <a:pt x="17293" y="13785"/>
                  </a:lnTo>
                  <a:lnTo>
                    <a:pt x="18496" y="13785"/>
                  </a:lnTo>
                  <a:lnTo>
                    <a:pt x="18597" y="13810"/>
                  </a:lnTo>
                  <a:lnTo>
                    <a:pt x="18998" y="13810"/>
                  </a:lnTo>
                  <a:lnTo>
                    <a:pt x="19098" y="13835"/>
                  </a:lnTo>
                  <a:lnTo>
                    <a:pt x="19298" y="13835"/>
                  </a:lnTo>
                  <a:lnTo>
                    <a:pt x="19399" y="13860"/>
                  </a:lnTo>
                  <a:lnTo>
                    <a:pt x="19599" y="13860"/>
                  </a:lnTo>
                  <a:lnTo>
                    <a:pt x="19699" y="13885"/>
                  </a:lnTo>
                  <a:lnTo>
                    <a:pt x="19875" y="13885"/>
                  </a:lnTo>
                  <a:lnTo>
                    <a:pt x="19975" y="13910"/>
                  </a:lnTo>
                  <a:lnTo>
                    <a:pt x="20075" y="13910"/>
                  </a:lnTo>
                  <a:lnTo>
                    <a:pt x="20176" y="13935"/>
                  </a:lnTo>
                  <a:lnTo>
                    <a:pt x="20276" y="13935"/>
                  </a:lnTo>
                  <a:lnTo>
                    <a:pt x="20376" y="13960"/>
                  </a:lnTo>
                  <a:lnTo>
                    <a:pt x="20476" y="13985"/>
                  </a:lnTo>
                  <a:lnTo>
                    <a:pt x="20602" y="13985"/>
                  </a:lnTo>
                  <a:lnTo>
                    <a:pt x="20677" y="14010"/>
                  </a:lnTo>
                  <a:lnTo>
                    <a:pt x="20777" y="14035"/>
                  </a:lnTo>
                  <a:lnTo>
                    <a:pt x="20877" y="14035"/>
                  </a:lnTo>
                  <a:lnTo>
                    <a:pt x="20978" y="14060"/>
                  </a:lnTo>
                  <a:lnTo>
                    <a:pt x="21053" y="14085"/>
                  </a:lnTo>
                  <a:lnTo>
                    <a:pt x="21153" y="14111"/>
                  </a:lnTo>
                  <a:lnTo>
                    <a:pt x="21253" y="14111"/>
                  </a:lnTo>
                  <a:lnTo>
                    <a:pt x="21354" y="14136"/>
                  </a:lnTo>
                  <a:lnTo>
                    <a:pt x="21454" y="14161"/>
                  </a:lnTo>
                  <a:lnTo>
                    <a:pt x="21554" y="14186"/>
                  </a:lnTo>
                  <a:lnTo>
                    <a:pt x="21654" y="14211"/>
                  </a:lnTo>
                  <a:lnTo>
                    <a:pt x="21730" y="14236"/>
                  </a:lnTo>
                  <a:lnTo>
                    <a:pt x="21830" y="14261"/>
                  </a:lnTo>
                  <a:lnTo>
                    <a:pt x="21930" y="14286"/>
                  </a:lnTo>
                  <a:lnTo>
                    <a:pt x="22156" y="14336"/>
                  </a:lnTo>
                  <a:lnTo>
                    <a:pt x="22256" y="14361"/>
                  </a:lnTo>
                  <a:lnTo>
                    <a:pt x="22356" y="14386"/>
                  </a:lnTo>
                  <a:lnTo>
                    <a:pt x="22456" y="14436"/>
                  </a:lnTo>
                  <a:lnTo>
                    <a:pt x="22582" y="14461"/>
                  </a:lnTo>
                  <a:lnTo>
                    <a:pt x="22682" y="14486"/>
                  </a:lnTo>
                  <a:lnTo>
                    <a:pt x="22782" y="14537"/>
                  </a:lnTo>
                  <a:lnTo>
                    <a:pt x="22907" y="14562"/>
                  </a:lnTo>
                  <a:lnTo>
                    <a:pt x="23008" y="14587"/>
                  </a:lnTo>
                  <a:lnTo>
                    <a:pt x="23058" y="14612"/>
                  </a:lnTo>
                  <a:lnTo>
                    <a:pt x="23108" y="14637"/>
                  </a:lnTo>
                  <a:lnTo>
                    <a:pt x="23183" y="14662"/>
                  </a:lnTo>
                  <a:lnTo>
                    <a:pt x="23233" y="14662"/>
                  </a:lnTo>
                  <a:lnTo>
                    <a:pt x="23283" y="14687"/>
                  </a:lnTo>
                  <a:lnTo>
                    <a:pt x="23334" y="14712"/>
                  </a:lnTo>
                  <a:lnTo>
                    <a:pt x="23384" y="14737"/>
                  </a:lnTo>
                  <a:lnTo>
                    <a:pt x="23459" y="14762"/>
                  </a:lnTo>
                  <a:lnTo>
                    <a:pt x="23509" y="14762"/>
                  </a:lnTo>
                  <a:lnTo>
                    <a:pt x="23559" y="14787"/>
                  </a:lnTo>
                  <a:lnTo>
                    <a:pt x="23609" y="14812"/>
                  </a:lnTo>
                  <a:lnTo>
                    <a:pt x="23659" y="14837"/>
                  </a:lnTo>
                  <a:lnTo>
                    <a:pt x="23709" y="14862"/>
                  </a:lnTo>
                  <a:lnTo>
                    <a:pt x="23760" y="14887"/>
                  </a:lnTo>
                  <a:lnTo>
                    <a:pt x="23835" y="14913"/>
                  </a:lnTo>
                  <a:lnTo>
                    <a:pt x="23885" y="14938"/>
                  </a:lnTo>
                  <a:lnTo>
                    <a:pt x="23935" y="14963"/>
                  </a:lnTo>
                  <a:lnTo>
                    <a:pt x="23985" y="14988"/>
                  </a:lnTo>
                  <a:lnTo>
                    <a:pt x="24035" y="15013"/>
                  </a:lnTo>
                  <a:lnTo>
                    <a:pt x="24085" y="15038"/>
                  </a:lnTo>
                  <a:lnTo>
                    <a:pt x="24136" y="15063"/>
                  </a:lnTo>
                  <a:lnTo>
                    <a:pt x="24186" y="15113"/>
                  </a:lnTo>
                  <a:lnTo>
                    <a:pt x="24261" y="15138"/>
                  </a:lnTo>
                  <a:lnTo>
                    <a:pt x="24311" y="15163"/>
                  </a:lnTo>
                  <a:lnTo>
                    <a:pt x="24361" y="15188"/>
                  </a:lnTo>
                  <a:lnTo>
                    <a:pt x="24411" y="15213"/>
                  </a:lnTo>
                  <a:lnTo>
                    <a:pt x="24461" y="15263"/>
                  </a:lnTo>
                  <a:lnTo>
                    <a:pt x="24511" y="15288"/>
                  </a:lnTo>
                  <a:lnTo>
                    <a:pt x="24562" y="15314"/>
                  </a:lnTo>
                  <a:lnTo>
                    <a:pt x="24612" y="15364"/>
                  </a:lnTo>
                  <a:lnTo>
                    <a:pt x="24662" y="15389"/>
                  </a:lnTo>
                  <a:lnTo>
                    <a:pt x="24712" y="15439"/>
                  </a:lnTo>
                  <a:lnTo>
                    <a:pt x="24762" y="15464"/>
                  </a:lnTo>
                  <a:lnTo>
                    <a:pt x="24812" y="15489"/>
                  </a:lnTo>
                  <a:lnTo>
                    <a:pt x="24837" y="15539"/>
                  </a:lnTo>
                  <a:lnTo>
                    <a:pt x="24887" y="15589"/>
                  </a:lnTo>
                  <a:lnTo>
                    <a:pt x="24938" y="15614"/>
                  </a:lnTo>
                  <a:lnTo>
                    <a:pt x="24988" y="15664"/>
                  </a:lnTo>
                  <a:lnTo>
                    <a:pt x="25038" y="15689"/>
                  </a:lnTo>
                  <a:lnTo>
                    <a:pt x="25088" y="15740"/>
                  </a:lnTo>
                  <a:lnTo>
                    <a:pt x="25138" y="15790"/>
                  </a:lnTo>
                  <a:lnTo>
                    <a:pt x="25163" y="15840"/>
                  </a:lnTo>
                  <a:lnTo>
                    <a:pt x="25213" y="15865"/>
                  </a:lnTo>
                  <a:lnTo>
                    <a:pt x="25263" y="15915"/>
                  </a:lnTo>
                  <a:lnTo>
                    <a:pt x="25288" y="15965"/>
                  </a:lnTo>
                  <a:lnTo>
                    <a:pt x="25339" y="16015"/>
                  </a:lnTo>
                  <a:lnTo>
                    <a:pt x="25389" y="16065"/>
                  </a:lnTo>
                  <a:lnTo>
                    <a:pt x="25414" y="16116"/>
                  </a:lnTo>
                  <a:lnTo>
                    <a:pt x="25439" y="16141"/>
                  </a:lnTo>
                  <a:lnTo>
                    <a:pt x="25489" y="16191"/>
                  </a:lnTo>
                  <a:lnTo>
                    <a:pt x="25514" y="16241"/>
                  </a:lnTo>
                  <a:lnTo>
                    <a:pt x="25564" y="16291"/>
                  </a:lnTo>
                  <a:lnTo>
                    <a:pt x="25589" y="16341"/>
                  </a:lnTo>
                  <a:lnTo>
                    <a:pt x="25614" y="16391"/>
                  </a:lnTo>
                  <a:lnTo>
                    <a:pt x="25639" y="16441"/>
                  </a:lnTo>
                  <a:lnTo>
                    <a:pt x="25689" y="16491"/>
                  </a:lnTo>
                  <a:lnTo>
                    <a:pt x="25715" y="16542"/>
                  </a:lnTo>
                  <a:lnTo>
                    <a:pt x="25740" y="16592"/>
                  </a:lnTo>
                  <a:lnTo>
                    <a:pt x="25765" y="16642"/>
                  </a:lnTo>
                  <a:lnTo>
                    <a:pt x="25790" y="16692"/>
                  </a:lnTo>
                  <a:lnTo>
                    <a:pt x="25815" y="16742"/>
                  </a:lnTo>
                  <a:lnTo>
                    <a:pt x="25840" y="16792"/>
                  </a:lnTo>
                  <a:lnTo>
                    <a:pt x="25865" y="16842"/>
                  </a:lnTo>
                  <a:lnTo>
                    <a:pt x="25890" y="16892"/>
                  </a:lnTo>
                  <a:lnTo>
                    <a:pt x="25915" y="16968"/>
                  </a:lnTo>
                  <a:lnTo>
                    <a:pt x="25940" y="17018"/>
                  </a:lnTo>
                  <a:lnTo>
                    <a:pt x="25965" y="17068"/>
                  </a:lnTo>
                  <a:lnTo>
                    <a:pt x="25965" y="17118"/>
                  </a:lnTo>
                  <a:lnTo>
                    <a:pt x="25990" y="17168"/>
                  </a:lnTo>
                  <a:lnTo>
                    <a:pt x="26015" y="17218"/>
                  </a:lnTo>
                  <a:lnTo>
                    <a:pt x="26040" y="17268"/>
                  </a:lnTo>
                  <a:lnTo>
                    <a:pt x="26040" y="17344"/>
                  </a:lnTo>
                  <a:lnTo>
                    <a:pt x="26065" y="17394"/>
                  </a:lnTo>
                  <a:lnTo>
                    <a:pt x="26065" y="17444"/>
                  </a:lnTo>
                  <a:lnTo>
                    <a:pt x="26090" y="17494"/>
                  </a:lnTo>
                  <a:lnTo>
                    <a:pt x="26116" y="17544"/>
                  </a:lnTo>
                  <a:lnTo>
                    <a:pt x="26116" y="17619"/>
                  </a:lnTo>
                  <a:lnTo>
                    <a:pt x="26141" y="17669"/>
                  </a:lnTo>
                  <a:lnTo>
                    <a:pt x="26141" y="17720"/>
                  </a:lnTo>
                  <a:lnTo>
                    <a:pt x="26141" y="17770"/>
                  </a:lnTo>
                  <a:lnTo>
                    <a:pt x="26166" y="17845"/>
                  </a:lnTo>
                  <a:lnTo>
                    <a:pt x="26166" y="17895"/>
                  </a:lnTo>
                  <a:lnTo>
                    <a:pt x="26191" y="17945"/>
                  </a:lnTo>
                  <a:lnTo>
                    <a:pt x="26191" y="17995"/>
                  </a:lnTo>
                  <a:lnTo>
                    <a:pt x="26191" y="18070"/>
                  </a:lnTo>
                  <a:lnTo>
                    <a:pt x="26191" y="18095"/>
                  </a:lnTo>
                  <a:lnTo>
                    <a:pt x="26191" y="18121"/>
                  </a:lnTo>
                  <a:lnTo>
                    <a:pt x="26216" y="18171"/>
                  </a:lnTo>
                  <a:lnTo>
                    <a:pt x="26216" y="18246"/>
                  </a:lnTo>
                  <a:lnTo>
                    <a:pt x="26216" y="18296"/>
                  </a:lnTo>
                  <a:lnTo>
                    <a:pt x="26216" y="18346"/>
                  </a:lnTo>
                  <a:lnTo>
                    <a:pt x="26216" y="18396"/>
                  </a:lnTo>
                  <a:lnTo>
                    <a:pt x="26216" y="18471"/>
                  </a:lnTo>
                  <a:lnTo>
                    <a:pt x="26216" y="18522"/>
                  </a:lnTo>
                  <a:lnTo>
                    <a:pt x="26216" y="18572"/>
                  </a:lnTo>
                  <a:lnTo>
                    <a:pt x="26216" y="18647"/>
                  </a:lnTo>
                  <a:lnTo>
                    <a:pt x="26216" y="18697"/>
                  </a:lnTo>
                  <a:lnTo>
                    <a:pt x="26216" y="18747"/>
                  </a:lnTo>
                  <a:lnTo>
                    <a:pt x="26216" y="18822"/>
                  </a:lnTo>
                  <a:lnTo>
                    <a:pt x="26216" y="18872"/>
                  </a:lnTo>
                  <a:lnTo>
                    <a:pt x="26216" y="18923"/>
                  </a:lnTo>
                  <a:lnTo>
                    <a:pt x="26216" y="18973"/>
                  </a:lnTo>
                  <a:lnTo>
                    <a:pt x="26216" y="19048"/>
                  </a:lnTo>
                  <a:lnTo>
                    <a:pt x="26191" y="19098"/>
                  </a:lnTo>
                  <a:lnTo>
                    <a:pt x="26191" y="19148"/>
                  </a:lnTo>
                  <a:lnTo>
                    <a:pt x="26191" y="19223"/>
                  </a:lnTo>
                  <a:lnTo>
                    <a:pt x="26191" y="19273"/>
                  </a:lnTo>
                  <a:lnTo>
                    <a:pt x="26166" y="19324"/>
                  </a:lnTo>
                  <a:lnTo>
                    <a:pt x="26166" y="19399"/>
                  </a:lnTo>
                  <a:lnTo>
                    <a:pt x="26166" y="19449"/>
                  </a:lnTo>
                  <a:lnTo>
                    <a:pt x="26141" y="19499"/>
                  </a:lnTo>
                  <a:lnTo>
                    <a:pt x="26141" y="19549"/>
                  </a:lnTo>
                  <a:lnTo>
                    <a:pt x="26141" y="19624"/>
                  </a:lnTo>
                  <a:lnTo>
                    <a:pt x="26116" y="19674"/>
                  </a:lnTo>
                  <a:lnTo>
                    <a:pt x="26116" y="19725"/>
                  </a:lnTo>
                  <a:lnTo>
                    <a:pt x="26090" y="19775"/>
                  </a:lnTo>
                  <a:lnTo>
                    <a:pt x="26090" y="19850"/>
                  </a:lnTo>
                  <a:lnTo>
                    <a:pt x="26065" y="19900"/>
                  </a:lnTo>
                  <a:lnTo>
                    <a:pt x="26065" y="19950"/>
                  </a:lnTo>
                  <a:lnTo>
                    <a:pt x="26040" y="20000"/>
                  </a:lnTo>
                  <a:lnTo>
                    <a:pt x="26040" y="20075"/>
                  </a:lnTo>
                  <a:lnTo>
                    <a:pt x="26015" y="20126"/>
                  </a:lnTo>
                  <a:lnTo>
                    <a:pt x="26015" y="20176"/>
                  </a:lnTo>
                  <a:lnTo>
                    <a:pt x="25990" y="20226"/>
                  </a:lnTo>
                  <a:lnTo>
                    <a:pt x="25965" y="20301"/>
                  </a:lnTo>
                  <a:lnTo>
                    <a:pt x="25965" y="20351"/>
                  </a:lnTo>
                  <a:lnTo>
                    <a:pt x="25940" y="20401"/>
                  </a:lnTo>
                  <a:lnTo>
                    <a:pt x="25915" y="20451"/>
                  </a:lnTo>
                  <a:lnTo>
                    <a:pt x="25915" y="20502"/>
                  </a:lnTo>
                  <a:lnTo>
                    <a:pt x="25890" y="20577"/>
                  </a:lnTo>
                  <a:lnTo>
                    <a:pt x="25865" y="20627"/>
                  </a:lnTo>
                  <a:lnTo>
                    <a:pt x="25865" y="20677"/>
                  </a:lnTo>
                  <a:lnTo>
                    <a:pt x="25840" y="20727"/>
                  </a:lnTo>
                  <a:lnTo>
                    <a:pt x="25815" y="20777"/>
                  </a:lnTo>
                  <a:lnTo>
                    <a:pt x="25790" y="20827"/>
                  </a:lnTo>
                  <a:lnTo>
                    <a:pt x="25765" y="20903"/>
                  </a:lnTo>
                  <a:lnTo>
                    <a:pt x="25765" y="20953"/>
                  </a:lnTo>
                  <a:lnTo>
                    <a:pt x="25740" y="21003"/>
                  </a:lnTo>
                  <a:lnTo>
                    <a:pt x="25715" y="21053"/>
                  </a:lnTo>
                  <a:lnTo>
                    <a:pt x="25689" y="21103"/>
                  </a:lnTo>
                  <a:lnTo>
                    <a:pt x="25664" y="21153"/>
                  </a:lnTo>
                  <a:lnTo>
                    <a:pt x="25639" y="21203"/>
                  </a:lnTo>
                  <a:lnTo>
                    <a:pt x="25614" y="21253"/>
                  </a:lnTo>
                  <a:lnTo>
                    <a:pt x="25589" y="21304"/>
                  </a:lnTo>
                  <a:lnTo>
                    <a:pt x="25589" y="21354"/>
                  </a:lnTo>
                  <a:lnTo>
                    <a:pt x="25564" y="21404"/>
                  </a:lnTo>
                  <a:lnTo>
                    <a:pt x="25539" y="21454"/>
                  </a:lnTo>
                  <a:lnTo>
                    <a:pt x="25514" y="21504"/>
                  </a:lnTo>
                  <a:lnTo>
                    <a:pt x="25489" y="21554"/>
                  </a:lnTo>
                  <a:lnTo>
                    <a:pt x="25464" y="21604"/>
                  </a:lnTo>
                  <a:lnTo>
                    <a:pt x="25439" y="21654"/>
                  </a:lnTo>
                  <a:lnTo>
                    <a:pt x="25414" y="21705"/>
                  </a:lnTo>
                  <a:lnTo>
                    <a:pt x="25389" y="21755"/>
                  </a:lnTo>
                  <a:lnTo>
                    <a:pt x="25364" y="21805"/>
                  </a:lnTo>
                  <a:lnTo>
                    <a:pt x="25314" y="21855"/>
                  </a:lnTo>
                  <a:lnTo>
                    <a:pt x="25288" y="21905"/>
                  </a:lnTo>
                  <a:lnTo>
                    <a:pt x="25263" y="21955"/>
                  </a:lnTo>
                  <a:lnTo>
                    <a:pt x="25238" y="22005"/>
                  </a:lnTo>
                  <a:lnTo>
                    <a:pt x="25213" y="22055"/>
                  </a:lnTo>
                  <a:lnTo>
                    <a:pt x="25188" y="22080"/>
                  </a:lnTo>
                  <a:lnTo>
                    <a:pt x="25163" y="22131"/>
                  </a:lnTo>
                  <a:lnTo>
                    <a:pt x="25138" y="22181"/>
                  </a:lnTo>
                  <a:lnTo>
                    <a:pt x="25088" y="22231"/>
                  </a:lnTo>
                  <a:lnTo>
                    <a:pt x="25063" y="22281"/>
                  </a:lnTo>
                  <a:lnTo>
                    <a:pt x="25038" y="22306"/>
                  </a:lnTo>
                  <a:lnTo>
                    <a:pt x="25013" y="22356"/>
                  </a:lnTo>
                  <a:lnTo>
                    <a:pt x="24988" y="22406"/>
                  </a:lnTo>
                  <a:lnTo>
                    <a:pt x="24963" y="22456"/>
                  </a:lnTo>
                  <a:lnTo>
                    <a:pt x="24913" y="22481"/>
                  </a:lnTo>
                  <a:lnTo>
                    <a:pt x="24887" y="22532"/>
                  </a:lnTo>
                  <a:lnTo>
                    <a:pt x="24862" y="22582"/>
                  </a:lnTo>
                  <a:lnTo>
                    <a:pt x="24837" y="22607"/>
                  </a:lnTo>
                  <a:lnTo>
                    <a:pt x="24787" y="22657"/>
                  </a:lnTo>
                  <a:lnTo>
                    <a:pt x="24737" y="22732"/>
                  </a:lnTo>
                  <a:lnTo>
                    <a:pt x="24662" y="22832"/>
                  </a:lnTo>
                  <a:lnTo>
                    <a:pt x="24587" y="22908"/>
                  </a:lnTo>
                  <a:lnTo>
                    <a:pt x="24511" y="22983"/>
                  </a:lnTo>
                  <a:lnTo>
                    <a:pt x="24461" y="23083"/>
                  </a:lnTo>
                  <a:lnTo>
                    <a:pt x="24386" y="23158"/>
                  </a:lnTo>
                  <a:lnTo>
                    <a:pt x="24311" y="23233"/>
                  </a:lnTo>
                  <a:lnTo>
                    <a:pt x="24236" y="23334"/>
                  </a:lnTo>
                  <a:lnTo>
                    <a:pt x="24161" y="23409"/>
                  </a:lnTo>
                  <a:lnTo>
                    <a:pt x="24136" y="23434"/>
                  </a:lnTo>
                  <a:lnTo>
                    <a:pt x="24085" y="23484"/>
                  </a:lnTo>
                  <a:lnTo>
                    <a:pt x="24010" y="23559"/>
                  </a:lnTo>
                  <a:lnTo>
                    <a:pt x="23935" y="23634"/>
                  </a:lnTo>
                  <a:lnTo>
                    <a:pt x="23860" y="23710"/>
                  </a:lnTo>
                  <a:lnTo>
                    <a:pt x="23785" y="23785"/>
                  </a:lnTo>
                  <a:lnTo>
                    <a:pt x="23709" y="23860"/>
                  </a:lnTo>
                  <a:lnTo>
                    <a:pt x="23634" y="23935"/>
                  </a:lnTo>
                  <a:lnTo>
                    <a:pt x="23559" y="24010"/>
                  </a:lnTo>
                  <a:lnTo>
                    <a:pt x="23459" y="24086"/>
                  </a:lnTo>
                  <a:lnTo>
                    <a:pt x="23384" y="24161"/>
                  </a:lnTo>
                  <a:lnTo>
                    <a:pt x="23308" y="24236"/>
                  </a:lnTo>
                  <a:lnTo>
                    <a:pt x="23233" y="24311"/>
                  </a:lnTo>
                  <a:lnTo>
                    <a:pt x="23158" y="24386"/>
                  </a:lnTo>
                  <a:lnTo>
                    <a:pt x="23058" y="24436"/>
                  </a:lnTo>
                  <a:lnTo>
                    <a:pt x="22983" y="24512"/>
                  </a:lnTo>
                  <a:lnTo>
                    <a:pt x="22907" y="24587"/>
                  </a:lnTo>
                  <a:lnTo>
                    <a:pt x="22807" y="24662"/>
                  </a:lnTo>
                  <a:lnTo>
                    <a:pt x="22732" y="24712"/>
                  </a:lnTo>
                  <a:lnTo>
                    <a:pt x="22657" y="24787"/>
                  </a:lnTo>
                  <a:lnTo>
                    <a:pt x="22557" y="24862"/>
                  </a:lnTo>
                  <a:lnTo>
                    <a:pt x="22481" y="24913"/>
                  </a:lnTo>
                  <a:lnTo>
                    <a:pt x="22481" y="24938"/>
                  </a:lnTo>
                  <a:lnTo>
                    <a:pt x="22406" y="24988"/>
                  </a:lnTo>
                  <a:lnTo>
                    <a:pt x="22306" y="25063"/>
                  </a:lnTo>
                  <a:lnTo>
                    <a:pt x="22231" y="25113"/>
                  </a:lnTo>
                  <a:lnTo>
                    <a:pt x="22131" y="25188"/>
                  </a:lnTo>
                  <a:lnTo>
                    <a:pt x="22055" y="25238"/>
                  </a:lnTo>
                  <a:lnTo>
                    <a:pt x="21955" y="25314"/>
                  </a:lnTo>
                  <a:lnTo>
                    <a:pt x="21880" y="25364"/>
                  </a:lnTo>
                  <a:lnTo>
                    <a:pt x="21780" y="25439"/>
                  </a:lnTo>
                  <a:lnTo>
                    <a:pt x="21704" y="25489"/>
                  </a:lnTo>
                  <a:lnTo>
                    <a:pt x="21604" y="25539"/>
                  </a:lnTo>
                  <a:lnTo>
                    <a:pt x="21504" y="25614"/>
                  </a:lnTo>
                  <a:lnTo>
                    <a:pt x="21429" y="25664"/>
                  </a:lnTo>
                  <a:lnTo>
                    <a:pt x="21329" y="25715"/>
                  </a:lnTo>
                  <a:lnTo>
                    <a:pt x="21253" y="25790"/>
                  </a:lnTo>
                  <a:lnTo>
                    <a:pt x="21153" y="25840"/>
                  </a:lnTo>
                  <a:lnTo>
                    <a:pt x="21053" y="25890"/>
                  </a:lnTo>
                  <a:lnTo>
                    <a:pt x="20978" y="25940"/>
                  </a:lnTo>
                  <a:lnTo>
                    <a:pt x="20877" y="26015"/>
                  </a:lnTo>
                  <a:lnTo>
                    <a:pt x="20777" y="26065"/>
                  </a:lnTo>
                  <a:lnTo>
                    <a:pt x="20702" y="26116"/>
                  </a:lnTo>
                  <a:lnTo>
                    <a:pt x="20602" y="26166"/>
                  </a:lnTo>
                  <a:lnTo>
                    <a:pt x="20501" y="26216"/>
                  </a:lnTo>
                  <a:lnTo>
                    <a:pt x="20401" y="26266"/>
                  </a:lnTo>
                  <a:lnTo>
                    <a:pt x="20326" y="26316"/>
                  </a:lnTo>
                  <a:lnTo>
                    <a:pt x="20226" y="26391"/>
                  </a:lnTo>
                  <a:lnTo>
                    <a:pt x="20126" y="26441"/>
                  </a:lnTo>
                  <a:lnTo>
                    <a:pt x="20075" y="26441"/>
                  </a:lnTo>
                  <a:lnTo>
                    <a:pt x="20025" y="26492"/>
                  </a:lnTo>
                  <a:lnTo>
                    <a:pt x="19925" y="26542"/>
                  </a:lnTo>
                  <a:lnTo>
                    <a:pt x="19850" y="26592"/>
                  </a:lnTo>
                  <a:lnTo>
                    <a:pt x="19750" y="26642"/>
                  </a:lnTo>
                  <a:lnTo>
                    <a:pt x="19649" y="26667"/>
                  </a:lnTo>
                  <a:lnTo>
                    <a:pt x="19549" y="26717"/>
                  </a:lnTo>
                  <a:lnTo>
                    <a:pt x="19449" y="26767"/>
                  </a:lnTo>
                  <a:lnTo>
                    <a:pt x="19349" y="26817"/>
                  </a:lnTo>
                  <a:lnTo>
                    <a:pt x="19273" y="26867"/>
                  </a:lnTo>
                  <a:lnTo>
                    <a:pt x="19173" y="26918"/>
                  </a:lnTo>
                  <a:cubicBezTo>
                    <a:pt x="19925" y="27043"/>
                    <a:pt x="20677" y="27143"/>
                    <a:pt x="21429" y="27218"/>
                  </a:cubicBezTo>
                  <a:lnTo>
                    <a:pt x="21429" y="27193"/>
                  </a:lnTo>
                  <a:lnTo>
                    <a:pt x="21479" y="27143"/>
                  </a:lnTo>
                  <a:lnTo>
                    <a:pt x="21529" y="27093"/>
                  </a:lnTo>
                  <a:lnTo>
                    <a:pt x="21579" y="27018"/>
                  </a:lnTo>
                  <a:lnTo>
                    <a:pt x="21629" y="26968"/>
                  </a:lnTo>
                  <a:lnTo>
                    <a:pt x="21679" y="26893"/>
                  </a:lnTo>
                  <a:lnTo>
                    <a:pt x="21730" y="26842"/>
                  </a:lnTo>
                  <a:lnTo>
                    <a:pt x="21780" y="26792"/>
                  </a:lnTo>
                  <a:lnTo>
                    <a:pt x="21830" y="26717"/>
                  </a:lnTo>
                  <a:lnTo>
                    <a:pt x="21880" y="26667"/>
                  </a:lnTo>
                  <a:lnTo>
                    <a:pt x="21930" y="26617"/>
                  </a:lnTo>
                  <a:lnTo>
                    <a:pt x="21980" y="26542"/>
                  </a:lnTo>
                  <a:lnTo>
                    <a:pt x="22055" y="26492"/>
                  </a:lnTo>
                  <a:lnTo>
                    <a:pt x="22105" y="26441"/>
                  </a:lnTo>
                  <a:lnTo>
                    <a:pt x="22156" y="26416"/>
                  </a:lnTo>
                  <a:lnTo>
                    <a:pt x="22181" y="26366"/>
                  </a:lnTo>
                  <a:lnTo>
                    <a:pt x="22231" y="26316"/>
                  </a:lnTo>
                  <a:lnTo>
                    <a:pt x="22281" y="26266"/>
                  </a:lnTo>
                  <a:lnTo>
                    <a:pt x="22331" y="26241"/>
                  </a:lnTo>
                  <a:lnTo>
                    <a:pt x="22381" y="26191"/>
                  </a:lnTo>
                  <a:lnTo>
                    <a:pt x="22456" y="26166"/>
                  </a:lnTo>
                  <a:lnTo>
                    <a:pt x="22506" y="26116"/>
                  </a:lnTo>
                  <a:lnTo>
                    <a:pt x="22557" y="26091"/>
                  </a:lnTo>
                  <a:lnTo>
                    <a:pt x="22607" y="26040"/>
                  </a:lnTo>
                  <a:lnTo>
                    <a:pt x="22657" y="26015"/>
                  </a:lnTo>
                  <a:lnTo>
                    <a:pt x="22707" y="25990"/>
                  </a:lnTo>
                  <a:lnTo>
                    <a:pt x="22757" y="25965"/>
                  </a:lnTo>
                  <a:lnTo>
                    <a:pt x="22832" y="25915"/>
                  </a:lnTo>
                  <a:lnTo>
                    <a:pt x="22882" y="25890"/>
                  </a:lnTo>
                  <a:lnTo>
                    <a:pt x="22933" y="25865"/>
                  </a:lnTo>
                  <a:lnTo>
                    <a:pt x="22958" y="25865"/>
                  </a:lnTo>
                  <a:lnTo>
                    <a:pt x="22983" y="25840"/>
                  </a:lnTo>
                  <a:lnTo>
                    <a:pt x="23058" y="25815"/>
                  </a:lnTo>
                  <a:lnTo>
                    <a:pt x="23108" y="25790"/>
                  </a:lnTo>
                  <a:lnTo>
                    <a:pt x="23158" y="25765"/>
                  </a:lnTo>
                  <a:lnTo>
                    <a:pt x="23233" y="25740"/>
                  </a:lnTo>
                  <a:lnTo>
                    <a:pt x="23283" y="25715"/>
                  </a:lnTo>
                  <a:lnTo>
                    <a:pt x="23334" y="25690"/>
                  </a:lnTo>
                  <a:lnTo>
                    <a:pt x="23409" y="25690"/>
                  </a:lnTo>
                  <a:lnTo>
                    <a:pt x="23459" y="25664"/>
                  </a:lnTo>
                  <a:lnTo>
                    <a:pt x="23509" y="25639"/>
                  </a:lnTo>
                  <a:lnTo>
                    <a:pt x="23584" y="25614"/>
                  </a:lnTo>
                  <a:lnTo>
                    <a:pt x="23634" y="25614"/>
                  </a:lnTo>
                  <a:lnTo>
                    <a:pt x="23709" y="25589"/>
                  </a:lnTo>
                  <a:lnTo>
                    <a:pt x="23760" y="25589"/>
                  </a:lnTo>
                  <a:lnTo>
                    <a:pt x="23835" y="25564"/>
                  </a:lnTo>
                  <a:lnTo>
                    <a:pt x="23885" y="25564"/>
                  </a:lnTo>
                  <a:lnTo>
                    <a:pt x="23935" y="25539"/>
                  </a:lnTo>
                  <a:lnTo>
                    <a:pt x="24010" y="25539"/>
                  </a:lnTo>
                  <a:lnTo>
                    <a:pt x="24060" y="25514"/>
                  </a:lnTo>
                  <a:lnTo>
                    <a:pt x="24261" y="25514"/>
                  </a:lnTo>
                  <a:lnTo>
                    <a:pt x="24311" y="25489"/>
                  </a:lnTo>
                  <a:lnTo>
                    <a:pt x="24938" y="25489"/>
                  </a:lnTo>
                  <a:lnTo>
                    <a:pt x="25013" y="25514"/>
                  </a:lnTo>
                  <a:lnTo>
                    <a:pt x="25188" y="25514"/>
                  </a:lnTo>
                  <a:lnTo>
                    <a:pt x="25263" y="25539"/>
                  </a:lnTo>
                  <a:lnTo>
                    <a:pt x="25389" y="25539"/>
                  </a:lnTo>
                  <a:lnTo>
                    <a:pt x="25439" y="25564"/>
                  </a:lnTo>
                  <a:lnTo>
                    <a:pt x="25489" y="25564"/>
                  </a:lnTo>
                  <a:lnTo>
                    <a:pt x="25564" y="25589"/>
                  </a:lnTo>
                  <a:lnTo>
                    <a:pt x="25614" y="25589"/>
                  </a:lnTo>
                  <a:lnTo>
                    <a:pt x="25689" y="25614"/>
                  </a:lnTo>
                  <a:lnTo>
                    <a:pt x="25740" y="25639"/>
                  </a:lnTo>
                  <a:lnTo>
                    <a:pt x="25790" y="25639"/>
                  </a:lnTo>
                  <a:lnTo>
                    <a:pt x="25890" y="25664"/>
                  </a:lnTo>
                  <a:lnTo>
                    <a:pt x="25940" y="25690"/>
                  </a:lnTo>
                  <a:lnTo>
                    <a:pt x="25990" y="25715"/>
                  </a:lnTo>
                  <a:lnTo>
                    <a:pt x="26065" y="25715"/>
                  </a:lnTo>
                  <a:lnTo>
                    <a:pt x="26116" y="25740"/>
                  </a:lnTo>
                  <a:lnTo>
                    <a:pt x="26166" y="25765"/>
                  </a:lnTo>
                  <a:lnTo>
                    <a:pt x="26241" y="25790"/>
                  </a:lnTo>
                  <a:lnTo>
                    <a:pt x="26291" y="25790"/>
                  </a:lnTo>
                  <a:lnTo>
                    <a:pt x="26341" y="25815"/>
                  </a:lnTo>
                  <a:lnTo>
                    <a:pt x="26416" y="25840"/>
                  </a:lnTo>
                  <a:lnTo>
                    <a:pt x="26466" y="25865"/>
                  </a:lnTo>
                  <a:lnTo>
                    <a:pt x="26542" y="25890"/>
                  </a:lnTo>
                  <a:lnTo>
                    <a:pt x="26567" y="25915"/>
                  </a:lnTo>
                  <a:lnTo>
                    <a:pt x="26617" y="25940"/>
                  </a:lnTo>
                  <a:lnTo>
                    <a:pt x="26642" y="25940"/>
                  </a:lnTo>
                  <a:lnTo>
                    <a:pt x="26667" y="25965"/>
                  </a:lnTo>
                  <a:lnTo>
                    <a:pt x="26692" y="25965"/>
                  </a:lnTo>
                  <a:lnTo>
                    <a:pt x="26742" y="25990"/>
                  </a:lnTo>
                  <a:lnTo>
                    <a:pt x="26767" y="26015"/>
                  </a:lnTo>
                  <a:lnTo>
                    <a:pt x="26792" y="26015"/>
                  </a:lnTo>
                  <a:lnTo>
                    <a:pt x="26817" y="26040"/>
                  </a:lnTo>
                  <a:lnTo>
                    <a:pt x="26842" y="26065"/>
                  </a:lnTo>
                  <a:lnTo>
                    <a:pt x="26892" y="26065"/>
                  </a:lnTo>
                  <a:lnTo>
                    <a:pt x="26918" y="26091"/>
                  </a:lnTo>
                  <a:lnTo>
                    <a:pt x="26943" y="26116"/>
                  </a:lnTo>
                  <a:lnTo>
                    <a:pt x="26968" y="26141"/>
                  </a:lnTo>
                  <a:lnTo>
                    <a:pt x="26993" y="26166"/>
                  </a:lnTo>
                  <a:lnTo>
                    <a:pt x="27018" y="26166"/>
                  </a:lnTo>
                  <a:lnTo>
                    <a:pt x="27068" y="26191"/>
                  </a:lnTo>
                  <a:lnTo>
                    <a:pt x="27093" y="26216"/>
                  </a:lnTo>
                  <a:lnTo>
                    <a:pt x="27118" y="26241"/>
                  </a:lnTo>
                  <a:lnTo>
                    <a:pt x="27143" y="26266"/>
                  </a:lnTo>
                  <a:lnTo>
                    <a:pt x="27168" y="26291"/>
                  </a:lnTo>
                  <a:lnTo>
                    <a:pt x="27193" y="26316"/>
                  </a:lnTo>
                  <a:lnTo>
                    <a:pt x="27218" y="26341"/>
                  </a:lnTo>
                  <a:lnTo>
                    <a:pt x="27243" y="26366"/>
                  </a:lnTo>
                  <a:lnTo>
                    <a:pt x="27268" y="26391"/>
                  </a:lnTo>
                  <a:lnTo>
                    <a:pt x="27293" y="26416"/>
                  </a:lnTo>
                  <a:lnTo>
                    <a:pt x="27293" y="26441"/>
                  </a:lnTo>
                  <a:lnTo>
                    <a:pt x="27319" y="26466"/>
                  </a:lnTo>
                  <a:lnTo>
                    <a:pt x="27344" y="26492"/>
                  </a:lnTo>
                  <a:lnTo>
                    <a:pt x="27369" y="26542"/>
                  </a:lnTo>
                  <a:lnTo>
                    <a:pt x="27369" y="26567"/>
                  </a:lnTo>
                  <a:lnTo>
                    <a:pt x="27394" y="26592"/>
                  </a:lnTo>
                  <a:lnTo>
                    <a:pt x="27419" y="26642"/>
                  </a:lnTo>
                  <a:lnTo>
                    <a:pt x="27419" y="26667"/>
                  </a:lnTo>
                  <a:lnTo>
                    <a:pt x="27444" y="26692"/>
                  </a:lnTo>
                  <a:lnTo>
                    <a:pt x="27444" y="26742"/>
                  </a:lnTo>
                  <a:lnTo>
                    <a:pt x="27444" y="26767"/>
                  </a:lnTo>
                  <a:lnTo>
                    <a:pt x="27469" y="26792"/>
                  </a:lnTo>
                  <a:lnTo>
                    <a:pt x="27469" y="26817"/>
                  </a:lnTo>
                  <a:lnTo>
                    <a:pt x="27469" y="26842"/>
                  </a:lnTo>
                  <a:lnTo>
                    <a:pt x="27469" y="26867"/>
                  </a:lnTo>
                  <a:lnTo>
                    <a:pt x="27469" y="26893"/>
                  </a:lnTo>
                  <a:lnTo>
                    <a:pt x="27469" y="26918"/>
                  </a:lnTo>
                  <a:lnTo>
                    <a:pt x="27469" y="26943"/>
                  </a:lnTo>
                  <a:cubicBezTo>
                    <a:pt x="31504" y="26216"/>
                    <a:pt x="35263" y="24386"/>
                    <a:pt x="38296" y="21579"/>
                  </a:cubicBezTo>
                  <a:lnTo>
                    <a:pt x="38221" y="21554"/>
                  </a:lnTo>
                  <a:lnTo>
                    <a:pt x="38121" y="21554"/>
                  </a:lnTo>
                  <a:lnTo>
                    <a:pt x="38045" y="21529"/>
                  </a:lnTo>
                  <a:lnTo>
                    <a:pt x="37970" y="21504"/>
                  </a:lnTo>
                  <a:lnTo>
                    <a:pt x="37870" y="21479"/>
                  </a:lnTo>
                  <a:lnTo>
                    <a:pt x="37795" y="21454"/>
                  </a:lnTo>
                  <a:lnTo>
                    <a:pt x="37720" y="21429"/>
                  </a:lnTo>
                  <a:lnTo>
                    <a:pt x="37619" y="21404"/>
                  </a:lnTo>
                  <a:lnTo>
                    <a:pt x="37544" y="21379"/>
                  </a:lnTo>
                  <a:lnTo>
                    <a:pt x="37469" y="21354"/>
                  </a:lnTo>
                  <a:lnTo>
                    <a:pt x="37369" y="21329"/>
                  </a:lnTo>
                  <a:lnTo>
                    <a:pt x="37294" y="21304"/>
                  </a:lnTo>
                  <a:lnTo>
                    <a:pt x="37218" y="21278"/>
                  </a:lnTo>
                  <a:lnTo>
                    <a:pt x="37118" y="21228"/>
                  </a:lnTo>
                  <a:lnTo>
                    <a:pt x="37043" y="21203"/>
                  </a:lnTo>
                  <a:lnTo>
                    <a:pt x="36968" y="21178"/>
                  </a:lnTo>
                  <a:lnTo>
                    <a:pt x="36893" y="21153"/>
                  </a:lnTo>
                  <a:lnTo>
                    <a:pt x="36792" y="21128"/>
                  </a:lnTo>
                  <a:lnTo>
                    <a:pt x="36717" y="21103"/>
                  </a:lnTo>
                  <a:lnTo>
                    <a:pt x="36642" y="21078"/>
                  </a:lnTo>
                  <a:lnTo>
                    <a:pt x="36567" y="21028"/>
                  </a:lnTo>
                  <a:lnTo>
                    <a:pt x="36466" y="21003"/>
                  </a:lnTo>
                  <a:lnTo>
                    <a:pt x="36391" y="20978"/>
                  </a:lnTo>
                  <a:lnTo>
                    <a:pt x="36316" y="20953"/>
                  </a:lnTo>
                  <a:lnTo>
                    <a:pt x="36241" y="20903"/>
                  </a:lnTo>
                  <a:lnTo>
                    <a:pt x="36166" y="20877"/>
                  </a:lnTo>
                  <a:lnTo>
                    <a:pt x="36065" y="20852"/>
                  </a:lnTo>
                  <a:lnTo>
                    <a:pt x="35990" y="20802"/>
                  </a:lnTo>
                  <a:lnTo>
                    <a:pt x="35915" y="20777"/>
                  </a:lnTo>
                  <a:lnTo>
                    <a:pt x="35840" y="20727"/>
                  </a:lnTo>
                  <a:lnTo>
                    <a:pt x="35765" y="20702"/>
                  </a:lnTo>
                  <a:lnTo>
                    <a:pt x="35664" y="20677"/>
                  </a:lnTo>
                  <a:lnTo>
                    <a:pt x="35589" y="20627"/>
                  </a:lnTo>
                  <a:lnTo>
                    <a:pt x="35514" y="20602"/>
                  </a:lnTo>
                  <a:lnTo>
                    <a:pt x="35439" y="20552"/>
                  </a:lnTo>
                  <a:lnTo>
                    <a:pt x="35364" y="20527"/>
                  </a:lnTo>
                  <a:lnTo>
                    <a:pt x="35288" y="20502"/>
                  </a:lnTo>
                  <a:lnTo>
                    <a:pt x="35188" y="20451"/>
                  </a:lnTo>
                  <a:lnTo>
                    <a:pt x="35113" y="20426"/>
                  </a:lnTo>
                  <a:lnTo>
                    <a:pt x="35038" y="20376"/>
                  </a:lnTo>
                  <a:lnTo>
                    <a:pt x="34963" y="20351"/>
                  </a:lnTo>
                  <a:lnTo>
                    <a:pt x="34887" y="20301"/>
                  </a:lnTo>
                  <a:lnTo>
                    <a:pt x="34812" y="20251"/>
                  </a:lnTo>
                  <a:lnTo>
                    <a:pt x="34737" y="20226"/>
                  </a:lnTo>
                  <a:lnTo>
                    <a:pt x="34637" y="20176"/>
                  </a:lnTo>
                  <a:lnTo>
                    <a:pt x="34562" y="20151"/>
                  </a:lnTo>
                  <a:lnTo>
                    <a:pt x="34486" y="20101"/>
                  </a:lnTo>
                  <a:lnTo>
                    <a:pt x="34411" y="20050"/>
                  </a:lnTo>
                  <a:lnTo>
                    <a:pt x="34336" y="20025"/>
                  </a:lnTo>
                  <a:lnTo>
                    <a:pt x="34261" y="19975"/>
                  </a:lnTo>
                  <a:lnTo>
                    <a:pt x="34186" y="19925"/>
                  </a:lnTo>
                  <a:lnTo>
                    <a:pt x="34111" y="19900"/>
                  </a:lnTo>
                  <a:lnTo>
                    <a:pt x="34035" y="19850"/>
                  </a:lnTo>
                  <a:lnTo>
                    <a:pt x="33960" y="19800"/>
                  </a:lnTo>
                  <a:lnTo>
                    <a:pt x="33885" y="19750"/>
                  </a:lnTo>
                  <a:lnTo>
                    <a:pt x="33810" y="19700"/>
                  </a:lnTo>
                  <a:lnTo>
                    <a:pt x="33735" y="19649"/>
                  </a:lnTo>
                  <a:lnTo>
                    <a:pt x="33659" y="19624"/>
                  </a:lnTo>
                  <a:lnTo>
                    <a:pt x="33584" y="19574"/>
                  </a:lnTo>
                  <a:lnTo>
                    <a:pt x="33509" y="19524"/>
                  </a:lnTo>
                  <a:lnTo>
                    <a:pt x="33434" y="19474"/>
                  </a:lnTo>
                  <a:lnTo>
                    <a:pt x="33359" y="19424"/>
                  </a:lnTo>
                  <a:lnTo>
                    <a:pt x="33283" y="19374"/>
                  </a:lnTo>
                  <a:lnTo>
                    <a:pt x="33208" y="19324"/>
                  </a:lnTo>
                  <a:lnTo>
                    <a:pt x="33133" y="19273"/>
                  </a:lnTo>
                  <a:lnTo>
                    <a:pt x="33058" y="19223"/>
                  </a:lnTo>
                  <a:lnTo>
                    <a:pt x="32983" y="19173"/>
                  </a:lnTo>
                  <a:lnTo>
                    <a:pt x="32908" y="19123"/>
                  </a:lnTo>
                  <a:lnTo>
                    <a:pt x="32832" y="19073"/>
                  </a:lnTo>
                  <a:lnTo>
                    <a:pt x="32757" y="19023"/>
                  </a:lnTo>
                  <a:lnTo>
                    <a:pt x="32682" y="18948"/>
                  </a:lnTo>
                  <a:lnTo>
                    <a:pt x="32607" y="18898"/>
                  </a:lnTo>
                  <a:lnTo>
                    <a:pt x="32532" y="18847"/>
                  </a:lnTo>
                  <a:lnTo>
                    <a:pt x="32456" y="18797"/>
                  </a:lnTo>
                  <a:lnTo>
                    <a:pt x="32406" y="18747"/>
                  </a:lnTo>
                  <a:lnTo>
                    <a:pt x="32331" y="18672"/>
                  </a:lnTo>
                  <a:lnTo>
                    <a:pt x="32256" y="18622"/>
                  </a:lnTo>
                  <a:lnTo>
                    <a:pt x="32181" y="18572"/>
                  </a:lnTo>
                  <a:lnTo>
                    <a:pt x="32106" y="18522"/>
                  </a:lnTo>
                  <a:lnTo>
                    <a:pt x="32030" y="18446"/>
                  </a:lnTo>
                  <a:lnTo>
                    <a:pt x="31980" y="18421"/>
                  </a:lnTo>
                  <a:lnTo>
                    <a:pt x="31930" y="18371"/>
                  </a:lnTo>
                  <a:lnTo>
                    <a:pt x="31880" y="18321"/>
                  </a:lnTo>
                  <a:lnTo>
                    <a:pt x="31830" y="18271"/>
                  </a:lnTo>
                  <a:lnTo>
                    <a:pt x="31780" y="18221"/>
                  </a:lnTo>
                  <a:lnTo>
                    <a:pt x="31730" y="18196"/>
                  </a:lnTo>
                  <a:lnTo>
                    <a:pt x="31679" y="18146"/>
                  </a:lnTo>
                  <a:lnTo>
                    <a:pt x="31654" y="18095"/>
                  </a:lnTo>
                  <a:lnTo>
                    <a:pt x="31604" y="18045"/>
                  </a:lnTo>
                  <a:lnTo>
                    <a:pt x="31554" y="17995"/>
                  </a:lnTo>
                  <a:lnTo>
                    <a:pt x="31504" y="17945"/>
                  </a:lnTo>
                  <a:lnTo>
                    <a:pt x="31454" y="17895"/>
                  </a:lnTo>
                  <a:lnTo>
                    <a:pt x="31429" y="17845"/>
                  </a:lnTo>
                  <a:lnTo>
                    <a:pt x="31379" y="17795"/>
                  </a:lnTo>
                  <a:lnTo>
                    <a:pt x="31329" y="17745"/>
                  </a:lnTo>
                  <a:lnTo>
                    <a:pt x="31304" y="17694"/>
                  </a:lnTo>
                  <a:lnTo>
                    <a:pt x="31253" y="17644"/>
                  </a:lnTo>
                  <a:lnTo>
                    <a:pt x="31203" y="17594"/>
                  </a:lnTo>
                  <a:lnTo>
                    <a:pt x="31178" y="17544"/>
                  </a:lnTo>
                  <a:lnTo>
                    <a:pt x="31128" y="17494"/>
                  </a:lnTo>
                  <a:lnTo>
                    <a:pt x="31053" y="17394"/>
                  </a:lnTo>
                  <a:lnTo>
                    <a:pt x="30978" y="17293"/>
                  </a:lnTo>
                  <a:lnTo>
                    <a:pt x="30903" y="17193"/>
                  </a:lnTo>
                  <a:lnTo>
                    <a:pt x="30827" y="17093"/>
                  </a:lnTo>
                  <a:lnTo>
                    <a:pt x="30652" y="16892"/>
                  </a:lnTo>
                  <a:lnTo>
                    <a:pt x="30502" y="16692"/>
                  </a:lnTo>
                  <a:lnTo>
                    <a:pt x="30426" y="16592"/>
                  </a:lnTo>
                  <a:lnTo>
                    <a:pt x="30351" y="16491"/>
                  </a:lnTo>
                  <a:lnTo>
                    <a:pt x="30276" y="16391"/>
                  </a:lnTo>
                  <a:lnTo>
                    <a:pt x="30201" y="16291"/>
                  </a:lnTo>
                  <a:lnTo>
                    <a:pt x="30176" y="16266"/>
                  </a:lnTo>
                  <a:lnTo>
                    <a:pt x="30151" y="16216"/>
                  </a:lnTo>
                  <a:lnTo>
                    <a:pt x="30126" y="16216"/>
                  </a:lnTo>
                  <a:lnTo>
                    <a:pt x="30100" y="16166"/>
                  </a:lnTo>
                  <a:lnTo>
                    <a:pt x="30050" y="16116"/>
                  </a:lnTo>
                  <a:lnTo>
                    <a:pt x="30025" y="16065"/>
                  </a:lnTo>
                  <a:lnTo>
                    <a:pt x="29975" y="16015"/>
                  </a:lnTo>
                  <a:lnTo>
                    <a:pt x="29950" y="15990"/>
                  </a:lnTo>
                  <a:lnTo>
                    <a:pt x="29900" y="15940"/>
                  </a:lnTo>
                  <a:lnTo>
                    <a:pt x="29875" y="15890"/>
                  </a:lnTo>
                  <a:lnTo>
                    <a:pt x="29825" y="15840"/>
                  </a:lnTo>
                  <a:lnTo>
                    <a:pt x="29800" y="15815"/>
                  </a:lnTo>
                  <a:lnTo>
                    <a:pt x="29750" y="15765"/>
                  </a:lnTo>
                  <a:lnTo>
                    <a:pt x="29699" y="15715"/>
                  </a:lnTo>
                  <a:lnTo>
                    <a:pt x="29674" y="15689"/>
                  </a:lnTo>
                  <a:lnTo>
                    <a:pt x="29624" y="15639"/>
                  </a:lnTo>
                  <a:lnTo>
                    <a:pt x="29599" y="15589"/>
                  </a:lnTo>
                  <a:lnTo>
                    <a:pt x="29549" y="15564"/>
                  </a:lnTo>
                  <a:lnTo>
                    <a:pt x="29499" y="15514"/>
                  </a:lnTo>
                  <a:lnTo>
                    <a:pt x="29474" y="15489"/>
                  </a:lnTo>
                  <a:lnTo>
                    <a:pt x="29424" y="15439"/>
                  </a:lnTo>
                  <a:lnTo>
                    <a:pt x="29248" y="15288"/>
                  </a:lnTo>
                  <a:lnTo>
                    <a:pt x="29173" y="15213"/>
                  </a:lnTo>
                  <a:lnTo>
                    <a:pt x="29073" y="15138"/>
                  </a:lnTo>
                  <a:lnTo>
                    <a:pt x="28973" y="15063"/>
                  </a:lnTo>
                  <a:lnTo>
                    <a:pt x="28897" y="14963"/>
                  </a:lnTo>
                  <a:lnTo>
                    <a:pt x="28797" y="14887"/>
                  </a:lnTo>
                  <a:lnTo>
                    <a:pt x="28697" y="14812"/>
                  </a:lnTo>
                  <a:lnTo>
                    <a:pt x="28622" y="14712"/>
                  </a:lnTo>
                  <a:lnTo>
                    <a:pt x="28572" y="14687"/>
                  </a:lnTo>
                  <a:lnTo>
                    <a:pt x="28522" y="14637"/>
                  </a:lnTo>
                  <a:lnTo>
                    <a:pt x="28446" y="14537"/>
                  </a:lnTo>
                  <a:lnTo>
                    <a:pt x="28346" y="14436"/>
                  </a:lnTo>
                  <a:lnTo>
                    <a:pt x="28246" y="14336"/>
                  </a:lnTo>
                  <a:lnTo>
                    <a:pt x="28171" y="14236"/>
                  </a:lnTo>
                  <a:lnTo>
                    <a:pt x="28070" y="14136"/>
                  </a:lnTo>
                  <a:lnTo>
                    <a:pt x="27995" y="14035"/>
                  </a:lnTo>
                  <a:lnTo>
                    <a:pt x="27895" y="13935"/>
                  </a:lnTo>
                  <a:lnTo>
                    <a:pt x="27820" y="13835"/>
                  </a:lnTo>
                  <a:lnTo>
                    <a:pt x="27770" y="13785"/>
                  </a:lnTo>
                  <a:lnTo>
                    <a:pt x="27720" y="13735"/>
                  </a:lnTo>
                  <a:lnTo>
                    <a:pt x="27694" y="13684"/>
                  </a:lnTo>
                  <a:lnTo>
                    <a:pt x="27644" y="13634"/>
                  </a:lnTo>
                  <a:lnTo>
                    <a:pt x="27594" y="13584"/>
                  </a:lnTo>
                  <a:lnTo>
                    <a:pt x="27569" y="13534"/>
                  </a:lnTo>
                  <a:lnTo>
                    <a:pt x="27519" y="13484"/>
                  </a:lnTo>
                  <a:lnTo>
                    <a:pt x="27469" y="13434"/>
                  </a:lnTo>
                  <a:lnTo>
                    <a:pt x="27444" y="13359"/>
                  </a:lnTo>
                  <a:lnTo>
                    <a:pt x="27394" y="13309"/>
                  </a:lnTo>
                  <a:lnTo>
                    <a:pt x="27369" y="13283"/>
                  </a:lnTo>
                  <a:lnTo>
                    <a:pt x="27344" y="13258"/>
                  </a:lnTo>
                  <a:lnTo>
                    <a:pt x="27319" y="13208"/>
                  </a:lnTo>
                  <a:lnTo>
                    <a:pt x="27268" y="13158"/>
                  </a:lnTo>
                  <a:lnTo>
                    <a:pt x="27243" y="13083"/>
                  </a:lnTo>
                  <a:lnTo>
                    <a:pt x="27193" y="13033"/>
                  </a:lnTo>
                  <a:lnTo>
                    <a:pt x="27143" y="12983"/>
                  </a:lnTo>
                  <a:lnTo>
                    <a:pt x="27118" y="12933"/>
                  </a:lnTo>
                  <a:lnTo>
                    <a:pt x="27068" y="12857"/>
                  </a:lnTo>
                  <a:lnTo>
                    <a:pt x="27043" y="12807"/>
                  </a:lnTo>
                  <a:lnTo>
                    <a:pt x="26993" y="12757"/>
                  </a:lnTo>
                  <a:lnTo>
                    <a:pt x="26968" y="12707"/>
                  </a:lnTo>
                  <a:lnTo>
                    <a:pt x="26943" y="12632"/>
                  </a:lnTo>
                  <a:lnTo>
                    <a:pt x="26892" y="12582"/>
                  </a:lnTo>
                  <a:lnTo>
                    <a:pt x="26867" y="12532"/>
                  </a:lnTo>
                  <a:lnTo>
                    <a:pt x="26817" y="12456"/>
                  </a:lnTo>
                  <a:lnTo>
                    <a:pt x="26792" y="12406"/>
                  </a:lnTo>
                  <a:lnTo>
                    <a:pt x="26767" y="12356"/>
                  </a:lnTo>
                  <a:lnTo>
                    <a:pt x="26717" y="12281"/>
                  </a:lnTo>
                  <a:lnTo>
                    <a:pt x="26692" y="12231"/>
                  </a:lnTo>
                  <a:lnTo>
                    <a:pt x="26667" y="12181"/>
                  </a:lnTo>
                  <a:lnTo>
                    <a:pt x="26617" y="12105"/>
                  </a:lnTo>
                  <a:lnTo>
                    <a:pt x="26592" y="12055"/>
                  </a:lnTo>
                  <a:lnTo>
                    <a:pt x="26567" y="11980"/>
                  </a:lnTo>
                  <a:lnTo>
                    <a:pt x="26542" y="11930"/>
                  </a:lnTo>
                  <a:lnTo>
                    <a:pt x="26517" y="11880"/>
                  </a:lnTo>
                  <a:lnTo>
                    <a:pt x="26491" y="11805"/>
                  </a:lnTo>
                  <a:lnTo>
                    <a:pt x="26441" y="11755"/>
                  </a:lnTo>
                  <a:lnTo>
                    <a:pt x="26416" y="11679"/>
                  </a:lnTo>
                  <a:lnTo>
                    <a:pt x="26391" y="11629"/>
                  </a:lnTo>
                  <a:lnTo>
                    <a:pt x="26366" y="11554"/>
                  </a:lnTo>
                  <a:lnTo>
                    <a:pt x="26341" y="11504"/>
                  </a:lnTo>
                  <a:lnTo>
                    <a:pt x="26316" y="11429"/>
                  </a:lnTo>
                  <a:lnTo>
                    <a:pt x="26291" y="11379"/>
                  </a:lnTo>
                  <a:lnTo>
                    <a:pt x="26291" y="11303"/>
                  </a:lnTo>
                  <a:lnTo>
                    <a:pt x="26266" y="11253"/>
                  </a:lnTo>
                  <a:lnTo>
                    <a:pt x="26241" y="11178"/>
                  </a:lnTo>
                  <a:lnTo>
                    <a:pt x="26216" y="11128"/>
                  </a:lnTo>
                  <a:lnTo>
                    <a:pt x="26191" y="11053"/>
                  </a:lnTo>
                  <a:lnTo>
                    <a:pt x="26191" y="11003"/>
                  </a:lnTo>
                  <a:lnTo>
                    <a:pt x="26166" y="10928"/>
                  </a:lnTo>
                  <a:lnTo>
                    <a:pt x="26141" y="10877"/>
                  </a:lnTo>
                  <a:lnTo>
                    <a:pt x="26141" y="10802"/>
                  </a:lnTo>
                  <a:lnTo>
                    <a:pt x="26116" y="10727"/>
                  </a:lnTo>
                  <a:lnTo>
                    <a:pt x="26090" y="10677"/>
                  </a:lnTo>
                  <a:lnTo>
                    <a:pt x="26090" y="10602"/>
                  </a:lnTo>
                  <a:lnTo>
                    <a:pt x="26065" y="10552"/>
                  </a:lnTo>
                  <a:lnTo>
                    <a:pt x="26065" y="10476"/>
                  </a:lnTo>
                  <a:lnTo>
                    <a:pt x="26065" y="10401"/>
                  </a:lnTo>
                  <a:lnTo>
                    <a:pt x="26040" y="10351"/>
                  </a:lnTo>
                  <a:lnTo>
                    <a:pt x="26040" y="10276"/>
                  </a:lnTo>
                  <a:lnTo>
                    <a:pt x="26040" y="10201"/>
                  </a:lnTo>
                  <a:lnTo>
                    <a:pt x="26040" y="10151"/>
                  </a:lnTo>
                  <a:lnTo>
                    <a:pt x="26015" y="10075"/>
                  </a:lnTo>
                  <a:lnTo>
                    <a:pt x="26015" y="10000"/>
                  </a:lnTo>
                  <a:lnTo>
                    <a:pt x="26015" y="9950"/>
                  </a:lnTo>
                  <a:lnTo>
                    <a:pt x="26015" y="9875"/>
                  </a:lnTo>
                  <a:lnTo>
                    <a:pt x="26015" y="9800"/>
                  </a:lnTo>
                  <a:lnTo>
                    <a:pt x="26015" y="9750"/>
                  </a:lnTo>
                  <a:lnTo>
                    <a:pt x="26015" y="9674"/>
                  </a:lnTo>
                  <a:lnTo>
                    <a:pt x="26040" y="9599"/>
                  </a:lnTo>
                  <a:lnTo>
                    <a:pt x="26040" y="9549"/>
                  </a:lnTo>
                  <a:lnTo>
                    <a:pt x="26040" y="9474"/>
                  </a:lnTo>
                  <a:lnTo>
                    <a:pt x="26040" y="9399"/>
                  </a:lnTo>
                  <a:lnTo>
                    <a:pt x="26065" y="9349"/>
                  </a:lnTo>
                  <a:lnTo>
                    <a:pt x="26065" y="9273"/>
                  </a:lnTo>
                  <a:lnTo>
                    <a:pt x="26090" y="9198"/>
                  </a:lnTo>
                  <a:lnTo>
                    <a:pt x="26090" y="9123"/>
                  </a:lnTo>
                  <a:lnTo>
                    <a:pt x="26116" y="9073"/>
                  </a:lnTo>
                  <a:lnTo>
                    <a:pt x="26116" y="8998"/>
                  </a:lnTo>
                  <a:lnTo>
                    <a:pt x="26141" y="8923"/>
                  </a:lnTo>
                  <a:lnTo>
                    <a:pt x="26166" y="8872"/>
                  </a:lnTo>
                  <a:lnTo>
                    <a:pt x="26191" y="8797"/>
                  </a:lnTo>
                  <a:lnTo>
                    <a:pt x="26191" y="8722"/>
                  </a:lnTo>
                  <a:lnTo>
                    <a:pt x="26216" y="8647"/>
                  </a:lnTo>
                  <a:lnTo>
                    <a:pt x="26241" y="8597"/>
                  </a:lnTo>
                  <a:lnTo>
                    <a:pt x="26266" y="8522"/>
                  </a:lnTo>
                  <a:lnTo>
                    <a:pt x="26291" y="8446"/>
                  </a:lnTo>
                  <a:lnTo>
                    <a:pt x="26341" y="8396"/>
                  </a:lnTo>
                  <a:lnTo>
                    <a:pt x="26366" y="8321"/>
                  </a:lnTo>
                  <a:lnTo>
                    <a:pt x="26391" y="8246"/>
                  </a:lnTo>
                  <a:lnTo>
                    <a:pt x="26416" y="8196"/>
                  </a:lnTo>
                  <a:lnTo>
                    <a:pt x="26466" y="8121"/>
                  </a:lnTo>
                  <a:lnTo>
                    <a:pt x="26491" y="8070"/>
                  </a:lnTo>
                  <a:lnTo>
                    <a:pt x="26517" y="8020"/>
                  </a:lnTo>
                  <a:lnTo>
                    <a:pt x="26542" y="7970"/>
                  </a:lnTo>
                  <a:lnTo>
                    <a:pt x="26567" y="7920"/>
                  </a:lnTo>
                  <a:lnTo>
                    <a:pt x="26592" y="7870"/>
                  </a:lnTo>
                  <a:lnTo>
                    <a:pt x="26617" y="7845"/>
                  </a:lnTo>
                  <a:lnTo>
                    <a:pt x="26642" y="7795"/>
                  </a:lnTo>
                  <a:lnTo>
                    <a:pt x="26667" y="7745"/>
                  </a:lnTo>
                  <a:lnTo>
                    <a:pt x="26692" y="7694"/>
                  </a:lnTo>
                  <a:lnTo>
                    <a:pt x="26717" y="7669"/>
                  </a:lnTo>
                  <a:lnTo>
                    <a:pt x="26767" y="7619"/>
                  </a:lnTo>
                  <a:lnTo>
                    <a:pt x="26792" y="7569"/>
                  </a:lnTo>
                  <a:lnTo>
                    <a:pt x="26817" y="7544"/>
                  </a:lnTo>
                  <a:lnTo>
                    <a:pt x="26842" y="7494"/>
                  </a:lnTo>
                  <a:lnTo>
                    <a:pt x="26867" y="7444"/>
                  </a:lnTo>
                  <a:lnTo>
                    <a:pt x="26918" y="7419"/>
                  </a:lnTo>
                  <a:lnTo>
                    <a:pt x="26943" y="7369"/>
                  </a:lnTo>
                  <a:lnTo>
                    <a:pt x="26968" y="7344"/>
                  </a:lnTo>
                  <a:lnTo>
                    <a:pt x="26993" y="7293"/>
                  </a:lnTo>
                  <a:lnTo>
                    <a:pt x="27018" y="7268"/>
                  </a:lnTo>
                  <a:lnTo>
                    <a:pt x="27068" y="7218"/>
                  </a:lnTo>
                  <a:lnTo>
                    <a:pt x="27093" y="7193"/>
                  </a:lnTo>
                  <a:lnTo>
                    <a:pt x="27118" y="7168"/>
                  </a:lnTo>
                  <a:lnTo>
                    <a:pt x="27168" y="7118"/>
                  </a:lnTo>
                  <a:lnTo>
                    <a:pt x="27193" y="7093"/>
                  </a:lnTo>
                  <a:lnTo>
                    <a:pt x="27218" y="7068"/>
                  </a:lnTo>
                  <a:lnTo>
                    <a:pt x="27268" y="7018"/>
                  </a:lnTo>
                  <a:lnTo>
                    <a:pt x="27293" y="6993"/>
                  </a:lnTo>
                  <a:lnTo>
                    <a:pt x="27319" y="6968"/>
                  </a:lnTo>
                  <a:lnTo>
                    <a:pt x="27369" y="6943"/>
                  </a:lnTo>
                  <a:lnTo>
                    <a:pt x="27394" y="6892"/>
                  </a:lnTo>
                  <a:lnTo>
                    <a:pt x="27419" y="6867"/>
                  </a:lnTo>
                  <a:lnTo>
                    <a:pt x="27469" y="6842"/>
                  </a:lnTo>
                  <a:lnTo>
                    <a:pt x="27494" y="6817"/>
                  </a:lnTo>
                  <a:lnTo>
                    <a:pt x="27544" y="6792"/>
                  </a:lnTo>
                  <a:lnTo>
                    <a:pt x="27569" y="6767"/>
                  </a:lnTo>
                  <a:lnTo>
                    <a:pt x="27619" y="6742"/>
                  </a:lnTo>
                  <a:lnTo>
                    <a:pt x="27644" y="6692"/>
                  </a:lnTo>
                  <a:lnTo>
                    <a:pt x="27669" y="6667"/>
                  </a:lnTo>
                  <a:lnTo>
                    <a:pt x="27720" y="6642"/>
                  </a:lnTo>
                  <a:lnTo>
                    <a:pt x="27745" y="6617"/>
                  </a:lnTo>
                  <a:lnTo>
                    <a:pt x="27795" y="6617"/>
                  </a:lnTo>
                  <a:lnTo>
                    <a:pt x="27820" y="6592"/>
                  </a:lnTo>
                  <a:lnTo>
                    <a:pt x="27870" y="6567"/>
                  </a:lnTo>
                  <a:lnTo>
                    <a:pt x="27895" y="6542"/>
                  </a:lnTo>
                  <a:lnTo>
                    <a:pt x="27945" y="6516"/>
                  </a:lnTo>
                  <a:lnTo>
                    <a:pt x="27995" y="6491"/>
                  </a:lnTo>
                  <a:lnTo>
                    <a:pt x="28020" y="6466"/>
                  </a:lnTo>
                  <a:lnTo>
                    <a:pt x="28070" y="6441"/>
                  </a:lnTo>
                  <a:lnTo>
                    <a:pt x="28095" y="6441"/>
                  </a:lnTo>
                  <a:lnTo>
                    <a:pt x="28146" y="6416"/>
                  </a:lnTo>
                  <a:lnTo>
                    <a:pt x="28171" y="6391"/>
                  </a:lnTo>
                  <a:lnTo>
                    <a:pt x="28221" y="6366"/>
                  </a:lnTo>
                  <a:lnTo>
                    <a:pt x="28271" y="6366"/>
                  </a:lnTo>
                  <a:lnTo>
                    <a:pt x="28296" y="6341"/>
                  </a:lnTo>
                  <a:lnTo>
                    <a:pt x="28346" y="6316"/>
                  </a:lnTo>
                  <a:lnTo>
                    <a:pt x="28371" y="6316"/>
                  </a:lnTo>
                  <a:lnTo>
                    <a:pt x="28421" y="6291"/>
                  </a:lnTo>
                  <a:lnTo>
                    <a:pt x="28471" y="6266"/>
                  </a:lnTo>
                  <a:lnTo>
                    <a:pt x="28496" y="6266"/>
                  </a:lnTo>
                  <a:lnTo>
                    <a:pt x="28547" y="6241"/>
                  </a:lnTo>
                  <a:lnTo>
                    <a:pt x="28572" y="6241"/>
                  </a:lnTo>
                  <a:lnTo>
                    <a:pt x="28622" y="6216"/>
                  </a:lnTo>
                  <a:lnTo>
                    <a:pt x="28672" y="6216"/>
                  </a:lnTo>
                  <a:lnTo>
                    <a:pt x="28697" y="6191"/>
                  </a:lnTo>
                  <a:lnTo>
                    <a:pt x="28747" y="6191"/>
                  </a:lnTo>
                  <a:lnTo>
                    <a:pt x="28797" y="6166"/>
                  </a:lnTo>
                  <a:lnTo>
                    <a:pt x="28822" y="6166"/>
                  </a:lnTo>
                  <a:lnTo>
                    <a:pt x="28872" y="6141"/>
                  </a:lnTo>
                  <a:lnTo>
                    <a:pt x="28923" y="6141"/>
                  </a:lnTo>
                  <a:lnTo>
                    <a:pt x="28948" y="6115"/>
                  </a:lnTo>
                  <a:lnTo>
                    <a:pt x="29048" y="6115"/>
                  </a:lnTo>
                  <a:lnTo>
                    <a:pt x="29098" y="6090"/>
                  </a:lnTo>
                  <a:lnTo>
                    <a:pt x="29173" y="6090"/>
                  </a:lnTo>
                  <a:lnTo>
                    <a:pt x="29223" y="6065"/>
                  </a:lnTo>
                  <a:lnTo>
                    <a:pt x="29298" y="6065"/>
                  </a:lnTo>
                  <a:lnTo>
                    <a:pt x="29349" y="6040"/>
                  </a:lnTo>
                  <a:lnTo>
                    <a:pt x="29474" y="6040"/>
                  </a:lnTo>
                  <a:lnTo>
                    <a:pt x="29524" y="6015"/>
                  </a:lnTo>
                  <a:lnTo>
                    <a:pt x="29750" y="6015"/>
                  </a:lnTo>
                  <a:lnTo>
                    <a:pt x="29775" y="5990"/>
                  </a:lnTo>
                  <a:lnTo>
                    <a:pt x="30702" y="5990"/>
                  </a:lnTo>
                  <a:lnTo>
                    <a:pt x="30777" y="6015"/>
                  </a:lnTo>
                  <a:lnTo>
                    <a:pt x="30978" y="6015"/>
                  </a:lnTo>
                  <a:lnTo>
                    <a:pt x="31053" y="6040"/>
                  </a:lnTo>
                  <a:lnTo>
                    <a:pt x="31253" y="6040"/>
                  </a:lnTo>
                  <a:lnTo>
                    <a:pt x="31354" y="6065"/>
                  </a:lnTo>
                  <a:lnTo>
                    <a:pt x="31429" y="6065"/>
                  </a:lnTo>
                  <a:lnTo>
                    <a:pt x="31529" y="6090"/>
                  </a:lnTo>
                  <a:lnTo>
                    <a:pt x="31604" y="6090"/>
                  </a:lnTo>
                  <a:lnTo>
                    <a:pt x="31679" y="6115"/>
                  </a:lnTo>
                  <a:lnTo>
                    <a:pt x="31780" y="6115"/>
                  </a:lnTo>
                  <a:lnTo>
                    <a:pt x="31855" y="6141"/>
                  </a:lnTo>
                  <a:lnTo>
                    <a:pt x="31930" y="6141"/>
                  </a:lnTo>
                  <a:lnTo>
                    <a:pt x="32005" y="6166"/>
                  </a:lnTo>
                  <a:lnTo>
                    <a:pt x="32106" y="6166"/>
                  </a:lnTo>
                  <a:lnTo>
                    <a:pt x="32156" y="6191"/>
                  </a:lnTo>
                  <a:lnTo>
                    <a:pt x="32231" y="6191"/>
                  </a:lnTo>
                  <a:lnTo>
                    <a:pt x="32306" y="6216"/>
                  </a:lnTo>
                  <a:lnTo>
                    <a:pt x="32481" y="6241"/>
                  </a:lnTo>
                  <a:lnTo>
                    <a:pt x="32632" y="6266"/>
                  </a:lnTo>
                  <a:lnTo>
                    <a:pt x="32782" y="6291"/>
                  </a:lnTo>
                  <a:lnTo>
                    <a:pt x="32933" y="6341"/>
                  </a:lnTo>
                  <a:lnTo>
                    <a:pt x="33083" y="6366"/>
                  </a:lnTo>
                  <a:lnTo>
                    <a:pt x="33233" y="6391"/>
                  </a:lnTo>
                  <a:lnTo>
                    <a:pt x="33409" y="6441"/>
                  </a:lnTo>
                  <a:lnTo>
                    <a:pt x="33559" y="6466"/>
                  </a:lnTo>
                  <a:lnTo>
                    <a:pt x="33710" y="6491"/>
                  </a:lnTo>
                  <a:lnTo>
                    <a:pt x="33860" y="6542"/>
                  </a:lnTo>
                  <a:lnTo>
                    <a:pt x="34010" y="6567"/>
                  </a:lnTo>
                  <a:lnTo>
                    <a:pt x="34161" y="6617"/>
                  </a:lnTo>
                  <a:lnTo>
                    <a:pt x="34311" y="6642"/>
                  </a:lnTo>
                  <a:lnTo>
                    <a:pt x="34461" y="6692"/>
                  </a:lnTo>
                  <a:lnTo>
                    <a:pt x="34612" y="6742"/>
                  </a:lnTo>
                  <a:lnTo>
                    <a:pt x="34762" y="6767"/>
                  </a:lnTo>
                  <a:lnTo>
                    <a:pt x="34913" y="6817"/>
                  </a:lnTo>
                  <a:lnTo>
                    <a:pt x="35063" y="6867"/>
                  </a:lnTo>
                  <a:lnTo>
                    <a:pt x="35213" y="6892"/>
                  </a:lnTo>
                  <a:lnTo>
                    <a:pt x="35514" y="6993"/>
                  </a:lnTo>
                  <a:lnTo>
                    <a:pt x="35815" y="7068"/>
                  </a:lnTo>
                  <a:lnTo>
                    <a:pt x="36065" y="7143"/>
                  </a:lnTo>
                  <a:lnTo>
                    <a:pt x="36416" y="7243"/>
                  </a:lnTo>
                  <a:lnTo>
                    <a:pt x="36717" y="7318"/>
                  </a:lnTo>
                  <a:lnTo>
                    <a:pt x="37018" y="7419"/>
                  </a:lnTo>
                  <a:lnTo>
                    <a:pt x="37143" y="7444"/>
                  </a:lnTo>
                  <a:lnTo>
                    <a:pt x="37294" y="7494"/>
                  </a:lnTo>
                  <a:lnTo>
                    <a:pt x="37444" y="7519"/>
                  </a:lnTo>
                  <a:lnTo>
                    <a:pt x="37594" y="7569"/>
                  </a:lnTo>
                  <a:lnTo>
                    <a:pt x="37745" y="7619"/>
                  </a:lnTo>
                  <a:lnTo>
                    <a:pt x="37895" y="7644"/>
                  </a:lnTo>
                  <a:lnTo>
                    <a:pt x="38045" y="7694"/>
                  </a:lnTo>
                  <a:lnTo>
                    <a:pt x="38196" y="7720"/>
                  </a:lnTo>
                  <a:lnTo>
                    <a:pt x="38346" y="7770"/>
                  </a:lnTo>
                  <a:lnTo>
                    <a:pt x="38497" y="7795"/>
                  </a:lnTo>
                  <a:lnTo>
                    <a:pt x="38647" y="7845"/>
                  </a:lnTo>
                  <a:lnTo>
                    <a:pt x="38797" y="7870"/>
                  </a:lnTo>
                  <a:lnTo>
                    <a:pt x="38948" y="7920"/>
                  </a:lnTo>
                  <a:lnTo>
                    <a:pt x="39098" y="7945"/>
                  </a:lnTo>
                  <a:lnTo>
                    <a:pt x="39248" y="7970"/>
                  </a:lnTo>
                  <a:lnTo>
                    <a:pt x="39399" y="7995"/>
                  </a:lnTo>
                  <a:lnTo>
                    <a:pt x="39549" y="8045"/>
                  </a:lnTo>
                  <a:lnTo>
                    <a:pt x="39700" y="8070"/>
                  </a:lnTo>
                  <a:lnTo>
                    <a:pt x="39775" y="8095"/>
                  </a:lnTo>
                  <a:lnTo>
                    <a:pt x="39850" y="8095"/>
                  </a:lnTo>
                  <a:lnTo>
                    <a:pt x="40000" y="8121"/>
                  </a:lnTo>
                  <a:lnTo>
                    <a:pt x="40075" y="8146"/>
                  </a:lnTo>
                  <a:lnTo>
                    <a:pt x="40151" y="8146"/>
                  </a:lnTo>
                  <a:lnTo>
                    <a:pt x="40226" y="8171"/>
                  </a:lnTo>
                  <a:lnTo>
                    <a:pt x="40301" y="8171"/>
                  </a:lnTo>
                  <a:lnTo>
                    <a:pt x="40376" y="8196"/>
                  </a:lnTo>
                  <a:lnTo>
                    <a:pt x="40451" y="8196"/>
                  </a:lnTo>
                  <a:lnTo>
                    <a:pt x="40527" y="8221"/>
                  </a:lnTo>
                  <a:lnTo>
                    <a:pt x="40677" y="8221"/>
                  </a:lnTo>
                  <a:lnTo>
                    <a:pt x="40752" y="8246"/>
                  </a:lnTo>
                  <a:lnTo>
                    <a:pt x="40827" y="8246"/>
                  </a:lnTo>
                  <a:lnTo>
                    <a:pt x="40903" y="8271"/>
                  </a:lnTo>
                  <a:lnTo>
                    <a:pt x="41053" y="8271"/>
                  </a:lnTo>
                  <a:lnTo>
                    <a:pt x="41128" y="8296"/>
                  </a:lnTo>
                  <a:lnTo>
                    <a:pt x="41279" y="8296"/>
                  </a:lnTo>
                  <a:lnTo>
                    <a:pt x="41329" y="8321"/>
                  </a:lnTo>
                  <a:lnTo>
                    <a:pt x="41654" y="8321"/>
                  </a:lnTo>
                  <a:lnTo>
                    <a:pt x="41730" y="8346"/>
                  </a:lnTo>
                  <a:lnTo>
                    <a:pt x="42331" y="8346"/>
                  </a:lnTo>
                  <a:lnTo>
                    <a:pt x="42406" y="8321"/>
                  </a:lnTo>
                  <a:lnTo>
                    <a:pt x="42958" y="8321"/>
                  </a:lnTo>
                  <a:lnTo>
                    <a:pt x="43033" y="8296"/>
                  </a:lnTo>
                  <a:lnTo>
                    <a:pt x="43309" y="8296"/>
                  </a:lnTo>
                  <a:lnTo>
                    <a:pt x="43384" y="8271"/>
                  </a:lnTo>
                  <a:lnTo>
                    <a:pt x="43509" y="8271"/>
                  </a:lnTo>
                  <a:lnTo>
                    <a:pt x="43584" y="8246"/>
                  </a:lnTo>
                  <a:lnTo>
                    <a:pt x="43710" y="8246"/>
                  </a:lnTo>
                  <a:lnTo>
                    <a:pt x="43785" y="8221"/>
                  </a:lnTo>
                  <a:lnTo>
                    <a:pt x="43860" y="8221"/>
                  </a:lnTo>
                  <a:lnTo>
                    <a:pt x="43935" y="8196"/>
                  </a:lnTo>
                  <a:lnTo>
                    <a:pt x="44060" y="8196"/>
                  </a:lnTo>
                  <a:lnTo>
                    <a:pt x="44136" y="8171"/>
                  </a:lnTo>
                  <a:lnTo>
                    <a:pt x="44211" y="8171"/>
                  </a:lnTo>
                  <a:lnTo>
                    <a:pt x="44236" y="8146"/>
                  </a:lnTo>
                  <a:lnTo>
                    <a:pt x="44336" y="8146"/>
                  </a:lnTo>
                  <a:lnTo>
                    <a:pt x="44411" y="8121"/>
                  </a:lnTo>
                  <a:lnTo>
                    <a:pt x="44461" y="8095"/>
                  </a:lnTo>
                  <a:lnTo>
                    <a:pt x="44537" y="8095"/>
                  </a:lnTo>
                  <a:lnTo>
                    <a:pt x="44612" y="8070"/>
                  </a:lnTo>
                  <a:lnTo>
                    <a:pt x="44662" y="8070"/>
                  </a:lnTo>
                  <a:lnTo>
                    <a:pt x="44737" y="8045"/>
                  </a:lnTo>
                  <a:lnTo>
                    <a:pt x="44812" y="8020"/>
                  </a:lnTo>
                  <a:lnTo>
                    <a:pt x="44862" y="8020"/>
                  </a:lnTo>
                  <a:lnTo>
                    <a:pt x="44938" y="7995"/>
                  </a:lnTo>
                  <a:cubicBezTo>
                    <a:pt x="45188" y="5313"/>
                    <a:pt x="44913" y="2607"/>
                    <a:pt x="44161" y="0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38;p67">
              <a:extLst>
                <a:ext uri="{FF2B5EF4-FFF2-40B4-BE49-F238E27FC236}">
                  <a16:creationId xmlns:a16="http://schemas.microsoft.com/office/drawing/2014/main" id="{3B322D40-42DE-4DEC-AD07-521343C49441}"/>
                </a:ext>
              </a:extLst>
            </p:cNvPr>
            <p:cNvSpPr/>
            <p:nvPr/>
          </p:nvSpPr>
          <p:spPr>
            <a:xfrm>
              <a:off x="2999051" y="4291191"/>
              <a:ext cx="411203" cy="239512"/>
            </a:xfrm>
            <a:custGeom>
              <a:avLst/>
              <a:gdLst/>
              <a:ahLst/>
              <a:cxnLst/>
              <a:rect l="l" t="t" r="r" b="b"/>
              <a:pathLst>
                <a:path w="20953" h="12206" extrusionOk="0">
                  <a:moveTo>
                    <a:pt x="12381" y="0"/>
                  </a:moveTo>
                  <a:lnTo>
                    <a:pt x="12281" y="25"/>
                  </a:lnTo>
                  <a:lnTo>
                    <a:pt x="11780" y="25"/>
                  </a:lnTo>
                  <a:lnTo>
                    <a:pt x="11679" y="50"/>
                  </a:lnTo>
                  <a:lnTo>
                    <a:pt x="11404" y="50"/>
                  </a:lnTo>
                  <a:lnTo>
                    <a:pt x="11303" y="76"/>
                  </a:lnTo>
                  <a:lnTo>
                    <a:pt x="11103" y="76"/>
                  </a:lnTo>
                  <a:lnTo>
                    <a:pt x="11003" y="101"/>
                  </a:lnTo>
                  <a:lnTo>
                    <a:pt x="10827" y="101"/>
                  </a:lnTo>
                  <a:lnTo>
                    <a:pt x="10727" y="126"/>
                  </a:lnTo>
                  <a:lnTo>
                    <a:pt x="10627" y="126"/>
                  </a:lnTo>
                  <a:lnTo>
                    <a:pt x="10526" y="151"/>
                  </a:lnTo>
                  <a:lnTo>
                    <a:pt x="10426" y="151"/>
                  </a:lnTo>
                  <a:lnTo>
                    <a:pt x="10326" y="176"/>
                  </a:lnTo>
                  <a:lnTo>
                    <a:pt x="10226" y="176"/>
                  </a:lnTo>
                  <a:lnTo>
                    <a:pt x="10125" y="201"/>
                  </a:lnTo>
                  <a:lnTo>
                    <a:pt x="10025" y="201"/>
                  </a:lnTo>
                  <a:lnTo>
                    <a:pt x="9950" y="226"/>
                  </a:lnTo>
                  <a:lnTo>
                    <a:pt x="9850" y="226"/>
                  </a:lnTo>
                  <a:lnTo>
                    <a:pt x="9749" y="251"/>
                  </a:lnTo>
                  <a:lnTo>
                    <a:pt x="9649" y="251"/>
                  </a:lnTo>
                  <a:lnTo>
                    <a:pt x="9549" y="276"/>
                  </a:lnTo>
                  <a:lnTo>
                    <a:pt x="9424" y="276"/>
                  </a:lnTo>
                  <a:lnTo>
                    <a:pt x="9348" y="301"/>
                  </a:lnTo>
                  <a:lnTo>
                    <a:pt x="9173" y="326"/>
                  </a:lnTo>
                  <a:lnTo>
                    <a:pt x="8972" y="351"/>
                  </a:lnTo>
                  <a:lnTo>
                    <a:pt x="8772" y="376"/>
                  </a:lnTo>
                  <a:lnTo>
                    <a:pt x="8571" y="426"/>
                  </a:lnTo>
                  <a:lnTo>
                    <a:pt x="8396" y="451"/>
                  </a:lnTo>
                  <a:lnTo>
                    <a:pt x="8196" y="477"/>
                  </a:lnTo>
                  <a:lnTo>
                    <a:pt x="7995" y="527"/>
                  </a:lnTo>
                  <a:lnTo>
                    <a:pt x="7820" y="552"/>
                  </a:lnTo>
                  <a:lnTo>
                    <a:pt x="7619" y="602"/>
                  </a:lnTo>
                  <a:lnTo>
                    <a:pt x="7419" y="627"/>
                  </a:lnTo>
                  <a:lnTo>
                    <a:pt x="7243" y="677"/>
                  </a:lnTo>
                  <a:lnTo>
                    <a:pt x="7043" y="702"/>
                  </a:lnTo>
                  <a:lnTo>
                    <a:pt x="6867" y="752"/>
                  </a:lnTo>
                  <a:lnTo>
                    <a:pt x="6667" y="802"/>
                  </a:lnTo>
                  <a:lnTo>
                    <a:pt x="6491" y="827"/>
                  </a:lnTo>
                  <a:lnTo>
                    <a:pt x="6291" y="878"/>
                  </a:lnTo>
                  <a:lnTo>
                    <a:pt x="6115" y="928"/>
                  </a:lnTo>
                  <a:lnTo>
                    <a:pt x="5915" y="978"/>
                  </a:lnTo>
                  <a:lnTo>
                    <a:pt x="5739" y="1003"/>
                  </a:lnTo>
                  <a:lnTo>
                    <a:pt x="5539" y="1053"/>
                  </a:lnTo>
                  <a:lnTo>
                    <a:pt x="5363" y="1103"/>
                  </a:lnTo>
                  <a:lnTo>
                    <a:pt x="5188" y="1153"/>
                  </a:lnTo>
                  <a:lnTo>
                    <a:pt x="5038" y="1178"/>
                  </a:lnTo>
                  <a:lnTo>
                    <a:pt x="4887" y="1228"/>
                  </a:lnTo>
                  <a:lnTo>
                    <a:pt x="4762" y="1253"/>
                  </a:lnTo>
                  <a:lnTo>
                    <a:pt x="4612" y="1304"/>
                  </a:lnTo>
                  <a:lnTo>
                    <a:pt x="4561" y="1304"/>
                  </a:lnTo>
                  <a:lnTo>
                    <a:pt x="4461" y="1329"/>
                  </a:lnTo>
                  <a:lnTo>
                    <a:pt x="4311" y="1379"/>
                  </a:lnTo>
                  <a:lnTo>
                    <a:pt x="4185" y="1404"/>
                  </a:lnTo>
                  <a:lnTo>
                    <a:pt x="4035" y="1454"/>
                  </a:lnTo>
                  <a:lnTo>
                    <a:pt x="3885" y="1504"/>
                  </a:lnTo>
                  <a:lnTo>
                    <a:pt x="3759" y="1529"/>
                  </a:lnTo>
                  <a:lnTo>
                    <a:pt x="3609" y="1579"/>
                  </a:lnTo>
                  <a:lnTo>
                    <a:pt x="3459" y="1629"/>
                  </a:lnTo>
                  <a:lnTo>
                    <a:pt x="3333" y="1680"/>
                  </a:lnTo>
                  <a:lnTo>
                    <a:pt x="3183" y="1730"/>
                  </a:lnTo>
                  <a:lnTo>
                    <a:pt x="3058" y="1755"/>
                  </a:lnTo>
                  <a:lnTo>
                    <a:pt x="2907" y="1805"/>
                  </a:lnTo>
                  <a:lnTo>
                    <a:pt x="2757" y="1855"/>
                  </a:lnTo>
                  <a:lnTo>
                    <a:pt x="2632" y="1930"/>
                  </a:lnTo>
                  <a:lnTo>
                    <a:pt x="2481" y="1980"/>
                  </a:lnTo>
                  <a:lnTo>
                    <a:pt x="2356" y="2030"/>
                  </a:lnTo>
                  <a:lnTo>
                    <a:pt x="2206" y="2081"/>
                  </a:lnTo>
                  <a:lnTo>
                    <a:pt x="2080" y="2131"/>
                  </a:lnTo>
                  <a:lnTo>
                    <a:pt x="1930" y="2206"/>
                  </a:lnTo>
                  <a:lnTo>
                    <a:pt x="1805" y="2256"/>
                  </a:lnTo>
                  <a:lnTo>
                    <a:pt x="1679" y="2306"/>
                  </a:lnTo>
                  <a:lnTo>
                    <a:pt x="1529" y="2381"/>
                  </a:lnTo>
                  <a:lnTo>
                    <a:pt x="1404" y="2431"/>
                  </a:lnTo>
                  <a:lnTo>
                    <a:pt x="1253" y="2507"/>
                  </a:lnTo>
                  <a:lnTo>
                    <a:pt x="1128" y="2557"/>
                  </a:lnTo>
                  <a:lnTo>
                    <a:pt x="1003" y="2632"/>
                  </a:lnTo>
                  <a:lnTo>
                    <a:pt x="852" y="2682"/>
                  </a:lnTo>
                  <a:lnTo>
                    <a:pt x="727" y="2757"/>
                  </a:lnTo>
                  <a:lnTo>
                    <a:pt x="702" y="2782"/>
                  </a:lnTo>
                  <a:lnTo>
                    <a:pt x="652" y="2807"/>
                  </a:lnTo>
                  <a:lnTo>
                    <a:pt x="576" y="2832"/>
                  </a:lnTo>
                  <a:lnTo>
                    <a:pt x="551" y="2857"/>
                  </a:lnTo>
                  <a:lnTo>
                    <a:pt x="501" y="2883"/>
                  </a:lnTo>
                  <a:lnTo>
                    <a:pt x="476" y="2908"/>
                  </a:lnTo>
                  <a:lnTo>
                    <a:pt x="426" y="2933"/>
                  </a:lnTo>
                  <a:lnTo>
                    <a:pt x="401" y="2958"/>
                  </a:lnTo>
                  <a:lnTo>
                    <a:pt x="351" y="2983"/>
                  </a:lnTo>
                  <a:lnTo>
                    <a:pt x="326" y="3008"/>
                  </a:lnTo>
                  <a:lnTo>
                    <a:pt x="276" y="3033"/>
                  </a:lnTo>
                  <a:lnTo>
                    <a:pt x="251" y="3058"/>
                  </a:lnTo>
                  <a:lnTo>
                    <a:pt x="226" y="3083"/>
                  </a:lnTo>
                  <a:lnTo>
                    <a:pt x="175" y="3108"/>
                  </a:lnTo>
                  <a:lnTo>
                    <a:pt x="150" y="3133"/>
                  </a:lnTo>
                  <a:lnTo>
                    <a:pt x="100" y="3158"/>
                  </a:lnTo>
                  <a:lnTo>
                    <a:pt x="75" y="3183"/>
                  </a:lnTo>
                  <a:lnTo>
                    <a:pt x="50" y="3208"/>
                  </a:lnTo>
                  <a:lnTo>
                    <a:pt x="0" y="3233"/>
                  </a:lnTo>
                  <a:cubicBezTo>
                    <a:pt x="652" y="4111"/>
                    <a:pt x="1353" y="4938"/>
                    <a:pt x="2105" y="5715"/>
                  </a:cubicBezTo>
                  <a:lnTo>
                    <a:pt x="2155" y="5690"/>
                  </a:lnTo>
                  <a:lnTo>
                    <a:pt x="2231" y="5614"/>
                  </a:lnTo>
                  <a:lnTo>
                    <a:pt x="2331" y="5564"/>
                  </a:lnTo>
                  <a:lnTo>
                    <a:pt x="2406" y="5514"/>
                  </a:lnTo>
                  <a:lnTo>
                    <a:pt x="2481" y="5464"/>
                  </a:lnTo>
                  <a:lnTo>
                    <a:pt x="2581" y="5414"/>
                  </a:lnTo>
                  <a:lnTo>
                    <a:pt x="2707" y="5339"/>
                  </a:lnTo>
                  <a:lnTo>
                    <a:pt x="2807" y="5289"/>
                  </a:lnTo>
                  <a:lnTo>
                    <a:pt x="2907" y="5213"/>
                  </a:lnTo>
                  <a:lnTo>
                    <a:pt x="3033" y="5163"/>
                  </a:lnTo>
                  <a:lnTo>
                    <a:pt x="3133" y="5088"/>
                  </a:lnTo>
                  <a:lnTo>
                    <a:pt x="3258" y="5038"/>
                  </a:lnTo>
                  <a:lnTo>
                    <a:pt x="3358" y="4963"/>
                  </a:lnTo>
                  <a:lnTo>
                    <a:pt x="3484" y="4913"/>
                  </a:lnTo>
                  <a:lnTo>
                    <a:pt x="3609" y="4863"/>
                  </a:lnTo>
                  <a:lnTo>
                    <a:pt x="3709" y="4787"/>
                  </a:lnTo>
                  <a:lnTo>
                    <a:pt x="3835" y="4737"/>
                  </a:lnTo>
                  <a:lnTo>
                    <a:pt x="3960" y="4687"/>
                  </a:lnTo>
                  <a:lnTo>
                    <a:pt x="4060" y="4637"/>
                  </a:lnTo>
                  <a:lnTo>
                    <a:pt x="4185" y="4562"/>
                  </a:lnTo>
                  <a:lnTo>
                    <a:pt x="4311" y="4512"/>
                  </a:lnTo>
                  <a:lnTo>
                    <a:pt x="4436" y="4462"/>
                  </a:lnTo>
                  <a:lnTo>
                    <a:pt x="4561" y="4411"/>
                  </a:lnTo>
                  <a:lnTo>
                    <a:pt x="4687" y="4361"/>
                  </a:lnTo>
                  <a:lnTo>
                    <a:pt x="4812" y="4311"/>
                  </a:lnTo>
                  <a:lnTo>
                    <a:pt x="4937" y="4261"/>
                  </a:lnTo>
                  <a:lnTo>
                    <a:pt x="5063" y="4211"/>
                  </a:lnTo>
                  <a:lnTo>
                    <a:pt x="5188" y="4161"/>
                  </a:lnTo>
                  <a:lnTo>
                    <a:pt x="5313" y="4111"/>
                  </a:lnTo>
                  <a:lnTo>
                    <a:pt x="5439" y="4086"/>
                  </a:lnTo>
                  <a:lnTo>
                    <a:pt x="5564" y="4035"/>
                  </a:lnTo>
                  <a:lnTo>
                    <a:pt x="5689" y="3985"/>
                  </a:lnTo>
                  <a:lnTo>
                    <a:pt x="5815" y="3935"/>
                  </a:lnTo>
                  <a:lnTo>
                    <a:pt x="5965" y="3910"/>
                  </a:lnTo>
                  <a:lnTo>
                    <a:pt x="6090" y="3860"/>
                  </a:lnTo>
                  <a:lnTo>
                    <a:pt x="6216" y="3835"/>
                  </a:lnTo>
                  <a:lnTo>
                    <a:pt x="6341" y="3785"/>
                  </a:lnTo>
                  <a:lnTo>
                    <a:pt x="6466" y="3760"/>
                  </a:lnTo>
                  <a:lnTo>
                    <a:pt x="6617" y="3710"/>
                  </a:lnTo>
                  <a:lnTo>
                    <a:pt x="6742" y="3685"/>
                  </a:lnTo>
                  <a:lnTo>
                    <a:pt x="6867" y="3634"/>
                  </a:lnTo>
                  <a:lnTo>
                    <a:pt x="6993" y="3609"/>
                  </a:lnTo>
                  <a:lnTo>
                    <a:pt x="7143" y="3584"/>
                  </a:lnTo>
                  <a:lnTo>
                    <a:pt x="7268" y="3534"/>
                  </a:lnTo>
                  <a:lnTo>
                    <a:pt x="7394" y="3509"/>
                  </a:lnTo>
                  <a:lnTo>
                    <a:pt x="7519" y="3484"/>
                  </a:lnTo>
                  <a:lnTo>
                    <a:pt x="7669" y="3459"/>
                  </a:lnTo>
                  <a:lnTo>
                    <a:pt x="7795" y="3434"/>
                  </a:lnTo>
                  <a:lnTo>
                    <a:pt x="7920" y="3409"/>
                  </a:lnTo>
                  <a:lnTo>
                    <a:pt x="8070" y="3384"/>
                  </a:lnTo>
                  <a:lnTo>
                    <a:pt x="8196" y="3359"/>
                  </a:lnTo>
                  <a:lnTo>
                    <a:pt x="8321" y="3334"/>
                  </a:lnTo>
                  <a:lnTo>
                    <a:pt x="8471" y="3334"/>
                  </a:lnTo>
                  <a:lnTo>
                    <a:pt x="8521" y="3309"/>
                  </a:lnTo>
                  <a:lnTo>
                    <a:pt x="8597" y="3309"/>
                  </a:lnTo>
                  <a:lnTo>
                    <a:pt x="8647" y="3284"/>
                  </a:lnTo>
                  <a:lnTo>
                    <a:pt x="8847" y="3284"/>
                  </a:lnTo>
                  <a:lnTo>
                    <a:pt x="8922" y="3258"/>
                  </a:lnTo>
                  <a:lnTo>
                    <a:pt x="9048" y="3258"/>
                  </a:lnTo>
                  <a:lnTo>
                    <a:pt x="9123" y="3233"/>
                  </a:lnTo>
                  <a:lnTo>
                    <a:pt x="9373" y="3233"/>
                  </a:lnTo>
                  <a:lnTo>
                    <a:pt x="9449" y="3208"/>
                  </a:lnTo>
                  <a:lnTo>
                    <a:pt x="9850" y="3208"/>
                  </a:lnTo>
                  <a:lnTo>
                    <a:pt x="9900" y="3183"/>
                  </a:lnTo>
                  <a:lnTo>
                    <a:pt x="10476" y="3183"/>
                  </a:lnTo>
                  <a:lnTo>
                    <a:pt x="10551" y="3208"/>
                  </a:lnTo>
                  <a:lnTo>
                    <a:pt x="11003" y="3208"/>
                  </a:lnTo>
                  <a:lnTo>
                    <a:pt x="11103" y="3233"/>
                  </a:lnTo>
                  <a:lnTo>
                    <a:pt x="11353" y="3233"/>
                  </a:lnTo>
                  <a:lnTo>
                    <a:pt x="11404" y="3258"/>
                  </a:lnTo>
                  <a:lnTo>
                    <a:pt x="11579" y="3258"/>
                  </a:lnTo>
                  <a:lnTo>
                    <a:pt x="11629" y="3284"/>
                  </a:lnTo>
                  <a:lnTo>
                    <a:pt x="11729" y="3284"/>
                  </a:lnTo>
                  <a:lnTo>
                    <a:pt x="11780" y="3309"/>
                  </a:lnTo>
                  <a:lnTo>
                    <a:pt x="11905" y="3309"/>
                  </a:lnTo>
                  <a:lnTo>
                    <a:pt x="11955" y="3334"/>
                  </a:lnTo>
                  <a:lnTo>
                    <a:pt x="12005" y="3334"/>
                  </a:lnTo>
                  <a:lnTo>
                    <a:pt x="12055" y="3359"/>
                  </a:lnTo>
                  <a:lnTo>
                    <a:pt x="12105" y="3359"/>
                  </a:lnTo>
                  <a:lnTo>
                    <a:pt x="12155" y="3384"/>
                  </a:lnTo>
                  <a:lnTo>
                    <a:pt x="12231" y="3384"/>
                  </a:lnTo>
                  <a:lnTo>
                    <a:pt x="12281" y="3409"/>
                  </a:lnTo>
                  <a:lnTo>
                    <a:pt x="12331" y="3409"/>
                  </a:lnTo>
                  <a:lnTo>
                    <a:pt x="12381" y="3434"/>
                  </a:lnTo>
                  <a:lnTo>
                    <a:pt x="12431" y="3434"/>
                  </a:lnTo>
                  <a:lnTo>
                    <a:pt x="12481" y="3459"/>
                  </a:lnTo>
                  <a:lnTo>
                    <a:pt x="12531" y="3484"/>
                  </a:lnTo>
                  <a:lnTo>
                    <a:pt x="12607" y="3509"/>
                  </a:lnTo>
                  <a:lnTo>
                    <a:pt x="12657" y="3509"/>
                  </a:lnTo>
                  <a:lnTo>
                    <a:pt x="12707" y="3534"/>
                  </a:lnTo>
                  <a:lnTo>
                    <a:pt x="12757" y="3559"/>
                  </a:lnTo>
                  <a:lnTo>
                    <a:pt x="12807" y="3584"/>
                  </a:lnTo>
                  <a:lnTo>
                    <a:pt x="12857" y="3609"/>
                  </a:lnTo>
                  <a:lnTo>
                    <a:pt x="12907" y="3634"/>
                  </a:lnTo>
                  <a:lnTo>
                    <a:pt x="12957" y="3659"/>
                  </a:lnTo>
                  <a:lnTo>
                    <a:pt x="13008" y="3685"/>
                  </a:lnTo>
                  <a:lnTo>
                    <a:pt x="13058" y="3710"/>
                  </a:lnTo>
                  <a:lnTo>
                    <a:pt x="13108" y="3735"/>
                  </a:lnTo>
                  <a:lnTo>
                    <a:pt x="13158" y="3785"/>
                  </a:lnTo>
                  <a:lnTo>
                    <a:pt x="13208" y="3810"/>
                  </a:lnTo>
                  <a:lnTo>
                    <a:pt x="13258" y="3835"/>
                  </a:lnTo>
                  <a:lnTo>
                    <a:pt x="13308" y="3885"/>
                  </a:lnTo>
                  <a:lnTo>
                    <a:pt x="13358" y="3910"/>
                  </a:lnTo>
                  <a:lnTo>
                    <a:pt x="13384" y="3935"/>
                  </a:lnTo>
                  <a:lnTo>
                    <a:pt x="13409" y="3935"/>
                  </a:lnTo>
                  <a:lnTo>
                    <a:pt x="13409" y="3960"/>
                  </a:lnTo>
                  <a:lnTo>
                    <a:pt x="13434" y="3985"/>
                  </a:lnTo>
                  <a:lnTo>
                    <a:pt x="13459" y="4010"/>
                  </a:lnTo>
                  <a:lnTo>
                    <a:pt x="13484" y="4035"/>
                  </a:lnTo>
                  <a:lnTo>
                    <a:pt x="13509" y="4035"/>
                  </a:lnTo>
                  <a:lnTo>
                    <a:pt x="13534" y="4061"/>
                  </a:lnTo>
                  <a:lnTo>
                    <a:pt x="13559" y="4086"/>
                  </a:lnTo>
                  <a:lnTo>
                    <a:pt x="13584" y="4111"/>
                  </a:lnTo>
                  <a:lnTo>
                    <a:pt x="13584" y="4136"/>
                  </a:lnTo>
                  <a:lnTo>
                    <a:pt x="13609" y="4161"/>
                  </a:lnTo>
                  <a:lnTo>
                    <a:pt x="13634" y="4186"/>
                  </a:lnTo>
                  <a:lnTo>
                    <a:pt x="13659" y="4211"/>
                  </a:lnTo>
                  <a:lnTo>
                    <a:pt x="13684" y="4236"/>
                  </a:lnTo>
                  <a:lnTo>
                    <a:pt x="13684" y="4261"/>
                  </a:lnTo>
                  <a:lnTo>
                    <a:pt x="13709" y="4286"/>
                  </a:lnTo>
                  <a:lnTo>
                    <a:pt x="13734" y="4311"/>
                  </a:lnTo>
                  <a:lnTo>
                    <a:pt x="13759" y="4336"/>
                  </a:lnTo>
                  <a:lnTo>
                    <a:pt x="13785" y="4386"/>
                  </a:lnTo>
                  <a:lnTo>
                    <a:pt x="13835" y="4436"/>
                  </a:lnTo>
                  <a:lnTo>
                    <a:pt x="13860" y="4487"/>
                  </a:lnTo>
                  <a:lnTo>
                    <a:pt x="13885" y="4512"/>
                  </a:lnTo>
                  <a:lnTo>
                    <a:pt x="13910" y="4562"/>
                  </a:lnTo>
                  <a:lnTo>
                    <a:pt x="13935" y="4612"/>
                  </a:lnTo>
                  <a:lnTo>
                    <a:pt x="13960" y="4662"/>
                  </a:lnTo>
                  <a:lnTo>
                    <a:pt x="13985" y="4687"/>
                  </a:lnTo>
                  <a:lnTo>
                    <a:pt x="14010" y="4737"/>
                  </a:lnTo>
                  <a:lnTo>
                    <a:pt x="14035" y="4787"/>
                  </a:lnTo>
                  <a:lnTo>
                    <a:pt x="14060" y="4812"/>
                  </a:lnTo>
                  <a:lnTo>
                    <a:pt x="14060" y="4837"/>
                  </a:lnTo>
                  <a:lnTo>
                    <a:pt x="14085" y="4863"/>
                  </a:lnTo>
                  <a:lnTo>
                    <a:pt x="14110" y="4913"/>
                  </a:lnTo>
                  <a:lnTo>
                    <a:pt x="14135" y="4963"/>
                  </a:lnTo>
                  <a:lnTo>
                    <a:pt x="14160" y="5013"/>
                  </a:lnTo>
                  <a:lnTo>
                    <a:pt x="14186" y="5063"/>
                  </a:lnTo>
                  <a:lnTo>
                    <a:pt x="14211" y="5088"/>
                  </a:lnTo>
                  <a:lnTo>
                    <a:pt x="14211" y="5138"/>
                  </a:lnTo>
                  <a:lnTo>
                    <a:pt x="14236" y="5188"/>
                  </a:lnTo>
                  <a:lnTo>
                    <a:pt x="14261" y="5238"/>
                  </a:lnTo>
                  <a:lnTo>
                    <a:pt x="14261" y="5264"/>
                  </a:lnTo>
                  <a:lnTo>
                    <a:pt x="14286" y="5314"/>
                  </a:lnTo>
                  <a:lnTo>
                    <a:pt x="14311" y="5364"/>
                  </a:lnTo>
                  <a:lnTo>
                    <a:pt x="14311" y="5414"/>
                  </a:lnTo>
                  <a:lnTo>
                    <a:pt x="14336" y="5464"/>
                  </a:lnTo>
                  <a:lnTo>
                    <a:pt x="14336" y="5489"/>
                  </a:lnTo>
                  <a:lnTo>
                    <a:pt x="14361" y="5539"/>
                  </a:lnTo>
                  <a:lnTo>
                    <a:pt x="14361" y="5589"/>
                  </a:lnTo>
                  <a:lnTo>
                    <a:pt x="14386" y="5639"/>
                  </a:lnTo>
                  <a:lnTo>
                    <a:pt x="14386" y="5665"/>
                  </a:lnTo>
                  <a:lnTo>
                    <a:pt x="14411" y="5715"/>
                  </a:lnTo>
                  <a:lnTo>
                    <a:pt x="14411" y="5765"/>
                  </a:lnTo>
                  <a:lnTo>
                    <a:pt x="14411" y="5815"/>
                  </a:lnTo>
                  <a:lnTo>
                    <a:pt x="14436" y="5865"/>
                  </a:lnTo>
                  <a:lnTo>
                    <a:pt x="14436" y="5890"/>
                  </a:lnTo>
                  <a:lnTo>
                    <a:pt x="14436" y="5940"/>
                  </a:lnTo>
                  <a:lnTo>
                    <a:pt x="14461" y="5990"/>
                  </a:lnTo>
                  <a:lnTo>
                    <a:pt x="14461" y="6040"/>
                  </a:lnTo>
                  <a:lnTo>
                    <a:pt x="14461" y="6066"/>
                  </a:lnTo>
                  <a:lnTo>
                    <a:pt x="14461" y="6116"/>
                  </a:lnTo>
                  <a:lnTo>
                    <a:pt x="14461" y="6166"/>
                  </a:lnTo>
                  <a:lnTo>
                    <a:pt x="14461" y="6216"/>
                  </a:lnTo>
                  <a:lnTo>
                    <a:pt x="14461" y="6241"/>
                  </a:lnTo>
                  <a:lnTo>
                    <a:pt x="14461" y="6291"/>
                  </a:lnTo>
                  <a:lnTo>
                    <a:pt x="14461" y="6341"/>
                  </a:lnTo>
                  <a:lnTo>
                    <a:pt x="14461" y="6391"/>
                  </a:lnTo>
                  <a:lnTo>
                    <a:pt x="14461" y="6416"/>
                  </a:lnTo>
                  <a:lnTo>
                    <a:pt x="14461" y="6467"/>
                  </a:lnTo>
                  <a:lnTo>
                    <a:pt x="14461" y="6517"/>
                  </a:lnTo>
                  <a:lnTo>
                    <a:pt x="14461" y="6567"/>
                  </a:lnTo>
                  <a:lnTo>
                    <a:pt x="14461" y="6592"/>
                  </a:lnTo>
                  <a:lnTo>
                    <a:pt x="14461" y="6642"/>
                  </a:lnTo>
                  <a:lnTo>
                    <a:pt x="14461" y="6692"/>
                  </a:lnTo>
                  <a:lnTo>
                    <a:pt x="14436" y="6717"/>
                  </a:lnTo>
                  <a:lnTo>
                    <a:pt x="14436" y="6767"/>
                  </a:lnTo>
                  <a:lnTo>
                    <a:pt x="14436" y="6817"/>
                  </a:lnTo>
                  <a:lnTo>
                    <a:pt x="14436" y="6842"/>
                  </a:lnTo>
                  <a:lnTo>
                    <a:pt x="14411" y="6893"/>
                  </a:lnTo>
                  <a:lnTo>
                    <a:pt x="14411" y="6943"/>
                  </a:lnTo>
                  <a:lnTo>
                    <a:pt x="14411" y="6968"/>
                  </a:lnTo>
                  <a:lnTo>
                    <a:pt x="14411" y="6993"/>
                  </a:lnTo>
                  <a:lnTo>
                    <a:pt x="14386" y="7018"/>
                  </a:lnTo>
                  <a:lnTo>
                    <a:pt x="14386" y="7068"/>
                  </a:lnTo>
                  <a:lnTo>
                    <a:pt x="14361" y="7093"/>
                  </a:lnTo>
                  <a:lnTo>
                    <a:pt x="14361" y="7143"/>
                  </a:lnTo>
                  <a:lnTo>
                    <a:pt x="14336" y="7193"/>
                  </a:lnTo>
                  <a:lnTo>
                    <a:pt x="14336" y="7218"/>
                  </a:lnTo>
                  <a:lnTo>
                    <a:pt x="14311" y="7269"/>
                  </a:lnTo>
                  <a:lnTo>
                    <a:pt x="14311" y="7294"/>
                  </a:lnTo>
                  <a:lnTo>
                    <a:pt x="14286" y="7344"/>
                  </a:lnTo>
                  <a:lnTo>
                    <a:pt x="14286" y="7394"/>
                  </a:lnTo>
                  <a:lnTo>
                    <a:pt x="14261" y="7419"/>
                  </a:lnTo>
                  <a:lnTo>
                    <a:pt x="14261" y="7469"/>
                  </a:lnTo>
                  <a:lnTo>
                    <a:pt x="14236" y="7494"/>
                  </a:lnTo>
                  <a:lnTo>
                    <a:pt x="14211" y="7544"/>
                  </a:lnTo>
                  <a:lnTo>
                    <a:pt x="14211" y="7569"/>
                  </a:lnTo>
                  <a:lnTo>
                    <a:pt x="14186" y="7619"/>
                  </a:lnTo>
                  <a:lnTo>
                    <a:pt x="14160" y="7670"/>
                  </a:lnTo>
                  <a:lnTo>
                    <a:pt x="14135" y="7695"/>
                  </a:lnTo>
                  <a:lnTo>
                    <a:pt x="14135" y="7745"/>
                  </a:lnTo>
                  <a:lnTo>
                    <a:pt x="14110" y="7770"/>
                  </a:lnTo>
                  <a:lnTo>
                    <a:pt x="14085" y="7820"/>
                  </a:lnTo>
                  <a:lnTo>
                    <a:pt x="14060" y="7845"/>
                  </a:lnTo>
                  <a:lnTo>
                    <a:pt x="14060" y="7895"/>
                  </a:lnTo>
                  <a:lnTo>
                    <a:pt x="14035" y="7920"/>
                  </a:lnTo>
                  <a:lnTo>
                    <a:pt x="14010" y="7970"/>
                  </a:lnTo>
                  <a:lnTo>
                    <a:pt x="13985" y="7995"/>
                  </a:lnTo>
                  <a:lnTo>
                    <a:pt x="13960" y="8020"/>
                  </a:lnTo>
                  <a:lnTo>
                    <a:pt x="13935" y="8071"/>
                  </a:lnTo>
                  <a:lnTo>
                    <a:pt x="13910" y="8096"/>
                  </a:lnTo>
                  <a:lnTo>
                    <a:pt x="13885" y="8146"/>
                  </a:lnTo>
                  <a:lnTo>
                    <a:pt x="13860" y="8171"/>
                  </a:lnTo>
                  <a:lnTo>
                    <a:pt x="13835" y="8221"/>
                  </a:lnTo>
                  <a:lnTo>
                    <a:pt x="13810" y="8246"/>
                  </a:lnTo>
                  <a:lnTo>
                    <a:pt x="13785" y="8271"/>
                  </a:lnTo>
                  <a:lnTo>
                    <a:pt x="13759" y="8321"/>
                  </a:lnTo>
                  <a:lnTo>
                    <a:pt x="13734" y="8346"/>
                  </a:lnTo>
                  <a:lnTo>
                    <a:pt x="13709" y="8371"/>
                  </a:lnTo>
                  <a:lnTo>
                    <a:pt x="13684" y="8421"/>
                  </a:lnTo>
                  <a:lnTo>
                    <a:pt x="13659" y="8446"/>
                  </a:lnTo>
                  <a:lnTo>
                    <a:pt x="13634" y="8497"/>
                  </a:lnTo>
                  <a:lnTo>
                    <a:pt x="13609" y="8522"/>
                  </a:lnTo>
                  <a:lnTo>
                    <a:pt x="13584" y="8547"/>
                  </a:lnTo>
                  <a:lnTo>
                    <a:pt x="13559" y="8597"/>
                  </a:lnTo>
                  <a:lnTo>
                    <a:pt x="13534" y="8622"/>
                  </a:lnTo>
                  <a:lnTo>
                    <a:pt x="13509" y="8647"/>
                  </a:lnTo>
                  <a:lnTo>
                    <a:pt x="13434" y="8722"/>
                  </a:lnTo>
                  <a:lnTo>
                    <a:pt x="13384" y="8772"/>
                  </a:lnTo>
                  <a:lnTo>
                    <a:pt x="13333" y="8847"/>
                  </a:lnTo>
                  <a:lnTo>
                    <a:pt x="13258" y="8898"/>
                  </a:lnTo>
                  <a:lnTo>
                    <a:pt x="13208" y="8973"/>
                  </a:lnTo>
                  <a:lnTo>
                    <a:pt x="13133" y="9023"/>
                  </a:lnTo>
                  <a:lnTo>
                    <a:pt x="13058" y="9098"/>
                  </a:lnTo>
                  <a:lnTo>
                    <a:pt x="13008" y="9148"/>
                  </a:lnTo>
                  <a:lnTo>
                    <a:pt x="12932" y="9198"/>
                  </a:lnTo>
                  <a:lnTo>
                    <a:pt x="12857" y="9274"/>
                  </a:lnTo>
                  <a:lnTo>
                    <a:pt x="12807" y="9324"/>
                  </a:lnTo>
                  <a:lnTo>
                    <a:pt x="12732" y="9374"/>
                  </a:lnTo>
                  <a:lnTo>
                    <a:pt x="12657" y="9424"/>
                  </a:lnTo>
                  <a:lnTo>
                    <a:pt x="12582" y="9499"/>
                  </a:lnTo>
                  <a:lnTo>
                    <a:pt x="12506" y="9549"/>
                  </a:lnTo>
                  <a:lnTo>
                    <a:pt x="12431" y="9599"/>
                  </a:lnTo>
                  <a:lnTo>
                    <a:pt x="12381" y="9650"/>
                  </a:lnTo>
                  <a:lnTo>
                    <a:pt x="12306" y="9700"/>
                  </a:lnTo>
                  <a:lnTo>
                    <a:pt x="12231" y="9750"/>
                  </a:lnTo>
                  <a:lnTo>
                    <a:pt x="12155" y="9800"/>
                  </a:lnTo>
                  <a:lnTo>
                    <a:pt x="12080" y="9850"/>
                  </a:lnTo>
                  <a:lnTo>
                    <a:pt x="12005" y="9900"/>
                  </a:lnTo>
                  <a:lnTo>
                    <a:pt x="11905" y="9950"/>
                  </a:lnTo>
                  <a:lnTo>
                    <a:pt x="11830" y="10000"/>
                  </a:lnTo>
                  <a:lnTo>
                    <a:pt x="11754" y="10051"/>
                  </a:lnTo>
                  <a:lnTo>
                    <a:pt x="11679" y="10101"/>
                  </a:lnTo>
                  <a:lnTo>
                    <a:pt x="11604" y="10151"/>
                  </a:lnTo>
                  <a:lnTo>
                    <a:pt x="11529" y="10176"/>
                  </a:lnTo>
                  <a:lnTo>
                    <a:pt x="11479" y="10201"/>
                  </a:lnTo>
                  <a:lnTo>
                    <a:pt x="11454" y="10226"/>
                  </a:lnTo>
                  <a:lnTo>
                    <a:pt x="11379" y="10276"/>
                  </a:lnTo>
                  <a:lnTo>
                    <a:pt x="11278" y="10326"/>
                  </a:lnTo>
                  <a:lnTo>
                    <a:pt x="11203" y="10351"/>
                  </a:lnTo>
                  <a:lnTo>
                    <a:pt x="11128" y="10401"/>
                  </a:lnTo>
                  <a:lnTo>
                    <a:pt x="11053" y="10452"/>
                  </a:lnTo>
                  <a:lnTo>
                    <a:pt x="10978" y="10477"/>
                  </a:lnTo>
                  <a:lnTo>
                    <a:pt x="10877" y="10527"/>
                  </a:lnTo>
                  <a:lnTo>
                    <a:pt x="10802" y="10552"/>
                  </a:lnTo>
                  <a:lnTo>
                    <a:pt x="10727" y="10602"/>
                  </a:lnTo>
                  <a:lnTo>
                    <a:pt x="10652" y="10627"/>
                  </a:lnTo>
                  <a:lnTo>
                    <a:pt x="10551" y="10677"/>
                  </a:lnTo>
                  <a:lnTo>
                    <a:pt x="10476" y="10702"/>
                  </a:lnTo>
                  <a:lnTo>
                    <a:pt x="10401" y="10752"/>
                  </a:lnTo>
                  <a:lnTo>
                    <a:pt x="10326" y="10777"/>
                  </a:lnTo>
                  <a:lnTo>
                    <a:pt x="10251" y="10827"/>
                  </a:lnTo>
                  <a:lnTo>
                    <a:pt x="10150" y="10853"/>
                  </a:lnTo>
                  <a:lnTo>
                    <a:pt x="10075" y="10878"/>
                  </a:lnTo>
                  <a:lnTo>
                    <a:pt x="10000" y="10928"/>
                  </a:lnTo>
                  <a:lnTo>
                    <a:pt x="9925" y="10953"/>
                  </a:lnTo>
                  <a:lnTo>
                    <a:pt x="9850" y="10978"/>
                  </a:lnTo>
                  <a:cubicBezTo>
                    <a:pt x="11053" y="11479"/>
                    <a:pt x="12281" y="11905"/>
                    <a:pt x="13534" y="12206"/>
                  </a:cubicBezTo>
                  <a:lnTo>
                    <a:pt x="13609" y="12181"/>
                  </a:lnTo>
                  <a:lnTo>
                    <a:pt x="13684" y="12131"/>
                  </a:lnTo>
                  <a:lnTo>
                    <a:pt x="13785" y="12081"/>
                  </a:lnTo>
                  <a:lnTo>
                    <a:pt x="13885" y="12030"/>
                  </a:lnTo>
                  <a:lnTo>
                    <a:pt x="13960" y="11980"/>
                  </a:lnTo>
                  <a:lnTo>
                    <a:pt x="14060" y="11930"/>
                  </a:lnTo>
                  <a:lnTo>
                    <a:pt x="14160" y="11880"/>
                  </a:lnTo>
                  <a:lnTo>
                    <a:pt x="14261" y="11830"/>
                  </a:lnTo>
                  <a:lnTo>
                    <a:pt x="14336" y="11805"/>
                  </a:lnTo>
                  <a:lnTo>
                    <a:pt x="14436" y="11755"/>
                  </a:lnTo>
                  <a:lnTo>
                    <a:pt x="14536" y="11705"/>
                  </a:lnTo>
                  <a:lnTo>
                    <a:pt x="14612" y="11655"/>
                  </a:lnTo>
                  <a:lnTo>
                    <a:pt x="14712" y="11604"/>
                  </a:lnTo>
                  <a:lnTo>
                    <a:pt x="14787" y="11554"/>
                  </a:lnTo>
                  <a:lnTo>
                    <a:pt x="14887" y="11504"/>
                  </a:lnTo>
                  <a:lnTo>
                    <a:pt x="14988" y="11454"/>
                  </a:lnTo>
                  <a:lnTo>
                    <a:pt x="15063" y="11379"/>
                  </a:lnTo>
                  <a:lnTo>
                    <a:pt x="15163" y="11329"/>
                  </a:lnTo>
                  <a:lnTo>
                    <a:pt x="15238" y="11279"/>
                  </a:lnTo>
                  <a:lnTo>
                    <a:pt x="15288" y="11254"/>
                  </a:lnTo>
                  <a:lnTo>
                    <a:pt x="15338" y="11228"/>
                  </a:lnTo>
                  <a:lnTo>
                    <a:pt x="15414" y="11178"/>
                  </a:lnTo>
                  <a:lnTo>
                    <a:pt x="15514" y="11128"/>
                  </a:lnTo>
                  <a:lnTo>
                    <a:pt x="15589" y="11078"/>
                  </a:lnTo>
                  <a:lnTo>
                    <a:pt x="15689" y="11028"/>
                  </a:lnTo>
                  <a:lnTo>
                    <a:pt x="15765" y="10953"/>
                  </a:lnTo>
                  <a:lnTo>
                    <a:pt x="15865" y="10903"/>
                  </a:lnTo>
                  <a:lnTo>
                    <a:pt x="15940" y="10853"/>
                  </a:lnTo>
                  <a:lnTo>
                    <a:pt x="16040" y="10802"/>
                  </a:lnTo>
                  <a:lnTo>
                    <a:pt x="16115" y="10752"/>
                  </a:lnTo>
                  <a:lnTo>
                    <a:pt x="16216" y="10677"/>
                  </a:lnTo>
                  <a:lnTo>
                    <a:pt x="16291" y="10627"/>
                  </a:lnTo>
                  <a:lnTo>
                    <a:pt x="16366" y="10577"/>
                  </a:lnTo>
                  <a:lnTo>
                    <a:pt x="16466" y="10502"/>
                  </a:lnTo>
                  <a:lnTo>
                    <a:pt x="16541" y="10452"/>
                  </a:lnTo>
                  <a:lnTo>
                    <a:pt x="16617" y="10401"/>
                  </a:lnTo>
                  <a:lnTo>
                    <a:pt x="16717" y="10326"/>
                  </a:lnTo>
                  <a:lnTo>
                    <a:pt x="16792" y="10276"/>
                  </a:lnTo>
                  <a:lnTo>
                    <a:pt x="16867" y="10226"/>
                  </a:lnTo>
                  <a:lnTo>
                    <a:pt x="16942" y="10151"/>
                  </a:lnTo>
                  <a:lnTo>
                    <a:pt x="17043" y="10101"/>
                  </a:lnTo>
                  <a:lnTo>
                    <a:pt x="17118" y="10025"/>
                  </a:lnTo>
                  <a:lnTo>
                    <a:pt x="17193" y="9975"/>
                  </a:lnTo>
                  <a:lnTo>
                    <a:pt x="17268" y="9900"/>
                  </a:lnTo>
                  <a:lnTo>
                    <a:pt x="17343" y="9850"/>
                  </a:lnTo>
                  <a:lnTo>
                    <a:pt x="17444" y="9775"/>
                  </a:lnTo>
                  <a:lnTo>
                    <a:pt x="17494" y="9725"/>
                  </a:lnTo>
                  <a:lnTo>
                    <a:pt x="17519" y="9725"/>
                  </a:lnTo>
                  <a:lnTo>
                    <a:pt x="17594" y="9650"/>
                  </a:lnTo>
                  <a:lnTo>
                    <a:pt x="17669" y="9599"/>
                  </a:lnTo>
                  <a:lnTo>
                    <a:pt x="17744" y="9524"/>
                  </a:lnTo>
                  <a:lnTo>
                    <a:pt x="17820" y="9449"/>
                  </a:lnTo>
                  <a:lnTo>
                    <a:pt x="17895" y="9399"/>
                  </a:lnTo>
                  <a:lnTo>
                    <a:pt x="17970" y="9324"/>
                  </a:lnTo>
                  <a:lnTo>
                    <a:pt x="18045" y="9274"/>
                  </a:lnTo>
                  <a:lnTo>
                    <a:pt x="18120" y="9198"/>
                  </a:lnTo>
                  <a:lnTo>
                    <a:pt x="18196" y="9123"/>
                  </a:lnTo>
                  <a:lnTo>
                    <a:pt x="18271" y="9048"/>
                  </a:lnTo>
                  <a:lnTo>
                    <a:pt x="18346" y="8998"/>
                  </a:lnTo>
                  <a:lnTo>
                    <a:pt x="18421" y="8923"/>
                  </a:lnTo>
                  <a:lnTo>
                    <a:pt x="18496" y="8847"/>
                  </a:lnTo>
                  <a:lnTo>
                    <a:pt x="18572" y="8772"/>
                  </a:lnTo>
                  <a:lnTo>
                    <a:pt x="18647" y="8697"/>
                  </a:lnTo>
                  <a:lnTo>
                    <a:pt x="18697" y="8647"/>
                  </a:lnTo>
                  <a:lnTo>
                    <a:pt x="18772" y="8572"/>
                  </a:lnTo>
                  <a:lnTo>
                    <a:pt x="18847" y="8497"/>
                  </a:lnTo>
                  <a:lnTo>
                    <a:pt x="18922" y="8421"/>
                  </a:lnTo>
                  <a:lnTo>
                    <a:pt x="18973" y="8346"/>
                  </a:lnTo>
                  <a:lnTo>
                    <a:pt x="19023" y="8296"/>
                  </a:lnTo>
                  <a:lnTo>
                    <a:pt x="19048" y="8271"/>
                  </a:lnTo>
                  <a:lnTo>
                    <a:pt x="19123" y="8196"/>
                  </a:lnTo>
                  <a:lnTo>
                    <a:pt x="19198" y="8121"/>
                  </a:lnTo>
                  <a:lnTo>
                    <a:pt x="19248" y="8045"/>
                  </a:lnTo>
                  <a:lnTo>
                    <a:pt x="19323" y="7970"/>
                  </a:lnTo>
                  <a:lnTo>
                    <a:pt x="19399" y="7895"/>
                  </a:lnTo>
                  <a:lnTo>
                    <a:pt x="19449" y="7820"/>
                  </a:lnTo>
                  <a:lnTo>
                    <a:pt x="19524" y="7745"/>
                  </a:lnTo>
                  <a:lnTo>
                    <a:pt x="19599" y="7670"/>
                  </a:lnTo>
                  <a:lnTo>
                    <a:pt x="19649" y="7594"/>
                  </a:lnTo>
                  <a:lnTo>
                    <a:pt x="19674" y="7569"/>
                  </a:lnTo>
                  <a:lnTo>
                    <a:pt x="19699" y="7519"/>
                  </a:lnTo>
                  <a:lnTo>
                    <a:pt x="19724" y="7494"/>
                  </a:lnTo>
                  <a:lnTo>
                    <a:pt x="19749" y="7469"/>
                  </a:lnTo>
                  <a:lnTo>
                    <a:pt x="19775" y="7419"/>
                  </a:lnTo>
                  <a:lnTo>
                    <a:pt x="19800" y="7394"/>
                  </a:lnTo>
                  <a:lnTo>
                    <a:pt x="19825" y="7344"/>
                  </a:lnTo>
                  <a:lnTo>
                    <a:pt x="19875" y="7319"/>
                  </a:lnTo>
                  <a:lnTo>
                    <a:pt x="19900" y="7294"/>
                  </a:lnTo>
                  <a:lnTo>
                    <a:pt x="19925" y="7243"/>
                  </a:lnTo>
                  <a:lnTo>
                    <a:pt x="19950" y="7218"/>
                  </a:lnTo>
                  <a:lnTo>
                    <a:pt x="19975" y="7168"/>
                  </a:lnTo>
                  <a:lnTo>
                    <a:pt x="20000" y="7118"/>
                  </a:lnTo>
                  <a:lnTo>
                    <a:pt x="20025" y="7093"/>
                  </a:lnTo>
                  <a:lnTo>
                    <a:pt x="20050" y="7043"/>
                  </a:lnTo>
                  <a:lnTo>
                    <a:pt x="20075" y="7018"/>
                  </a:lnTo>
                  <a:lnTo>
                    <a:pt x="20075" y="6968"/>
                  </a:lnTo>
                  <a:lnTo>
                    <a:pt x="20100" y="6943"/>
                  </a:lnTo>
                  <a:lnTo>
                    <a:pt x="20125" y="6893"/>
                  </a:lnTo>
                  <a:lnTo>
                    <a:pt x="20150" y="6842"/>
                  </a:lnTo>
                  <a:lnTo>
                    <a:pt x="20176" y="6817"/>
                  </a:lnTo>
                  <a:lnTo>
                    <a:pt x="20201" y="6767"/>
                  </a:lnTo>
                  <a:lnTo>
                    <a:pt x="20226" y="6717"/>
                  </a:lnTo>
                  <a:lnTo>
                    <a:pt x="20251" y="6692"/>
                  </a:lnTo>
                  <a:lnTo>
                    <a:pt x="20276" y="6642"/>
                  </a:lnTo>
                  <a:lnTo>
                    <a:pt x="20301" y="6592"/>
                  </a:lnTo>
                  <a:lnTo>
                    <a:pt x="20326" y="6542"/>
                  </a:lnTo>
                  <a:lnTo>
                    <a:pt x="20351" y="6517"/>
                  </a:lnTo>
                  <a:lnTo>
                    <a:pt x="20351" y="6467"/>
                  </a:lnTo>
                  <a:lnTo>
                    <a:pt x="20376" y="6416"/>
                  </a:lnTo>
                  <a:lnTo>
                    <a:pt x="20401" y="6366"/>
                  </a:lnTo>
                  <a:lnTo>
                    <a:pt x="20426" y="6341"/>
                  </a:lnTo>
                  <a:lnTo>
                    <a:pt x="20451" y="6291"/>
                  </a:lnTo>
                  <a:lnTo>
                    <a:pt x="20451" y="6241"/>
                  </a:lnTo>
                  <a:lnTo>
                    <a:pt x="20476" y="6191"/>
                  </a:lnTo>
                  <a:lnTo>
                    <a:pt x="20501" y="6141"/>
                  </a:lnTo>
                  <a:lnTo>
                    <a:pt x="20526" y="6116"/>
                  </a:lnTo>
                  <a:lnTo>
                    <a:pt x="20526" y="6066"/>
                  </a:lnTo>
                  <a:lnTo>
                    <a:pt x="20552" y="6015"/>
                  </a:lnTo>
                  <a:lnTo>
                    <a:pt x="20577" y="5965"/>
                  </a:lnTo>
                  <a:lnTo>
                    <a:pt x="20602" y="5915"/>
                  </a:lnTo>
                  <a:lnTo>
                    <a:pt x="20602" y="5865"/>
                  </a:lnTo>
                  <a:lnTo>
                    <a:pt x="20627" y="5815"/>
                  </a:lnTo>
                  <a:lnTo>
                    <a:pt x="20652" y="5790"/>
                  </a:lnTo>
                  <a:lnTo>
                    <a:pt x="20652" y="5740"/>
                  </a:lnTo>
                  <a:lnTo>
                    <a:pt x="20677" y="5690"/>
                  </a:lnTo>
                  <a:lnTo>
                    <a:pt x="20677" y="5639"/>
                  </a:lnTo>
                  <a:lnTo>
                    <a:pt x="20702" y="5589"/>
                  </a:lnTo>
                  <a:lnTo>
                    <a:pt x="20727" y="5539"/>
                  </a:lnTo>
                  <a:lnTo>
                    <a:pt x="20727" y="5489"/>
                  </a:lnTo>
                  <a:lnTo>
                    <a:pt x="20752" y="5439"/>
                  </a:lnTo>
                  <a:lnTo>
                    <a:pt x="20752" y="5389"/>
                  </a:lnTo>
                  <a:lnTo>
                    <a:pt x="20777" y="5339"/>
                  </a:lnTo>
                  <a:lnTo>
                    <a:pt x="20777" y="5289"/>
                  </a:lnTo>
                  <a:lnTo>
                    <a:pt x="20802" y="5264"/>
                  </a:lnTo>
                  <a:lnTo>
                    <a:pt x="20802" y="5213"/>
                  </a:lnTo>
                  <a:lnTo>
                    <a:pt x="20827" y="5163"/>
                  </a:lnTo>
                  <a:lnTo>
                    <a:pt x="20827" y="5113"/>
                  </a:lnTo>
                  <a:lnTo>
                    <a:pt x="20827" y="5063"/>
                  </a:lnTo>
                  <a:lnTo>
                    <a:pt x="20852" y="5013"/>
                  </a:lnTo>
                  <a:lnTo>
                    <a:pt x="20852" y="4963"/>
                  </a:lnTo>
                  <a:lnTo>
                    <a:pt x="20877" y="4913"/>
                  </a:lnTo>
                  <a:lnTo>
                    <a:pt x="20877" y="4863"/>
                  </a:lnTo>
                  <a:lnTo>
                    <a:pt x="20877" y="4812"/>
                  </a:lnTo>
                  <a:lnTo>
                    <a:pt x="20877" y="4762"/>
                  </a:lnTo>
                  <a:lnTo>
                    <a:pt x="20902" y="4712"/>
                  </a:lnTo>
                  <a:lnTo>
                    <a:pt x="20902" y="4662"/>
                  </a:lnTo>
                  <a:lnTo>
                    <a:pt x="20902" y="4612"/>
                  </a:lnTo>
                  <a:lnTo>
                    <a:pt x="20902" y="4562"/>
                  </a:lnTo>
                  <a:lnTo>
                    <a:pt x="20927" y="4537"/>
                  </a:lnTo>
                  <a:lnTo>
                    <a:pt x="20927" y="4487"/>
                  </a:lnTo>
                  <a:lnTo>
                    <a:pt x="20927" y="4436"/>
                  </a:lnTo>
                  <a:lnTo>
                    <a:pt x="20927" y="4386"/>
                  </a:lnTo>
                  <a:lnTo>
                    <a:pt x="20927" y="4336"/>
                  </a:lnTo>
                  <a:lnTo>
                    <a:pt x="20927" y="4286"/>
                  </a:lnTo>
                  <a:lnTo>
                    <a:pt x="20927" y="4236"/>
                  </a:lnTo>
                  <a:lnTo>
                    <a:pt x="20927" y="4186"/>
                  </a:lnTo>
                  <a:lnTo>
                    <a:pt x="20953" y="4136"/>
                  </a:lnTo>
                  <a:lnTo>
                    <a:pt x="20953" y="4086"/>
                  </a:lnTo>
                  <a:lnTo>
                    <a:pt x="20953" y="4035"/>
                  </a:lnTo>
                  <a:lnTo>
                    <a:pt x="20953" y="4010"/>
                  </a:lnTo>
                  <a:lnTo>
                    <a:pt x="20927" y="3960"/>
                  </a:lnTo>
                  <a:lnTo>
                    <a:pt x="20927" y="3910"/>
                  </a:lnTo>
                  <a:lnTo>
                    <a:pt x="20927" y="3860"/>
                  </a:lnTo>
                  <a:lnTo>
                    <a:pt x="20927" y="3810"/>
                  </a:lnTo>
                  <a:lnTo>
                    <a:pt x="20927" y="3760"/>
                  </a:lnTo>
                  <a:lnTo>
                    <a:pt x="20927" y="3735"/>
                  </a:lnTo>
                  <a:lnTo>
                    <a:pt x="20927" y="3710"/>
                  </a:lnTo>
                  <a:lnTo>
                    <a:pt x="20927" y="3685"/>
                  </a:lnTo>
                  <a:lnTo>
                    <a:pt x="20927" y="3634"/>
                  </a:lnTo>
                  <a:lnTo>
                    <a:pt x="20902" y="3584"/>
                  </a:lnTo>
                  <a:lnTo>
                    <a:pt x="20902" y="3534"/>
                  </a:lnTo>
                  <a:lnTo>
                    <a:pt x="20902" y="3484"/>
                  </a:lnTo>
                  <a:lnTo>
                    <a:pt x="20902" y="3459"/>
                  </a:lnTo>
                  <a:lnTo>
                    <a:pt x="20877" y="3409"/>
                  </a:lnTo>
                  <a:lnTo>
                    <a:pt x="20877" y="3359"/>
                  </a:lnTo>
                  <a:lnTo>
                    <a:pt x="20877" y="3309"/>
                  </a:lnTo>
                  <a:lnTo>
                    <a:pt x="20852" y="3284"/>
                  </a:lnTo>
                  <a:lnTo>
                    <a:pt x="20852" y="3233"/>
                  </a:lnTo>
                  <a:lnTo>
                    <a:pt x="20827" y="3183"/>
                  </a:lnTo>
                  <a:lnTo>
                    <a:pt x="20827" y="3133"/>
                  </a:lnTo>
                  <a:lnTo>
                    <a:pt x="20827" y="3108"/>
                  </a:lnTo>
                  <a:lnTo>
                    <a:pt x="20802" y="3058"/>
                  </a:lnTo>
                  <a:lnTo>
                    <a:pt x="20802" y="3008"/>
                  </a:lnTo>
                  <a:lnTo>
                    <a:pt x="20777" y="2983"/>
                  </a:lnTo>
                  <a:lnTo>
                    <a:pt x="20752" y="2933"/>
                  </a:lnTo>
                  <a:lnTo>
                    <a:pt x="20752" y="2883"/>
                  </a:lnTo>
                  <a:lnTo>
                    <a:pt x="20727" y="2857"/>
                  </a:lnTo>
                  <a:lnTo>
                    <a:pt x="20727" y="2807"/>
                  </a:lnTo>
                  <a:lnTo>
                    <a:pt x="20702" y="2757"/>
                  </a:lnTo>
                  <a:lnTo>
                    <a:pt x="20677" y="2732"/>
                  </a:lnTo>
                  <a:lnTo>
                    <a:pt x="20677" y="2682"/>
                  </a:lnTo>
                  <a:lnTo>
                    <a:pt x="20652" y="2657"/>
                  </a:lnTo>
                  <a:lnTo>
                    <a:pt x="20627" y="2607"/>
                  </a:lnTo>
                  <a:lnTo>
                    <a:pt x="20602" y="2557"/>
                  </a:lnTo>
                  <a:lnTo>
                    <a:pt x="20577" y="2532"/>
                  </a:lnTo>
                  <a:lnTo>
                    <a:pt x="20577" y="2482"/>
                  </a:lnTo>
                  <a:lnTo>
                    <a:pt x="20552" y="2456"/>
                  </a:lnTo>
                  <a:lnTo>
                    <a:pt x="20526" y="2406"/>
                  </a:lnTo>
                  <a:lnTo>
                    <a:pt x="20501" y="2381"/>
                  </a:lnTo>
                  <a:lnTo>
                    <a:pt x="20476" y="2331"/>
                  </a:lnTo>
                  <a:lnTo>
                    <a:pt x="20451" y="2306"/>
                  </a:lnTo>
                  <a:lnTo>
                    <a:pt x="20426" y="2256"/>
                  </a:lnTo>
                  <a:lnTo>
                    <a:pt x="20401" y="2231"/>
                  </a:lnTo>
                  <a:lnTo>
                    <a:pt x="20376" y="2206"/>
                  </a:lnTo>
                  <a:lnTo>
                    <a:pt x="20351" y="2156"/>
                  </a:lnTo>
                  <a:lnTo>
                    <a:pt x="20326" y="2131"/>
                  </a:lnTo>
                  <a:lnTo>
                    <a:pt x="20301" y="2081"/>
                  </a:lnTo>
                  <a:lnTo>
                    <a:pt x="20251" y="2055"/>
                  </a:lnTo>
                  <a:lnTo>
                    <a:pt x="20226" y="2030"/>
                  </a:lnTo>
                  <a:lnTo>
                    <a:pt x="20201" y="1980"/>
                  </a:lnTo>
                  <a:lnTo>
                    <a:pt x="20176" y="1955"/>
                  </a:lnTo>
                  <a:lnTo>
                    <a:pt x="20125" y="1905"/>
                  </a:lnTo>
                  <a:lnTo>
                    <a:pt x="20100" y="1880"/>
                  </a:lnTo>
                  <a:lnTo>
                    <a:pt x="20050" y="1855"/>
                  </a:lnTo>
                  <a:lnTo>
                    <a:pt x="20025" y="1805"/>
                  </a:lnTo>
                  <a:lnTo>
                    <a:pt x="20000" y="1780"/>
                  </a:lnTo>
                  <a:lnTo>
                    <a:pt x="19950" y="1755"/>
                  </a:lnTo>
                  <a:lnTo>
                    <a:pt x="19925" y="1730"/>
                  </a:lnTo>
                  <a:lnTo>
                    <a:pt x="19875" y="1680"/>
                  </a:lnTo>
                  <a:lnTo>
                    <a:pt x="19850" y="1654"/>
                  </a:lnTo>
                  <a:lnTo>
                    <a:pt x="19800" y="1629"/>
                  </a:lnTo>
                  <a:lnTo>
                    <a:pt x="19749" y="1604"/>
                  </a:lnTo>
                  <a:lnTo>
                    <a:pt x="19724" y="1579"/>
                  </a:lnTo>
                  <a:lnTo>
                    <a:pt x="19674" y="1529"/>
                  </a:lnTo>
                  <a:lnTo>
                    <a:pt x="19649" y="1504"/>
                  </a:lnTo>
                  <a:lnTo>
                    <a:pt x="19599" y="1479"/>
                  </a:lnTo>
                  <a:lnTo>
                    <a:pt x="19549" y="1454"/>
                  </a:lnTo>
                  <a:lnTo>
                    <a:pt x="19524" y="1429"/>
                  </a:lnTo>
                  <a:lnTo>
                    <a:pt x="19474" y="1404"/>
                  </a:lnTo>
                  <a:lnTo>
                    <a:pt x="19424" y="1379"/>
                  </a:lnTo>
                  <a:lnTo>
                    <a:pt x="19374" y="1354"/>
                  </a:lnTo>
                  <a:lnTo>
                    <a:pt x="19348" y="1329"/>
                  </a:lnTo>
                  <a:lnTo>
                    <a:pt x="19298" y="1304"/>
                  </a:lnTo>
                  <a:lnTo>
                    <a:pt x="19248" y="1279"/>
                  </a:lnTo>
                  <a:lnTo>
                    <a:pt x="19198" y="1253"/>
                  </a:lnTo>
                  <a:lnTo>
                    <a:pt x="19173" y="1228"/>
                  </a:lnTo>
                  <a:lnTo>
                    <a:pt x="19123" y="1203"/>
                  </a:lnTo>
                  <a:lnTo>
                    <a:pt x="19073" y="1178"/>
                  </a:lnTo>
                  <a:lnTo>
                    <a:pt x="19023" y="1178"/>
                  </a:lnTo>
                  <a:lnTo>
                    <a:pt x="18973" y="1153"/>
                  </a:lnTo>
                  <a:lnTo>
                    <a:pt x="18922" y="1128"/>
                  </a:lnTo>
                  <a:lnTo>
                    <a:pt x="18872" y="1103"/>
                  </a:lnTo>
                  <a:lnTo>
                    <a:pt x="18822" y="1078"/>
                  </a:lnTo>
                  <a:lnTo>
                    <a:pt x="18772" y="1053"/>
                  </a:lnTo>
                  <a:lnTo>
                    <a:pt x="18747" y="1028"/>
                  </a:lnTo>
                  <a:lnTo>
                    <a:pt x="18697" y="1028"/>
                  </a:lnTo>
                  <a:lnTo>
                    <a:pt x="18647" y="1003"/>
                  </a:lnTo>
                  <a:lnTo>
                    <a:pt x="18597" y="978"/>
                  </a:lnTo>
                  <a:lnTo>
                    <a:pt x="18546" y="953"/>
                  </a:lnTo>
                  <a:lnTo>
                    <a:pt x="18496" y="953"/>
                  </a:lnTo>
                  <a:lnTo>
                    <a:pt x="18446" y="928"/>
                  </a:lnTo>
                  <a:lnTo>
                    <a:pt x="18396" y="903"/>
                  </a:lnTo>
                  <a:lnTo>
                    <a:pt x="18296" y="878"/>
                  </a:lnTo>
                  <a:lnTo>
                    <a:pt x="18196" y="827"/>
                  </a:lnTo>
                  <a:lnTo>
                    <a:pt x="18095" y="802"/>
                  </a:lnTo>
                  <a:lnTo>
                    <a:pt x="17995" y="777"/>
                  </a:lnTo>
                  <a:lnTo>
                    <a:pt x="17870" y="727"/>
                  </a:lnTo>
                  <a:lnTo>
                    <a:pt x="17770" y="702"/>
                  </a:lnTo>
                  <a:lnTo>
                    <a:pt x="17669" y="677"/>
                  </a:lnTo>
                  <a:lnTo>
                    <a:pt x="17569" y="652"/>
                  </a:lnTo>
                  <a:lnTo>
                    <a:pt x="17369" y="577"/>
                  </a:lnTo>
                  <a:lnTo>
                    <a:pt x="17268" y="552"/>
                  </a:lnTo>
                  <a:lnTo>
                    <a:pt x="17193" y="527"/>
                  </a:lnTo>
                  <a:lnTo>
                    <a:pt x="17093" y="502"/>
                  </a:lnTo>
                  <a:lnTo>
                    <a:pt x="17018" y="477"/>
                  </a:lnTo>
                  <a:lnTo>
                    <a:pt x="16917" y="451"/>
                  </a:lnTo>
                  <a:lnTo>
                    <a:pt x="16817" y="426"/>
                  </a:lnTo>
                  <a:lnTo>
                    <a:pt x="16742" y="401"/>
                  </a:lnTo>
                  <a:lnTo>
                    <a:pt x="16642" y="401"/>
                  </a:lnTo>
                  <a:lnTo>
                    <a:pt x="16541" y="376"/>
                  </a:lnTo>
                  <a:lnTo>
                    <a:pt x="16466" y="351"/>
                  </a:lnTo>
                  <a:lnTo>
                    <a:pt x="16366" y="326"/>
                  </a:lnTo>
                  <a:lnTo>
                    <a:pt x="16266" y="301"/>
                  </a:lnTo>
                  <a:lnTo>
                    <a:pt x="16191" y="301"/>
                  </a:lnTo>
                  <a:lnTo>
                    <a:pt x="16115" y="276"/>
                  </a:lnTo>
                  <a:lnTo>
                    <a:pt x="16090" y="276"/>
                  </a:lnTo>
                  <a:lnTo>
                    <a:pt x="15990" y="251"/>
                  </a:lnTo>
                  <a:lnTo>
                    <a:pt x="15890" y="251"/>
                  </a:lnTo>
                  <a:lnTo>
                    <a:pt x="15815" y="226"/>
                  </a:lnTo>
                  <a:lnTo>
                    <a:pt x="15714" y="201"/>
                  </a:lnTo>
                  <a:lnTo>
                    <a:pt x="15614" y="201"/>
                  </a:lnTo>
                  <a:lnTo>
                    <a:pt x="15539" y="176"/>
                  </a:lnTo>
                  <a:lnTo>
                    <a:pt x="15439" y="176"/>
                  </a:lnTo>
                  <a:lnTo>
                    <a:pt x="15338" y="151"/>
                  </a:lnTo>
                  <a:lnTo>
                    <a:pt x="15238" y="151"/>
                  </a:lnTo>
                  <a:lnTo>
                    <a:pt x="15163" y="126"/>
                  </a:lnTo>
                  <a:lnTo>
                    <a:pt x="15063" y="126"/>
                  </a:lnTo>
                  <a:lnTo>
                    <a:pt x="14962" y="101"/>
                  </a:lnTo>
                  <a:lnTo>
                    <a:pt x="14862" y="101"/>
                  </a:lnTo>
                  <a:lnTo>
                    <a:pt x="14787" y="76"/>
                  </a:lnTo>
                  <a:lnTo>
                    <a:pt x="14587" y="76"/>
                  </a:lnTo>
                  <a:lnTo>
                    <a:pt x="14486" y="50"/>
                  </a:lnTo>
                  <a:lnTo>
                    <a:pt x="14311" y="50"/>
                  </a:lnTo>
                  <a:lnTo>
                    <a:pt x="14211" y="25"/>
                  </a:lnTo>
                  <a:lnTo>
                    <a:pt x="13734" y="25"/>
                  </a:lnTo>
                  <a:lnTo>
                    <a:pt x="13634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39;p67">
              <a:extLst>
                <a:ext uri="{FF2B5EF4-FFF2-40B4-BE49-F238E27FC236}">
                  <a16:creationId xmlns:a16="http://schemas.microsoft.com/office/drawing/2014/main" id="{A1EC5BD7-C3DD-42AA-8147-91385CB71E5D}"/>
                </a:ext>
              </a:extLst>
            </p:cNvPr>
            <p:cNvSpPr/>
            <p:nvPr/>
          </p:nvSpPr>
          <p:spPr>
            <a:xfrm>
              <a:off x="3091504" y="4430373"/>
              <a:ext cx="101344" cy="48703"/>
            </a:xfrm>
            <a:custGeom>
              <a:avLst/>
              <a:gdLst/>
              <a:ahLst/>
              <a:cxnLst/>
              <a:rect l="l" t="t" r="r" b="b"/>
              <a:pathLst>
                <a:path w="5164" h="2482" extrusionOk="0">
                  <a:moveTo>
                    <a:pt x="3610" y="0"/>
                  </a:moveTo>
                  <a:lnTo>
                    <a:pt x="3560" y="25"/>
                  </a:lnTo>
                  <a:lnTo>
                    <a:pt x="3334" y="25"/>
                  </a:lnTo>
                  <a:lnTo>
                    <a:pt x="3259" y="50"/>
                  </a:lnTo>
                  <a:lnTo>
                    <a:pt x="3109" y="50"/>
                  </a:lnTo>
                  <a:lnTo>
                    <a:pt x="3058" y="75"/>
                  </a:lnTo>
                  <a:lnTo>
                    <a:pt x="2983" y="75"/>
                  </a:lnTo>
                  <a:lnTo>
                    <a:pt x="2908" y="100"/>
                  </a:lnTo>
                  <a:lnTo>
                    <a:pt x="2783" y="100"/>
                  </a:lnTo>
                  <a:lnTo>
                    <a:pt x="2758" y="125"/>
                  </a:lnTo>
                  <a:lnTo>
                    <a:pt x="2683" y="125"/>
                  </a:lnTo>
                  <a:lnTo>
                    <a:pt x="2632" y="150"/>
                  </a:lnTo>
                  <a:lnTo>
                    <a:pt x="2557" y="150"/>
                  </a:lnTo>
                  <a:lnTo>
                    <a:pt x="2482" y="176"/>
                  </a:lnTo>
                  <a:lnTo>
                    <a:pt x="2407" y="176"/>
                  </a:lnTo>
                  <a:lnTo>
                    <a:pt x="2332" y="201"/>
                  </a:lnTo>
                  <a:lnTo>
                    <a:pt x="2282" y="201"/>
                  </a:lnTo>
                  <a:lnTo>
                    <a:pt x="2206" y="226"/>
                  </a:lnTo>
                  <a:lnTo>
                    <a:pt x="2131" y="226"/>
                  </a:lnTo>
                  <a:lnTo>
                    <a:pt x="2081" y="251"/>
                  </a:lnTo>
                  <a:lnTo>
                    <a:pt x="2006" y="251"/>
                  </a:lnTo>
                  <a:lnTo>
                    <a:pt x="1881" y="301"/>
                  </a:lnTo>
                  <a:lnTo>
                    <a:pt x="1755" y="326"/>
                  </a:lnTo>
                  <a:lnTo>
                    <a:pt x="1630" y="351"/>
                  </a:lnTo>
                  <a:lnTo>
                    <a:pt x="1530" y="376"/>
                  </a:lnTo>
                  <a:lnTo>
                    <a:pt x="1429" y="401"/>
                  </a:lnTo>
                  <a:lnTo>
                    <a:pt x="1329" y="426"/>
                  </a:lnTo>
                  <a:lnTo>
                    <a:pt x="1304" y="426"/>
                  </a:lnTo>
                  <a:lnTo>
                    <a:pt x="1254" y="451"/>
                  </a:lnTo>
                  <a:lnTo>
                    <a:pt x="1229" y="451"/>
                  </a:lnTo>
                  <a:lnTo>
                    <a:pt x="1179" y="476"/>
                  </a:lnTo>
                  <a:lnTo>
                    <a:pt x="1129" y="501"/>
                  </a:lnTo>
                  <a:lnTo>
                    <a:pt x="1079" y="501"/>
                  </a:lnTo>
                  <a:lnTo>
                    <a:pt x="1028" y="526"/>
                  </a:lnTo>
                  <a:lnTo>
                    <a:pt x="978" y="551"/>
                  </a:lnTo>
                  <a:lnTo>
                    <a:pt x="903" y="577"/>
                  </a:lnTo>
                  <a:lnTo>
                    <a:pt x="853" y="602"/>
                  </a:lnTo>
                  <a:lnTo>
                    <a:pt x="828" y="602"/>
                  </a:lnTo>
                  <a:lnTo>
                    <a:pt x="778" y="652"/>
                  </a:lnTo>
                  <a:lnTo>
                    <a:pt x="703" y="677"/>
                  </a:lnTo>
                  <a:lnTo>
                    <a:pt x="627" y="702"/>
                  </a:lnTo>
                  <a:lnTo>
                    <a:pt x="577" y="727"/>
                  </a:lnTo>
                  <a:lnTo>
                    <a:pt x="502" y="752"/>
                  </a:lnTo>
                  <a:lnTo>
                    <a:pt x="427" y="777"/>
                  </a:lnTo>
                  <a:lnTo>
                    <a:pt x="377" y="802"/>
                  </a:lnTo>
                  <a:lnTo>
                    <a:pt x="302" y="827"/>
                  </a:lnTo>
                  <a:lnTo>
                    <a:pt x="251" y="877"/>
                  </a:lnTo>
                  <a:lnTo>
                    <a:pt x="51" y="877"/>
                  </a:lnTo>
                  <a:lnTo>
                    <a:pt x="1" y="902"/>
                  </a:lnTo>
                  <a:cubicBezTo>
                    <a:pt x="477" y="1253"/>
                    <a:pt x="978" y="1629"/>
                    <a:pt x="1505" y="1955"/>
                  </a:cubicBezTo>
                  <a:cubicBezTo>
                    <a:pt x="1780" y="2130"/>
                    <a:pt x="2081" y="2306"/>
                    <a:pt x="2382" y="2481"/>
                  </a:cubicBezTo>
                  <a:lnTo>
                    <a:pt x="2457" y="2456"/>
                  </a:lnTo>
                  <a:lnTo>
                    <a:pt x="2507" y="2431"/>
                  </a:lnTo>
                  <a:lnTo>
                    <a:pt x="2582" y="2406"/>
                  </a:lnTo>
                  <a:lnTo>
                    <a:pt x="2632" y="2356"/>
                  </a:lnTo>
                  <a:lnTo>
                    <a:pt x="2708" y="2331"/>
                  </a:lnTo>
                  <a:lnTo>
                    <a:pt x="2758" y="2306"/>
                  </a:lnTo>
                  <a:lnTo>
                    <a:pt x="2833" y="2281"/>
                  </a:lnTo>
                  <a:lnTo>
                    <a:pt x="2883" y="2256"/>
                  </a:lnTo>
                  <a:lnTo>
                    <a:pt x="2958" y="2231"/>
                  </a:lnTo>
                  <a:lnTo>
                    <a:pt x="3033" y="2181"/>
                  </a:lnTo>
                  <a:lnTo>
                    <a:pt x="3084" y="2156"/>
                  </a:lnTo>
                  <a:lnTo>
                    <a:pt x="3134" y="2130"/>
                  </a:lnTo>
                  <a:lnTo>
                    <a:pt x="3209" y="2105"/>
                  </a:lnTo>
                  <a:lnTo>
                    <a:pt x="3259" y="2055"/>
                  </a:lnTo>
                  <a:lnTo>
                    <a:pt x="3334" y="2030"/>
                  </a:lnTo>
                  <a:lnTo>
                    <a:pt x="3384" y="2005"/>
                  </a:lnTo>
                  <a:lnTo>
                    <a:pt x="3459" y="1955"/>
                  </a:lnTo>
                  <a:lnTo>
                    <a:pt x="3510" y="1930"/>
                  </a:lnTo>
                  <a:lnTo>
                    <a:pt x="3560" y="1905"/>
                  </a:lnTo>
                  <a:lnTo>
                    <a:pt x="3610" y="1855"/>
                  </a:lnTo>
                  <a:lnTo>
                    <a:pt x="3685" y="1830"/>
                  </a:lnTo>
                  <a:lnTo>
                    <a:pt x="3735" y="1780"/>
                  </a:lnTo>
                  <a:lnTo>
                    <a:pt x="3785" y="1754"/>
                  </a:lnTo>
                  <a:lnTo>
                    <a:pt x="3810" y="1729"/>
                  </a:lnTo>
                  <a:lnTo>
                    <a:pt x="3835" y="1704"/>
                  </a:lnTo>
                  <a:lnTo>
                    <a:pt x="3886" y="1679"/>
                  </a:lnTo>
                  <a:lnTo>
                    <a:pt x="3961" y="1629"/>
                  </a:lnTo>
                  <a:lnTo>
                    <a:pt x="4011" y="1604"/>
                  </a:lnTo>
                  <a:lnTo>
                    <a:pt x="4061" y="1554"/>
                  </a:lnTo>
                  <a:lnTo>
                    <a:pt x="4111" y="1529"/>
                  </a:lnTo>
                  <a:lnTo>
                    <a:pt x="4161" y="1479"/>
                  </a:lnTo>
                  <a:lnTo>
                    <a:pt x="4211" y="1454"/>
                  </a:lnTo>
                  <a:lnTo>
                    <a:pt x="4261" y="1404"/>
                  </a:lnTo>
                  <a:lnTo>
                    <a:pt x="4312" y="1353"/>
                  </a:lnTo>
                  <a:lnTo>
                    <a:pt x="4337" y="1328"/>
                  </a:lnTo>
                  <a:lnTo>
                    <a:pt x="4387" y="1278"/>
                  </a:lnTo>
                  <a:lnTo>
                    <a:pt x="4437" y="1228"/>
                  </a:lnTo>
                  <a:lnTo>
                    <a:pt x="4487" y="1203"/>
                  </a:lnTo>
                  <a:lnTo>
                    <a:pt x="4512" y="1153"/>
                  </a:lnTo>
                  <a:lnTo>
                    <a:pt x="4537" y="1128"/>
                  </a:lnTo>
                  <a:lnTo>
                    <a:pt x="4562" y="1103"/>
                  </a:lnTo>
                  <a:lnTo>
                    <a:pt x="4612" y="1053"/>
                  </a:lnTo>
                  <a:lnTo>
                    <a:pt x="4637" y="1028"/>
                  </a:lnTo>
                  <a:lnTo>
                    <a:pt x="4662" y="978"/>
                  </a:lnTo>
                  <a:lnTo>
                    <a:pt x="4713" y="952"/>
                  </a:lnTo>
                  <a:lnTo>
                    <a:pt x="4738" y="902"/>
                  </a:lnTo>
                  <a:lnTo>
                    <a:pt x="4788" y="852"/>
                  </a:lnTo>
                  <a:lnTo>
                    <a:pt x="4838" y="802"/>
                  </a:lnTo>
                  <a:lnTo>
                    <a:pt x="4863" y="752"/>
                  </a:lnTo>
                  <a:lnTo>
                    <a:pt x="4888" y="727"/>
                  </a:lnTo>
                  <a:lnTo>
                    <a:pt x="4913" y="702"/>
                  </a:lnTo>
                  <a:lnTo>
                    <a:pt x="4913" y="677"/>
                  </a:lnTo>
                  <a:lnTo>
                    <a:pt x="4938" y="652"/>
                  </a:lnTo>
                  <a:lnTo>
                    <a:pt x="4963" y="627"/>
                  </a:lnTo>
                  <a:lnTo>
                    <a:pt x="4988" y="602"/>
                  </a:lnTo>
                  <a:lnTo>
                    <a:pt x="4988" y="577"/>
                  </a:lnTo>
                  <a:lnTo>
                    <a:pt x="5013" y="551"/>
                  </a:lnTo>
                  <a:lnTo>
                    <a:pt x="5038" y="526"/>
                  </a:lnTo>
                  <a:lnTo>
                    <a:pt x="5038" y="501"/>
                  </a:lnTo>
                  <a:lnTo>
                    <a:pt x="5064" y="476"/>
                  </a:lnTo>
                  <a:lnTo>
                    <a:pt x="5064" y="451"/>
                  </a:lnTo>
                  <a:lnTo>
                    <a:pt x="5089" y="426"/>
                  </a:lnTo>
                  <a:lnTo>
                    <a:pt x="5089" y="401"/>
                  </a:lnTo>
                  <a:lnTo>
                    <a:pt x="5114" y="376"/>
                  </a:lnTo>
                  <a:lnTo>
                    <a:pt x="5139" y="351"/>
                  </a:lnTo>
                  <a:lnTo>
                    <a:pt x="5139" y="326"/>
                  </a:lnTo>
                  <a:lnTo>
                    <a:pt x="5139" y="301"/>
                  </a:lnTo>
                  <a:lnTo>
                    <a:pt x="5164" y="301"/>
                  </a:lnTo>
                  <a:lnTo>
                    <a:pt x="5164" y="276"/>
                  </a:lnTo>
                  <a:lnTo>
                    <a:pt x="5164" y="251"/>
                  </a:lnTo>
                  <a:lnTo>
                    <a:pt x="5139" y="251"/>
                  </a:lnTo>
                  <a:lnTo>
                    <a:pt x="5114" y="226"/>
                  </a:lnTo>
                  <a:lnTo>
                    <a:pt x="5089" y="226"/>
                  </a:lnTo>
                  <a:lnTo>
                    <a:pt x="5064" y="201"/>
                  </a:lnTo>
                  <a:lnTo>
                    <a:pt x="5038" y="201"/>
                  </a:lnTo>
                  <a:lnTo>
                    <a:pt x="5038" y="176"/>
                  </a:lnTo>
                  <a:lnTo>
                    <a:pt x="4988" y="176"/>
                  </a:lnTo>
                  <a:lnTo>
                    <a:pt x="4963" y="150"/>
                  </a:lnTo>
                  <a:lnTo>
                    <a:pt x="4913" y="150"/>
                  </a:lnTo>
                  <a:lnTo>
                    <a:pt x="4888" y="125"/>
                  </a:lnTo>
                  <a:lnTo>
                    <a:pt x="4838" y="125"/>
                  </a:lnTo>
                  <a:lnTo>
                    <a:pt x="4813" y="100"/>
                  </a:lnTo>
                  <a:lnTo>
                    <a:pt x="4763" y="100"/>
                  </a:lnTo>
                  <a:lnTo>
                    <a:pt x="4738" y="75"/>
                  </a:lnTo>
                  <a:lnTo>
                    <a:pt x="4662" y="75"/>
                  </a:lnTo>
                  <a:lnTo>
                    <a:pt x="4637" y="50"/>
                  </a:lnTo>
                  <a:lnTo>
                    <a:pt x="4562" y="50"/>
                  </a:lnTo>
                  <a:lnTo>
                    <a:pt x="4537" y="25"/>
                  </a:lnTo>
                  <a:lnTo>
                    <a:pt x="4337" y="25"/>
                  </a:lnTo>
                  <a:lnTo>
                    <a:pt x="4312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40;p67">
              <a:extLst>
                <a:ext uri="{FF2B5EF4-FFF2-40B4-BE49-F238E27FC236}">
                  <a16:creationId xmlns:a16="http://schemas.microsoft.com/office/drawing/2014/main" id="{7671AB60-6B5C-4FD3-A0C8-80C02EBC2C75}"/>
                </a:ext>
              </a:extLst>
            </p:cNvPr>
            <p:cNvSpPr/>
            <p:nvPr/>
          </p:nvSpPr>
          <p:spPr>
            <a:xfrm>
              <a:off x="2910012" y="3685797"/>
              <a:ext cx="601075" cy="441644"/>
            </a:xfrm>
            <a:custGeom>
              <a:avLst/>
              <a:gdLst/>
              <a:ahLst/>
              <a:cxnLst/>
              <a:rect l="l" t="t" r="r" b="b"/>
              <a:pathLst>
                <a:path w="30628" h="22507" extrusionOk="0">
                  <a:moveTo>
                    <a:pt x="26191" y="7168"/>
                  </a:moveTo>
                  <a:lnTo>
                    <a:pt x="26241" y="7193"/>
                  </a:lnTo>
                  <a:lnTo>
                    <a:pt x="26367" y="7193"/>
                  </a:lnTo>
                  <a:lnTo>
                    <a:pt x="26392" y="7218"/>
                  </a:lnTo>
                  <a:lnTo>
                    <a:pt x="26467" y="7218"/>
                  </a:lnTo>
                  <a:lnTo>
                    <a:pt x="26517" y="7243"/>
                  </a:lnTo>
                  <a:lnTo>
                    <a:pt x="26567" y="7243"/>
                  </a:lnTo>
                  <a:lnTo>
                    <a:pt x="26592" y="7268"/>
                  </a:lnTo>
                  <a:lnTo>
                    <a:pt x="26667" y="7268"/>
                  </a:lnTo>
                  <a:lnTo>
                    <a:pt x="26693" y="7293"/>
                  </a:lnTo>
                  <a:lnTo>
                    <a:pt x="26743" y="7293"/>
                  </a:lnTo>
                  <a:lnTo>
                    <a:pt x="26768" y="7318"/>
                  </a:lnTo>
                  <a:lnTo>
                    <a:pt x="26793" y="7318"/>
                  </a:lnTo>
                  <a:lnTo>
                    <a:pt x="26818" y="7343"/>
                  </a:lnTo>
                  <a:lnTo>
                    <a:pt x="26868" y="7343"/>
                  </a:lnTo>
                  <a:lnTo>
                    <a:pt x="26893" y="7368"/>
                  </a:lnTo>
                  <a:lnTo>
                    <a:pt x="26918" y="7368"/>
                  </a:lnTo>
                  <a:lnTo>
                    <a:pt x="26943" y="7394"/>
                  </a:lnTo>
                  <a:lnTo>
                    <a:pt x="26968" y="7394"/>
                  </a:lnTo>
                  <a:lnTo>
                    <a:pt x="26993" y="7419"/>
                  </a:lnTo>
                  <a:lnTo>
                    <a:pt x="27018" y="7419"/>
                  </a:lnTo>
                  <a:lnTo>
                    <a:pt x="27043" y="7444"/>
                  </a:lnTo>
                  <a:lnTo>
                    <a:pt x="27094" y="7444"/>
                  </a:lnTo>
                  <a:lnTo>
                    <a:pt x="27119" y="7469"/>
                  </a:lnTo>
                  <a:lnTo>
                    <a:pt x="27144" y="7494"/>
                  </a:lnTo>
                  <a:lnTo>
                    <a:pt x="27169" y="7494"/>
                  </a:lnTo>
                  <a:lnTo>
                    <a:pt x="27194" y="7519"/>
                  </a:lnTo>
                  <a:lnTo>
                    <a:pt x="27219" y="7519"/>
                  </a:lnTo>
                  <a:lnTo>
                    <a:pt x="27244" y="7544"/>
                  </a:lnTo>
                  <a:lnTo>
                    <a:pt x="27269" y="7569"/>
                  </a:lnTo>
                  <a:lnTo>
                    <a:pt x="27294" y="7569"/>
                  </a:lnTo>
                  <a:lnTo>
                    <a:pt x="27319" y="7594"/>
                  </a:lnTo>
                  <a:lnTo>
                    <a:pt x="27344" y="7619"/>
                  </a:lnTo>
                  <a:lnTo>
                    <a:pt x="27369" y="7644"/>
                  </a:lnTo>
                  <a:lnTo>
                    <a:pt x="27369" y="7669"/>
                  </a:lnTo>
                  <a:lnTo>
                    <a:pt x="27394" y="7669"/>
                  </a:lnTo>
                  <a:lnTo>
                    <a:pt x="27419" y="7694"/>
                  </a:lnTo>
                  <a:lnTo>
                    <a:pt x="27444" y="7694"/>
                  </a:lnTo>
                  <a:lnTo>
                    <a:pt x="27469" y="7719"/>
                  </a:lnTo>
                  <a:lnTo>
                    <a:pt x="27520" y="7719"/>
                  </a:lnTo>
                  <a:lnTo>
                    <a:pt x="27545" y="7744"/>
                  </a:lnTo>
                  <a:lnTo>
                    <a:pt x="27570" y="7744"/>
                  </a:lnTo>
                  <a:lnTo>
                    <a:pt x="27620" y="7770"/>
                  </a:lnTo>
                  <a:lnTo>
                    <a:pt x="27645" y="7770"/>
                  </a:lnTo>
                  <a:lnTo>
                    <a:pt x="27670" y="7795"/>
                  </a:lnTo>
                  <a:lnTo>
                    <a:pt x="27720" y="7795"/>
                  </a:lnTo>
                  <a:lnTo>
                    <a:pt x="27745" y="7820"/>
                  </a:lnTo>
                  <a:lnTo>
                    <a:pt x="27770" y="7845"/>
                  </a:lnTo>
                  <a:lnTo>
                    <a:pt x="27820" y="7845"/>
                  </a:lnTo>
                  <a:lnTo>
                    <a:pt x="27845" y="7870"/>
                  </a:lnTo>
                  <a:lnTo>
                    <a:pt x="27870" y="7895"/>
                  </a:lnTo>
                  <a:lnTo>
                    <a:pt x="27896" y="7920"/>
                  </a:lnTo>
                  <a:lnTo>
                    <a:pt x="27946" y="7920"/>
                  </a:lnTo>
                  <a:lnTo>
                    <a:pt x="27971" y="7945"/>
                  </a:lnTo>
                  <a:lnTo>
                    <a:pt x="27996" y="7970"/>
                  </a:lnTo>
                  <a:lnTo>
                    <a:pt x="28046" y="7995"/>
                  </a:lnTo>
                  <a:lnTo>
                    <a:pt x="28071" y="7995"/>
                  </a:lnTo>
                  <a:lnTo>
                    <a:pt x="28096" y="8020"/>
                  </a:lnTo>
                  <a:lnTo>
                    <a:pt x="28121" y="8045"/>
                  </a:lnTo>
                  <a:lnTo>
                    <a:pt x="28171" y="8070"/>
                  </a:lnTo>
                  <a:lnTo>
                    <a:pt x="28196" y="8095"/>
                  </a:lnTo>
                  <a:lnTo>
                    <a:pt x="28221" y="8120"/>
                  </a:lnTo>
                  <a:lnTo>
                    <a:pt x="28246" y="8145"/>
                  </a:lnTo>
                  <a:lnTo>
                    <a:pt x="28297" y="8145"/>
                  </a:lnTo>
                  <a:lnTo>
                    <a:pt x="28322" y="8171"/>
                  </a:lnTo>
                  <a:lnTo>
                    <a:pt x="28347" y="8196"/>
                  </a:lnTo>
                  <a:lnTo>
                    <a:pt x="28372" y="8221"/>
                  </a:lnTo>
                  <a:lnTo>
                    <a:pt x="28422" y="8246"/>
                  </a:lnTo>
                  <a:lnTo>
                    <a:pt x="28447" y="8271"/>
                  </a:lnTo>
                  <a:lnTo>
                    <a:pt x="28472" y="8296"/>
                  </a:lnTo>
                  <a:lnTo>
                    <a:pt x="28497" y="8321"/>
                  </a:lnTo>
                  <a:lnTo>
                    <a:pt x="28522" y="8346"/>
                  </a:lnTo>
                  <a:lnTo>
                    <a:pt x="28572" y="8371"/>
                  </a:lnTo>
                  <a:lnTo>
                    <a:pt x="28597" y="8396"/>
                  </a:lnTo>
                  <a:lnTo>
                    <a:pt x="28622" y="8421"/>
                  </a:lnTo>
                  <a:lnTo>
                    <a:pt x="28647" y="8446"/>
                  </a:lnTo>
                  <a:lnTo>
                    <a:pt x="28672" y="8471"/>
                  </a:lnTo>
                  <a:lnTo>
                    <a:pt x="28698" y="8496"/>
                  </a:lnTo>
                  <a:lnTo>
                    <a:pt x="28723" y="8521"/>
                  </a:lnTo>
                  <a:lnTo>
                    <a:pt x="28748" y="8546"/>
                  </a:lnTo>
                  <a:lnTo>
                    <a:pt x="28798" y="8597"/>
                  </a:lnTo>
                  <a:lnTo>
                    <a:pt x="28823" y="8622"/>
                  </a:lnTo>
                  <a:lnTo>
                    <a:pt x="28848" y="8647"/>
                  </a:lnTo>
                  <a:lnTo>
                    <a:pt x="28873" y="8672"/>
                  </a:lnTo>
                  <a:lnTo>
                    <a:pt x="28898" y="8697"/>
                  </a:lnTo>
                  <a:lnTo>
                    <a:pt x="28923" y="8722"/>
                  </a:lnTo>
                  <a:lnTo>
                    <a:pt x="28948" y="8747"/>
                  </a:lnTo>
                  <a:lnTo>
                    <a:pt x="28973" y="8772"/>
                  </a:lnTo>
                  <a:lnTo>
                    <a:pt x="28998" y="8822"/>
                  </a:lnTo>
                  <a:lnTo>
                    <a:pt x="29023" y="8847"/>
                  </a:lnTo>
                  <a:lnTo>
                    <a:pt x="29048" y="8872"/>
                  </a:lnTo>
                  <a:lnTo>
                    <a:pt x="29073" y="8897"/>
                  </a:lnTo>
                  <a:lnTo>
                    <a:pt x="29073" y="8922"/>
                  </a:lnTo>
                  <a:lnTo>
                    <a:pt x="29099" y="8973"/>
                  </a:lnTo>
                  <a:lnTo>
                    <a:pt x="29124" y="8998"/>
                  </a:lnTo>
                  <a:lnTo>
                    <a:pt x="29149" y="9023"/>
                  </a:lnTo>
                  <a:lnTo>
                    <a:pt x="29174" y="9048"/>
                  </a:lnTo>
                  <a:lnTo>
                    <a:pt x="29199" y="9073"/>
                  </a:lnTo>
                  <a:lnTo>
                    <a:pt x="29199" y="9123"/>
                  </a:lnTo>
                  <a:lnTo>
                    <a:pt x="29224" y="9148"/>
                  </a:lnTo>
                  <a:lnTo>
                    <a:pt x="29249" y="9173"/>
                  </a:lnTo>
                  <a:lnTo>
                    <a:pt x="29274" y="9198"/>
                  </a:lnTo>
                  <a:lnTo>
                    <a:pt x="29274" y="9248"/>
                  </a:lnTo>
                  <a:lnTo>
                    <a:pt x="29299" y="9273"/>
                  </a:lnTo>
                  <a:lnTo>
                    <a:pt x="29324" y="9298"/>
                  </a:lnTo>
                  <a:lnTo>
                    <a:pt x="29324" y="9348"/>
                  </a:lnTo>
                  <a:lnTo>
                    <a:pt x="29349" y="9374"/>
                  </a:lnTo>
                  <a:lnTo>
                    <a:pt x="29374" y="9399"/>
                  </a:lnTo>
                  <a:lnTo>
                    <a:pt x="29374" y="9449"/>
                  </a:lnTo>
                  <a:lnTo>
                    <a:pt x="29399" y="9474"/>
                  </a:lnTo>
                  <a:lnTo>
                    <a:pt x="29399" y="9499"/>
                  </a:lnTo>
                  <a:lnTo>
                    <a:pt x="29424" y="9549"/>
                  </a:lnTo>
                  <a:lnTo>
                    <a:pt x="29424" y="9574"/>
                  </a:lnTo>
                  <a:lnTo>
                    <a:pt x="29449" y="9599"/>
                  </a:lnTo>
                  <a:lnTo>
                    <a:pt x="29449" y="9649"/>
                  </a:lnTo>
                  <a:lnTo>
                    <a:pt x="29449" y="9674"/>
                  </a:lnTo>
                  <a:lnTo>
                    <a:pt x="29474" y="9699"/>
                  </a:lnTo>
                  <a:lnTo>
                    <a:pt x="29474" y="9749"/>
                  </a:lnTo>
                  <a:lnTo>
                    <a:pt x="29474" y="9775"/>
                  </a:lnTo>
                  <a:lnTo>
                    <a:pt x="29500" y="9800"/>
                  </a:lnTo>
                  <a:lnTo>
                    <a:pt x="29500" y="9850"/>
                  </a:lnTo>
                  <a:lnTo>
                    <a:pt x="29500" y="9875"/>
                  </a:lnTo>
                  <a:lnTo>
                    <a:pt x="29500" y="9925"/>
                  </a:lnTo>
                  <a:lnTo>
                    <a:pt x="29525" y="9950"/>
                  </a:lnTo>
                  <a:lnTo>
                    <a:pt x="29525" y="9975"/>
                  </a:lnTo>
                  <a:lnTo>
                    <a:pt x="29525" y="10025"/>
                  </a:lnTo>
                  <a:lnTo>
                    <a:pt x="29525" y="10050"/>
                  </a:lnTo>
                  <a:lnTo>
                    <a:pt x="29525" y="10100"/>
                  </a:lnTo>
                  <a:lnTo>
                    <a:pt x="29525" y="10125"/>
                  </a:lnTo>
                  <a:lnTo>
                    <a:pt x="29525" y="10150"/>
                  </a:lnTo>
                  <a:lnTo>
                    <a:pt x="29525" y="10201"/>
                  </a:lnTo>
                  <a:lnTo>
                    <a:pt x="29525" y="10226"/>
                  </a:lnTo>
                  <a:lnTo>
                    <a:pt x="29500" y="10276"/>
                  </a:lnTo>
                  <a:lnTo>
                    <a:pt x="29500" y="10301"/>
                  </a:lnTo>
                  <a:lnTo>
                    <a:pt x="29500" y="10351"/>
                  </a:lnTo>
                  <a:lnTo>
                    <a:pt x="29500" y="10376"/>
                  </a:lnTo>
                  <a:lnTo>
                    <a:pt x="29500" y="10401"/>
                  </a:lnTo>
                  <a:lnTo>
                    <a:pt x="29474" y="10451"/>
                  </a:lnTo>
                  <a:lnTo>
                    <a:pt x="29474" y="10476"/>
                  </a:lnTo>
                  <a:lnTo>
                    <a:pt x="29474" y="10526"/>
                  </a:lnTo>
                  <a:lnTo>
                    <a:pt x="29449" y="10551"/>
                  </a:lnTo>
                  <a:lnTo>
                    <a:pt x="29449" y="10577"/>
                  </a:lnTo>
                  <a:lnTo>
                    <a:pt x="29424" y="10627"/>
                  </a:lnTo>
                  <a:lnTo>
                    <a:pt x="29424" y="10652"/>
                  </a:lnTo>
                  <a:lnTo>
                    <a:pt x="29399" y="10702"/>
                  </a:lnTo>
                  <a:lnTo>
                    <a:pt x="29374" y="10727"/>
                  </a:lnTo>
                  <a:lnTo>
                    <a:pt x="29374" y="10777"/>
                  </a:lnTo>
                  <a:lnTo>
                    <a:pt x="29349" y="10802"/>
                  </a:lnTo>
                  <a:lnTo>
                    <a:pt x="29324" y="10827"/>
                  </a:lnTo>
                  <a:lnTo>
                    <a:pt x="29299" y="10877"/>
                  </a:lnTo>
                  <a:lnTo>
                    <a:pt x="29299" y="10902"/>
                  </a:lnTo>
                  <a:lnTo>
                    <a:pt x="29274" y="10952"/>
                  </a:lnTo>
                  <a:lnTo>
                    <a:pt x="29249" y="10978"/>
                  </a:lnTo>
                  <a:lnTo>
                    <a:pt x="29224" y="11028"/>
                  </a:lnTo>
                  <a:lnTo>
                    <a:pt x="29199" y="11053"/>
                  </a:lnTo>
                  <a:lnTo>
                    <a:pt x="29174" y="11103"/>
                  </a:lnTo>
                  <a:lnTo>
                    <a:pt x="29149" y="11103"/>
                  </a:lnTo>
                  <a:lnTo>
                    <a:pt x="29149" y="11128"/>
                  </a:lnTo>
                  <a:lnTo>
                    <a:pt x="29124" y="11153"/>
                  </a:lnTo>
                  <a:lnTo>
                    <a:pt x="29073" y="11203"/>
                  </a:lnTo>
                  <a:lnTo>
                    <a:pt x="29048" y="11228"/>
                  </a:lnTo>
                  <a:lnTo>
                    <a:pt x="29023" y="11253"/>
                  </a:lnTo>
                  <a:lnTo>
                    <a:pt x="28998" y="11278"/>
                  </a:lnTo>
                  <a:lnTo>
                    <a:pt x="28973" y="11328"/>
                  </a:lnTo>
                  <a:lnTo>
                    <a:pt x="28923" y="11353"/>
                  </a:lnTo>
                  <a:lnTo>
                    <a:pt x="28898" y="11379"/>
                  </a:lnTo>
                  <a:lnTo>
                    <a:pt x="28873" y="11404"/>
                  </a:lnTo>
                  <a:lnTo>
                    <a:pt x="28823" y="11429"/>
                  </a:lnTo>
                  <a:lnTo>
                    <a:pt x="28798" y="11454"/>
                  </a:lnTo>
                  <a:lnTo>
                    <a:pt x="28773" y="11479"/>
                  </a:lnTo>
                  <a:lnTo>
                    <a:pt x="28723" y="11504"/>
                  </a:lnTo>
                  <a:lnTo>
                    <a:pt x="28698" y="11529"/>
                  </a:lnTo>
                  <a:lnTo>
                    <a:pt x="28647" y="11554"/>
                  </a:lnTo>
                  <a:lnTo>
                    <a:pt x="28622" y="11579"/>
                  </a:lnTo>
                  <a:lnTo>
                    <a:pt x="28572" y="11604"/>
                  </a:lnTo>
                  <a:lnTo>
                    <a:pt x="28547" y="11629"/>
                  </a:lnTo>
                  <a:lnTo>
                    <a:pt x="28497" y="11654"/>
                  </a:lnTo>
                  <a:lnTo>
                    <a:pt x="28447" y="11679"/>
                  </a:lnTo>
                  <a:lnTo>
                    <a:pt x="28422" y="11679"/>
                  </a:lnTo>
                  <a:lnTo>
                    <a:pt x="28372" y="11704"/>
                  </a:lnTo>
                  <a:lnTo>
                    <a:pt x="28347" y="11729"/>
                  </a:lnTo>
                  <a:lnTo>
                    <a:pt x="28297" y="11754"/>
                  </a:lnTo>
                  <a:lnTo>
                    <a:pt x="28246" y="11754"/>
                  </a:lnTo>
                  <a:lnTo>
                    <a:pt x="28196" y="11780"/>
                  </a:lnTo>
                  <a:lnTo>
                    <a:pt x="28171" y="11805"/>
                  </a:lnTo>
                  <a:lnTo>
                    <a:pt x="28121" y="11805"/>
                  </a:lnTo>
                  <a:lnTo>
                    <a:pt x="28071" y="11830"/>
                  </a:lnTo>
                  <a:lnTo>
                    <a:pt x="28021" y="11855"/>
                  </a:lnTo>
                  <a:lnTo>
                    <a:pt x="27996" y="11855"/>
                  </a:lnTo>
                  <a:lnTo>
                    <a:pt x="27946" y="11880"/>
                  </a:lnTo>
                  <a:lnTo>
                    <a:pt x="27896" y="11880"/>
                  </a:lnTo>
                  <a:lnTo>
                    <a:pt x="27845" y="11905"/>
                  </a:lnTo>
                  <a:lnTo>
                    <a:pt x="27795" y="11905"/>
                  </a:lnTo>
                  <a:lnTo>
                    <a:pt x="27770" y="11930"/>
                  </a:lnTo>
                  <a:lnTo>
                    <a:pt x="27720" y="11930"/>
                  </a:lnTo>
                  <a:lnTo>
                    <a:pt x="27670" y="11955"/>
                  </a:lnTo>
                  <a:lnTo>
                    <a:pt x="27570" y="11955"/>
                  </a:lnTo>
                  <a:lnTo>
                    <a:pt x="27520" y="11980"/>
                  </a:lnTo>
                  <a:lnTo>
                    <a:pt x="27419" y="11980"/>
                  </a:lnTo>
                  <a:lnTo>
                    <a:pt x="27369" y="12005"/>
                  </a:lnTo>
                  <a:lnTo>
                    <a:pt x="27219" y="12005"/>
                  </a:lnTo>
                  <a:lnTo>
                    <a:pt x="27169" y="12030"/>
                  </a:lnTo>
                  <a:lnTo>
                    <a:pt x="26868" y="12030"/>
                  </a:lnTo>
                  <a:lnTo>
                    <a:pt x="26818" y="12055"/>
                  </a:lnTo>
                  <a:lnTo>
                    <a:pt x="26567" y="12055"/>
                  </a:lnTo>
                  <a:lnTo>
                    <a:pt x="26517" y="12030"/>
                  </a:lnTo>
                  <a:lnTo>
                    <a:pt x="26166" y="12030"/>
                  </a:lnTo>
                  <a:lnTo>
                    <a:pt x="26091" y="12005"/>
                  </a:lnTo>
                  <a:lnTo>
                    <a:pt x="25941" y="12005"/>
                  </a:lnTo>
                  <a:lnTo>
                    <a:pt x="25891" y="11980"/>
                  </a:lnTo>
                  <a:lnTo>
                    <a:pt x="25790" y="11980"/>
                  </a:lnTo>
                  <a:lnTo>
                    <a:pt x="25740" y="11955"/>
                  </a:lnTo>
                  <a:lnTo>
                    <a:pt x="25640" y="11955"/>
                  </a:lnTo>
                  <a:lnTo>
                    <a:pt x="25590" y="11930"/>
                  </a:lnTo>
                  <a:lnTo>
                    <a:pt x="25490" y="11930"/>
                  </a:lnTo>
                  <a:lnTo>
                    <a:pt x="25439" y="11905"/>
                  </a:lnTo>
                  <a:lnTo>
                    <a:pt x="25389" y="11905"/>
                  </a:lnTo>
                  <a:lnTo>
                    <a:pt x="25364" y="11880"/>
                  </a:lnTo>
                  <a:lnTo>
                    <a:pt x="25314" y="11880"/>
                  </a:lnTo>
                  <a:lnTo>
                    <a:pt x="25264" y="11855"/>
                  </a:lnTo>
                  <a:lnTo>
                    <a:pt x="25214" y="11855"/>
                  </a:lnTo>
                  <a:lnTo>
                    <a:pt x="25164" y="11830"/>
                  </a:lnTo>
                  <a:lnTo>
                    <a:pt x="25114" y="11830"/>
                  </a:lnTo>
                  <a:lnTo>
                    <a:pt x="25063" y="11805"/>
                  </a:lnTo>
                  <a:lnTo>
                    <a:pt x="25013" y="11805"/>
                  </a:lnTo>
                  <a:lnTo>
                    <a:pt x="24963" y="11780"/>
                  </a:lnTo>
                  <a:lnTo>
                    <a:pt x="24938" y="11780"/>
                  </a:lnTo>
                  <a:lnTo>
                    <a:pt x="24888" y="11754"/>
                  </a:lnTo>
                  <a:lnTo>
                    <a:pt x="24838" y="11754"/>
                  </a:lnTo>
                  <a:lnTo>
                    <a:pt x="24788" y="11729"/>
                  </a:lnTo>
                  <a:lnTo>
                    <a:pt x="24738" y="11704"/>
                  </a:lnTo>
                  <a:lnTo>
                    <a:pt x="24713" y="11704"/>
                  </a:lnTo>
                  <a:lnTo>
                    <a:pt x="24662" y="11679"/>
                  </a:lnTo>
                  <a:lnTo>
                    <a:pt x="24612" y="11679"/>
                  </a:lnTo>
                  <a:lnTo>
                    <a:pt x="24562" y="11654"/>
                  </a:lnTo>
                  <a:lnTo>
                    <a:pt x="24537" y="11629"/>
                  </a:lnTo>
                  <a:lnTo>
                    <a:pt x="24487" y="11629"/>
                  </a:lnTo>
                  <a:lnTo>
                    <a:pt x="24437" y="11604"/>
                  </a:lnTo>
                  <a:lnTo>
                    <a:pt x="24412" y="11579"/>
                  </a:lnTo>
                  <a:lnTo>
                    <a:pt x="24362" y="11579"/>
                  </a:lnTo>
                  <a:lnTo>
                    <a:pt x="24312" y="11554"/>
                  </a:lnTo>
                  <a:lnTo>
                    <a:pt x="24286" y="11529"/>
                  </a:lnTo>
                  <a:lnTo>
                    <a:pt x="24236" y="11529"/>
                  </a:lnTo>
                  <a:lnTo>
                    <a:pt x="24211" y="11504"/>
                  </a:lnTo>
                  <a:lnTo>
                    <a:pt x="24161" y="11479"/>
                  </a:lnTo>
                  <a:lnTo>
                    <a:pt x="24136" y="11454"/>
                  </a:lnTo>
                  <a:lnTo>
                    <a:pt x="24086" y="11454"/>
                  </a:lnTo>
                  <a:lnTo>
                    <a:pt x="24061" y="11429"/>
                  </a:lnTo>
                  <a:lnTo>
                    <a:pt x="24011" y="11404"/>
                  </a:lnTo>
                  <a:lnTo>
                    <a:pt x="23986" y="11379"/>
                  </a:lnTo>
                  <a:lnTo>
                    <a:pt x="23961" y="11379"/>
                  </a:lnTo>
                  <a:lnTo>
                    <a:pt x="23911" y="11353"/>
                  </a:lnTo>
                  <a:lnTo>
                    <a:pt x="23885" y="11328"/>
                  </a:lnTo>
                  <a:lnTo>
                    <a:pt x="23860" y="11303"/>
                  </a:lnTo>
                  <a:lnTo>
                    <a:pt x="23810" y="11303"/>
                  </a:lnTo>
                  <a:lnTo>
                    <a:pt x="23785" y="11278"/>
                  </a:lnTo>
                  <a:lnTo>
                    <a:pt x="23760" y="11253"/>
                  </a:lnTo>
                  <a:lnTo>
                    <a:pt x="23710" y="11228"/>
                  </a:lnTo>
                  <a:lnTo>
                    <a:pt x="23685" y="11203"/>
                  </a:lnTo>
                  <a:lnTo>
                    <a:pt x="23660" y="11178"/>
                  </a:lnTo>
                  <a:lnTo>
                    <a:pt x="23635" y="11178"/>
                  </a:lnTo>
                  <a:lnTo>
                    <a:pt x="23610" y="11153"/>
                  </a:lnTo>
                  <a:lnTo>
                    <a:pt x="23585" y="11128"/>
                  </a:lnTo>
                  <a:lnTo>
                    <a:pt x="23560" y="11103"/>
                  </a:lnTo>
                  <a:lnTo>
                    <a:pt x="23510" y="11078"/>
                  </a:lnTo>
                  <a:lnTo>
                    <a:pt x="23484" y="11053"/>
                  </a:lnTo>
                  <a:lnTo>
                    <a:pt x="23459" y="11028"/>
                  </a:lnTo>
                  <a:lnTo>
                    <a:pt x="23434" y="11003"/>
                  </a:lnTo>
                  <a:lnTo>
                    <a:pt x="23409" y="10978"/>
                  </a:lnTo>
                  <a:lnTo>
                    <a:pt x="23359" y="10952"/>
                  </a:lnTo>
                  <a:lnTo>
                    <a:pt x="23334" y="10927"/>
                  </a:lnTo>
                  <a:lnTo>
                    <a:pt x="23309" y="10902"/>
                  </a:lnTo>
                  <a:lnTo>
                    <a:pt x="23284" y="10877"/>
                  </a:lnTo>
                  <a:lnTo>
                    <a:pt x="23259" y="10852"/>
                  </a:lnTo>
                  <a:lnTo>
                    <a:pt x="23234" y="10827"/>
                  </a:lnTo>
                  <a:lnTo>
                    <a:pt x="23209" y="10802"/>
                  </a:lnTo>
                  <a:lnTo>
                    <a:pt x="23184" y="10777"/>
                  </a:lnTo>
                  <a:lnTo>
                    <a:pt x="23159" y="10727"/>
                  </a:lnTo>
                  <a:lnTo>
                    <a:pt x="23134" y="10702"/>
                  </a:lnTo>
                  <a:lnTo>
                    <a:pt x="23109" y="10677"/>
                  </a:lnTo>
                  <a:lnTo>
                    <a:pt x="23109" y="10652"/>
                  </a:lnTo>
                  <a:lnTo>
                    <a:pt x="23083" y="10627"/>
                  </a:lnTo>
                  <a:lnTo>
                    <a:pt x="23058" y="10602"/>
                  </a:lnTo>
                  <a:lnTo>
                    <a:pt x="23033" y="10577"/>
                  </a:lnTo>
                  <a:lnTo>
                    <a:pt x="23008" y="10551"/>
                  </a:lnTo>
                  <a:lnTo>
                    <a:pt x="23008" y="10526"/>
                  </a:lnTo>
                  <a:lnTo>
                    <a:pt x="22983" y="10501"/>
                  </a:lnTo>
                  <a:lnTo>
                    <a:pt x="22958" y="10476"/>
                  </a:lnTo>
                  <a:lnTo>
                    <a:pt x="22933" y="10426"/>
                  </a:lnTo>
                  <a:lnTo>
                    <a:pt x="22933" y="10401"/>
                  </a:lnTo>
                  <a:lnTo>
                    <a:pt x="22908" y="10376"/>
                  </a:lnTo>
                  <a:lnTo>
                    <a:pt x="22908" y="10351"/>
                  </a:lnTo>
                  <a:lnTo>
                    <a:pt x="22883" y="10326"/>
                  </a:lnTo>
                  <a:lnTo>
                    <a:pt x="22858" y="10301"/>
                  </a:lnTo>
                  <a:lnTo>
                    <a:pt x="22858" y="10276"/>
                  </a:lnTo>
                  <a:lnTo>
                    <a:pt x="22833" y="10251"/>
                  </a:lnTo>
                  <a:lnTo>
                    <a:pt x="22833" y="10201"/>
                  </a:lnTo>
                  <a:lnTo>
                    <a:pt x="22808" y="10176"/>
                  </a:lnTo>
                  <a:lnTo>
                    <a:pt x="22808" y="10150"/>
                  </a:lnTo>
                  <a:lnTo>
                    <a:pt x="22783" y="10125"/>
                  </a:lnTo>
                  <a:lnTo>
                    <a:pt x="22783" y="10100"/>
                  </a:lnTo>
                  <a:lnTo>
                    <a:pt x="22783" y="10075"/>
                  </a:lnTo>
                  <a:lnTo>
                    <a:pt x="22758" y="10025"/>
                  </a:lnTo>
                  <a:lnTo>
                    <a:pt x="22758" y="10000"/>
                  </a:lnTo>
                  <a:lnTo>
                    <a:pt x="22758" y="9975"/>
                  </a:lnTo>
                  <a:lnTo>
                    <a:pt x="22733" y="9950"/>
                  </a:lnTo>
                  <a:lnTo>
                    <a:pt x="22733" y="9925"/>
                  </a:lnTo>
                  <a:lnTo>
                    <a:pt x="22733" y="9900"/>
                  </a:lnTo>
                  <a:lnTo>
                    <a:pt x="22733" y="9850"/>
                  </a:lnTo>
                  <a:lnTo>
                    <a:pt x="22708" y="9850"/>
                  </a:lnTo>
                  <a:lnTo>
                    <a:pt x="22708" y="9825"/>
                  </a:lnTo>
                  <a:lnTo>
                    <a:pt x="22708" y="9800"/>
                  </a:lnTo>
                  <a:lnTo>
                    <a:pt x="22708" y="9775"/>
                  </a:lnTo>
                  <a:lnTo>
                    <a:pt x="22708" y="9749"/>
                  </a:lnTo>
                  <a:lnTo>
                    <a:pt x="22708" y="9724"/>
                  </a:lnTo>
                  <a:lnTo>
                    <a:pt x="22708" y="9674"/>
                  </a:lnTo>
                  <a:lnTo>
                    <a:pt x="22708" y="9649"/>
                  </a:lnTo>
                  <a:lnTo>
                    <a:pt x="22708" y="9624"/>
                  </a:lnTo>
                  <a:lnTo>
                    <a:pt x="22708" y="9599"/>
                  </a:lnTo>
                  <a:lnTo>
                    <a:pt x="22708" y="9574"/>
                  </a:lnTo>
                  <a:lnTo>
                    <a:pt x="22708" y="9549"/>
                  </a:lnTo>
                  <a:lnTo>
                    <a:pt x="22708" y="9524"/>
                  </a:lnTo>
                  <a:lnTo>
                    <a:pt x="22708" y="9474"/>
                  </a:lnTo>
                  <a:lnTo>
                    <a:pt x="22708" y="9449"/>
                  </a:lnTo>
                  <a:lnTo>
                    <a:pt x="22708" y="9424"/>
                  </a:lnTo>
                  <a:lnTo>
                    <a:pt x="22708" y="9399"/>
                  </a:lnTo>
                  <a:lnTo>
                    <a:pt x="22708" y="9374"/>
                  </a:lnTo>
                  <a:lnTo>
                    <a:pt x="22708" y="9348"/>
                  </a:lnTo>
                  <a:lnTo>
                    <a:pt x="22708" y="9323"/>
                  </a:lnTo>
                  <a:lnTo>
                    <a:pt x="22733" y="9273"/>
                  </a:lnTo>
                  <a:lnTo>
                    <a:pt x="22733" y="9248"/>
                  </a:lnTo>
                  <a:lnTo>
                    <a:pt x="22733" y="9223"/>
                  </a:lnTo>
                  <a:lnTo>
                    <a:pt x="22733" y="9198"/>
                  </a:lnTo>
                  <a:lnTo>
                    <a:pt x="22758" y="9173"/>
                  </a:lnTo>
                  <a:lnTo>
                    <a:pt x="22758" y="9148"/>
                  </a:lnTo>
                  <a:lnTo>
                    <a:pt x="22758" y="9123"/>
                  </a:lnTo>
                  <a:lnTo>
                    <a:pt x="22783" y="9098"/>
                  </a:lnTo>
                  <a:lnTo>
                    <a:pt x="22783" y="9073"/>
                  </a:lnTo>
                  <a:lnTo>
                    <a:pt x="22783" y="9023"/>
                  </a:lnTo>
                  <a:lnTo>
                    <a:pt x="22808" y="8998"/>
                  </a:lnTo>
                  <a:lnTo>
                    <a:pt x="22808" y="8973"/>
                  </a:lnTo>
                  <a:lnTo>
                    <a:pt x="22808" y="8947"/>
                  </a:lnTo>
                  <a:lnTo>
                    <a:pt x="22833" y="8922"/>
                  </a:lnTo>
                  <a:lnTo>
                    <a:pt x="22833" y="8897"/>
                  </a:lnTo>
                  <a:lnTo>
                    <a:pt x="22858" y="8872"/>
                  </a:lnTo>
                  <a:lnTo>
                    <a:pt x="22858" y="8847"/>
                  </a:lnTo>
                  <a:lnTo>
                    <a:pt x="22883" y="8822"/>
                  </a:lnTo>
                  <a:lnTo>
                    <a:pt x="22883" y="8797"/>
                  </a:lnTo>
                  <a:lnTo>
                    <a:pt x="22908" y="8772"/>
                  </a:lnTo>
                  <a:lnTo>
                    <a:pt x="22908" y="8747"/>
                  </a:lnTo>
                  <a:lnTo>
                    <a:pt x="22933" y="8722"/>
                  </a:lnTo>
                  <a:lnTo>
                    <a:pt x="22933" y="8697"/>
                  </a:lnTo>
                  <a:lnTo>
                    <a:pt x="22958" y="8672"/>
                  </a:lnTo>
                  <a:lnTo>
                    <a:pt x="22983" y="8647"/>
                  </a:lnTo>
                  <a:lnTo>
                    <a:pt x="22983" y="8622"/>
                  </a:lnTo>
                  <a:lnTo>
                    <a:pt x="23008" y="8597"/>
                  </a:lnTo>
                  <a:lnTo>
                    <a:pt x="23008" y="8572"/>
                  </a:lnTo>
                  <a:lnTo>
                    <a:pt x="23033" y="8546"/>
                  </a:lnTo>
                  <a:lnTo>
                    <a:pt x="23058" y="8521"/>
                  </a:lnTo>
                  <a:lnTo>
                    <a:pt x="23058" y="8496"/>
                  </a:lnTo>
                  <a:lnTo>
                    <a:pt x="23083" y="8471"/>
                  </a:lnTo>
                  <a:lnTo>
                    <a:pt x="23109" y="8446"/>
                  </a:lnTo>
                  <a:lnTo>
                    <a:pt x="23109" y="8421"/>
                  </a:lnTo>
                  <a:lnTo>
                    <a:pt x="23134" y="8396"/>
                  </a:lnTo>
                  <a:lnTo>
                    <a:pt x="23184" y="8346"/>
                  </a:lnTo>
                  <a:lnTo>
                    <a:pt x="23209" y="8321"/>
                  </a:lnTo>
                  <a:lnTo>
                    <a:pt x="23259" y="8271"/>
                  </a:lnTo>
                  <a:lnTo>
                    <a:pt x="23309" y="8221"/>
                  </a:lnTo>
                  <a:lnTo>
                    <a:pt x="23334" y="8171"/>
                  </a:lnTo>
                  <a:lnTo>
                    <a:pt x="23384" y="8145"/>
                  </a:lnTo>
                  <a:lnTo>
                    <a:pt x="23434" y="8095"/>
                  </a:lnTo>
                  <a:lnTo>
                    <a:pt x="23484" y="8045"/>
                  </a:lnTo>
                  <a:lnTo>
                    <a:pt x="23510" y="8020"/>
                  </a:lnTo>
                  <a:lnTo>
                    <a:pt x="23560" y="7970"/>
                  </a:lnTo>
                  <a:lnTo>
                    <a:pt x="23610" y="7945"/>
                  </a:lnTo>
                  <a:lnTo>
                    <a:pt x="23660" y="7895"/>
                  </a:lnTo>
                  <a:lnTo>
                    <a:pt x="23710" y="7870"/>
                  </a:lnTo>
                  <a:lnTo>
                    <a:pt x="23760" y="7820"/>
                  </a:lnTo>
                  <a:lnTo>
                    <a:pt x="23810" y="7795"/>
                  </a:lnTo>
                  <a:lnTo>
                    <a:pt x="23860" y="7744"/>
                  </a:lnTo>
                  <a:lnTo>
                    <a:pt x="23911" y="7719"/>
                  </a:lnTo>
                  <a:lnTo>
                    <a:pt x="23986" y="7694"/>
                  </a:lnTo>
                  <a:lnTo>
                    <a:pt x="24036" y="7644"/>
                  </a:lnTo>
                  <a:lnTo>
                    <a:pt x="24061" y="7644"/>
                  </a:lnTo>
                  <a:lnTo>
                    <a:pt x="24086" y="7619"/>
                  </a:lnTo>
                  <a:lnTo>
                    <a:pt x="24136" y="7594"/>
                  </a:lnTo>
                  <a:lnTo>
                    <a:pt x="24186" y="7569"/>
                  </a:lnTo>
                  <a:lnTo>
                    <a:pt x="24261" y="7544"/>
                  </a:lnTo>
                  <a:lnTo>
                    <a:pt x="24312" y="7519"/>
                  </a:lnTo>
                  <a:lnTo>
                    <a:pt x="24362" y="7469"/>
                  </a:lnTo>
                  <a:lnTo>
                    <a:pt x="24437" y="7444"/>
                  </a:lnTo>
                  <a:lnTo>
                    <a:pt x="24487" y="7419"/>
                  </a:lnTo>
                  <a:lnTo>
                    <a:pt x="24537" y="7419"/>
                  </a:lnTo>
                  <a:lnTo>
                    <a:pt x="24612" y="7394"/>
                  </a:lnTo>
                  <a:lnTo>
                    <a:pt x="24662" y="7368"/>
                  </a:lnTo>
                  <a:lnTo>
                    <a:pt x="24738" y="7343"/>
                  </a:lnTo>
                  <a:lnTo>
                    <a:pt x="24788" y="7318"/>
                  </a:lnTo>
                  <a:lnTo>
                    <a:pt x="24863" y="7293"/>
                  </a:lnTo>
                  <a:lnTo>
                    <a:pt x="24913" y="7293"/>
                  </a:lnTo>
                  <a:lnTo>
                    <a:pt x="24988" y="7268"/>
                  </a:lnTo>
                  <a:lnTo>
                    <a:pt x="25038" y="7243"/>
                  </a:lnTo>
                  <a:lnTo>
                    <a:pt x="25114" y="7243"/>
                  </a:lnTo>
                  <a:lnTo>
                    <a:pt x="25164" y="7218"/>
                  </a:lnTo>
                  <a:lnTo>
                    <a:pt x="25239" y="7218"/>
                  </a:lnTo>
                  <a:lnTo>
                    <a:pt x="25289" y="7193"/>
                  </a:lnTo>
                  <a:lnTo>
                    <a:pt x="25414" y="7193"/>
                  </a:lnTo>
                  <a:lnTo>
                    <a:pt x="25490" y="7168"/>
                  </a:lnTo>
                  <a:close/>
                  <a:moveTo>
                    <a:pt x="16492" y="0"/>
                  </a:moveTo>
                  <a:cubicBezTo>
                    <a:pt x="14988" y="326"/>
                    <a:pt x="13535" y="827"/>
                    <a:pt x="12156" y="1479"/>
                  </a:cubicBezTo>
                  <a:lnTo>
                    <a:pt x="12206" y="1479"/>
                  </a:lnTo>
                  <a:lnTo>
                    <a:pt x="12281" y="1504"/>
                  </a:lnTo>
                  <a:lnTo>
                    <a:pt x="12332" y="1504"/>
                  </a:lnTo>
                  <a:lnTo>
                    <a:pt x="12382" y="1529"/>
                  </a:lnTo>
                  <a:lnTo>
                    <a:pt x="12407" y="1529"/>
                  </a:lnTo>
                  <a:lnTo>
                    <a:pt x="12507" y="1554"/>
                  </a:lnTo>
                  <a:lnTo>
                    <a:pt x="12607" y="1579"/>
                  </a:lnTo>
                  <a:lnTo>
                    <a:pt x="12707" y="1604"/>
                  </a:lnTo>
                  <a:lnTo>
                    <a:pt x="12808" y="1654"/>
                  </a:lnTo>
                  <a:lnTo>
                    <a:pt x="12933" y="1679"/>
                  </a:lnTo>
                  <a:lnTo>
                    <a:pt x="13033" y="1704"/>
                  </a:lnTo>
                  <a:lnTo>
                    <a:pt x="13159" y="1754"/>
                  </a:lnTo>
                  <a:lnTo>
                    <a:pt x="13259" y="1779"/>
                  </a:lnTo>
                  <a:lnTo>
                    <a:pt x="13384" y="1830"/>
                  </a:lnTo>
                  <a:lnTo>
                    <a:pt x="13509" y="1880"/>
                  </a:lnTo>
                  <a:lnTo>
                    <a:pt x="13610" y="1930"/>
                  </a:lnTo>
                  <a:lnTo>
                    <a:pt x="13735" y="1955"/>
                  </a:lnTo>
                  <a:lnTo>
                    <a:pt x="13860" y="2005"/>
                  </a:lnTo>
                  <a:lnTo>
                    <a:pt x="13986" y="2055"/>
                  </a:lnTo>
                  <a:lnTo>
                    <a:pt x="14061" y="2080"/>
                  </a:lnTo>
                  <a:lnTo>
                    <a:pt x="14111" y="2105"/>
                  </a:lnTo>
                  <a:lnTo>
                    <a:pt x="14186" y="2130"/>
                  </a:lnTo>
                  <a:lnTo>
                    <a:pt x="14236" y="2155"/>
                  </a:lnTo>
                  <a:lnTo>
                    <a:pt x="14312" y="2180"/>
                  </a:lnTo>
                  <a:lnTo>
                    <a:pt x="14362" y="2231"/>
                  </a:lnTo>
                  <a:lnTo>
                    <a:pt x="14437" y="2256"/>
                  </a:lnTo>
                  <a:lnTo>
                    <a:pt x="14487" y="2281"/>
                  </a:lnTo>
                  <a:lnTo>
                    <a:pt x="14562" y="2306"/>
                  </a:lnTo>
                  <a:lnTo>
                    <a:pt x="14612" y="2331"/>
                  </a:lnTo>
                  <a:lnTo>
                    <a:pt x="14687" y="2356"/>
                  </a:lnTo>
                  <a:lnTo>
                    <a:pt x="14738" y="2381"/>
                  </a:lnTo>
                  <a:lnTo>
                    <a:pt x="14813" y="2431"/>
                  </a:lnTo>
                  <a:lnTo>
                    <a:pt x="14863" y="2456"/>
                  </a:lnTo>
                  <a:lnTo>
                    <a:pt x="14938" y="2481"/>
                  </a:lnTo>
                  <a:lnTo>
                    <a:pt x="14988" y="2506"/>
                  </a:lnTo>
                  <a:lnTo>
                    <a:pt x="15063" y="2556"/>
                  </a:lnTo>
                  <a:lnTo>
                    <a:pt x="15114" y="2582"/>
                  </a:lnTo>
                  <a:lnTo>
                    <a:pt x="15189" y="2607"/>
                  </a:lnTo>
                  <a:lnTo>
                    <a:pt x="15239" y="2657"/>
                  </a:lnTo>
                  <a:lnTo>
                    <a:pt x="15314" y="2682"/>
                  </a:lnTo>
                  <a:lnTo>
                    <a:pt x="15364" y="2707"/>
                  </a:lnTo>
                  <a:lnTo>
                    <a:pt x="15439" y="2757"/>
                  </a:lnTo>
                  <a:lnTo>
                    <a:pt x="15489" y="2782"/>
                  </a:lnTo>
                  <a:lnTo>
                    <a:pt x="15515" y="2782"/>
                  </a:lnTo>
                  <a:lnTo>
                    <a:pt x="15565" y="2832"/>
                  </a:lnTo>
                  <a:lnTo>
                    <a:pt x="15615" y="2857"/>
                  </a:lnTo>
                  <a:lnTo>
                    <a:pt x="15690" y="2882"/>
                  </a:lnTo>
                  <a:lnTo>
                    <a:pt x="15740" y="2932"/>
                  </a:lnTo>
                  <a:lnTo>
                    <a:pt x="15815" y="2957"/>
                  </a:lnTo>
                  <a:lnTo>
                    <a:pt x="15865" y="3008"/>
                  </a:lnTo>
                  <a:lnTo>
                    <a:pt x="15916" y="3033"/>
                  </a:lnTo>
                  <a:lnTo>
                    <a:pt x="15991" y="3083"/>
                  </a:lnTo>
                  <a:lnTo>
                    <a:pt x="16041" y="3133"/>
                  </a:lnTo>
                  <a:lnTo>
                    <a:pt x="16116" y="3158"/>
                  </a:lnTo>
                  <a:lnTo>
                    <a:pt x="16166" y="3208"/>
                  </a:lnTo>
                  <a:lnTo>
                    <a:pt x="16216" y="3233"/>
                  </a:lnTo>
                  <a:lnTo>
                    <a:pt x="16291" y="3283"/>
                  </a:lnTo>
                  <a:lnTo>
                    <a:pt x="16342" y="3333"/>
                  </a:lnTo>
                  <a:lnTo>
                    <a:pt x="16392" y="3358"/>
                  </a:lnTo>
                  <a:lnTo>
                    <a:pt x="16467" y="3409"/>
                  </a:lnTo>
                  <a:lnTo>
                    <a:pt x="16517" y="3459"/>
                  </a:lnTo>
                  <a:lnTo>
                    <a:pt x="16567" y="3484"/>
                  </a:lnTo>
                  <a:lnTo>
                    <a:pt x="16617" y="3534"/>
                  </a:lnTo>
                  <a:lnTo>
                    <a:pt x="16667" y="3584"/>
                  </a:lnTo>
                  <a:lnTo>
                    <a:pt x="16743" y="3634"/>
                  </a:lnTo>
                  <a:lnTo>
                    <a:pt x="16793" y="3684"/>
                  </a:lnTo>
                  <a:lnTo>
                    <a:pt x="16843" y="3709"/>
                  </a:lnTo>
                  <a:lnTo>
                    <a:pt x="16893" y="3759"/>
                  </a:lnTo>
                  <a:lnTo>
                    <a:pt x="16943" y="3810"/>
                  </a:lnTo>
                  <a:lnTo>
                    <a:pt x="16993" y="3860"/>
                  </a:lnTo>
                  <a:lnTo>
                    <a:pt x="17043" y="3910"/>
                  </a:lnTo>
                  <a:lnTo>
                    <a:pt x="17093" y="3960"/>
                  </a:lnTo>
                  <a:lnTo>
                    <a:pt x="17144" y="4010"/>
                  </a:lnTo>
                  <a:lnTo>
                    <a:pt x="17194" y="4060"/>
                  </a:lnTo>
                  <a:lnTo>
                    <a:pt x="17244" y="4110"/>
                  </a:lnTo>
                  <a:lnTo>
                    <a:pt x="17294" y="4160"/>
                  </a:lnTo>
                  <a:lnTo>
                    <a:pt x="17344" y="4211"/>
                  </a:lnTo>
                  <a:lnTo>
                    <a:pt x="17369" y="4261"/>
                  </a:lnTo>
                  <a:lnTo>
                    <a:pt x="17419" y="4311"/>
                  </a:lnTo>
                  <a:lnTo>
                    <a:pt x="17469" y="4361"/>
                  </a:lnTo>
                  <a:lnTo>
                    <a:pt x="17520" y="4411"/>
                  </a:lnTo>
                  <a:lnTo>
                    <a:pt x="17545" y="4461"/>
                  </a:lnTo>
                  <a:lnTo>
                    <a:pt x="17595" y="4511"/>
                  </a:lnTo>
                  <a:lnTo>
                    <a:pt x="17620" y="4561"/>
                  </a:lnTo>
                  <a:lnTo>
                    <a:pt x="17670" y="4637"/>
                  </a:lnTo>
                  <a:lnTo>
                    <a:pt x="17720" y="4687"/>
                  </a:lnTo>
                  <a:lnTo>
                    <a:pt x="17745" y="4737"/>
                  </a:lnTo>
                  <a:lnTo>
                    <a:pt x="17795" y="4787"/>
                  </a:lnTo>
                  <a:lnTo>
                    <a:pt x="17820" y="4862"/>
                  </a:lnTo>
                  <a:lnTo>
                    <a:pt x="17845" y="4912"/>
                  </a:lnTo>
                  <a:lnTo>
                    <a:pt x="17895" y="4962"/>
                  </a:lnTo>
                  <a:lnTo>
                    <a:pt x="17921" y="5013"/>
                  </a:lnTo>
                  <a:lnTo>
                    <a:pt x="17946" y="5088"/>
                  </a:lnTo>
                  <a:lnTo>
                    <a:pt x="17971" y="5138"/>
                  </a:lnTo>
                  <a:lnTo>
                    <a:pt x="17996" y="5213"/>
                  </a:lnTo>
                  <a:lnTo>
                    <a:pt x="18021" y="5263"/>
                  </a:lnTo>
                  <a:lnTo>
                    <a:pt x="18046" y="5288"/>
                  </a:lnTo>
                  <a:lnTo>
                    <a:pt x="18071" y="5338"/>
                  </a:lnTo>
                  <a:lnTo>
                    <a:pt x="18071" y="5363"/>
                  </a:lnTo>
                  <a:lnTo>
                    <a:pt x="18071" y="5389"/>
                  </a:lnTo>
                  <a:lnTo>
                    <a:pt x="18096" y="5414"/>
                  </a:lnTo>
                  <a:lnTo>
                    <a:pt x="18096" y="5464"/>
                  </a:lnTo>
                  <a:lnTo>
                    <a:pt x="18121" y="5489"/>
                  </a:lnTo>
                  <a:lnTo>
                    <a:pt x="18121" y="5514"/>
                  </a:lnTo>
                  <a:lnTo>
                    <a:pt x="18146" y="5539"/>
                  </a:lnTo>
                  <a:lnTo>
                    <a:pt x="18146" y="5589"/>
                  </a:lnTo>
                  <a:lnTo>
                    <a:pt x="18146" y="5614"/>
                  </a:lnTo>
                  <a:lnTo>
                    <a:pt x="18171" y="5639"/>
                  </a:lnTo>
                  <a:lnTo>
                    <a:pt x="18171" y="5664"/>
                  </a:lnTo>
                  <a:lnTo>
                    <a:pt x="18196" y="5714"/>
                  </a:lnTo>
                  <a:lnTo>
                    <a:pt x="18196" y="5739"/>
                  </a:lnTo>
                  <a:lnTo>
                    <a:pt x="18196" y="5764"/>
                  </a:lnTo>
                  <a:lnTo>
                    <a:pt x="18221" y="5815"/>
                  </a:lnTo>
                  <a:lnTo>
                    <a:pt x="18221" y="5840"/>
                  </a:lnTo>
                  <a:lnTo>
                    <a:pt x="18221" y="5865"/>
                  </a:lnTo>
                  <a:lnTo>
                    <a:pt x="18221" y="5915"/>
                  </a:lnTo>
                  <a:lnTo>
                    <a:pt x="18246" y="5940"/>
                  </a:lnTo>
                  <a:lnTo>
                    <a:pt x="18246" y="5965"/>
                  </a:lnTo>
                  <a:lnTo>
                    <a:pt x="18246" y="6015"/>
                  </a:lnTo>
                  <a:lnTo>
                    <a:pt x="18246" y="6040"/>
                  </a:lnTo>
                  <a:lnTo>
                    <a:pt x="18246" y="6065"/>
                  </a:lnTo>
                  <a:lnTo>
                    <a:pt x="18271" y="6115"/>
                  </a:lnTo>
                  <a:lnTo>
                    <a:pt x="18271" y="6140"/>
                  </a:lnTo>
                  <a:lnTo>
                    <a:pt x="18271" y="6165"/>
                  </a:lnTo>
                  <a:lnTo>
                    <a:pt x="18271" y="6216"/>
                  </a:lnTo>
                  <a:lnTo>
                    <a:pt x="18271" y="6241"/>
                  </a:lnTo>
                  <a:lnTo>
                    <a:pt x="18271" y="6291"/>
                  </a:lnTo>
                  <a:lnTo>
                    <a:pt x="18271" y="6316"/>
                  </a:lnTo>
                  <a:lnTo>
                    <a:pt x="18271" y="6341"/>
                  </a:lnTo>
                  <a:lnTo>
                    <a:pt x="18271" y="6391"/>
                  </a:lnTo>
                  <a:lnTo>
                    <a:pt x="18271" y="6416"/>
                  </a:lnTo>
                  <a:lnTo>
                    <a:pt x="18271" y="6441"/>
                  </a:lnTo>
                  <a:lnTo>
                    <a:pt x="18271" y="6491"/>
                  </a:lnTo>
                  <a:lnTo>
                    <a:pt x="18271" y="6516"/>
                  </a:lnTo>
                  <a:lnTo>
                    <a:pt x="18271" y="6566"/>
                  </a:lnTo>
                  <a:lnTo>
                    <a:pt x="18271" y="6592"/>
                  </a:lnTo>
                  <a:lnTo>
                    <a:pt x="18271" y="6642"/>
                  </a:lnTo>
                  <a:lnTo>
                    <a:pt x="18271" y="6667"/>
                  </a:lnTo>
                  <a:lnTo>
                    <a:pt x="18271" y="6692"/>
                  </a:lnTo>
                  <a:lnTo>
                    <a:pt x="18271" y="6742"/>
                  </a:lnTo>
                  <a:lnTo>
                    <a:pt x="18271" y="6767"/>
                  </a:lnTo>
                  <a:lnTo>
                    <a:pt x="18246" y="6817"/>
                  </a:lnTo>
                  <a:lnTo>
                    <a:pt x="18246" y="6842"/>
                  </a:lnTo>
                  <a:lnTo>
                    <a:pt x="18246" y="6892"/>
                  </a:lnTo>
                  <a:lnTo>
                    <a:pt x="18246" y="6917"/>
                  </a:lnTo>
                  <a:lnTo>
                    <a:pt x="18246" y="6942"/>
                  </a:lnTo>
                  <a:lnTo>
                    <a:pt x="18246" y="6967"/>
                  </a:lnTo>
                  <a:lnTo>
                    <a:pt x="18221" y="6993"/>
                  </a:lnTo>
                  <a:lnTo>
                    <a:pt x="18221" y="7018"/>
                  </a:lnTo>
                  <a:lnTo>
                    <a:pt x="18221" y="7043"/>
                  </a:lnTo>
                  <a:lnTo>
                    <a:pt x="18196" y="7068"/>
                  </a:lnTo>
                  <a:lnTo>
                    <a:pt x="18196" y="7093"/>
                  </a:lnTo>
                  <a:lnTo>
                    <a:pt x="18196" y="7118"/>
                  </a:lnTo>
                  <a:lnTo>
                    <a:pt x="18196" y="7143"/>
                  </a:lnTo>
                  <a:lnTo>
                    <a:pt x="18171" y="7168"/>
                  </a:lnTo>
                  <a:lnTo>
                    <a:pt x="18171" y="7193"/>
                  </a:lnTo>
                  <a:lnTo>
                    <a:pt x="18146" y="7218"/>
                  </a:lnTo>
                  <a:lnTo>
                    <a:pt x="18146" y="7243"/>
                  </a:lnTo>
                  <a:lnTo>
                    <a:pt x="18146" y="7268"/>
                  </a:lnTo>
                  <a:lnTo>
                    <a:pt x="18121" y="7268"/>
                  </a:lnTo>
                  <a:lnTo>
                    <a:pt x="18121" y="7293"/>
                  </a:lnTo>
                  <a:lnTo>
                    <a:pt x="18096" y="7318"/>
                  </a:lnTo>
                  <a:lnTo>
                    <a:pt x="18096" y="7343"/>
                  </a:lnTo>
                  <a:lnTo>
                    <a:pt x="18071" y="7368"/>
                  </a:lnTo>
                  <a:lnTo>
                    <a:pt x="18071" y="7394"/>
                  </a:lnTo>
                  <a:lnTo>
                    <a:pt x="18046" y="7394"/>
                  </a:lnTo>
                  <a:lnTo>
                    <a:pt x="18046" y="7419"/>
                  </a:lnTo>
                  <a:lnTo>
                    <a:pt x="18021" y="7444"/>
                  </a:lnTo>
                  <a:lnTo>
                    <a:pt x="18021" y="7469"/>
                  </a:lnTo>
                  <a:lnTo>
                    <a:pt x="17996" y="7469"/>
                  </a:lnTo>
                  <a:lnTo>
                    <a:pt x="17996" y="7494"/>
                  </a:lnTo>
                  <a:lnTo>
                    <a:pt x="17971" y="7519"/>
                  </a:lnTo>
                  <a:lnTo>
                    <a:pt x="17971" y="7544"/>
                  </a:lnTo>
                  <a:lnTo>
                    <a:pt x="17946" y="7544"/>
                  </a:lnTo>
                  <a:lnTo>
                    <a:pt x="17921" y="7569"/>
                  </a:lnTo>
                  <a:lnTo>
                    <a:pt x="17895" y="7594"/>
                  </a:lnTo>
                  <a:lnTo>
                    <a:pt x="17870" y="7644"/>
                  </a:lnTo>
                  <a:lnTo>
                    <a:pt x="17820" y="7669"/>
                  </a:lnTo>
                  <a:lnTo>
                    <a:pt x="17795" y="7694"/>
                  </a:lnTo>
                  <a:lnTo>
                    <a:pt x="17770" y="7719"/>
                  </a:lnTo>
                  <a:lnTo>
                    <a:pt x="17720" y="7744"/>
                  </a:lnTo>
                  <a:lnTo>
                    <a:pt x="17695" y="7795"/>
                  </a:lnTo>
                  <a:lnTo>
                    <a:pt x="17645" y="7820"/>
                  </a:lnTo>
                  <a:lnTo>
                    <a:pt x="17620" y="7845"/>
                  </a:lnTo>
                  <a:lnTo>
                    <a:pt x="17570" y="7870"/>
                  </a:lnTo>
                  <a:lnTo>
                    <a:pt x="17520" y="7870"/>
                  </a:lnTo>
                  <a:lnTo>
                    <a:pt x="17494" y="7895"/>
                  </a:lnTo>
                  <a:lnTo>
                    <a:pt x="17444" y="7920"/>
                  </a:lnTo>
                  <a:lnTo>
                    <a:pt x="17394" y="7945"/>
                  </a:lnTo>
                  <a:lnTo>
                    <a:pt x="17369" y="7970"/>
                  </a:lnTo>
                  <a:lnTo>
                    <a:pt x="17319" y="7970"/>
                  </a:lnTo>
                  <a:lnTo>
                    <a:pt x="17269" y="7995"/>
                  </a:lnTo>
                  <a:lnTo>
                    <a:pt x="17219" y="8020"/>
                  </a:lnTo>
                  <a:lnTo>
                    <a:pt x="17194" y="8020"/>
                  </a:lnTo>
                  <a:lnTo>
                    <a:pt x="17144" y="8045"/>
                  </a:lnTo>
                  <a:lnTo>
                    <a:pt x="17093" y="8045"/>
                  </a:lnTo>
                  <a:lnTo>
                    <a:pt x="17043" y="8070"/>
                  </a:lnTo>
                  <a:lnTo>
                    <a:pt x="16993" y="8070"/>
                  </a:lnTo>
                  <a:lnTo>
                    <a:pt x="16943" y="8095"/>
                  </a:lnTo>
                  <a:lnTo>
                    <a:pt x="16893" y="8095"/>
                  </a:lnTo>
                  <a:lnTo>
                    <a:pt x="16868" y="8120"/>
                  </a:lnTo>
                  <a:lnTo>
                    <a:pt x="16768" y="8120"/>
                  </a:lnTo>
                  <a:lnTo>
                    <a:pt x="16718" y="8145"/>
                  </a:lnTo>
                  <a:lnTo>
                    <a:pt x="16567" y="8145"/>
                  </a:lnTo>
                  <a:lnTo>
                    <a:pt x="16517" y="8171"/>
                  </a:lnTo>
                  <a:lnTo>
                    <a:pt x="16266" y="8171"/>
                  </a:lnTo>
                  <a:lnTo>
                    <a:pt x="16191" y="8196"/>
                  </a:lnTo>
                  <a:lnTo>
                    <a:pt x="15615" y="8196"/>
                  </a:lnTo>
                  <a:lnTo>
                    <a:pt x="15515" y="8171"/>
                  </a:lnTo>
                  <a:lnTo>
                    <a:pt x="15189" y="8171"/>
                  </a:lnTo>
                  <a:lnTo>
                    <a:pt x="15088" y="8145"/>
                  </a:lnTo>
                  <a:lnTo>
                    <a:pt x="14888" y="8145"/>
                  </a:lnTo>
                  <a:lnTo>
                    <a:pt x="14788" y="8120"/>
                  </a:lnTo>
                  <a:lnTo>
                    <a:pt x="14662" y="8120"/>
                  </a:lnTo>
                  <a:lnTo>
                    <a:pt x="14587" y="8095"/>
                  </a:lnTo>
                  <a:lnTo>
                    <a:pt x="14462" y="8095"/>
                  </a:lnTo>
                  <a:lnTo>
                    <a:pt x="14362" y="8070"/>
                  </a:lnTo>
                  <a:lnTo>
                    <a:pt x="14261" y="8070"/>
                  </a:lnTo>
                  <a:lnTo>
                    <a:pt x="14086" y="8045"/>
                  </a:lnTo>
                  <a:lnTo>
                    <a:pt x="13885" y="8020"/>
                  </a:lnTo>
                  <a:lnTo>
                    <a:pt x="13710" y="7995"/>
                  </a:lnTo>
                  <a:lnTo>
                    <a:pt x="13560" y="7970"/>
                  </a:lnTo>
                  <a:lnTo>
                    <a:pt x="13384" y="7945"/>
                  </a:lnTo>
                  <a:lnTo>
                    <a:pt x="13309" y="7945"/>
                  </a:lnTo>
                  <a:lnTo>
                    <a:pt x="13259" y="7920"/>
                  </a:lnTo>
                  <a:lnTo>
                    <a:pt x="13108" y="7920"/>
                  </a:lnTo>
                  <a:lnTo>
                    <a:pt x="13058" y="7895"/>
                  </a:lnTo>
                  <a:lnTo>
                    <a:pt x="12758" y="7895"/>
                  </a:lnTo>
                  <a:lnTo>
                    <a:pt x="12632" y="7870"/>
                  </a:lnTo>
                  <a:lnTo>
                    <a:pt x="12357" y="7870"/>
                  </a:lnTo>
                  <a:lnTo>
                    <a:pt x="12081" y="7845"/>
                  </a:lnTo>
                  <a:lnTo>
                    <a:pt x="11805" y="7845"/>
                  </a:lnTo>
                  <a:lnTo>
                    <a:pt x="11530" y="7820"/>
                  </a:lnTo>
                  <a:lnTo>
                    <a:pt x="11279" y="7820"/>
                  </a:lnTo>
                  <a:lnTo>
                    <a:pt x="10728" y="7795"/>
                  </a:lnTo>
                  <a:lnTo>
                    <a:pt x="10176" y="7744"/>
                  </a:lnTo>
                  <a:lnTo>
                    <a:pt x="9926" y="7744"/>
                  </a:lnTo>
                  <a:lnTo>
                    <a:pt x="9650" y="7719"/>
                  </a:lnTo>
                  <a:lnTo>
                    <a:pt x="9374" y="7719"/>
                  </a:lnTo>
                  <a:lnTo>
                    <a:pt x="9098" y="7694"/>
                  </a:lnTo>
                  <a:lnTo>
                    <a:pt x="8823" y="7694"/>
                  </a:lnTo>
                  <a:lnTo>
                    <a:pt x="8572" y="7669"/>
                  </a:lnTo>
                  <a:lnTo>
                    <a:pt x="7920" y="7669"/>
                  </a:lnTo>
                  <a:lnTo>
                    <a:pt x="7895" y="7644"/>
                  </a:lnTo>
                  <a:lnTo>
                    <a:pt x="6016" y="7644"/>
                  </a:lnTo>
                  <a:lnTo>
                    <a:pt x="5865" y="7669"/>
                  </a:lnTo>
                  <a:lnTo>
                    <a:pt x="5464" y="7669"/>
                  </a:lnTo>
                  <a:lnTo>
                    <a:pt x="5339" y="7694"/>
                  </a:lnTo>
                  <a:lnTo>
                    <a:pt x="5063" y="7694"/>
                  </a:lnTo>
                  <a:lnTo>
                    <a:pt x="4913" y="7719"/>
                  </a:lnTo>
                  <a:lnTo>
                    <a:pt x="4788" y="7719"/>
                  </a:lnTo>
                  <a:lnTo>
                    <a:pt x="4662" y="7744"/>
                  </a:lnTo>
                  <a:lnTo>
                    <a:pt x="4512" y="7744"/>
                  </a:lnTo>
                  <a:lnTo>
                    <a:pt x="4387" y="7770"/>
                  </a:lnTo>
                  <a:lnTo>
                    <a:pt x="4311" y="7770"/>
                  </a:lnTo>
                  <a:cubicBezTo>
                    <a:pt x="3986" y="8196"/>
                    <a:pt x="3660" y="8647"/>
                    <a:pt x="3359" y="9123"/>
                  </a:cubicBezTo>
                  <a:cubicBezTo>
                    <a:pt x="3309" y="9198"/>
                    <a:pt x="3259" y="9273"/>
                    <a:pt x="3234" y="9323"/>
                  </a:cubicBezTo>
                  <a:lnTo>
                    <a:pt x="3961" y="9323"/>
                  </a:lnTo>
                  <a:lnTo>
                    <a:pt x="4086" y="9348"/>
                  </a:lnTo>
                  <a:lnTo>
                    <a:pt x="4612" y="9348"/>
                  </a:lnTo>
                  <a:lnTo>
                    <a:pt x="4712" y="9374"/>
                  </a:lnTo>
                  <a:lnTo>
                    <a:pt x="4913" y="9374"/>
                  </a:lnTo>
                  <a:lnTo>
                    <a:pt x="5139" y="9399"/>
                  </a:lnTo>
                  <a:lnTo>
                    <a:pt x="5565" y="9424"/>
                  </a:lnTo>
                  <a:lnTo>
                    <a:pt x="5765" y="9424"/>
                  </a:lnTo>
                  <a:lnTo>
                    <a:pt x="5966" y="9449"/>
                  </a:lnTo>
                  <a:lnTo>
                    <a:pt x="6392" y="9449"/>
                  </a:lnTo>
                  <a:lnTo>
                    <a:pt x="6492" y="9474"/>
                  </a:lnTo>
                  <a:lnTo>
                    <a:pt x="7043" y="9474"/>
                  </a:lnTo>
                  <a:lnTo>
                    <a:pt x="7219" y="9499"/>
                  </a:lnTo>
                  <a:lnTo>
                    <a:pt x="7545" y="9499"/>
                  </a:lnTo>
                  <a:lnTo>
                    <a:pt x="7720" y="9524"/>
                  </a:lnTo>
                  <a:lnTo>
                    <a:pt x="7895" y="9524"/>
                  </a:lnTo>
                  <a:lnTo>
                    <a:pt x="8071" y="9549"/>
                  </a:lnTo>
                  <a:lnTo>
                    <a:pt x="8271" y="9549"/>
                  </a:lnTo>
                  <a:lnTo>
                    <a:pt x="8422" y="9574"/>
                  </a:lnTo>
                  <a:lnTo>
                    <a:pt x="8497" y="9574"/>
                  </a:lnTo>
                  <a:lnTo>
                    <a:pt x="8597" y="9599"/>
                  </a:lnTo>
                  <a:lnTo>
                    <a:pt x="8798" y="9599"/>
                  </a:lnTo>
                  <a:lnTo>
                    <a:pt x="8873" y="9624"/>
                  </a:lnTo>
                  <a:lnTo>
                    <a:pt x="8973" y="9624"/>
                  </a:lnTo>
                  <a:lnTo>
                    <a:pt x="9073" y="9649"/>
                  </a:lnTo>
                  <a:lnTo>
                    <a:pt x="9149" y="9649"/>
                  </a:lnTo>
                  <a:lnTo>
                    <a:pt x="9249" y="9674"/>
                  </a:lnTo>
                  <a:lnTo>
                    <a:pt x="9349" y="9674"/>
                  </a:lnTo>
                  <a:lnTo>
                    <a:pt x="9449" y="9699"/>
                  </a:lnTo>
                  <a:lnTo>
                    <a:pt x="9550" y="9699"/>
                  </a:lnTo>
                  <a:lnTo>
                    <a:pt x="9625" y="9724"/>
                  </a:lnTo>
                  <a:lnTo>
                    <a:pt x="9725" y="9724"/>
                  </a:lnTo>
                  <a:lnTo>
                    <a:pt x="9825" y="9749"/>
                  </a:lnTo>
                  <a:lnTo>
                    <a:pt x="9926" y="9775"/>
                  </a:lnTo>
                  <a:lnTo>
                    <a:pt x="10026" y="9775"/>
                  </a:lnTo>
                  <a:lnTo>
                    <a:pt x="10126" y="9800"/>
                  </a:lnTo>
                  <a:lnTo>
                    <a:pt x="10201" y="9825"/>
                  </a:lnTo>
                  <a:lnTo>
                    <a:pt x="10301" y="9825"/>
                  </a:lnTo>
                  <a:lnTo>
                    <a:pt x="10402" y="9850"/>
                  </a:lnTo>
                  <a:lnTo>
                    <a:pt x="10502" y="9875"/>
                  </a:lnTo>
                  <a:lnTo>
                    <a:pt x="10602" y="9875"/>
                  </a:lnTo>
                  <a:lnTo>
                    <a:pt x="10702" y="9900"/>
                  </a:lnTo>
                  <a:lnTo>
                    <a:pt x="10803" y="9925"/>
                  </a:lnTo>
                  <a:lnTo>
                    <a:pt x="10878" y="9950"/>
                  </a:lnTo>
                  <a:lnTo>
                    <a:pt x="10978" y="9975"/>
                  </a:lnTo>
                  <a:lnTo>
                    <a:pt x="11078" y="10000"/>
                  </a:lnTo>
                  <a:lnTo>
                    <a:pt x="11179" y="10025"/>
                  </a:lnTo>
                  <a:lnTo>
                    <a:pt x="11279" y="10025"/>
                  </a:lnTo>
                  <a:lnTo>
                    <a:pt x="11379" y="10050"/>
                  </a:lnTo>
                  <a:lnTo>
                    <a:pt x="11479" y="10075"/>
                  </a:lnTo>
                  <a:lnTo>
                    <a:pt x="11555" y="10100"/>
                  </a:lnTo>
                  <a:lnTo>
                    <a:pt x="11655" y="10150"/>
                  </a:lnTo>
                  <a:lnTo>
                    <a:pt x="11755" y="10176"/>
                  </a:lnTo>
                  <a:lnTo>
                    <a:pt x="11855" y="10201"/>
                  </a:lnTo>
                  <a:lnTo>
                    <a:pt x="11880" y="10201"/>
                  </a:lnTo>
                  <a:lnTo>
                    <a:pt x="11956" y="10226"/>
                  </a:lnTo>
                  <a:lnTo>
                    <a:pt x="12031" y="10251"/>
                  </a:lnTo>
                  <a:lnTo>
                    <a:pt x="12131" y="10276"/>
                  </a:lnTo>
                  <a:lnTo>
                    <a:pt x="12231" y="10326"/>
                  </a:lnTo>
                  <a:lnTo>
                    <a:pt x="12332" y="10351"/>
                  </a:lnTo>
                  <a:lnTo>
                    <a:pt x="12407" y="10376"/>
                  </a:lnTo>
                  <a:lnTo>
                    <a:pt x="12507" y="10401"/>
                  </a:lnTo>
                  <a:lnTo>
                    <a:pt x="12607" y="10451"/>
                  </a:lnTo>
                  <a:lnTo>
                    <a:pt x="12682" y="10476"/>
                  </a:lnTo>
                  <a:lnTo>
                    <a:pt x="12783" y="10526"/>
                  </a:lnTo>
                  <a:lnTo>
                    <a:pt x="12883" y="10551"/>
                  </a:lnTo>
                  <a:lnTo>
                    <a:pt x="12958" y="10602"/>
                  </a:lnTo>
                  <a:lnTo>
                    <a:pt x="13058" y="10627"/>
                  </a:lnTo>
                  <a:lnTo>
                    <a:pt x="13134" y="10677"/>
                  </a:lnTo>
                  <a:lnTo>
                    <a:pt x="13234" y="10727"/>
                  </a:lnTo>
                  <a:lnTo>
                    <a:pt x="13309" y="10752"/>
                  </a:lnTo>
                  <a:lnTo>
                    <a:pt x="13409" y="10802"/>
                  </a:lnTo>
                  <a:lnTo>
                    <a:pt x="13484" y="10852"/>
                  </a:lnTo>
                  <a:lnTo>
                    <a:pt x="13509" y="10852"/>
                  </a:lnTo>
                  <a:lnTo>
                    <a:pt x="13585" y="10877"/>
                  </a:lnTo>
                  <a:lnTo>
                    <a:pt x="13660" y="10927"/>
                  </a:lnTo>
                  <a:lnTo>
                    <a:pt x="13735" y="10978"/>
                  </a:lnTo>
                  <a:lnTo>
                    <a:pt x="13835" y="11028"/>
                  </a:lnTo>
                  <a:lnTo>
                    <a:pt x="13910" y="11078"/>
                  </a:lnTo>
                  <a:lnTo>
                    <a:pt x="13986" y="11128"/>
                  </a:lnTo>
                  <a:lnTo>
                    <a:pt x="14036" y="11153"/>
                  </a:lnTo>
                  <a:lnTo>
                    <a:pt x="14061" y="11178"/>
                  </a:lnTo>
                  <a:lnTo>
                    <a:pt x="14111" y="11203"/>
                  </a:lnTo>
                  <a:lnTo>
                    <a:pt x="14161" y="11228"/>
                  </a:lnTo>
                  <a:lnTo>
                    <a:pt x="14186" y="11253"/>
                  </a:lnTo>
                  <a:lnTo>
                    <a:pt x="14236" y="11278"/>
                  </a:lnTo>
                  <a:lnTo>
                    <a:pt x="14261" y="11303"/>
                  </a:lnTo>
                  <a:lnTo>
                    <a:pt x="14312" y="11353"/>
                  </a:lnTo>
                  <a:lnTo>
                    <a:pt x="14337" y="11379"/>
                  </a:lnTo>
                  <a:lnTo>
                    <a:pt x="14387" y="11404"/>
                  </a:lnTo>
                  <a:lnTo>
                    <a:pt x="14412" y="11429"/>
                  </a:lnTo>
                  <a:lnTo>
                    <a:pt x="14462" y="11454"/>
                  </a:lnTo>
                  <a:lnTo>
                    <a:pt x="14487" y="11479"/>
                  </a:lnTo>
                  <a:lnTo>
                    <a:pt x="14537" y="11504"/>
                  </a:lnTo>
                  <a:lnTo>
                    <a:pt x="14562" y="11554"/>
                  </a:lnTo>
                  <a:lnTo>
                    <a:pt x="14612" y="11579"/>
                  </a:lnTo>
                  <a:lnTo>
                    <a:pt x="14637" y="11604"/>
                  </a:lnTo>
                  <a:lnTo>
                    <a:pt x="14687" y="11629"/>
                  </a:lnTo>
                  <a:lnTo>
                    <a:pt x="14713" y="11654"/>
                  </a:lnTo>
                  <a:lnTo>
                    <a:pt x="14738" y="11704"/>
                  </a:lnTo>
                  <a:lnTo>
                    <a:pt x="14788" y="11729"/>
                  </a:lnTo>
                  <a:lnTo>
                    <a:pt x="14813" y="11754"/>
                  </a:lnTo>
                  <a:lnTo>
                    <a:pt x="14838" y="11780"/>
                  </a:lnTo>
                  <a:lnTo>
                    <a:pt x="14863" y="11780"/>
                  </a:lnTo>
                  <a:lnTo>
                    <a:pt x="14888" y="11830"/>
                  </a:lnTo>
                  <a:lnTo>
                    <a:pt x="14913" y="11855"/>
                  </a:lnTo>
                  <a:lnTo>
                    <a:pt x="14963" y="11880"/>
                  </a:lnTo>
                  <a:lnTo>
                    <a:pt x="14988" y="11930"/>
                  </a:lnTo>
                  <a:lnTo>
                    <a:pt x="15013" y="11955"/>
                  </a:lnTo>
                  <a:lnTo>
                    <a:pt x="15038" y="11980"/>
                  </a:lnTo>
                  <a:lnTo>
                    <a:pt x="15088" y="12030"/>
                  </a:lnTo>
                  <a:lnTo>
                    <a:pt x="15114" y="12055"/>
                  </a:lnTo>
                  <a:lnTo>
                    <a:pt x="15139" y="12105"/>
                  </a:lnTo>
                  <a:lnTo>
                    <a:pt x="15164" y="12130"/>
                  </a:lnTo>
                  <a:lnTo>
                    <a:pt x="15214" y="12155"/>
                  </a:lnTo>
                  <a:lnTo>
                    <a:pt x="15239" y="12206"/>
                  </a:lnTo>
                  <a:lnTo>
                    <a:pt x="15264" y="12231"/>
                  </a:lnTo>
                  <a:lnTo>
                    <a:pt x="15289" y="12281"/>
                  </a:lnTo>
                  <a:lnTo>
                    <a:pt x="15314" y="12306"/>
                  </a:lnTo>
                  <a:lnTo>
                    <a:pt x="15364" y="12356"/>
                  </a:lnTo>
                  <a:lnTo>
                    <a:pt x="15389" y="12381"/>
                  </a:lnTo>
                  <a:lnTo>
                    <a:pt x="15414" y="12431"/>
                  </a:lnTo>
                  <a:lnTo>
                    <a:pt x="15439" y="12456"/>
                  </a:lnTo>
                  <a:lnTo>
                    <a:pt x="15464" y="12506"/>
                  </a:lnTo>
                  <a:lnTo>
                    <a:pt x="15489" y="12531"/>
                  </a:lnTo>
                  <a:lnTo>
                    <a:pt x="15515" y="12582"/>
                  </a:lnTo>
                  <a:lnTo>
                    <a:pt x="15540" y="12632"/>
                  </a:lnTo>
                  <a:lnTo>
                    <a:pt x="15565" y="12657"/>
                  </a:lnTo>
                  <a:lnTo>
                    <a:pt x="15590" y="12707"/>
                  </a:lnTo>
                  <a:lnTo>
                    <a:pt x="15615" y="12732"/>
                  </a:lnTo>
                  <a:lnTo>
                    <a:pt x="15640" y="12782"/>
                  </a:lnTo>
                  <a:lnTo>
                    <a:pt x="15665" y="12832"/>
                  </a:lnTo>
                  <a:lnTo>
                    <a:pt x="15690" y="12857"/>
                  </a:lnTo>
                  <a:lnTo>
                    <a:pt x="15690" y="12882"/>
                  </a:lnTo>
                  <a:lnTo>
                    <a:pt x="15715" y="12907"/>
                  </a:lnTo>
                  <a:lnTo>
                    <a:pt x="15740" y="12957"/>
                  </a:lnTo>
                  <a:lnTo>
                    <a:pt x="15740" y="12983"/>
                  </a:lnTo>
                  <a:lnTo>
                    <a:pt x="15765" y="13033"/>
                  </a:lnTo>
                  <a:lnTo>
                    <a:pt x="15790" y="13083"/>
                  </a:lnTo>
                  <a:lnTo>
                    <a:pt x="15815" y="13108"/>
                  </a:lnTo>
                  <a:lnTo>
                    <a:pt x="15840" y="13158"/>
                  </a:lnTo>
                  <a:lnTo>
                    <a:pt x="15840" y="13208"/>
                  </a:lnTo>
                  <a:lnTo>
                    <a:pt x="15865" y="13258"/>
                  </a:lnTo>
                  <a:lnTo>
                    <a:pt x="15890" y="13308"/>
                  </a:lnTo>
                  <a:lnTo>
                    <a:pt x="15916" y="13333"/>
                  </a:lnTo>
                  <a:lnTo>
                    <a:pt x="15916" y="13384"/>
                  </a:lnTo>
                  <a:lnTo>
                    <a:pt x="15941" y="13434"/>
                  </a:lnTo>
                  <a:lnTo>
                    <a:pt x="15941" y="13484"/>
                  </a:lnTo>
                  <a:lnTo>
                    <a:pt x="15966" y="13534"/>
                  </a:lnTo>
                  <a:lnTo>
                    <a:pt x="15991" y="13559"/>
                  </a:lnTo>
                  <a:lnTo>
                    <a:pt x="15991" y="13609"/>
                  </a:lnTo>
                  <a:lnTo>
                    <a:pt x="16016" y="13659"/>
                  </a:lnTo>
                  <a:lnTo>
                    <a:pt x="16016" y="13709"/>
                  </a:lnTo>
                  <a:lnTo>
                    <a:pt x="16041" y="13760"/>
                  </a:lnTo>
                  <a:lnTo>
                    <a:pt x="16041" y="13810"/>
                  </a:lnTo>
                  <a:lnTo>
                    <a:pt x="16066" y="13860"/>
                  </a:lnTo>
                  <a:lnTo>
                    <a:pt x="16066" y="13910"/>
                  </a:lnTo>
                  <a:lnTo>
                    <a:pt x="16091" y="13960"/>
                  </a:lnTo>
                  <a:lnTo>
                    <a:pt x="16091" y="14010"/>
                  </a:lnTo>
                  <a:lnTo>
                    <a:pt x="16091" y="14060"/>
                  </a:lnTo>
                  <a:lnTo>
                    <a:pt x="16116" y="14110"/>
                  </a:lnTo>
                  <a:lnTo>
                    <a:pt x="16116" y="14135"/>
                  </a:lnTo>
                  <a:lnTo>
                    <a:pt x="16116" y="14186"/>
                  </a:lnTo>
                  <a:lnTo>
                    <a:pt x="16141" y="14236"/>
                  </a:lnTo>
                  <a:lnTo>
                    <a:pt x="16141" y="14286"/>
                  </a:lnTo>
                  <a:lnTo>
                    <a:pt x="16141" y="14311"/>
                  </a:lnTo>
                  <a:lnTo>
                    <a:pt x="16141" y="14336"/>
                  </a:lnTo>
                  <a:lnTo>
                    <a:pt x="16141" y="14411"/>
                  </a:lnTo>
                  <a:lnTo>
                    <a:pt x="16141" y="14461"/>
                  </a:lnTo>
                  <a:lnTo>
                    <a:pt x="16166" y="14511"/>
                  </a:lnTo>
                  <a:lnTo>
                    <a:pt x="16166" y="14562"/>
                  </a:lnTo>
                  <a:lnTo>
                    <a:pt x="16166" y="14612"/>
                  </a:lnTo>
                  <a:lnTo>
                    <a:pt x="16166" y="14662"/>
                  </a:lnTo>
                  <a:lnTo>
                    <a:pt x="16166" y="14712"/>
                  </a:lnTo>
                  <a:lnTo>
                    <a:pt x="16166" y="14762"/>
                  </a:lnTo>
                  <a:lnTo>
                    <a:pt x="16166" y="14812"/>
                  </a:lnTo>
                  <a:lnTo>
                    <a:pt x="16166" y="14862"/>
                  </a:lnTo>
                  <a:lnTo>
                    <a:pt x="16166" y="14912"/>
                  </a:lnTo>
                  <a:lnTo>
                    <a:pt x="16166" y="14963"/>
                  </a:lnTo>
                  <a:lnTo>
                    <a:pt x="16141" y="15013"/>
                  </a:lnTo>
                  <a:lnTo>
                    <a:pt x="16141" y="15063"/>
                  </a:lnTo>
                  <a:lnTo>
                    <a:pt x="16141" y="15113"/>
                  </a:lnTo>
                  <a:lnTo>
                    <a:pt x="16116" y="15163"/>
                  </a:lnTo>
                  <a:lnTo>
                    <a:pt x="16116" y="15213"/>
                  </a:lnTo>
                  <a:lnTo>
                    <a:pt x="16091" y="15263"/>
                  </a:lnTo>
                  <a:lnTo>
                    <a:pt x="16091" y="15313"/>
                  </a:lnTo>
                  <a:lnTo>
                    <a:pt x="16066" y="15338"/>
                  </a:lnTo>
                  <a:lnTo>
                    <a:pt x="16041" y="15389"/>
                  </a:lnTo>
                  <a:lnTo>
                    <a:pt x="16041" y="15439"/>
                  </a:lnTo>
                  <a:lnTo>
                    <a:pt x="16016" y="15489"/>
                  </a:lnTo>
                  <a:lnTo>
                    <a:pt x="15991" y="15514"/>
                  </a:lnTo>
                  <a:lnTo>
                    <a:pt x="15966" y="15564"/>
                  </a:lnTo>
                  <a:lnTo>
                    <a:pt x="15941" y="15614"/>
                  </a:lnTo>
                  <a:lnTo>
                    <a:pt x="15916" y="15639"/>
                  </a:lnTo>
                  <a:lnTo>
                    <a:pt x="15890" y="15689"/>
                  </a:lnTo>
                  <a:lnTo>
                    <a:pt x="15865" y="15714"/>
                  </a:lnTo>
                  <a:lnTo>
                    <a:pt x="15840" y="15765"/>
                  </a:lnTo>
                  <a:lnTo>
                    <a:pt x="15815" y="15790"/>
                  </a:lnTo>
                  <a:lnTo>
                    <a:pt x="15790" y="15840"/>
                  </a:lnTo>
                  <a:lnTo>
                    <a:pt x="15765" y="15865"/>
                  </a:lnTo>
                  <a:lnTo>
                    <a:pt x="15740" y="15890"/>
                  </a:lnTo>
                  <a:lnTo>
                    <a:pt x="15690" y="15940"/>
                  </a:lnTo>
                  <a:lnTo>
                    <a:pt x="15665" y="15965"/>
                  </a:lnTo>
                  <a:lnTo>
                    <a:pt x="15640" y="15990"/>
                  </a:lnTo>
                  <a:lnTo>
                    <a:pt x="15615" y="16040"/>
                  </a:lnTo>
                  <a:lnTo>
                    <a:pt x="15565" y="16065"/>
                  </a:lnTo>
                  <a:lnTo>
                    <a:pt x="15540" y="16090"/>
                  </a:lnTo>
                  <a:lnTo>
                    <a:pt x="15515" y="16115"/>
                  </a:lnTo>
                  <a:lnTo>
                    <a:pt x="15464" y="16140"/>
                  </a:lnTo>
                  <a:lnTo>
                    <a:pt x="15439" y="16191"/>
                  </a:lnTo>
                  <a:lnTo>
                    <a:pt x="15389" y="16216"/>
                  </a:lnTo>
                  <a:lnTo>
                    <a:pt x="15364" y="16241"/>
                  </a:lnTo>
                  <a:lnTo>
                    <a:pt x="15314" y="16266"/>
                  </a:lnTo>
                  <a:lnTo>
                    <a:pt x="15289" y="16291"/>
                  </a:lnTo>
                  <a:lnTo>
                    <a:pt x="15239" y="16316"/>
                  </a:lnTo>
                  <a:lnTo>
                    <a:pt x="15214" y="16341"/>
                  </a:lnTo>
                  <a:lnTo>
                    <a:pt x="15164" y="16366"/>
                  </a:lnTo>
                  <a:lnTo>
                    <a:pt x="15139" y="16391"/>
                  </a:lnTo>
                  <a:lnTo>
                    <a:pt x="15088" y="16416"/>
                  </a:lnTo>
                  <a:lnTo>
                    <a:pt x="15038" y="16441"/>
                  </a:lnTo>
                  <a:lnTo>
                    <a:pt x="15013" y="16441"/>
                  </a:lnTo>
                  <a:lnTo>
                    <a:pt x="14963" y="16466"/>
                  </a:lnTo>
                  <a:lnTo>
                    <a:pt x="14913" y="16491"/>
                  </a:lnTo>
                  <a:lnTo>
                    <a:pt x="14888" y="16516"/>
                  </a:lnTo>
                  <a:lnTo>
                    <a:pt x="14838" y="16541"/>
                  </a:lnTo>
                  <a:lnTo>
                    <a:pt x="14788" y="16567"/>
                  </a:lnTo>
                  <a:lnTo>
                    <a:pt x="14763" y="16567"/>
                  </a:lnTo>
                  <a:lnTo>
                    <a:pt x="14713" y="16592"/>
                  </a:lnTo>
                  <a:lnTo>
                    <a:pt x="14662" y="16617"/>
                  </a:lnTo>
                  <a:lnTo>
                    <a:pt x="14612" y="16617"/>
                  </a:lnTo>
                  <a:lnTo>
                    <a:pt x="14587" y="16642"/>
                  </a:lnTo>
                  <a:lnTo>
                    <a:pt x="14537" y="16667"/>
                  </a:lnTo>
                  <a:lnTo>
                    <a:pt x="14487" y="16667"/>
                  </a:lnTo>
                  <a:lnTo>
                    <a:pt x="14437" y="16692"/>
                  </a:lnTo>
                  <a:lnTo>
                    <a:pt x="14412" y="16717"/>
                  </a:lnTo>
                  <a:lnTo>
                    <a:pt x="14362" y="16717"/>
                  </a:lnTo>
                  <a:lnTo>
                    <a:pt x="14312" y="16742"/>
                  </a:lnTo>
                  <a:lnTo>
                    <a:pt x="14261" y="16767"/>
                  </a:lnTo>
                  <a:lnTo>
                    <a:pt x="14211" y="16767"/>
                  </a:lnTo>
                  <a:lnTo>
                    <a:pt x="14186" y="16792"/>
                  </a:lnTo>
                  <a:lnTo>
                    <a:pt x="14136" y="16792"/>
                  </a:lnTo>
                  <a:lnTo>
                    <a:pt x="14086" y="16817"/>
                  </a:lnTo>
                  <a:lnTo>
                    <a:pt x="14036" y="16817"/>
                  </a:lnTo>
                  <a:lnTo>
                    <a:pt x="13986" y="16842"/>
                  </a:lnTo>
                  <a:lnTo>
                    <a:pt x="13936" y="16842"/>
                  </a:lnTo>
                  <a:lnTo>
                    <a:pt x="13910" y="16867"/>
                  </a:lnTo>
                  <a:lnTo>
                    <a:pt x="13860" y="16867"/>
                  </a:lnTo>
                  <a:lnTo>
                    <a:pt x="13810" y="16892"/>
                  </a:lnTo>
                  <a:lnTo>
                    <a:pt x="13760" y="16892"/>
                  </a:lnTo>
                  <a:lnTo>
                    <a:pt x="13660" y="16917"/>
                  </a:lnTo>
                  <a:lnTo>
                    <a:pt x="13585" y="16917"/>
                  </a:lnTo>
                  <a:lnTo>
                    <a:pt x="13484" y="16942"/>
                  </a:lnTo>
                  <a:lnTo>
                    <a:pt x="13384" y="16968"/>
                  </a:lnTo>
                  <a:lnTo>
                    <a:pt x="13309" y="16968"/>
                  </a:lnTo>
                  <a:lnTo>
                    <a:pt x="13209" y="16993"/>
                  </a:lnTo>
                  <a:lnTo>
                    <a:pt x="13108" y="17018"/>
                  </a:lnTo>
                  <a:lnTo>
                    <a:pt x="12933" y="17018"/>
                  </a:lnTo>
                  <a:lnTo>
                    <a:pt x="12858" y="17043"/>
                  </a:lnTo>
                  <a:lnTo>
                    <a:pt x="12682" y="17043"/>
                  </a:lnTo>
                  <a:lnTo>
                    <a:pt x="12582" y="17068"/>
                  </a:lnTo>
                  <a:lnTo>
                    <a:pt x="11755" y="17068"/>
                  </a:lnTo>
                  <a:lnTo>
                    <a:pt x="11680" y="17043"/>
                  </a:lnTo>
                  <a:lnTo>
                    <a:pt x="11580" y="17043"/>
                  </a:lnTo>
                  <a:lnTo>
                    <a:pt x="11379" y="17018"/>
                  </a:lnTo>
                  <a:lnTo>
                    <a:pt x="11304" y="16993"/>
                  </a:lnTo>
                  <a:lnTo>
                    <a:pt x="11028" y="16968"/>
                  </a:lnTo>
                  <a:lnTo>
                    <a:pt x="10753" y="16917"/>
                  </a:lnTo>
                  <a:lnTo>
                    <a:pt x="10502" y="16892"/>
                  </a:lnTo>
                  <a:lnTo>
                    <a:pt x="10226" y="16867"/>
                  </a:lnTo>
                  <a:lnTo>
                    <a:pt x="9951" y="16817"/>
                  </a:lnTo>
                  <a:lnTo>
                    <a:pt x="9675" y="16792"/>
                  </a:lnTo>
                  <a:lnTo>
                    <a:pt x="9399" y="16767"/>
                  </a:lnTo>
                  <a:lnTo>
                    <a:pt x="9124" y="16717"/>
                  </a:lnTo>
                  <a:lnTo>
                    <a:pt x="8848" y="16692"/>
                  </a:lnTo>
                  <a:lnTo>
                    <a:pt x="8697" y="16692"/>
                  </a:lnTo>
                  <a:lnTo>
                    <a:pt x="8572" y="16667"/>
                  </a:lnTo>
                  <a:lnTo>
                    <a:pt x="8296" y="16642"/>
                  </a:lnTo>
                  <a:lnTo>
                    <a:pt x="7996" y="16617"/>
                  </a:lnTo>
                  <a:lnTo>
                    <a:pt x="7720" y="16592"/>
                  </a:lnTo>
                  <a:lnTo>
                    <a:pt x="7444" y="16567"/>
                  </a:lnTo>
                  <a:lnTo>
                    <a:pt x="7169" y="16541"/>
                  </a:lnTo>
                  <a:lnTo>
                    <a:pt x="6893" y="16516"/>
                  </a:lnTo>
                  <a:lnTo>
                    <a:pt x="6592" y="16516"/>
                  </a:lnTo>
                  <a:lnTo>
                    <a:pt x="6467" y="16491"/>
                  </a:lnTo>
                  <a:lnTo>
                    <a:pt x="6316" y="16491"/>
                  </a:lnTo>
                  <a:lnTo>
                    <a:pt x="6166" y="16466"/>
                  </a:lnTo>
                  <a:lnTo>
                    <a:pt x="5890" y="16466"/>
                  </a:lnTo>
                  <a:lnTo>
                    <a:pt x="5740" y="16441"/>
                  </a:lnTo>
                  <a:lnTo>
                    <a:pt x="5339" y="16441"/>
                  </a:lnTo>
                  <a:lnTo>
                    <a:pt x="5189" y="16416"/>
                  </a:lnTo>
                  <a:lnTo>
                    <a:pt x="4763" y="16416"/>
                  </a:lnTo>
                  <a:lnTo>
                    <a:pt x="4612" y="16391"/>
                  </a:lnTo>
                  <a:lnTo>
                    <a:pt x="2206" y="16391"/>
                  </a:lnTo>
                  <a:lnTo>
                    <a:pt x="2056" y="16416"/>
                  </a:lnTo>
                  <a:lnTo>
                    <a:pt x="1630" y="16416"/>
                  </a:lnTo>
                  <a:lnTo>
                    <a:pt x="1479" y="16441"/>
                  </a:lnTo>
                  <a:lnTo>
                    <a:pt x="1204" y="16441"/>
                  </a:lnTo>
                  <a:lnTo>
                    <a:pt x="1053" y="16466"/>
                  </a:lnTo>
                  <a:lnTo>
                    <a:pt x="778" y="16466"/>
                  </a:lnTo>
                  <a:lnTo>
                    <a:pt x="627" y="16491"/>
                  </a:lnTo>
                  <a:lnTo>
                    <a:pt x="502" y="16491"/>
                  </a:lnTo>
                  <a:lnTo>
                    <a:pt x="377" y="16516"/>
                  </a:lnTo>
                  <a:cubicBezTo>
                    <a:pt x="176" y="17644"/>
                    <a:pt x="51" y="18772"/>
                    <a:pt x="1" y="19900"/>
                  </a:cubicBezTo>
                  <a:lnTo>
                    <a:pt x="26" y="19900"/>
                  </a:lnTo>
                  <a:lnTo>
                    <a:pt x="51" y="19875"/>
                  </a:lnTo>
                  <a:lnTo>
                    <a:pt x="101" y="19850"/>
                  </a:lnTo>
                  <a:lnTo>
                    <a:pt x="126" y="19850"/>
                  </a:lnTo>
                  <a:lnTo>
                    <a:pt x="226" y="19800"/>
                  </a:lnTo>
                  <a:lnTo>
                    <a:pt x="301" y="19775"/>
                  </a:lnTo>
                  <a:lnTo>
                    <a:pt x="377" y="19724"/>
                  </a:lnTo>
                  <a:lnTo>
                    <a:pt x="452" y="19699"/>
                  </a:lnTo>
                  <a:lnTo>
                    <a:pt x="552" y="19649"/>
                  </a:lnTo>
                  <a:lnTo>
                    <a:pt x="627" y="19624"/>
                  </a:lnTo>
                  <a:lnTo>
                    <a:pt x="702" y="19599"/>
                  </a:lnTo>
                  <a:lnTo>
                    <a:pt x="803" y="19574"/>
                  </a:lnTo>
                  <a:lnTo>
                    <a:pt x="878" y="19524"/>
                  </a:lnTo>
                  <a:lnTo>
                    <a:pt x="953" y="19499"/>
                  </a:lnTo>
                  <a:lnTo>
                    <a:pt x="1053" y="19474"/>
                  </a:lnTo>
                  <a:lnTo>
                    <a:pt x="1128" y="19449"/>
                  </a:lnTo>
                  <a:lnTo>
                    <a:pt x="1204" y="19424"/>
                  </a:lnTo>
                  <a:lnTo>
                    <a:pt x="1304" y="19399"/>
                  </a:lnTo>
                  <a:lnTo>
                    <a:pt x="1379" y="19374"/>
                  </a:lnTo>
                  <a:lnTo>
                    <a:pt x="1479" y="19349"/>
                  </a:lnTo>
                  <a:lnTo>
                    <a:pt x="1555" y="19323"/>
                  </a:lnTo>
                  <a:lnTo>
                    <a:pt x="1655" y="19298"/>
                  </a:lnTo>
                  <a:lnTo>
                    <a:pt x="1730" y="19273"/>
                  </a:lnTo>
                  <a:lnTo>
                    <a:pt x="1830" y="19248"/>
                  </a:lnTo>
                  <a:lnTo>
                    <a:pt x="1905" y="19248"/>
                  </a:lnTo>
                  <a:lnTo>
                    <a:pt x="1981" y="19223"/>
                  </a:lnTo>
                  <a:lnTo>
                    <a:pt x="2081" y="19198"/>
                  </a:lnTo>
                  <a:lnTo>
                    <a:pt x="2156" y="19173"/>
                  </a:lnTo>
                  <a:lnTo>
                    <a:pt x="2256" y="19173"/>
                  </a:lnTo>
                  <a:lnTo>
                    <a:pt x="2331" y="19148"/>
                  </a:lnTo>
                  <a:lnTo>
                    <a:pt x="2432" y="19123"/>
                  </a:lnTo>
                  <a:lnTo>
                    <a:pt x="2507" y="19123"/>
                  </a:lnTo>
                  <a:lnTo>
                    <a:pt x="2607" y="19098"/>
                  </a:lnTo>
                  <a:lnTo>
                    <a:pt x="2682" y="19073"/>
                  </a:lnTo>
                  <a:lnTo>
                    <a:pt x="2783" y="19073"/>
                  </a:lnTo>
                  <a:lnTo>
                    <a:pt x="2858" y="19048"/>
                  </a:lnTo>
                  <a:lnTo>
                    <a:pt x="2958" y="19048"/>
                  </a:lnTo>
                  <a:lnTo>
                    <a:pt x="3033" y="19023"/>
                  </a:lnTo>
                  <a:lnTo>
                    <a:pt x="3209" y="18998"/>
                  </a:lnTo>
                  <a:lnTo>
                    <a:pt x="3384" y="18973"/>
                  </a:lnTo>
                  <a:lnTo>
                    <a:pt x="3560" y="18948"/>
                  </a:lnTo>
                  <a:lnTo>
                    <a:pt x="3735" y="18922"/>
                  </a:lnTo>
                  <a:lnTo>
                    <a:pt x="3785" y="18922"/>
                  </a:lnTo>
                  <a:lnTo>
                    <a:pt x="3860" y="18897"/>
                  </a:lnTo>
                  <a:lnTo>
                    <a:pt x="4011" y="18897"/>
                  </a:lnTo>
                  <a:lnTo>
                    <a:pt x="4011" y="18872"/>
                  </a:lnTo>
                  <a:lnTo>
                    <a:pt x="4362" y="18872"/>
                  </a:lnTo>
                  <a:lnTo>
                    <a:pt x="4412" y="18847"/>
                  </a:lnTo>
                  <a:lnTo>
                    <a:pt x="5189" y="18847"/>
                  </a:lnTo>
                  <a:lnTo>
                    <a:pt x="5239" y="18872"/>
                  </a:lnTo>
                  <a:lnTo>
                    <a:pt x="5590" y="18872"/>
                  </a:lnTo>
                  <a:lnTo>
                    <a:pt x="5640" y="18897"/>
                  </a:lnTo>
                  <a:lnTo>
                    <a:pt x="5840" y="18897"/>
                  </a:lnTo>
                  <a:lnTo>
                    <a:pt x="5915" y="18922"/>
                  </a:lnTo>
                  <a:lnTo>
                    <a:pt x="6066" y="18922"/>
                  </a:lnTo>
                  <a:lnTo>
                    <a:pt x="6116" y="18948"/>
                  </a:lnTo>
                  <a:lnTo>
                    <a:pt x="6241" y="18948"/>
                  </a:lnTo>
                  <a:lnTo>
                    <a:pt x="6316" y="18973"/>
                  </a:lnTo>
                  <a:lnTo>
                    <a:pt x="6442" y="18973"/>
                  </a:lnTo>
                  <a:lnTo>
                    <a:pt x="6517" y="18998"/>
                  </a:lnTo>
                  <a:lnTo>
                    <a:pt x="6592" y="18998"/>
                  </a:lnTo>
                  <a:lnTo>
                    <a:pt x="6642" y="19023"/>
                  </a:lnTo>
                  <a:lnTo>
                    <a:pt x="6717" y="19023"/>
                  </a:lnTo>
                  <a:lnTo>
                    <a:pt x="6793" y="19048"/>
                  </a:lnTo>
                  <a:lnTo>
                    <a:pt x="6843" y="19048"/>
                  </a:lnTo>
                  <a:lnTo>
                    <a:pt x="6918" y="19073"/>
                  </a:lnTo>
                  <a:lnTo>
                    <a:pt x="6968" y="19073"/>
                  </a:lnTo>
                  <a:lnTo>
                    <a:pt x="7043" y="19098"/>
                  </a:lnTo>
                  <a:lnTo>
                    <a:pt x="7118" y="19098"/>
                  </a:lnTo>
                  <a:lnTo>
                    <a:pt x="7169" y="19123"/>
                  </a:lnTo>
                  <a:lnTo>
                    <a:pt x="7244" y="19123"/>
                  </a:lnTo>
                  <a:lnTo>
                    <a:pt x="7369" y="19148"/>
                  </a:lnTo>
                  <a:lnTo>
                    <a:pt x="7494" y="19198"/>
                  </a:lnTo>
                  <a:lnTo>
                    <a:pt x="7620" y="19223"/>
                  </a:lnTo>
                  <a:lnTo>
                    <a:pt x="7770" y="19248"/>
                  </a:lnTo>
                  <a:lnTo>
                    <a:pt x="7895" y="19298"/>
                  </a:lnTo>
                  <a:lnTo>
                    <a:pt x="8021" y="19323"/>
                  </a:lnTo>
                  <a:lnTo>
                    <a:pt x="8146" y="19349"/>
                  </a:lnTo>
                  <a:lnTo>
                    <a:pt x="8271" y="19399"/>
                  </a:lnTo>
                  <a:lnTo>
                    <a:pt x="8397" y="19424"/>
                  </a:lnTo>
                  <a:lnTo>
                    <a:pt x="8522" y="19474"/>
                  </a:lnTo>
                  <a:lnTo>
                    <a:pt x="8647" y="19499"/>
                  </a:lnTo>
                  <a:lnTo>
                    <a:pt x="8773" y="19549"/>
                  </a:lnTo>
                  <a:lnTo>
                    <a:pt x="8923" y="19599"/>
                  </a:lnTo>
                  <a:lnTo>
                    <a:pt x="9048" y="19624"/>
                  </a:lnTo>
                  <a:lnTo>
                    <a:pt x="9073" y="19649"/>
                  </a:lnTo>
                  <a:lnTo>
                    <a:pt x="9174" y="19674"/>
                  </a:lnTo>
                  <a:lnTo>
                    <a:pt x="9299" y="19724"/>
                  </a:lnTo>
                  <a:lnTo>
                    <a:pt x="9424" y="19775"/>
                  </a:lnTo>
                  <a:lnTo>
                    <a:pt x="9550" y="19825"/>
                  </a:lnTo>
                  <a:lnTo>
                    <a:pt x="9675" y="19850"/>
                  </a:lnTo>
                  <a:lnTo>
                    <a:pt x="9775" y="19900"/>
                  </a:lnTo>
                  <a:lnTo>
                    <a:pt x="9900" y="19950"/>
                  </a:lnTo>
                  <a:lnTo>
                    <a:pt x="10026" y="20000"/>
                  </a:lnTo>
                  <a:lnTo>
                    <a:pt x="10151" y="20050"/>
                  </a:lnTo>
                  <a:lnTo>
                    <a:pt x="10276" y="20100"/>
                  </a:lnTo>
                  <a:lnTo>
                    <a:pt x="10402" y="20151"/>
                  </a:lnTo>
                  <a:lnTo>
                    <a:pt x="10527" y="20201"/>
                  </a:lnTo>
                  <a:lnTo>
                    <a:pt x="10778" y="20301"/>
                  </a:lnTo>
                  <a:lnTo>
                    <a:pt x="11028" y="20401"/>
                  </a:lnTo>
                  <a:lnTo>
                    <a:pt x="11254" y="20501"/>
                  </a:lnTo>
                  <a:lnTo>
                    <a:pt x="11504" y="20602"/>
                  </a:lnTo>
                  <a:lnTo>
                    <a:pt x="12006" y="20802"/>
                  </a:lnTo>
                  <a:lnTo>
                    <a:pt x="12231" y="20902"/>
                  </a:lnTo>
                  <a:lnTo>
                    <a:pt x="12482" y="21003"/>
                  </a:lnTo>
                  <a:lnTo>
                    <a:pt x="12733" y="21103"/>
                  </a:lnTo>
                  <a:lnTo>
                    <a:pt x="12833" y="21153"/>
                  </a:lnTo>
                  <a:lnTo>
                    <a:pt x="12958" y="21203"/>
                  </a:lnTo>
                  <a:lnTo>
                    <a:pt x="13083" y="21253"/>
                  </a:lnTo>
                  <a:lnTo>
                    <a:pt x="13209" y="21278"/>
                  </a:lnTo>
                  <a:lnTo>
                    <a:pt x="13284" y="21328"/>
                  </a:lnTo>
                  <a:lnTo>
                    <a:pt x="13334" y="21328"/>
                  </a:lnTo>
                  <a:lnTo>
                    <a:pt x="13459" y="21379"/>
                  </a:lnTo>
                  <a:lnTo>
                    <a:pt x="13560" y="21429"/>
                  </a:lnTo>
                  <a:lnTo>
                    <a:pt x="13685" y="21479"/>
                  </a:lnTo>
                  <a:lnTo>
                    <a:pt x="13810" y="21529"/>
                  </a:lnTo>
                  <a:lnTo>
                    <a:pt x="13936" y="21579"/>
                  </a:lnTo>
                  <a:lnTo>
                    <a:pt x="14036" y="21629"/>
                  </a:lnTo>
                  <a:lnTo>
                    <a:pt x="14161" y="21654"/>
                  </a:lnTo>
                  <a:lnTo>
                    <a:pt x="14286" y="21704"/>
                  </a:lnTo>
                  <a:lnTo>
                    <a:pt x="14412" y="21755"/>
                  </a:lnTo>
                  <a:lnTo>
                    <a:pt x="14537" y="21805"/>
                  </a:lnTo>
                  <a:lnTo>
                    <a:pt x="14662" y="21830"/>
                  </a:lnTo>
                  <a:lnTo>
                    <a:pt x="14763" y="21880"/>
                  </a:lnTo>
                  <a:lnTo>
                    <a:pt x="14888" y="21905"/>
                  </a:lnTo>
                  <a:lnTo>
                    <a:pt x="15013" y="21955"/>
                  </a:lnTo>
                  <a:lnTo>
                    <a:pt x="15139" y="21980"/>
                  </a:lnTo>
                  <a:lnTo>
                    <a:pt x="15264" y="22030"/>
                  </a:lnTo>
                  <a:lnTo>
                    <a:pt x="15389" y="22055"/>
                  </a:lnTo>
                  <a:lnTo>
                    <a:pt x="15489" y="22105"/>
                  </a:lnTo>
                  <a:lnTo>
                    <a:pt x="15615" y="22130"/>
                  </a:lnTo>
                  <a:lnTo>
                    <a:pt x="15740" y="22156"/>
                  </a:lnTo>
                  <a:lnTo>
                    <a:pt x="15815" y="22181"/>
                  </a:lnTo>
                  <a:lnTo>
                    <a:pt x="15865" y="22206"/>
                  </a:lnTo>
                  <a:lnTo>
                    <a:pt x="15916" y="22206"/>
                  </a:lnTo>
                  <a:lnTo>
                    <a:pt x="15991" y="22231"/>
                  </a:lnTo>
                  <a:lnTo>
                    <a:pt x="16041" y="22231"/>
                  </a:lnTo>
                  <a:lnTo>
                    <a:pt x="16116" y="22256"/>
                  </a:lnTo>
                  <a:lnTo>
                    <a:pt x="16166" y="22256"/>
                  </a:lnTo>
                  <a:lnTo>
                    <a:pt x="16241" y="22281"/>
                  </a:lnTo>
                  <a:lnTo>
                    <a:pt x="16291" y="22281"/>
                  </a:lnTo>
                  <a:lnTo>
                    <a:pt x="16367" y="22306"/>
                  </a:lnTo>
                  <a:lnTo>
                    <a:pt x="16417" y="22306"/>
                  </a:lnTo>
                  <a:lnTo>
                    <a:pt x="16467" y="22331"/>
                  </a:lnTo>
                  <a:lnTo>
                    <a:pt x="16542" y="22331"/>
                  </a:lnTo>
                  <a:lnTo>
                    <a:pt x="16592" y="22356"/>
                  </a:lnTo>
                  <a:lnTo>
                    <a:pt x="16667" y="22356"/>
                  </a:lnTo>
                  <a:lnTo>
                    <a:pt x="16718" y="22381"/>
                  </a:lnTo>
                  <a:lnTo>
                    <a:pt x="16843" y="22381"/>
                  </a:lnTo>
                  <a:lnTo>
                    <a:pt x="16918" y="22406"/>
                  </a:lnTo>
                  <a:lnTo>
                    <a:pt x="16968" y="22406"/>
                  </a:lnTo>
                  <a:lnTo>
                    <a:pt x="17043" y="22431"/>
                  </a:lnTo>
                  <a:lnTo>
                    <a:pt x="17219" y="22431"/>
                  </a:lnTo>
                  <a:lnTo>
                    <a:pt x="17294" y="22456"/>
                  </a:lnTo>
                  <a:lnTo>
                    <a:pt x="17469" y="22456"/>
                  </a:lnTo>
                  <a:lnTo>
                    <a:pt x="17545" y="22481"/>
                  </a:lnTo>
                  <a:lnTo>
                    <a:pt x="17795" y="22481"/>
                  </a:lnTo>
                  <a:lnTo>
                    <a:pt x="17845" y="22506"/>
                  </a:lnTo>
                  <a:lnTo>
                    <a:pt x="18697" y="22506"/>
                  </a:lnTo>
                  <a:lnTo>
                    <a:pt x="18748" y="22481"/>
                  </a:lnTo>
                  <a:lnTo>
                    <a:pt x="18998" y="22481"/>
                  </a:lnTo>
                  <a:lnTo>
                    <a:pt x="19073" y="22456"/>
                  </a:lnTo>
                  <a:lnTo>
                    <a:pt x="19274" y="22456"/>
                  </a:lnTo>
                  <a:lnTo>
                    <a:pt x="19349" y="22431"/>
                  </a:lnTo>
                  <a:lnTo>
                    <a:pt x="19474" y="22431"/>
                  </a:lnTo>
                  <a:lnTo>
                    <a:pt x="19525" y="22406"/>
                  </a:lnTo>
                  <a:lnTo>
                    <a:pt x="19600" y="22406"/>
                  </a:lnTo>
                  <a:lnTo>
                    <a:pt x="19675" y="22381"/>
                  </a:lnTo>
                  <a:lnTo>
                    <a:pt x="19725" y="22381"/>
                  </a:lnTo>
                  <a:lnTo>
                    <a:pt x="19800" y="22356"/>
                  </a:lnTo>
                  <a:lnTo>
                    <a:pt x="19875" y="22356"/>
                  </a:lnTo>
                  <a:lnTo>
                    <a:pt x="19926" y="22331"/>
                  </a:lnTo>
                  <a:lnTo>
                    <a:pt x="20001" y="22331"/>
                  </a:lnTo>
                  <a:lnTo>
                    <a:pt x="20026" y="22306"/>
                  </a:lnTo>
                  <a:lnTo>
                    <a:pt x="20076" y="22306"/>
                  </a:lnTo>
                  <a:lnTo>
                    <a:pt x="20101" y="22281"/>
                  </a:lnTo>
                  <a:lnTo>
                    <a:pt x="20126" y="22281"/>
                  </a:lnTo>
                  <a:lnTo>
                    <a:pt x="20151" y="22256"/>
                  </a:lnTo>
                  <a:lnTo>
                    <a:pt x="20201" y="22256"/>
                  </a:lnTo>
                  <a:lnTo>
                    <a:pt x="20226" y="22231"/>
                  </a:lnTo>
                  <a:lnTo>
                    <a:pt x="20251" y="22231"/>
                  </a:lnTo>
                  <a:lnTo>
                    <a:pt x="20276" y="22206"/>
                  </a:lnTo>
                  <a:lnTo>
                    <a:pt x="20302" y="22206"/>
                  </a:lnTo>
                  <a:lnTo>
                    <a:pt x="20327" y="22181"/>
                  </a:lnTo>
                  <a:lnTo>
                    <a:pt x="20352" y="22181"/>
                  </a:lnTo>
                  <a:lnTo>
                    <a:pt x="20377" y="22156"/>
                  </a:lnTo>
                  <a:lnTo>
                    <a:pt x="20402" y="22156"/>
                  </a:lnTo>
                  <a:lnTo>
                    <a:pt x="20402" y="22130"/>
                  </a:lnTo>
                  <a:lnTo>
                    <a:pt x="20427" y="22130"/>
                  </a:lnTo>
                  <a:lnTo>
                    <a:pt x="20452" y="22105"/>
                  </a:lnTo>
                  <a:lnTo>
                    <a:pt x="20477" y="22080"/>
                  </a:lnTo>
                  <a:lnTo>
                    <a:pt x="20502" y="22055"/>
                  </a:lnTo>
                  <a:lnTo>
                    <a:pt x="20527" y="22055"/>
                  </a:lnTo>
                  <a:lnTo>
                    <a:pt x="20527" y="22030"/>
                  </a:lnTo>
                  <a:lnTo>
                    <a:pt x="20552" y="22005"/>
                  </a:lnTo>
                  <a:lnTo>
                    <a:pt x="20577" y="22005"/>
                  </a:lnTo>
                  <a:lnTo>
                    <a:pt x="20577" y="21980"/>
                  </a:lnTo>
                  <a:lnTo>
                    <a:pt x="20602" y="21955"/>
                  </a:lnTo>
                  <a:lnTo>
                    <a:pt x="20627" y="21930"/>
                  </a:lnTo>
                  <a:lnTo>
                    <a:pt x="20652" y="21905"/>
                  </a:lnTo>
                  <a:lnTo>
                    <a:pt x="20677" y="21880"/>
                  </a:lnTo>
                  <a:lnTo>
                    <a:pt x="20677" y="21855"/>
                  </a:lnTo>
                  <a:lnTo>
                    <a:pt x="20703" y="21830"/>
                  </a:lnTo>
                  <a:lnTo>
                    <a:pt x="20728" y="21805"/>
                  </a:lnTo>
                  <a:lnTo>
                    <a:pt x="20728" y="21780"/>
                  </a:lnTo>
                  <a:lnTo>
                    <a:pt x="20753" y="21755"/>
                  </a:lnTo>
                  <a:lnTo>
                    <a:pt x="20778" y="21729"/>
                  </a:lnTo>
                  <a:lnTo>
                    <a:pt x="20778" y="21704"/>
                  </a:lnTo>
                  <a:lnTo>
                    <a:pt x="20803" y="21679"/>
                  </a:lnTo>
                  <a:lnTo>
                    <a:pt x="20803" y="21654"/>
                  </a:lnTo>
                  <a:lnTo>
                    <a:pt x="20828" y="21654"/>
                  </a:lnTo>
                  <a:lnTo>
                    <a:pt x="20828" y="21629"/>
                  </a:lnTo>
                  <a:lnTo>
                    <a:pt x="20828" y="21604"/>
                  </a:lnTo>
                  <a:lnTo>
                    <a:pt x="20853" y="21579"/>
                  </a:lnTo>
                  <a:lnTo>
                    <a:pt x="20853" y="21554"/>
                  </a:lnTo>
                  <a:lnTo>
                    <a:pt x="20878" y="21529"/>
                  </a:lnTo>
                  <a:lnTo>
                    <a:pt x="20878" y="21504"/>
                  </a:lnTo>
                  <a:lnTo>
                    <a:pt x="20878" y="21479"/>
                  </a:lnTo>
                  <a:lnTo>
                    <a:pt x="20903" y="21454"/>
                  </a:lnTo>
                  <a:lnTo>
                    <a:pt x="20903" y="21429"/>
                  </a:lnTo>
                  <a:lnTo>
                    <a:pt x="20903" y="21404"/>
                  </a:lnTo>
                  <a:lnTo>
                    <a:pt x="20928" y="21404"/>
                  </a:lnTo>
                  <a:lnTo>
                    <a:pt x="20928" y="21379"/>
                  </a:lnTo>
                  <a:lnTo>
                    <a:pt x="20928" y="21354"/>
                  </a:lnTo>
                  <a:lnTo>
                    <a:pt x="20928" y="21328"/>
                  </a:lnTo>
                  <a:lnTo>
                    <a:pt x="20953" y="21303"/>
                  </a:lnTo>
                  <a:lnTo>
                    <a:pt x="20953" y="21278"/>
                  </a:lnTo>
                  <a:lnTo>
                    <a:pt x="20953" y="21253"/>
                  </a:lnTo>
                  <a:lnTo>
                    <a:pt x="20953" y="21228"/>
                  </a:lnTo>
                  <a:lnTo>
                    <a:pt x="20978" y="21203"/>
                  </a:lnTo>
                  <a:lnTo>
                    <a:pt x="20978" y="21178"/>
                  </a:lnTo>
                  <a:lnTo>
                    <a:pt x="20978" y="21153"/>
                  </a:lnTo>
                  <a:lnTo>
                    <a:pt x="20978" y="21103"/>
                  </a:lnTo>
                  <a:lnTo>
                    <a:pt x="21003" y="21028"/>
                  </a:lnTo>
                  <a:lnTo>
                    <a:pt x="21003" y="20978"/>
                  </a:lnTo>
                  <a:lnTo>
                    <a:pt x="21003" y="20927"/>
                  </a:lnTo>
                  <a:lnTo>
                    <a:pt x="21028" y="20877"/>
                  </a:lnTo>
                  <a:lnTo>
                    <a:pt x="21028" y="20827"/>
                  </a:lnTo>
                  <a:lnTo>
                    <a:pt x="21028" y="20777"/>
                  </a:lnTo>
                  <a:lnTo>
                    <a:pt x="21028" y="20727"/>
                  </a:lnTo>
                  <a:lnTo>
                    <a:pt x="21028" y="20652"/>
                  </a:lnTo>
                  <a:lnTo>
                    <a:pt x="21028" y="20602"/>
                  </a:lnTo>
                  <a:lnTo>
                    <a:pt x="21028" y="20552"/>
                  </a:lnTo>
                  <a:lnTo>
                    <a:pt x="21028" y="20501"/>
                  </a:lnTo>
                  <a:lnTo>
                    <a:pt x="21028" y="20451"/>
                  </a:lnTo>
                  <a:lnTo>
                    <a:pt x="21028" y="20401"/>
                  </a:lnTo>
                  <a:lnTo>
                    <a:pt x="21028" y="20326"/>
                  </a:lnTo>
                  <a:lnTo>
                    <a:pt x="21003" y="20276"/>
                  </a:lnTo>
                  <a:lnTo>
                    <a:pt x="21003" y="20226"/>
                  </a:lnTo>
                  <a:lnTo>
                    <a:pt x="21003" y="20176"/>
                  </a:lnTo>
                  <a:lnTo>
                    <a:pt x="21003" y="20125"/>
                  </a:lnTo>
                  <a:lnTo>
                    <a:pt x="20978" y="20075"/>
                  </a:lnTo>
                  <a:lnTo>
                    <a:pt x="20978" y="20025"/>
                  </a:lnTo>
                  <a:lnTo>
                    <a:pt x="20978" y="19950"/>
                  </a:lnTo>
                  <a:lnTo>
                    <a:pt x="20953" y="19900"/>
                  </a:lnTo>
                  <a:lnTo>
                    <a:pt x="20953" y="19850"/>
                  </a:lnTo>
                  <a:lnTo>
                    <a:pt x="20928" y="19800"/>
                  </a:lnTo>
                  <a:lnTo>
                    <a:pt x="20928" y="19750"/>
                  </a:lnTo>
                  <a:lnTo>
                    <a:pt x="20903" y="19699"/>
                  </a:lnTo>
                  <a:lnTo>
                    <a:pt x="20903" y="19649"/>
                  </a:lnTo>
                  <a:lnTo>
                    <a:pt x="20878" y="19624"/>
                  </a:lnTo>
                  <a:lnTo>
                    <a:pt x="20878" y="19574"/>
                  </a:lnTo>
                  <a:lnTo>
                    <a:pt x="20853" y="19524"/>
                  </a:lnTo>
                  <a:lnTo>
                    <a:pt x="20853" y="19499"/>
                  </a:lnTo>
                  <a:lnTo>
                    <a:pt x="20828" y="19449"/>
                  </a:lnTo>
                  <a:lnTo>
                    <a:pt x="20803" y="19424"/>
                  </a:lnTo>
                  <a:lnTo>
                    <a:pt x="20803" y="19374"/>
                  </a:lnTo>
                  <a:lnTo>
                    <a:pt x="20778" y="19349"/>
                  </a:lnTo>
                  <a:lnTo>
                    <a:pt x="20753" y="19298"/>
                  </a:lnTo>
                  <a:lnTo>
                    <a:pt x="20753" y="19273"/>
                  </a:lnTo>
                  <a:lnTo>
                    <a:pt x="20728" y="19223"/>
                  </a:lnTo>
                  <a:lnTo>
                    <a:pt x="20703" y="19173"/>
                  </a:lnTo>
                  <a:lnTo>
                    <a:pt x="20677" y="19148"/>
                  </a:lnTo>
                  <a:lnTo>
                    <a:pt x="20677" y="19098"/>
                  </a:lnTo>
                  <a:lnTo>
                    <a:pt x="20652" y="19073"/>
                  </a:lnTo>
                  <a:lnTo>
                    <a:pt x="20627" y="19023"/>
                  </a:lnTo>
                  <a:lnTo>
                    <a:pt x="20602" y="18973"/>
                  </a:lnTo>
                  <a:lnTo>
                    <a:pt x="20577" y="18948"/>
                  </a:lnTo>
                  <a:lnTo>
                    <a:pt x="20552" y="18897"/>
                  </a:lnTo>
                  <a:lnTo>
                    <a:pt x="20527" y="18872"/>
                  </a:lnTo>
                  <a:lnTo>
                    <a:pt x="20502" y="18822"/>
                  </a:lnTo>
                  <a:lnTo>
                    <a:pt x="20477" y="18772"/>
                  </a:lnTo>
                  <a:lnTo>
                    <a:pt x="20452" y="18747"/>
                  </a:lnTo>
                  <a:lnTo>
                    <a:pt x="20427" y="18697"/>
                  </a:lnTo>
                  <a:lnTo>
                    <a:pt x="20402" y="18672"/>
                  </a:lnTo>
                  <a:lnTo>
                    <a:pt x="20352" y="18572"/>
                  </a:lnTo>
                  <a:lnTo>
                    <a:pt x="20302" y="18496"/>
                  </a:lnTo>
                  <a:lnTo>
                    <a:pt x="20251" y="18421"/>
                  </a:lnTo>
                  <a:lnTo>
                    <a:pt x="20176" y="18346"/>
                  </a:lnTo>
                  <a:lnTo>
                    <a:pt x="20126" y="18271"/>
                  </a:lnTo>
                  <a:lnTo>
                    <a:pt x="20076" y="18171"/>
                  </a:lnTo>
                  <a:lnTo>
                    <a:pt x="20001" y="18095"/>
                  </a:lnTo>
                  <a:lnTo>
                    <a:pt x="19951" y="18020"/>
                  </a:lnTo>
                  <a:lnTo>
                    <a:pt x="19825" y="17845"/>
                  </a:lnTo>
                  <a:lnTo>
                    <a:pt x="19700" y="17694"/>
                  </a:lnTo>
                  <a:lnTo>
                    <a:pt x="19650" y="17594"/>
                  </a:lnTo>
                  <a:lnTo>
                    <a:pt x="19575" y="17519"/>
                  </a:lnTo>
                  <a:lnTo>
                    <a:pt x="19525" y="17444"/>
                  </a:lnTo>
                  <a:lnTo>
                    <a:pt x="19474" y="17369"/>
                  </a:lnTo>
                  <a:lnTo>
                    <a:pt x="19399" y="17268"/>
                  </a:lnTo>
                  <a:lnTo>
                    <a:pt x="19349" y="17193"/>
                  </a:lnTo>
                  <a:lnTo>
                    <a:pt x="19299" y="17118"/>
                  </a:lnTo>
                  <a:lnTo>
                    <a:pt x="19274" y="17068"/>
                  </a:lnTo>
                  <a:lnTo>
                    <a:pt x="19249" y="17018"/>
                  </a:lnTo>
                  <a:lnTo>
                    <a:pt x="19199" y="16993"/>
                  </a:lnTo>
                  <a:lnTo>
                    <a:pt x="19174" y="16942"/>
                  </a:lnTo>
                  <a:lnTo>
                    <a:pt x="19149" y="16892"/>
                  </a:lnTo>
                  <a:lnTo>
                    <a:pt x="19124" y="16842"/>
                  </a:lnTo>
                  <a:lnTo>
                    <a:pt x="19098" y="16817"/>
                  </a:lnTo>
                  <a:lnTo>
                    <a:pt x="19073" y="16767"/>
                  </a:lnTo>
                  <a:lnTo>
                    <a:pt x="19048" y="16717"/>
                  </a:lnTo>
                  <a:lnTo>
                    <a:pt x="19023" y="16692"/>
                  </a:lnTo>
                  <a:lnTo>
                    <a:pt x="18998" y="16642"/>
                  </a:lnTo>
                  <a:lnTo>
                    <a:pt x="18998" y="16592"/>
                  </a:lnTo>
                  <a:lnTo>
                    <a:pt x="18973" y="16567"/>
                  </a:lnTo>
                  <a:lnTo>
                    <a:pt x="18948" y="16516"/>
                  </a:lnTo>
                  <a:lnTo>
                    <a:pt x="18923" y="16466"/>
                  </a:lnTo>
                  <a:lnTo>
                    <a:pt x="18898" y="16416"/>
                  </a:lnTo>
                  <a:lnTo>
                    <a:pt x="18873" y="16391"/>
                  </a:lnTo>
                  <a:lnTo>
                    <a:pt x="18873" y="16341"/>
                  </a:lnTo>
                  <a:lnTo>
                    <a:pt x="18848" y="16291"/>
                  </a:lnTo>
                  <a:lnTo>
                    <a:pt x="18823" y="16241"/>
                  </a:lnTo>
                  <a:lnTo>
                    <a:pt x="18798" y="16216"/>
                  </a:lnTo>
                  <a:lnTo>
                    <a:pt x="18798" y="16166"/>
                  </a:lnTo>
                  <a:lnTo>
                    <a:pt x="18773" y="16115"/>
                  </a:lnTo>
                  <a:lnTo>
                    <a:pt x="18748" y="16065"/>
                  </a:lnTo>
                  <a:lnTo>
                    <a:pt x="18748" y="16015"/>
                  </a:lnTo>
                  <a:lnTo>
                    <a:pt x="18723" y="15990"/>
                  </a:lnTo>
                  <a:lnTo>
                    <a:pt x="18723" y="15940"/>
                  </a:lnTo>
                  <a:lnTo>
                    <a:pt x="18697" y="15890"/>
                  </a:lnTo>
                  <a:lnTo>
                    <a:pt x="18697" y="15840"/>
                  </a:lnTo>
                  <a:lnTo>
                    <a:pt x="18697" y="15790"/>
                  </a:lnTo>
                  <a:lnTo>
                    <a:pt x="18672" y="15765"/>
                  </a:lnTo>
                  <a:lnTo>
                    <a:pt x="18672" y="15714"/>
                  </a:lnTo>
                  <a:lnTo>
                    <a:pt x="18672" y="15664"/>
                  </a:lnTo>
                  <a:lnTo>
                    <a:pt x="18647" y="15614"/>
                  </a:lnTo>
                  <a:lnTo>
                    <a:pt x="18647" y="15564"/>
                  </a:lnTo>
                  <a:lnTo>
                    <a:pt x="18647" y="15514"/>
                  </a:lnTo>
                  <a:lnTo>
                    <a:pt x="18647" y="15464"/>
                  </a:lnTo>
                  <a:lnTo>
                    <a:pt x="18647" y="15414"/>
                  </a:lnTo>
                  <a:lnTo>
                    <a:pt x="18647" y="15389"/>
                  </a:lnTo>
                  <a:lnTo>
                    <a:pt x="18647" y="15338"/>
                  </a:lnTo>
                  <a:lnTo>
                    <a:pt x="18647" y="15288"/>
                  </a:lnTo>
                  <a:lnTo>
                    <a:pt x="18647" y="15238"/>
                  </a:lnTo>
                  <a:lnTo>
                    <a:pt x="18672" y="15188"/>
                  </a:lnTo>
                  <a:lnTo>
                    <a:pt x="18672" y="15138"/>
                  </a:lnTo>
                  <a:lnTo>
                    <a:pt x="18672" y="15088"/>
                  </a:lnTo>
                  <a:lnTo>
                    <a:pt x="18672" y="15038"/>
                  </a:lnTo>
                  <a:lnTo>
                    <a:pt x="18697" y="15013"/>
                  </a:lnTo>
                  <a:lnTo>
                    <a:pt x="18697" y="14988"/>
                  </a:lnTo>
                  <a:lnTo>
                    <a:pt x="18697" y="14937"/>
                  </a:lnTo>
                  <a:lnTo>
                    <a:pt x="18723" y="14912"/>
                  </a:lnTo>
                  <a:lnTo>
                    <a:pt x="18723" y="14862"/>
                  </a:lnTo>
                  <a:lnTo>
                    <a:pt x="18748" y="14812"/>
                  </a:lnTo>
                  <a:lnTo>
                    <a:pt x="18773" y="14762"/>
                  </a:lnTo>
                  <a:lnTo>
                    <a:pt x="18773" y="14712"/>
                  </a:lnTo>
                  <a:lnTo>
                    <a:pt x="18798" y="14662"/>
                  </a:lnTo>
                  <a:lnTo>
                    <a:pt x="18823" y="14612"/>
                  </a:lnTo>
                  <a:lnTo>
                    <a:pt x="18848" y="14562"/>
                  </a:lnTo>
                  <a:lnTo>
                    <a:pt x="18873" y="14511"/>
                  </a:lnTo>
                  <a:lnTo>
                    <a:pt x="18898" y="14461"/>
                  </a:lnTo>
                  <a:lnTo>
                    <a:pt x="18923" y="14411"/>
                  </a:lnTo>
                  <a:lnTo>
                    <a:pt x="18948" y="14361"/>
                  </a:lnTo>
                  <a:lnTo>
                    <a:pt x="18973" y="14336"/>
                  </a:lnTo>
                  <a:lnTo>
                    <a:pt x="19023" y="14286"/>
                  </a:lnTo>
                  <a:lnTo>
                    <a:pt x="19048" y="14236"/>
                  </a:lnTo>
                  <a:lnTo>
                    <a:pt x="19073" y="14186"/>
                  </a:lnTo>
                  <a:lnTo>
                    <a:pt x="19124" y="14135"/>
                  </a:lnTo>
                  <a:lnTo>
                    <a:pt x="19149" y="14085"/>
                  </a:lnTo>
                  <a:lnTo>
                    <a:pt x="19174" y="14060"/>
                  </a:lnTo>
                  <a:lnTo>
                    <a:pt x="19199" y="14035"/>
                  </a:lnTo>
                  <a:lnTo>
                    <a:pt x="19224" y="14010"/>
                  </a:lnTo>
                  <a:lnTo>
                    <a:pt x="19249" y="13985"/>
                  </a:lnTo>
                  <a:lnTo>
                    <a:pt x="19274" y="13960"/>
                  </a:lnTo>
                  <a:lnTo>
                    <a:pt x="19299" y="13935"/>
                  </a:lnTo>
                  <a:lnTo>
                    <a:pt x="19324" y="13885"/>
                  </a:lnTo>
                  <a:lnTo>
                    <a:pt x="19349" y="13885"/>
                  </a:lnTo>
                  <a:lnTo>
                    <a:pt x="19374" y="13860"/>
                  </a:lnTo>
                  <a:lnTo>
                    <a:pt x="19399" y="13835"/>
                  </a:lnTo>
                  <a:lnTo>
                    <a:pt x="19424" y="13810"/>
                  </a:lnTo>
                  <a:lnTo>
                    <a:pt x="19449" y="13785"/>
                  </a:lnTo>
                  <a:lnTo>
                    <a:pt x="19474" y="13760"/>
                  </a:lnTo>
                  <a:lnTo>
                    <a:pt x="19499" y="13734"/>
                  </a:lnTo>
                  <a:lnTo>
                    <a:pt x="19525" y="13709"/>
                  </a:lnTo>
                  <a:lnTo>
                    <a:pt x="19550" y="13684"/>
                  </a:lnTo>
                  <a:lnTo>
                    <a:pt x="19600" y="13659"/>
                  </a:lnTo>
                  <a:lnTo>
                    <a:pt x="19625" y="13659"/>
                  </a:lnTo>
                  <a:lnTo>
                    <a:pt x="19650" y="13634"/>
                  </a:lnTo>
                  <a:lnTo>
                    <a:pt x="19675" y="13609"/>
                  </a:lnTo>
                  <a:lnTo>
                    <a:pt x="19700" y="13584"/>
                  </a:lnTo>
                  <a:lnTo>
                    <a:pt x="19725" y="13559"/>
                  </a:lnTo>
                  <a:lnTo>
                    <a:pt x="19750" y="13559"/>
                  </a:lnTo>
                  <a:lnTo>
                    <a:pt x="19775" y="13534"/>
                  </a:lnTo>
                  <a:lnTo>
                    <a:pt x="19800" y="13509"/>
                  </a:lnTo>
                  <a:lnTo>
                    <a:pt x="19825" y="13509"/>
                  </a:lnTo>
                  <a:lnTo>
                    <a:pt x="19875" y="13484"/>
                  </a:lnTo>
                  <a:lnTo>
                    <a:pt x="19901" y="13459"/>
                  </a:lnTo>
                  <a:lnTo>
                    <a:pt x="19926" y="13459"/>
                  </a:lnTo>
                  <a:lnTo>
                    <a:pt x="19951" y="13434"/>
                  </a:lnTo>
                  <a:lnTo>
                    <a:pt x="19976" y="13434"/>
                  </a:lnTo>
                  <a:lnTo>
                    <a:pt x="20001" y="13409"/>
                  </a:lnTo>
                  <a:lnTo>
                    <a:pt x="20026" y="13384"/>
                  </a:lnTo>
                  <a:lnTo>
                    <a:pt x="20076" y="13384"/>
                  </a:lnTo>
                  <a:lnTo>
                    <a:pt x="20101" y="13359"/>
                  </a:lnTo>
                  <a:lnTo>
                    <a:pt x="20126" y="13359"/>
                  </a:lnTo>
                  <a:lnTo>
                    <a:pt x="20151" y="13333"/>
                  </a:lnTo>
                  <a:lnTo>
                    <a:pt x="20176" y="13333"/>
                  </a:lnTo>
                  <a:lnTo>
                    <a:pt x="20226" y="13308"/>
                  </a:lnTo>
                  <a:lnTo>
                    <a:pt x="20251" y="13308"/>
                  </a:lnTo>
                  <a:lnTo>
                    <a:pt x="20276" y="13283"/>
                  </a:lnTo>
                  <a:lnTo>
                    <a:pt x="20327" y="13283"/>
                  </a:lnTo>
                  <a:lnTo>
                    <a:pt x="20377" y="13258"/>
                  </a:lnTo>
                  <a:lnTo>
                    <a:pt x="20427" y="13233"/>
                  </a:lnTo>
                  <a:lnTo>
                    <a:pt x="20477" y="13233"/>
                  </a:lnTo>
                  <a:lnTo>
                    <a:pt x="20527" y="13208"/>
                  </a:lnTo>
                  <a:lnTo>
                    <a:pt x="20552" y="13208"/>
                  </a:lnTo>
                  <a:lnTo>
                    <a:pt x="20602" y="13183"/>
                  </a:lnTo>
                  <a:lnTo>
                    <a:pt x="20677" y="13183"/>
                  </a:lnTo>
                  <a:lnTo>
                    <a:pt x="20728" y="13158"/>
                  </a:lnTo>
                  <a:lnTo>
                    <a:pt x="20803" y="13158"/>
                  </a:lnTo>
                  <a:lnTo>
                    <a:pt x="20853" y="13133"/>
                  </a:lnTo>
                  <a:lnTo>
                    <a:pt x="20928" y="13133"/>
                  </a:lnTo>
                  <a:lnTo>
                    <a:pt x="20978" y="13108"/>
                  </a:lnTo>
                  <a:lnTo>
                    <a:pt x="21104" y="13108"/>
                  </a:lnTo>
                  <a:lnTo>
                    <a:pt x="21179" y="13083"/>
                  </a:lnTo>
                  <a:lnTo>
                    <a:pt x="21379" y="13083"/>
                  </a:lnTo>
                  <a:lnTo>
                    <a:pt x="21429" y="13058"/>
                  </a:lnTo>
                  <a:lnTo>
                    <a:pt x="21880" y="13058"/>
                  </a:lnTo>
                  <a:lnTo>
                    <a:pt x="22006" y="13033"/>
                  </a:lnTo>
                  <a:lnTo>
                    <a:pt x="23810" y="13033"/>
                  </a:lnTo>
                  <a:lnTo>
                    <a:pt x="23961" y="13058"/>
                  </a:lnTo>
                  <a:lnTo>
                    <a:pt x="24337" y="13058"/>
                  </a:lnTo>
                  <a:lnTo>
                    <a:pt x="24462" y="13083"/>
                  </a:lnTo>
                  <a:lnTo>
                    <a:pt x="24738" y="13083"/>
                  </a:lnTo>
                  <a:lnTo>
                    <a:pt x="24863" y="13108"/>
                  </a:lnTo>
                  <a:lnTo>
                    <a:pt x="25114" y="13108"/>
                  </a:lnTo>
                  <a:lnTo>
                    <a:pt x="25364" y="13133"/>
                  </a:lnTo>
                  <a:lnTo>
                    <a:pt x="25615" y="13158"/>
                  </a:lnTo>
                  <a:lnTo>
                    <a:pt x="25840" y="13158"/>
                  </a:lnTo>
                  <a:lnTo>
                    <a:pt x="25966" y="13183"/>
                  </a:lnTo>
                  <a:lnTo>
                    <a:pt x="27319" y="13183"/>
                  </a:lnTo>
                  <a:lnTo>
                    <a:pt x="27369" y="13158"/>
                  </a:lnTo>
                  <a:lnTo>
                    <a:pt x="27595" y="13158"/>
                  </a:lnTo>
                  <a:lnTo>
                    <a:pt x="27645" y="13133"/>
                  </a:lnTo>
                  <a:lnTo>
                    <a:pt x="27745" y="13133"/>
                  </a:lnTo>
                  <a:lnTo>
                    <a:pt x="27820" y="13108"/>
                  </a:lnTo>
                  <a:lnTo>
                    <a:pt x="27921" y="13108"/>
                  </a:lnTo>
                  <a:lnTo>
                    <a:pt x="27971" y="13083"/>
                  </a:lnTo>
                  <a:lnTo>
                    <a:pt x="28021" y="13083"/>
                  </a:lnTo>
                  <a:lnTo>
                    <a:pt x="28071" y="13058"/>
                  </a:lnTo>
                  <a:lnTo>
                    <a:pt x="28171" y="13058"/>
                  </a:lnTo>
                  <a:lnTo>
                    <a:pt x="28221" y="13033"/>
                  </a:lnTo>
                  <a:lnTo>
                    <a:pt x="28297" y="13008"/>
                  </a:lnTo>
                  <a:lnTo>
                    <a:pt x="28347" y="13008"/>
                  </a:lnTo>
                  <a:lnTo>
                    <a:pt x="28397" y="12983"/>
                  </a:lnTo>
                  <a:lnTo>
                    <a:pt x="28447" y="12983"/>
                  </a:lnTo>
                  <a:lnTo>
                    <a:pt x="28497" y="12957"/>
                  </a:lnTo>
                  <a:lnTo>
                    <a:pt x="28547" y="12932"/>
                  </a:lnTo>
                  <a:lnTo>
                    <a:pt x="28597" y="12932"/>
                  </a:lnTo>
                  <a:lnTo>
                    <a:pt x="28647" y="12907"/>
                  </a:lnTo>
                  <a:lnTo>
                    <a:pt x="28698" y="12882"/>
                  </a:lnTo>
                  <a:lnTo>
                    <a:pt x="28748" y="12882"/>
                  </a:lnTo>
                  <a:lnTo>
                    <a:pt x="28798" y="12857"/>
                  </a:lnTo>
                  <a:lnTo>
                    <a:pt x="28848" y="12832"/>
                  </a:lnTo>
                  <a:lnTo>
                    <a:pt x="28898" y="12807"/>
                  </a:lnTo>
                  <a:lnTo>
                    <a:pt x="28948" y="12782"/>
                  </a:lnTo>
                  <a:lnTo>
                    <a:pt x="28998" y="12757"/>
                  </a:lnTo>
                  <a:lnTo>
                    <a:pt x="29048" y="12732"/>
                  </a:lnTo>
                  <a:lnTo>
                    <a:pt x="29099" y="12707"/>
                  </a:lnTo>
                  <a:lnTo>
                    <a:pt x="29149" y="12682"/>
                  </a:lnTo>
                  <a:lnTo>
                    <a:pt x="29199" y="12657"/>
                  </a:lnTo>
                  <a:lnTo>
                    <a:pt x="29249" y="12632"/>
                  </a:lnTo>
                  <a:lnTo>
                    <a:pt x="29299" y="12607"/>
                  </a:lnTo>
                  <a:lnTo>
                    <a:pt x="29349" y="12582"/>
                  </a:lnTo>
                  <a:lnTo>
                    <a:pt x="29399" y="12556"/>
                  </a:lnTo>
                  <a:lnTo>
                    <a:pt x="29424" y="12506"/>
                  </a:lnTo>
                  <a:lnTo>
                    <a:pt x="29474" y="12481"/>
                  </a:lnTo>
                  <a:lnTo>
                    <a:pt x="29525" y="12456"/>
                  </a:lnTo>
                  <a:lnTo>
                    <a:pt x="29575" y="12431"/>
                  </a:lnTo>
                  <a:lnTo>
                    <a:pt x="29625" y="12381"/>
                  </a:lnTo>
                  <a:lnTo>
                    <a:pt x="29675" y="12356"/>
                  </a:lnTo>
                  <a:lnTo>
                    <a:pt x="29725" y="12306"/>
                  </a:lnTo>
                  <a:lnTo>
                    <a:pt x="29775" y="12281"/>
                  </a:lnTo>
                  <a:lnTo>
                    <a:pt x="29825" y="12231"/>
                  </a:lnTo>
                  <a:lnTo>
                    <a:pt x="29875" y="12206"/>
                  </a:lnTo>
                  <a:lnTo>
                    <a:pt x="29901" y="12155"/>
                  </a:lnTo>
                  <a:lnTo>
                    <a:pt x="29951" y="12105"/>
                  </a:lnTo>
                  <a:lnTo>
                    <a:pt x="30001" y="12080"/>
                  </a:lnTo>
                  <a:lnTo>
                    <a:pt x="30026" y="12055"/>
                  </a:lnTo>
                  <a:lnTo>
                    <a:pt x="30051" y="12030"/>
                  </a:lnTo>
                  <a:lnTo>
                    <a:pt x="30101" y="11980"/>
                  </a:lnTo>
                  <a:lnTo>
                    <a:pt x="30151" y="11930"/>
                  </a:lnTo>
                  <a:lnTo>
                    <a:pt x="30201" y="11880"/>
                  </a:lnTo>
                  <a:lnTo>
                    <a:pt x="30251" y="11855"/>
                  </a:lnTo>
                  <a:lnTo>
                    <a:pt x="30276" y="11805"/>
                  </a:lnTo>
                  <a:lnTo>
                    <a:pt x="30302" y="11780"/>
                  </a:lnTo>
                  <a:lnTo>
                    <a:pt x="30327" y="11754"/>
                  </a:lnTo>
                  <a:lnTo>
                    <a:pt x="30327" y="11729"/>
                  </a:lnTo>
                  <a:lnTo>
                    <a:pt x="30352" y="11704"/>
                  </a:lnTo>
                  <a:lnTo>
                    <a:pt x="30377" y="11679"/>
                  </a:lnTo>
                  <a:lnTo>
                    <a:pt x="30402" y="11654"/>
                  </a:lnTo>
                  <a:lnTo>
                    <a:pt x="30427" y="11629"/>
                  </a:lnTo>
                  <a:lnTo>
                    <a:pt x="30402" y="11629"/>
                  </a:lnTo>
                  <a:lnTo>
                    <a:pt x="30427" y="11604"/>
                  </a:lnTo>
                  <a:lnTo>
                    <a:pt x="30452" y="11579"/>
                  </a:lnTo>
                  <a:lnTo>
                    <a:pt x="30427" y="11579"/>
                  </a:lnTo>
                  <a:lnTo>
                    <a:pt x="30452" y="11554"/>
                  </a:lnTo>
                  <a:lnTo>
                    <a:pt x="30477" y="11529"/>
                  </a:lnTo>
                  <a:lnTo>
                    <a:pt x="30477" y="11504"/>
                  </a:lnTo>
                  <a:lnTo>
                    <a:pt x="30502" y="11479"/>
                  </a:lnTo>
                  <a:lnTo>
                    <a:pt x="30477" y="11479"/>
                  </a:lnTo>
                  <a:lnTo>
                    <a:pt x="30502" y="11454"/>
                  </a:lnTo>
                  <a:lnTo>
                    <a:pt x="30502" y="11429"/>
                  </a:lnTo>
                  <a:lnTo>
                    <a:pt x="30527" y="11404"/>
                  </a:lnTo>
                  <a:lnTo>
                    <a:pt x="30527" y="11379"/>
                  </a:lnTo>
                  <a:lnTo>
                    <a:pt x="30552" y="11353"/>
                  </a:lnTo>
                  <a:lnTo>
                    <a:pt x="30552" y="11328"/>
                  </a:lnTo>
                  <a:lnTo>
                    <a:pt x="30552" y="11303"/>
                  </a:lnTo>
                  <a:lnTo>
                    <a:pt x="30577" y="11278"/>
                  </a:lnTo>
                  <a:lnTo>
                    <a:pt x="30577" y="11228"/>
                  </a:lnTo>
                  <a:lnTo>
                    <a:pt x="30577" y="11203"/>
                  </a:lnTo>
                  <a:lnTo>
                    <a:pt x="30577" y="11178"/>
                  </a:lnTo>
                  <a:lnTo>
                    <a:pt x="30602" y="11153"/>
                  </a:lnTo>
                  <a:lnTo>
                    <a:pt x="30602" y="11128"/>
                  </a:lnTo>
                  <a:lnTo>
                    <a:pt x="30602" y="11103"/>
                  </a:lnTo>
                  <a:lnTo>
                    <a:pt x="30602" y="11053"/>
                  </a:lnTo>
                  <a:lnTo>
                    <a:pt x="30627" y="11028"/>
                  </a:lnTo>
                  <a:lnTo>
                    <a:pt x="30627" y="11003"/>
                  </a:lnTo>
                  <a:lnTo>
                    <a:pt x="30627" y="10978"/>
                  </a:lnTo>
                  <a:lnTo>
                    <a:pt x="30627" y="10927"/>
                  </a:lnTo>
                  <a:lnTo>
                    <a:pt x="30627" y="10902"/>
                  </a:lnTo>
                  <a:lnTo>
                    <a:pt x="30627" y="10877"/>
                  </a:lnTo>
                  <a:lnTo>
                    <a:pt x="30627" y="10827"/>
                  </a:lnTo>
                  <a:lnTo>
                    <a:pt x="30627" y="10802"/>
                  </a:lnTo>
                  <a:lnTo>
                    <a:pt x="30627" y="10777"/>
                  </a:lnTo>
                  <a:lnTo>
                    <a:pt x="30627" y="10727"/>
                  </a:lnTo>
                  <a:lnTo>
                    <a:pt x="30627" y="10702"/>
                  </a:lnTo>
                  <a:lnTo>
                    <a:pt x="30627" y="10677"/>
                  </a:lnTo>
                  <a:lnTo>
                    <a:pt x="30627" y="10627"/>
                  </a:lnTo>
                  <a:lnTo>
                    <a:pt x="30627" y="10602"/>
                  </a:lnTo>
                  <a:lnTo>
                    <a:pt x="30627" y="10551"/>
                  </a:lnTo>
                  <a:lnTo>
                    <a:pt x="30627" y="10526"/>
                  </a:lnTo>
                  <a:lnTo>
                    <a:pt x="30627" y="10501"/>
                  </a:lnTo>
                  <a:lnTo>
                    <a:pt x="30627" y="10451"/>
                  </a:lnTo>
                  <a:lnTo>
                    <a:pt x="30627" y="10426"/>
                  </a:lnTo>
                  <a:lnTo>
                    <a:pt x="30627" y="10376"/>
                  </a:lnTo>
                  <a:lnTo>
                    <a:pt x="30602" y="10351"/>
                  </a:lnTo>
                  <a:lnTo>
                    <a:pt x="30602" y="10301"/>
                  </a:lnTo>
                  <a:lnTo>
                    <a:pt x="30602" y="10276"/>
                  </a:lnTo>
                  <a:lnTo>
                    <a:pt x="30602" y="10251"/>
                  </a:lnTo>
                  <a:lnTo>
                    <a:pt x="30602" y="10201"/>
                  </a:lnTo>
                  <a:lnTo>
                    <a:pt x="30577" y="10176"/>
                  </a:lnTo>
                  <a:lnTo>
                    <a:pt x="30577" y="10125"/>
                  </a:lnTo>
                  <a:lnTo>
                    <a:pt x="30577" y="10100"/>
                  </a:lnTo>
                  <a:lnTo>
                    <a:pt x="30577" y="10050"/>
                  </a:lnTo>
                  <a:lnTo>
                    <a:pt x="30552" y="10025"/>
                  </a:lnTo>
                  <a:lnTo>
                    <a:pt x="30552" y="9975"/>
                  </a:lnTo>
                  <a:lnTo>
                    <a:pt x="30552" y="9950"/>
                  </a:lnTo>
                  <a:lnTo>
                    <a:pt x="30527" y="9900"/>
                  </a:lnTo>
                  <a:lnTo>
                    <a:pt x="30527" y="9875"/>
                  </a:lnTo>
                  <a:lnTo>
                    <a:pt x="30527" y="9825"/>
                  </a:lnTo>
                  <a:lnTo>
                    <a:pt x="30502" y="9800"/>
                  </a:lnTo>
                  <a:lnTo>
                    <a:pt x="30502" y="9749"/>
                  </a:lnTo>
                  <a:lnTo>
                    <a:pt x="30502" y="9724"/>
                  </a:lnTo>
                  <a:lnTo>
                    <a:pt x="30477" y="9674"/>
                  </a:lnTo>
                  <a:lnTo>
                    <a:pt x="30477" y="9649"/>
                  </a:lnTo>
                  <a:lnTo>
                    <a:pt x="30452" y="9599"/>
                  </a:lnTo>
                  <a:lnTo>
                    <a:pt x="30452" y="9524"/>
                  </a:lnTo>
                  <a:lnTo>
                    <a:pt x="30427" y="9449"/>
                  </a:lnTo>
                  <a:lnTo>
                    <a:pt x="30402" y="9374"/>
                  </a:lnTo>
                  <a:lnTo>
                    <a:pt x="30377" y="9298"/>
                  </a:lnTo>
                  <a:lnTo>
                    <a:pt x="30352" y="9223"/>
                  </a:lnTo>
                  <a:lnTo>
                    <a:pt x="30327" y="9148"/>
                  </a:lnTo>
                  <a:lnTo>
                    <a:pt x="30302" y="9073"/>
                  </a:lnTo>
                  <a:lnTo>
                    <a:pt x="30251" y="9023"/>
                  </a:lnTo>
                  <a:lnTo>
                    <a:pt x="30226" y="8947"/>
                  </a:lnTo>
                  <a:lnTo>
                    <a:pt x="30201" y="8872"/>
                  </a:lnTo>
                  <a:lnTo>
                    <a:pt x="30176" y="8797"/>
                  </a:lnTo>
                  <a:lnTo>
                    <a:pt x="30151" y="8722"/>
                  </a:lnTo>
                  <a:lnTo>
                    <a:pt x="30101" y="8672"/>
                  </a:lnTo>
                  <a:lnTo>
                    <a:pt x="30076" y="8597"/>
                  </a:lnTo>
                  <a:lnTo>
                    <a:pt x="30051" y="8521"/>
                  </a:lnTo>
                  <a:lnTo>
                    <a:pt x="30001" y="8471"/>
                  </a:lnTo>
                  <a:lnTo>
                    <a:pt x="29976" y="8396"/>
                  </a:lnTo>
                  <a:lnTo>
                    <a:pt x="29951" y="8346"/>
                  </a:lnTo>
                  <a:lnTo>
                    <a:pt x="29901" y="8296"/>
                  </a:lnTo>
                  <a:lnTo>
                    <a:pt x="29875" y="8221"/>
                  </a:lnTo>
                  <a:lnTo>
                    <a:pt x="29850" y="8171"/>
                  </a:lnTo>
                  <a:lnTo>
                    <a:pt x="29800" y="8120"/>
                  </a:lnTo>
                  <a:lnTo>
                    <a:pt x="29775" y="8070"/>
                  </a:lnTo>
                  <a:lnTo>
                    <a:pt x="29725" y="8020"/>
                  </a:lnTo>
                  <a:lnTo>
                    <a:pt x="29700" y="7970"/>
                  </a:lnTo>
                  <a:lnTo>
                    <a:pt x="29675" y="7920"/>
                  </a:lnTo>
                  <a:lnTo>
                    <a:pt x="29625" y="7870"/>
                  </a:lnTo>
                  <a:lnTo>
                    <a:pt x="29600" y="7820"/>
                  </a:lnTo>
                  <a:lnTo>
                    <a:pt x="29575" y="7820"/>
                  </a:lnTo>
                  <a:lnTo>
                    <a:pt x="29575" y="7795"/>
                  </a:lnTo>
                  <a:lnTo>
                    <a:pt x="29500" y="7719"/>
                  </a:lnTo>
                  <a:lnTo>
                    <a:pt x="29449" y="7669"/>
                  </a:lnTo>
                  <a:lnTo>
                    <a:pt x="29399" y="7594"/>
                  </a:lnTo>
                  <a:lnTo>
                    <a:pt x="29324" y="7519"/>
                  </a:lnTo>
                  <a:lnTo>
                    <a:pt x="29274" y="7469"/>
                  </a:lnTo>
                  <a:lnTo>
                    <a:pt x="29224" y="7394"/>
                  </a:lnTo>
                  <a:lnTo>
                    <a:pt x="29149" y="7343"/>
                  </a:lnTo>
                  <a:lnTo>
                    <a:pt x="29099" y="7268"/>
                  </a:lnTo>
                  <a:lnTo>
                    <a:pt x="29023" y="7218"/>
                  </a:lnTo>
                  <a:lnTo>
                    <a:pt x="28973" y="7143"/>
                  </a:lnTo>
                  <a:lnTo>
                    <a:pt x="28898" y="7093"/>
                  </a:lnTo>
                  <a:lnTo>
                    <a:pt x="28848" y="7018"/>
                  </a:lnTo>
                  <a:lnTo>
                    <a:pt x="28773" y="6967"/>
                  </a:lnTo>
                  <a:lnTo>
                    <a:pt x="28723" y="6917"/>
                  </a:lnTo>
                  <a:lnTo>
                    <a:pt x="28647" y="6842"/>
                  </a:lnTo>
                  <a:lnTo>
                    <a:pt x="28597" y="6792"/>
                  </a:lnTo>
                  <a:lnTo>
                    <a:pt x="28522" y="6742"/>
                  </a:lnTo>
                  <a:lnTo>
                    <a:pt x="28472" y="6667"/>
                  </a:lnTo>
                  <a:lnTo>
                    <a:pt x="28397" y="6617"/>
                  </a:lnTo>
                  <a:lnTo>
                    <a:pt x="28322" y="6566"/>
                  </a:lnTo>
                  <a:lnTo>
                    <a:pt x="28271" y="6516"/>
                  </a:lnTo>
                  <a:lnTo>
                    <a:pt x="28196" y="6466"/>
                  </a:lnTo>
                  <a:lnTo>
                    <a:pt x="28121" y="6416"/>
                  </a:lnTo>
                  <a:lnTo>
                    <a:pt x="28071" y="6341"/>
                  </a:lnTo>
                  <a:lnTo>
                    <a:pt x="27996" y="6291"/>
                  </a:lnTo>
                  <a:lnTo>
                    <a:pt x="27921" y="6241"/>
                  </a:lnTo>
                  <a:lnTo>
                    <a:pt x="27845" y="6191"/>
                  </a:lnTo>
                  <a:lnTo>
                    <a:pt x="27795" y="6140"/>
                  </a:lnTo>
                  <a:lnTo>
                    <a:pt x="27720" y="6090"/>
                  </a:lnTo>
                  <a:lnTo>
                    <a:pt x="27645" y="6040"/>
                  </a:lnTo>
                  <a:lnTo>
                    <a:pt x="27570" y="5990"/>
                  </a:lnTo>
                  <a:lnTo>
                    <a:pt x="27495" y="5940"/>
                  </a:lnTo>
                  <a:lnTo>
                    <a:pt x="27444" y="5890"/>
                  </a:lnTo>
                  <a:lnTo>
                    <a:pt x="27369" y="5840"/>
                  </a:lnTo>
                  <a:lnTo>
                    <a:pt x="27294" y="5790"/>
                  </a:lnTo>
                  <a:lnTo>
                    <a:pt x="27219" y="5739"/>
                  </a:lnTo>
                  <a:lnTo>
                    <a:pt x="27144" y="5714"/>
                  </a:lnTo>
                  <a:lnTo>
                    <a:pt x="27068" y="5664"/>
                  </a:lnTo>
                  <a:lnTo>
                    <a:pt x="26993" y="5614"/>
                  </a:lnTo>
                  <a:lnTo>
                    <a:pt x="26918" y="5564"/>
                  </a:lnTo>
                  <a:lnTo>
                    <a:pt x="26843" y="5514"/>
                  </a:lnTo>
                  <a:lnTo>
                    <a:pt x="26768" y="5464"/>
                  </a:lnTo>
                  <a:lnTo>
                    <a:pt x="26693" y="5439"/>
                  </a:lnTo>
                  <a:lnTo>
                    <a:pt x="26617" y="5389"/>
                  </a:lnTo>
                  <a:lnTo>
                    <a:pt x="26542" y="5338"/>
                  </a:lnTo>
                  <a:lnTo>
                    <a:pt x="26467" y="5288"/>
                  </a:lnTo>
                  <a:lnTo>
                    <a:pt x="26392" y="5263"/>
                  </a:lnTo>
                  <a:lnTo>
                    <a:pt x="26317" y="5213"/>
                  </a:lnTo>
                  <a:lnTo>
                    <a:pt x="26241" y="5163"/>
                  </a:lnTo>
                  <a:lnTo>
                    <a:pt x="26166" y="5138"/>
                  </a:lnTo>
                  <a:lnTo>
                    <a:pt x="26091" y="5088"/>
                  </a:lnTo>
                  <a:lnTo>
                    <a:pt x="26066" y="5063"/>
                  </a:lnTo>
                  <a:lnTo>
                    <a:pt x="26016" y="5038"/>
                  </a:lnTo>
                  <a:lnTo>
                    <a:pt x="25941" y="5013"/>
                  </a:lnTo>
                  <a:lnTo>
                    <a:pt x="25865" y="4962"/>
                  </a:lnTo>
                  <a:lnTo>
                    <a:pt x="25790" y="4912"/>
                  </a:lnTo>
                  <a:lnTo>
                    <a:pt x="25715" y="4887"/>
                  </a:lnTo>
                  <a:lnTo>
                    <a:pt x="25640" y="4837"/>
                  </a:lnTo>
                  <a:lnTo>
                    <a:pt x="25540" y="4787"/>
                  </a:lnTo>
                  <a:lnTo>
                    <a:pt x="25464" y="4762"/>
                  </a:lnTo>
                  <a:lnTo>
                    <a:pt x="25389" y="4712"/>
                  </a:lnTo>
                  <a:lnTo>
                    <a:pt x="25239" y="4637"/>
                  </a:lnTo>
                  <a:lnTo>
                    <a:pt x="25063" y="4561"/>
                  </a:lnTo>
                  <a:lnTo>
                    <a:pt x="24913" y="4486"/>
                  </a:lnTo>
                  <a:lnTo>
                    <a:pt x="24763" y="4411"/>
                  </a:lnTo>
                  <a:lnTo>
                    <a:pt x="24587" y="4336"/>
                  </a:lnTo>
                  <a:lnTo>
                    <a:pt x="24437" y="4261"/>
                  </a:lnTo>
                  <a:lnTo>
                    <a:pt x="24261" y="4186"/>
                  </a:lnTo>
                  <a:lnTo>
                    <a:pt x="24111" y="4110"/>
                  </a:lnTo>
                  <a:lnTo>
                    <a:pt x="23936" y="4035"/>
                  </a:lnTo>
                  <a:lnTo>
                    <a:pt x="23785" y="3960"/>
                  </a:lnTo>
                  <a:lnTo>
                    <a:pt x="23610" y="3910"/>
                  </a:lnTo>
                  <a:lnTo>
                    <a:pt x="23434" y="3835"/>
                  </a:lnTo>
                  <a:lnTo>
                    <a:pt x="23109" y="3684"/>
                  </a:lnTo>
                  <a:lnTo>
                    <a:pt x="22457" y="3409"/>
                  </a:lnTo>
                  <a:lnTo>
                    <a:pt x="22106" y="3258"/>
                  </a:lnTo>
                  <a:lnTo>
                    <a:pt x="21956" y="3183"/>
                  </a:lnTo>
                  <a:lnTo>
                    <a:pt x="21780" y="3108"/>
                  </a:lnTo>
                  <a:lnTo>
                    <a:pt x="21605" y="3033"/>
                  </a:lnTo>
                  <a:lnTo>
                    <a:pt x="21454" y="2957"/>
                  </a:lnTo>
                  <a:lnTo>
                    <a:pt x="21279" y="2882"/>
                  </a:lnTo>
                  <a:lnTo>
                    <a:pt x="21129" y="2807"/>
                  </a:lnTo>
                  <a:lnTo>
                    <a:pt x="20953" y="2732"/>
                  </a:lnTo>
                  <a:lnTo>
                    <a:pt x="20778" y="2657"/>
                  </a:lnTo>
                  <a:lnTo>
                    <a:pt x="20627" y="2582"/>
                  </a:lnTo>
                  <a:lnTo>
                    <a:pt x="20452" y="2506"/>
                  </a:lnTo>
                  <a:lnTo>
                    <a:pt x="20302" y="2431"/>
                  </a:lnTo>
                  <a:lnTo>
                    <a:pt x="20226" y="2381"/>
                  </a:lnTo>
                  <a:lnTo>
                    <a:pt x="20201" y="2381"/>
                  </a:lnTo>
                  <a:lnTo>
                    <a:pt x="20126" y="2356"/>
                  </a:lnTo>
                  <a:lnTo>
                    <a:pt x="20051" y="2306"/>
                  </a:lnTo>
                  <a:lnTo>
                    <a:pt x="19976" y="2256"/>
                  </a:lnTo>
                  <a:lnTo>
                    <a:pt x="19901" y="2206"/>
                  </a:lnTo>
                  <a:lnTo>
                    <a:pt x="19825" y="2180"/>
                  </a:lnTo>
                  <a:lnTo>
                    <a:pt x="19575" y="2055"/>
                  </a:lnTo>
                  <a:lnTo>
                    <a:pt x="19349" y="1930"/>
                  </a:lnTo>
                  <a:lnTo>
                    <a:pt x="19224" y="1855"/>
                  </a:lnTo>
                  <a:lnTo>
                    <a:pt x="19098" y="1779"/>
                  </a:lnTo>
                  <a:lnTo>
                    <a:pt x="18973" y="1729"/>
                  </a:lnTo>
                  <a:lnTo>
                    <a:pt x="18848" y="1654"/>
                  </a:lnTo>
                  <a:lnTo>
                    <a:pt x="18723" y="1579"/>
                  </a:lnTo>
                  <a:lnTo>
                    <a:pt x="18572" y="1504"/>
                  </a:lnTo>
                  <a:lnTo>
                    <a:pt x="18447" y="1429"/>
                  </a:lnTo>
                  <a:lnTo>
                    <a:pt x="18322" y="1353"/>
                  </a:lnTo>
                  <a:lnTo>
                    <a:pt x="18171" y="1278"/>
                  </a:lnTo>
                  <a:lnTo>
                    <a:pt x="18121" y="1228"/>
                  </a:lnTo>
                  <a:lnTo>
                    <a:pt x="18046" y="1203"/>
                  </a:lnTo>
                  <a:lnTo>
                    <a:pt x="17971" y="1153"/>
                  </a:lnTo>
                  <a:lnTo>
                    <a:pt x="17921" y="1103"/>
                  </a:lnTo>
                  <a:lnTo>
                    <a:pt x="17845" y="1078"/>
                  </a:lnTo>
                  <a:lnTo>
                    <a:pt x="17795" y="1028"/>
                  </a:lnTo>
                  <a:lnTo>
                    <a:pt x="17720" y="977"/>
                  </a:lnTo>
                  <a:lnTo>
                    <a:pt x="17645" y="952"/>
                  </a:lnTo>
                  <a:lnTo>
                    <a:pt x="17595" y="902"/>
                  </a:lnTo>
                  <a:lnTo>
                    <a:pt x="17520" y="852"/>
                  </a:lnTo>
                  <a:lnTo>
                    <a:pt x="17469" y="827"/>
                  </a:lnTo>
                  <a:lnTo>
                    <a:pt x="17394" y="777"/>
                  </a:lnTo>
                  <a:lnTo>
                    <a:pt x="17344" y="727"/>
                  </a:lnTo>
                  <a:lnTo>
                    <a:pt x="17269" y="677"/>
                  </a:lnTo>
                  <a:lnTo>
                    <a:pt x="17219" y="627"/>
                  </a:lnTo>
                  <a:lnTo>
                    <a:pt x="17144" y="602"/>
                  </a:lnTo>
                  <a:lnTo>
                    <a:pt x="17119" y="576"/>
                  </a:lnTo>
                  <a:lnTo>
                    <a:pt x="17093" y="551"/>
                  </a:lnTo>
                  <a:lnTo>
                    <a:pt x="17018" y="501"/>
                  </a:lnTo>
                  <a:lnTo>
                    <a:pt x="16968" y="451"/>
                  </a:lnTo>
                  <a:lnTo>
                    <a:pt x="16918" y="401"/>
                  </a:lnTo>
                  <a:lnTo>
                    <a:pt x="16868" y="351"/>
                  </a:lnTo>
                  <a:lnTo>
                    <a:pt x="16793" y="301"/>
                  </a:lnTo>
                  <a:lnTo>
                    <a:pt x="16743" y="251"/>
                  </a:lnTo>
                  <a:lnTo>
                    <a:pt x="16692" y="201"/>
                  </a:lnTo>
                  <a:lnTo>
                    <a:pt x="16642" y="150"/>
                  </a:lnTo>
                  <a:lnTo>
                    <a:pt x="16592" y="100"/>
                  </a:lnTo>
                  <a:lnTo>
                    <a:pt x="16542" y="50"/>
                  </a:lnTo>
                  <a:lnTo>
                    <a:pt x="16492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41;p67">
              <a:extLst>
                <a:ext uri="{FF2B5EF4-FFF2-40B4-BE49-F238E27FC236}">
                  <a16:creationId xmlns:a16="http://schemas.microsoft.com/office/drawing/2014/main" id="{FB4043FE-E07D-4064-B2EE-982577E92E5C}"/>
                </a:ext>
              </a:extLst>
            </p:cNvPr>
            <p:cNvSpPr/>
            <p:nvPr/>
          </p:nvSpPr>
          <p:spPr>
            <a:xfrm>
              <a:off x="3253823" y="3825450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42;p67">
              <a:extLst>
                <a:ext uri="{FF2B5EF4-FFF2-40B4-BE49-F238E27FC236}">
                  <a16:creationId xmlns:a16="http://schemas.microsoft.com/office/drawing/2014/main" id="{B20E8D35-432D-4E5F-A5BF-9F98F20BE179}"/>
                </a:ext>
              </a:extLst>
            </p:cNvPr>
            <p:cNvSpPr/>
            <p:nvPr/>
          </p:nvSpPr>
          <p:spPr>
            <a:xfrm>
              <a:off x="3249898" y="382890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43;p67">
              <a:extLst>
                <a:ext uri="{FF2B5EF4-FFF2-40B4-BE49-F238E27FC236}">
                  <a16:creationId xmlns:a16="http://schemas.microsoft.com/office/drawing/2014/main" id="{58A6231C-B7DC-450F-8BC4-D0E413229E39}"/>
                </a:ext>
              </a:extLst>
            </p:cNvPr>
            <p:cNvSpPr/>
            <p:nvPr/>
          </p:nvSpPr>
          <p:spPr>
            <a:xfrm>
              <a:off x="2918372" y="3881021"/>
              <a:ext cx="291686" cy="129371"/>
            </a:xfrm>
            <a:custGeom>
              <a:avLst/>
              <a:gdLst/>
              <a:ahLst/>
              <a:cxnLst/>
              <a:rect l="l" t="t" r="r" b="b"/>
              <a:pathLst>
                <a:path w="14863" h="6593" extrusionOk="0">
                  <a:moveTo>
                    <a:pt x="2407" y="1"/>
                  </a:moveTo>
                  <a:cubicBezTo>
                    <a:pt x="2106" y="552"/>
                    <a:pt x="1830" y="1079"/>
                    <a:pt x="1555" y="1630"/>
                  </a:cubicBezTo>
                  <a:lnTo>
                    <a:pt x="1580" y="1630"/>
                  </a:lnTo>
                  <a:lnTo>
                    <a:pt x="1680" y="1655"/>
                  </a:lnTo>
                  <a:lnTo>
                    <a:pt x="1780" y="1680"/>
                  </a:lnTo>
                  <a:lnTo>
                    <a:pt x="1855" y="1705"/>
                  </a:lnTo>
                  <a:lnTo>
                    <a:pt x="1956" y="1730"/>
                  </a:lnTo>
                  <a:lnTo>
                    <a:pt x="2056" y="1755"/>
                  </a:lnTo>
                  <a:lnTo>
                    <a:pt x="2156" y="1780"/>
                  </a:lnTo>
                  <a:lnTo>
                    <a:pt x="2256" y="1780"/>
                  </a:lnTo>
                  <a:lnTo>
                    <a:pt x="2357" y="1805"/>
                  </a:lnTo>
                  <a:lnTo>
                    <a:pt x="2457" y="1831"/>
                  </a:lnTo>
                  <a:lnTo>
                    <a:pt x="2632" y="1881"/>
                  </a:lnTo>
                  <a:lnTo>
                    <a:pt x="2833" y="1906"/>
                  </a:lnTo>
                  <a:lnTo>
                    <a:pt x="3033" y="1956"/>
                  </a:lnTo>
                  <a:lnTo>
                    <a:pt x="3234" y="1981"/>
                  </a:lnTo>
                  <a:lnTo>
                    <a:pt x="3434" y="2006"/>
                  </a:lnTo>
                  <a:lnTo>
                    <a:pt x="3610" y="2056"/>
                  </a:lnTo>
                  <a:lnTo>
                    <a:pt x="3810" y="2081"/>
                  </a:lnTo>
                  <a:lnTo>
                    <a:pt x="3885" y="2081"/>
                  </a:lnTo>
                  <a:lnTo>
                    <a:pt x="4011" y="2106"/>
                  </a:lnTo>
                  <a:lnTo>
                    <a:pt x="4211" y="2156"/>
                  </a:lnTo>
                  <a:lnTo>
                    <a:pt x="4412" y="2181"/>
                  </a:lnTo>
                  <a:lnTo>
                    <a:pt x="4587" y="2206"/>
                  </a:lnTo>
                  <a:lnTo>
                    <a:pt x="4788" y="2257"/>
                  </a:lnTo>
                  <a:lnTo>
                    <a:pt x="4988" y="2282"/>
                  </a:lnTo>
                  <a:lnTo>
                    <a:pt x="5189" y="2307"/>
                  </a:lnTo>
                  <a:lnTo>
                    <a:pt x="5364" y="2332"/>
                  </a:lnTo>
                  <a:lnTo>
                    <a:pt x="5565" y="2357"/>
                  </a:lnTo>
                  <a:lnTo>
                    <a:pt x="5765" y="2382"/>
                  </a:lnTo>
                  <a:lnTo>
                    <a:pt x="5941" y="2407"/>
                  </a:lnTo>
                  <a:lnTo>
                    <a:pt x="6141" y="2432"/>
                  </a:lnTo>
                  <a:lnTo>
                    <a:pt x="6317" y="2457"/>
                  </a:lnTo>
                  <a:lnTo>
                    <a:pt x="6517" y="2482"/>
                  </a:lnTo>
                  <a:lnTo>
                    <a:pt x="6617" y="2507"/>
                  </a:lnTo>
                  <a:lnTo>
                    <a:pt x="6692" y="2507"/>
                  </a:lnTo>
                  <a:lnTo>
                    <a:pt x="6793" y="2532"/>
                  </a:lnTo>
                  <a:lnTo>
                    <a:pt x="6893" y="2532"/>
                  </a:lnTo>
                  <a:lnTo>
                    <a:pt x="6968" y="2557"/>
                  </a:lnTo>
                  <a:lnTo>
                    <a:pt x="7068" y="2557"/>
                  </a:lnTo>
                  <a:lnTo>
                    <a:pt x="7169" y="2582"/>
                  </a:lnTo>
                  <a:lnTo>
                    <a:pt x="7244" y="2607"/>
                  </a:lnTo>
                  <a:lnTo>
                    <a:pt x="7344" y="2607"/>
                  </a:lnTo>
                  <a:lnTo>
                    <a:pt x="7419" y="2633"/>
                  </a:lnTo>
                  <a:lnTo>
                    <a:pt x="7520" y="2633"/>
                  </a:lnTo>
                  <a:lnTo>
                    <a:pt x="7620" y="2658"/>
                  </a:lnTo>
                  <a:lnTo>
                    <a:pt x="7695" y="2683"/>
                  </a:lnTo>
                  <a:lnTo>
                    <a:pt x="7820" y="2683"/>
                  </a:lnTo>
                  <a:lnTo>
                    <a:pt x="7870" y="2708"/>
                  </a:lnTo>
                  <a:lnTo>
                    <a:pt x="7971" y="2733"/>
                  </a:lnTo>
                  <a:lnTo>
                    <a:pt x="8071" y="2758"/>
                  </a:lnTo>
                  <a:lnTo>
                    <a:pt x="8146" y="2758"/>
                  </a:lnTo>
                  <a:lnTo>
                    <a:pt x="8322" y="2808"/>
                  </a:lnTo>
                  <a:lnTo>
                    <a:pt x="8497" y="2833"/>
                  </a:lnTo>
                  <a:lnTo>
                    <a:pt x="8672" y="2883"/>
                  </a:lnTo>
                  <a:lnTo>
                    <a:pt x="8848" y="2933"/>
                  </a:lnTo>
                  <a:lnTo>
                    <a:pt x="9023" y="2983"/>
                  </a:lnTo>
                  <a:lnTo>
                    <a:pt x="9199" y="3008"/>
                  </a:lnTo>
                  <a:lnTo>
                    <a:pt x="9374" y="3059"/>
                  </a:lnTo>
                  <a:lnTo>
                    <a:pt x="9550" y="3109"/>
                  </a:lnTo>
                  <a:lnTo>
                    <a:pt x="9725" y="3159"/>
                  </a:lnTo>
                  <a:lnTo>
                    <a:pt x="9901" y="3209"/>
                  </a:lnTo>
                  <a:lnTo>
                    <a:pt x="10076" y="3259"/>
                  </a:lnTo>
                  <a:lnTo>
                    <a:pt x="10251" y="3284"/>
                  </a:lnTo>
                  <a:lnTo>
                    <a:pt x="10427" y="3334"/>
                  </a:lnTo>
                  <a:lnTo>
                    <a:pt x="10602" y="3384"/>
                  </a:lnTo>
                  <a:lnTo>
                    <a:pt x="10778" y="3435"/>
                  </a:lnTo>
                  <a:lnTo>
                    <a:pt x="10953" y="3485"/>
                  </a:lnTo>
                  <a:lnTo>
                    <a:pt x="11129" y="3535"/>
                  </a:lnTo>
                  <a:lnTo>
                    <a:pt x="11479" y="3635"/>
                  </a:lnTo>
                  <a:lnTo>
                    <a:pt x="11855" y="3735"/>
                  </a:lnTo>
                  <a:lnTo>
                    <a:pt x="12206" y="3836"/>
                  </a:lnTo>
                  <a:lnTo>
                    <a:pt x="12231" y="3886"/>
                  </a:lnTo>
                  <a:lnTo>
                    <a:pt x="12181" y="3886"/>
                  </a:lnTo>
                  <a:lnTo>
                    <a:pt x="11830" y="3811"/>
                  </a:lnTo>
                  <a:lnTo>
                    <a:pt x="11479" y="3710"/>
                  </a:lnTo>
                  <a:lnTo>
                    <a:pt x="11104" y="3635"/>
                  </a:lnTo>
                  <a:lnTo>
                    <a:pt x="10928" y="3585"/>
                  </a:lnTo>
                  <a:lnTo>
                    <a:pt x="10753" y="3535"/>
                  </a:lnTo>
                  <a:lnTo>
                    <a:pt x="10577" y="3510"/>
                  </a:lnTo>
                  <a:lnTo>
                    <a:pt x="10402" y="3460"/>
                  </a:lnTo>
                  <a:lnTo>
                    <a:pt x="10226" y="3410"/>
                  </a:lnTo>
                  <a:lnTo>
                    <a:pt x="10051" y="3384"/>
                  </a:lnTo>
                  <a:lnTo>
                    <a:pt x="9875" y="3334"/>
                  </a:lnTo>
                  <a:lnTo>
                    <a:pt x="9700" y="3309"/>
                  </a:lnTo>
                  <a:lnTo>
                    <a:pt x="9525" y="3259"/>
                  </a:lnTo>
                  <a:lnTo>
                    <a:pt x="9349" y="3234"/>
                  </a:lnTo>
                  <a:lnTo>
                    <a:pt x="9174" y="3184"/>
                  </a:lnTo>
                  <a:lnTo>
                    <a:pt x="8998" y="3159"/>
                  </a:lnTo>
                  <a:lnTo>
                    <a:pt x="8823" y="3134"/>
                  </a:lnTo>
                  <a:lnTo>
                    <a:pt x="8647" y="3084"/>
                  </a:lnTo>
                  <a:lnTo>
                    <a:pt x="8472" y="3059"/>
                  </a:lnTo>
                  <a:lnTo>
                    <a:pt x="8271" y="3034"/>
                  </a:lnTo>
                  <a:lnTo>
                    <a:pt x="8096" y="3008"/>
                  </a:lnTo>
                  <a:lnTo>
                    <a:pt x="8021" y="2983"/>
                  </a:lnTo>
                  <a:lnTo>
                    <a:pt x="7921" y="2983"/>
                  </a:lnTo>
                  <a:lnTo>
                    <a:pt x="7845" y="2958"/>
                  </a:lnTo>
                  <a:lnTo>
                    <a:pt x="7745" y="2958"/>
                  </a:lnTo>
                  <a:lnTo>
                    <a:pt x="7645" y="2933"/>
                  </a:lnTo>
                  <a:lnTo>
                    <a:pt x="7570" y="2933"/>
                  </a:lnTo>
                  <a:lnTo>
                    <a:pt x="7469" y="2908"/>
                  </a:lnTo>
                  <a:lnTo>
                    <a:pt x="7394" y="2908"/>
                  </a:lnTo>
                  <a:lnTo>
                    <a:pt x="7294" y="2883"/>
                  </a:lnTo>
                  <a:lnTo>
                    <a:pt x="7219" y="2858"/>
                  </a:lnTo>
                  <a:lnTo>
                    <a:pt x="7018" y="2858"/>
                  </a:lnTo>
                  <a:lnTo>
                    <a:pt x="6943" y="2833"/>
                  </a:lnTo>
                  <a:lnTo>
                    <a:pt x="6843" y="2833"/>
                  </a:lnTo>
                  <a:lnTo>
                    <a:pt x="6743" y="2808"/>
                  </a:lnTo>
                  <a:lnTo>
                    <a:pt x="6667" y="2808"/>
                  </a:lnTo>
                  <a:lnTo>
                    <a:pt x="6567" y="2783"/>
                  </a:lnTo>
                  <a:lnTo>
                    <a:pt x="6492" y="2783"/>
                  </a:lnTo>
                  <a:lnTo>
                    <a:pt x="6291" y="2758"/>
                  </a:lnTo>
                  <a:lnTo>
                    <a:pt x="6091" y="2733"/>
                  </a:lnTo>
                  <a:lnTo>
                    <a:pt x="5916" y="2708"/>
                  </a:lnTo>
                  <a:lnTo>
                    <a:pt x="5715" y="2708"/>
                  </a:lnTo>
                  <a:lnTo>
                    <a:pt x="5515" y="2683"/>
                  </a:lnTo>
                  <a:lnTo>
                    <a:pt x="5339" y="2658"/>
                  </a:lnTo>
                  <a:lnTo>
                    <a:pt x="5139" y="2633"/>
                  </a:lnTo>
                  <a:lnTo>
                    <a:pt x="4938" y="2607"/>
                  </a:lnTo>
                  <a:lnTo>
                    <a:pt x="4738" y="2582"/>
                  </a:lnTo>
                  <a:lnTo>
                    <a:pt x="4537" y="2532"/>
                  </a:lnTo>
                  <a:lnTo>
                    <a:pt x="4337" y="2507"/>
                  </a:lnTo>
                  <a:lnTo>
                    <a:pt x="4161" y="2482"/>
                  </a:lnTo>
                  <a:lnTo>
                    <a:pt x="3961" y="2457"/>
                  </a:lnTo>
                  <a:lnTo>
                    <a:pt x="3835" y="2432"/>
                  </a:lnTo>
                  <a:lnTo>
                    <a:pt x="3760" y="2432"/>
                  </a:lnTo>
                  <a:lnTo>
                    <a:pt x="3560" y="2382"/>
                  </a:lnTo>
                  <a:lnTo>
                    <a:pt x="3359" y="2357"/>
                  </a:lnTo>
                  <a:lnTo>
                    <a:pt x="3159" y="2307"/>
                  </a:lnTo>
                  <a:lnTo>
                    <a:pt x="2958" y="2257"/>
                  </a:lnTo>
                  <a:lnTo>
                    <a:pt x="2783" y="2232"/>
                  </a:lnTo>
                  <a:lnTo>
                    <a:pt x="2582" y="2181"/>
                  </a:lnTo>
                  <a:lnTo>
                    <a:pt x="2382" y="2131"/>
                  </a:lnTo>
                  <a:lnTo>
                    <a:pt x="2281" y="2131"/>
                  </a:lnTo>
                  <a:lnTo>
                    <a:pt x="2181" y="2106"/>
                  </a:lnTo>
                  <a:lnTo>
                    <a:pt x="2081" y="2081"/>
                  </a:lnTo>
                  <a:lnTo>
                    <a:pt x="1981" y="2056"/>
                  </a:lnTo>
                  <a:lnTo>
                    <a:pt x="1905" y="2031"/>
                  </a:lnTo>
                  <a:lnTo>
                    <a:pt x="1805" y="2006"/>
                  </a:lnTo>
                  <a:lnTo>
                    <a:pt x="1705" y="1981"/>
                  </a:lnTo>
                  <a:lnTo>
                    <a:pt x="1605" y="1956"/>
                  </a:lnTo>
                  <a:lnTo>
                    <a:pt x="1504" y="1931"/>
                  </a:lnTo>
                  <a:lnTo>
                    <a:pt x="1429" y="1906"/>
                  </a:lnTo>
                  <a:cubicBezTo>
                    <a:pt x="778" y="3359"/>
                    <a:pt x="301" y="4838"/>
                    <a:pt x="1" y="6367"/>
                  </a:cubicBezTo>
                  <a:lnTo>
                    <a:pt x="51" y="6342"/>
                  </a:lnTo>
                  <a:lnTo>
                    <a:pt x="201" y="6342"/>
                  </a:lnTo>
                  <a:lnTo>
                    <a:pt x="327" y="6317"/>
                  </a:lnTo>
                  <a:lnTo>
                    <a:pt x="477" y="6317"/>
                  </a:lnTo>
                  <a:lnTo>
                    <a:pt x="627" y="6292"/>
                  </a:lnTo>
                  <a:lnTo>
                    <a:pt x="903" y="6292"/>
                  </a:lnTo>
                  <a:lnTo>
                    <a:pt x="1053" y="6267"/>
                  </a:lnTo>
                  <a:lnTo>
                    <a:pt x="1179" y="6267"/>
                  </a:lnTo>
                  <a:lnTo>
                    <a:pt x="1329" y="6242"/>
                  </a:lnTo>
                  <a:lnTo>
                    <a:pt x="1755" y="6242"/>
                  </a:lnTo>
                  <a:lnTo>
                    <a:pt x="1905" y="6217"/>
                  </a:lnTo>
                  <a:lnTo>
                    <a:pt x="2332" y="6217"/>
                  </a:lnTo>
                  <a:lnTo>
                    <a:pt x="2482" y="6191"/>
                  </a:lnTo>
                  <a:lnTo>
                    <a:pt x="4913" y="6191"/>
                  </a:lnTo>
                  <a:lnTo>
                    <a:pt x="5063" y="6217"/>
                  </a:lnTo>
                  <a:lnTo>
                    <a:pt x="5765" y="6217"/>
                  </a:lnTo>
                  <a:lnTo>
                    <a:pt x="5916" y="6242"/>
                  </a:lnTo>
                  <a:lnTo>
                    <a:pt x="6342" y="6242"/>
                  </a:lnTo>
                  <a:lnTo>
                    <a:pt x="6467" y="6267"/>
                  </a:lnTo>
                  <a:lnTo>
                    <a:pt x="6768" y="6267"/>
                  </a:lnTo>
                  <a:lnTo>
                    <a:pt x="7043" y="6292"/>
                  </a:lnTo>
                  <a:lnTo>
                    <a:pt x="7319" y="6317"/>
                  </a:lnTo>
                  <a:lnTo>
                    <a:pt x="7620" y="6317"/>
                  </a:lnTo>
                  <a:lnTo>
                    <a:pt x="7895" y="6342"/>
                  </a:lnTo>
                  <a:lnTo>
                    <a:pt x="8171" y="6367"/>
                  </a:lnTo>
                  <a:lnTo>
                    <a:pt x="8296" y="6367"/>
                  </a:lnTo>
                  <a:lnTo>
                    <a:pt x="8447" y="6392"/>
                  </a:lnTo>
                  <a:lnTo>
                    <a:pt x="8723" y="6392"/>
                  </a:lnTo>
                  <a:lnTo>
                    <a:pt x="8998" y="6417"/>
                  </a:lnTo>
                  <a:lnTo>
                    <a:pt x="9274" y="6442"/>
                  </a:lnTo>
                  <a:lnTo>
                    <a:pt x="9550" y="6467"/>
                  </a:lnTo>
                  <a:lnTo>
                    <a:pt x="9825" y="6492"/>
                  </a:lnTo>
                  <a:lnTo>
                    <a:pt x="10101" y="6492"/>
                  </a:lnTo>
                  <a:lnTo>
                    <a:pt x="10377" y="6517"/>
                  </a:lnTo>
                  <a:lnTo>
                    <a:pt x="10652" y="6542"/>
                  </a:lnTo>
                  <a:lnTo>
                    <a:pt x="10928" y="6567"/>
                  </a:lnTo>
                  <a:lnTo>
                    <a:pt x="11003" y="6567"/>
                  </a:lnTo>
                  <a:lnTo>
                    <a:pt x="11204" y="6592"/>
                  </a:lnTo>
                  <a:lnTo>
                    <a:pt x="11655" y="6592"/>
                  </a:lnTo>
                  <a:lnTo>
                    <a:pt x="11730" y="6567"/>
                  </a:lnTo>
                  <a:lnTo>
                    <a:pt x="11956" y="6567"/>
                  </a:lnTo>
                  <a:lnTo>
                    <a:pt x="12031" y="6542"/>
                  </a:lnTo>
                  <a:lnTo>
                    <a:pt x="12106" y="6542"/>
                  </a:lnTo>
                  <a:lnTo>
                    <a:pt x="12181" y="6517"/>
                  </a:lnTo>
                  <a:lnTo>
                    <a:pt x="12256" y="6517"/>
                  </a:lnTo>
                  <a:lnTo>
                    <a:pt x="12332" y="6492"/>
                  </a:lnTo>
                  <a:lnTo>
                    <a:pt x="12432" y="6492"/>
                  </a:lnTo>
                  <a:lnTo>
                    <a:pt x="12507" y="6467"/>
                  </a:lnTo>
                  <a:lnTo>
                    <a:pt x="12582" y="6442"/>
                  </a:lnTo>
                  <a:lnTo>
                    <a:pt x="12657" y="6442"/>
                  </a:lnTo>
                  <a:lnTo>
                    <a:pt x="12758" y="6417"/>
                  </a:lnTo>
                  <a:lnTo>
                    <a:pt x="12833" y="6392"/>
                  </a:lnTo>
                  <a:lnTo>
                    <a:pt x="12908" y="6367"/>
                  </a:lnTo>
                  <a:lnTo>
                    <a:pt x="13008" y="6342"/>
                  </a:lnTo>
                  <a:lnTo>
                    <a:pt x="13083" y="6342"/>
                  </a:lnTo>
                  <a:lnTo>
                    <a:pt x="13159" y="6317"/>
                  </a:lnTo>
                  <a:lnTo>
                    <a:pt x="13209" y="6292"/>
                  </a:lnTo>
                  <a:lnTo>
                    <a:pt x="13259" y="6292"/>
                  </a:lnTo>
                  <a:lnTo>
                    <a:pt x="13284" y="6267"/>
                  </a:lnTo>
                  <a:lnTo>
                    <a:pt x="13334" y="6242"/>
                  </a:lnTo>
                  <a:lnTo>
                    <a:pt x="13359" y="6242"/>
                  </a:lnTo>
                  <a:lnTo>
                    <a:pt x="13409" y="6217"/>
                  </a:lnTo>
                  <a:lnTo>
                    <a:pt x="13459" y="6217"/>
                  </a:lnTo>
                  <a:lnTo>
                    <a:pt x="13484" y="6191"/>
                  </a:lnTo>
                  <a:lnTo>
                    <a:pt x="13535" y="6191"/>
                  </a:lnTo>
                  <a:lnTo>
                    <a:pt x="13560" y="6166"/>
                  </a:lnTo>
                  <a:lnTo>
                    <a:pt x="13610" y="6141"/>
                  </a:lnTo>
                  <a:lnTo>
                    <a:pt x="13660" y="6141"/>
                  </a:lnTo>
                  <a:lnTo>
                    <a:pt x="13685" y="6116"/>
                  </a:lnTo>
                  <a:lnTo>
                    <a:pt x="13710" y="6091"/>
                  </a:lnTo>
                  <a:lnTo>
                    <a:pt x="13760" y="6091"/>
                  </a:lnTo>
                  <a:lnTo>
                    <a:pt x="13785" y="6066"/>
                  </a:lnTo>
                  <a:lnTo>
                    <a:pt x="13835" y="6041"/>
                  </a:lnTo>
                  <a:lnTo>
                    <a:pt x="13860" y="6041"/>
                  </a:lnTo>
                  <a:lnTo>
                    <a:pt x="13911" y="6016"/>
                  </a:lnTo>
                  <a:lnTo>
                    <a:pt x="13936" y="5991"/>
                  </a:lnTo>
                  <a:lnTo>
                    <a:pt x="13986" y="5991"/>
                  </a:lnTo>
                  <a:lnTo>
                    <a:pt x="14011" y="5966"/>
                  </a:lnTo>
                  <a:lnTo>
                    <a:pt x="14036" y="5941"/>
                  </a:lnTo>
                  <a:lnTo>
                    <a:pt x="14086" y="5916"/>
                  </a:lnTo>
                  <a:lnTo>
                    <a:pt x="14111" y="5916"/>
                  </a:lnTo>
                  <a:lnTo>
                    <a:pt x="14136" y="5891"/>
                  </a:lnTo>
                  <a:lnTo>
                    <a:pt x="14161" y="5866"/>
                  </a:lnTo>
                  <a:lnTo>
                    <a:pt x="14211" y="5841"/>
                  </a:lnTo>
                  <a:lnTo>
                    <a:pt x="14236" y="5841"/>
                  </a:lnTo>
                  <a:lnTo>
                    <a:pt x="14261" y="5816"/>
                  </a:lnTo>
                  <a:lnTo>
                    <a:pt x="14287" y="5790"/>
                  </a:lnTo>
                  <a:lnTo>
                    <a:pt x="14312" y="5765"/>
                  </a:lnTo>
                  <a:lnTo>
                    <a:pt x="14362" y="5740"/>
                  </a:lnTo>
                  <a:lnTo>
                    <a:pt x="14387" y="5740"/>
                  </a:lnTo>
                  <a:lnTo>
                    <a:pt x="14412" y="5715"/>
                  </a:lnTo>
                  <a:lnTo>
                    <a:pt x="14437" y="5690"/>
                  </a:lnTo>
                  <a:lnTo>
                    <a:pt x="14462" y="5665"/>
                  </a:lnTo>
                  <a:lnTo>
                    <a:pt x="14487" y="5640"/>
                  </a:lnTo>
                  <a:lnTo>
                    <a:pt x="14512" y="5615"/>
                  </a:lnTo>
                  <a:lnTo>
                    <a:pt x="14537" y="5590"/>
                  </a:lnTo>
                  <a:lnTo>
                    <a:pt x="14562" y="5565"/>
                  </a:lnTo>
                  <a:lnTo>
                    <a:pt x="14587" y="5540"/>
                  </a:lnTo>
                  <a:lnTo>
                    <a:pt x="14612" y="5515"/>
                  </a:lnTo>
                  <a:lnTo>
                    <a:pt x="14637" y="5490"/>
                  </a:lnTo>
                  <a:lnTo>
                    <a:pt x="14637" y="5465"/>
                  </a:lnTo>
                  <a:lnTo>
                    <a:pt x="14662" y="5440"/>
                  </a:lnTo>
                  <a:lnTo>
                    <a:pt x="14662" y="5465"/>
                  </a:lnTo>
                  <a:lnTo>
                    <a:pt x="14688" y="5440"/>
                  </a:lnTo>
                  <a:lnTo>
                    <a:pt x="14713" y="5415"/>
                  </a:lnTo>
                  <a:lnTo>
                    <a:pt x="14688" y="5415"/>
                  </a:lnTo>
                  <a:lnTo>
                    <a:pt x="14713" y="5389"/>
                  </a:lnTo>
                  <a:lnTo>
                    <a:pt x="14738" y="5364"/>
                  </a:lnTo>
                  <a:lnTo>
                    <a:pt x="14713" y="5364"/>
                  </a:lnTo>
                  <a:lnTo>
                    <a:pt x="14738" y="5339"/>
                  </a:lnTo>
                  <a:lnTo>
                    <a:pt x="14763" y="5289"/>
                  </a:lnTo>
                  <a:lnTo>
                    <a:pt x="14788" y="5264"/>
                  </a:lnTo>
                  <a:lnTo>
                    <a:pt x="14788" y="5239"/>
                  </a:lnTo>
                  <a:lnTo>
                    <a:pt x="14813" y="5214"/>
                  </a:lnTo>
                  <a:lnTo>
                    <a:pt x="14813" y="5189"/>
                  </a:lnTo>
                  <a:lnTo>
                    <a:pt x="14813" y="5164"/>
                  </a:lnTo>
                  <a:lnTo>
                    <a:pt x="14838" y="5139"/>
                  </a:lnTo>
                  <a:lnTo>
                    <a:pt x="14838" y="5114"/>
                  </a:lnTo>
                  <a:lnTo>
                    <a:pt x="14838" y="5089"/>
                  </a:lnTo>
                  <a:lnTo>
                    <a:pt x="14838" y="5064"/>
                  </a:lnTo>
                  <a:lnTo>
                    <a:pt x="14838" y="5039"/>
                  </a:lnTo>
                  <a:lnTo>
                    <a:pt x="14863" y="5014"/>
                  </a:lnTo>
                  <a:lnTo>
                    <a:pt x="14863" y="4988"/>
                  </a:lnTo>
                  <a:lnTo>
                    <a:pt x="14863" y="4963"/>
                  </a:lnTo>
                  <a:lnTo>
                    <a:pt x="14863" y="4913"/>
                  </a:lnTo>
                  <a:lnTo>
                    <a:pt x="14863" y="4888"/>
                  </a:lnTo>
                  <a:lnTo>
                    <a:pt x="14838" y="4863"/>
                  </a:lnTo>
                  <a:lnTo>
                    <a:pt x="14838" y="4813"/>
                  </a:lnTo>
                  <a:lnTo>
                    <a:pt x="14838" y="4763"/>
                  </a:lnTo>
                  <a:lnTo>
                    <a:pt x="14838" y="4738"/>
                  </a:lnTo>
                  <a:lnTo>
                    <a:pt x="14838" y="4688"/>
                  </a:lnTo>
                  <a:lnTo>
                    <a:pt x="14813" y="4638"/>
                  </a:lnTo>
                  <a:lnTo>
                    <a:pt x="14813" y="4613"/>
                  </a:lnTo>
                  <a:lnTo>
                    <a:pt x="14813" y="4562"/>
                  </a:lnTo>
                  <a:lnTo>
                    <a:pt x="14813" y="4537"/>
                  </a:lnTo>
                  <a:lnTo>
                    <a:pt x="14788" y="4512"/>
                  </a:lnTo>
                  <a:lnTo>
                    <a:pt x="14788" y="4487"/>
                  </a:lnTo>
                  <a:lnTo>
                    <a:pt x="14788" y="4437"/>
                  </a:lnTo>
                  <a:lnTo>
                    <a:pt x="14788" y="4412"/>
                  </a:lnTo>
                  <a:lnTo>
                    <a:pt x="14763" y="4362"/>
                  </a:lnTo>
                  <a:lnTo>
                    <a:pt x="14763" y="4337"/>
                  </a:lnTo>
                  <a:lnTo>
                    <a:pt x="14763" y="4287"/>
                  </a:lnTo>
                  <a:lnTo>
                    <a:pt x="14738" y="4262"/>
                  </a:lnTo>
                  <a:lnTo>
                    <a:pt x="14738" y="4212"/>
                  </a:lnTo>
                  <a:lnTo>
                    <a:pt x="14713" y="4186"/>
                  </a:lnTo>
                  <a:lnTo>
                    <a:pt x="14713" y="4136"/>
                  </a:lnTo>
                  <a:lnTo>
                    <a:pt x="14713" y="4111"/>
                  </a:lnTo>
                  <a:lnTo>
                    <a:pt x="14688" y="4086"/>
                  </a:lnTo>
                  <a:lnTo>
                    <a:pt x="14688" y="4036"/>
                  </a:lnTo>
                  <a:lnTo>
                    <a:pt x="14662" y="4011"/>
                  </a:lnTo>
                  <a:lnTo>
                    <a:pt x="14662" y="3961"/>
                  </a:lnTo>
                  <a:lnTo>
                    <a:pt x="14637" y="3936"/>
                  </a:lnTo>
                  <a:lnTo>
                    <a:pt x="14637" y="3911"/>
                  </a:lnTo>
                  <a:lnTo>
                    <a:pt x="14612" y="3861"/>
                  </a:lnTo>
                  <a:lnTo>
                    <a:pt x="14587" y="3836"/>
                  </a:lnTo>
                  <a:lnTo>
                    <a:pt x="14587" y="3811"/>
                  </a:lnTo>
                  <a:lnTo>
                    <a:pt x="14562" y="3760"/>
                  </a:lnTo>
                  <a:lnTo>
                    <a:pt x="14562" y="3735"/>
                  </a:lnTo>
                  <a:lnTo>
                    <a:pt x="14537" y="3710"/>
                  </a:lnTo>
                  <a:lnTo>
                    <a:pt x="14512" y="3660"/>
                  </a:lnTo>
                  <a:lnTo>
                    <a:pt x="14512" y="3635"/>
                  </a:lnTo>
                  <a:lnTo>
                    <a:pt x="14487" y="3610"/>
                  </a:lnTo>
                  <a:lnTo>
                    <a:pt x="14462" y="3560"/>
                  </a:lnTo>
                  <a:lnTo>
                    <a:pt x="14462" y="3535"/>
                  </a:lnTo>
                  <a:lnTo>
                    <a:pt x="14437" y="3510"/>
                  </a:lnTo>
                  <a:lnTo>
                    <a:pt x="14412" y="3485"/>
                  </a:lnTo>
                  <a:lnTo>
                    <a:pt x="14412" y="3435"/>
                  </a:lnTo>
                  <a:lnTo>
                    <a:pt x="14387" y="3435"/>
                  </a:lnTo>
                  <a:lnTo>
                    <a:pt x="14387" y="3410"/>
                  </a:lnTo>
                  <a:lnTo>
                    <a:pt x="14362" y="3384"/>
                  </a:lnTo>
                  <a:lnTo>
                    <a:pt x="14337" y="3359"/>
                  </a:lnTo>
                  <a:lnTo>
                    <a:pt x="14337" y="3334"/>
                  </a:lnTo>
                  <a:lnTo>
                    <a:pt x="14312" y="3284"/>
                  </a:lnTo>
                  <a:lnTo>
                    <a:pt x="14287" y="3259"/>
                  </a:lnTo>
                  <a:lnTo>
                    <a:pt x="14261" y="3234"/>
                  </a:lnTo>
                  <a:lnTo>
                    <a:pt x="14236" y="3209"/>
                  </a:lnTo>
                  <a:lnTo>
                    <a:pt x="14236" y="3184"/>
                  </a:lnTo>
                  <a:lnTo>
                    <a:pt x="14211" y="3159"/>
                  </a:lnTo>
                  <a:lnTo>
                    <a:pt x="14186" y="3109"/>
                  </a:lnTo>
                  <a:lnTo>
                    <a:pt x="14161" y="3084"/>
                  </a:lnTo>
                  <a:lnTo>
                    <a:pt x="14136" y="3059"/>
                  </a:lnTo>
                  <a:lnTo>
                    <a:pt x="14111" y="3034"/>
                  </a:lnTo>
                  <a:lnTo>
                    <a:pt x="14086" y="3008"/>
                  </a:lnTo>
                  <a:lnTo>
                    <a:pt x="14061" y="2983"/>
                  </a:lnTo>
                  <a:lnTo>
                    <a:pt x="14036" y="2958"/>
                  </a:lnTo>
                  <a:lnTo>
                    <a:pt x="14011" y="2933"/>
                  </a:lnTo>
                  <a:lnTo>
                    <a:pt x="13986" y="2908"/>
                  </a:lnTo>
                  <a:lnTo>
                    <a:pt x="13961" y="2883"/>
                  </a:lnTo>
                  <a:lnTo>
                    <a:pt x="13936" y="2833"/>
                  </a:lnTo>
                  <a:lnTo>
                    <a:pt x="13911" y="2808"/>
                  </a:lnTo>
                  <a:lnTo>
                    <a:pt x="13886" y="2783"/>
                  </a:lnTo>
                  <a:lnTo>
                    <a:pt x="13860" y="2758"/>
                  </a:lnTo>
                  <a:lnTo>
                    <a:pt x="13835" y="2733"/>
                  </a:lnTo>
                  <a:lnTo>
                    <a:pt x="13810" y="2708"/>
                  </a:lnTo>
                  <a:lnTo>
                    <a:pt x="13785" y="2683"/>
                  </a:lnTo>
                  <a:lnTo>
                    <a:pt x="13760" y="2658"/>
                  </a:lnTo>
                  <a:lnTo>
                    <a:pt x="13735" y="2633"/>
                  </a:lnTo>
                  <a:lnTo>
                    <a:pt x="13710" y="2607"/>
                  </a:lnTo>
                  <a:lnTo>
                    <a:pt x="13685" y="2607"/>
                  </a:lnTo>
                  <a:lnTo>
                    <a:pt x="13685" y="2582"/>
                  </a:lnTo>
                  <a:lnTo>
                    <a:pt x="13660" y="2557"/>
                  </a:lnTo>
                  <a:lnTo>
                    <a:pt x="13635" y="2532"/>
                  </a:lnTo>
                  <a:lnTo>
                    <a:pt x="13585" y="2507"/>
                  </a:lnTo>
                  <a:lnTo>
                    <a:pt x="13560" y="2482"/>
                  </a:lnTo>
                  <a:lnTo>
                    <a:pt x="13535" y="2457"/>
                  </a:lnTo>
                  <a:lnTo>
                    <a:pt x="13510" y="2432"/>
                  </a:lnTo>
                  <a:lnTo>
                    <a:pt x="13484" y="2407"/>
                  </a:lnTo>
                  <a:lnTo>
                    <a:pt x="13459" y="2382"/>
                  </a:lnTo>
                  <a:lnTo>
                    <a:pt x="13409" y="2357"/>
                  </a:lnTo>
                  <a:lnTo>
                    <a:pt x="13384" y="2357"/>
                  </a:lnTo>
                  <a:lnTo>
                    <a:pt x="13359" y="2332"/>
                  </a:lnTo>
                  <a:lnTo>
                    <a:pt x="13334" y="2307"/>
                  </a:lnTo>
                  <a:lnTo>
                    <a:pt x="13284" y="2282"/>
                  </a:lnTo>
                  <a:lnTo>
                    <a:pt x="13259" y="2257"/>
                  </a:lnTo>
                  <a:lnTo>
                    <a:pt x="13234" y="2232"/>
                  </a:lnTo>
                  <a:lnTo>
                    <a:pt x="13209" y="2206"/>
                  </a:lnTo>
                  <a:lnTo>
                    <a:pt x="13159" y="2181"/>
                  </a:lnTo>
                  <a:lnTo>
                    <a:pt x="13134" y="2156"/>
                  </a:lnTo>
                  <a:lnTo>
                    <a:pt x="13109" y="2131"/>
                  </a:lnTo>
                  <a:lnTo>
                    <a:pt x="13058" y="2106"/>
                  </a:lnTo>
                  <a:lnTo>
                    <a:pt x="13033" y="2106"/>
                  </a:lnTo>
                  <a:lnTo>
                    <a:pt x="13008" y="2081"/>
                  </a:lnTo>
                  <a:lnTo>
                    <a:pt x="12933" y="2031"/>
                  </a:lnTo>
                  <a:lnTo>
                    <a:pt x="12858" y="1981"/>
                  </a:lnTo>
                  <a:lnTo>
                    <a:pt x="12783" y="1956"/>
                  </a:lnTo>
                  <a:lnTo>
                    <a:pt x="12708" y="1906"/>
                  </a:lnTo>
                  <a:lnTo>
                    <a:pt x="12657" y="1881"/>
                  </a:lnTo>
                  <a:lnTo>
                    <a:pt x="12607" y="1831"/>
                  </a:lnTo>
                  <a:lnTo>
                    <a:pt x="12582" y="1831"/>
                  </a:lnTo>
                  <a:lnTo>
                    <a:pt x="12507" y="1780"/>
                  </a:lnTo>
                  <a:lnTo>
                    <a:pt x="12432" y="1755"/>
                  </a:lnTo>
                  <a:lnTo>
                    <a:pt x="12357" y="1705"/>
                  </a:lnTo>
                  <a:lnTo>
                    <a:pt x="12281" y="1680"/>
                  </a:lnTo>
                  <a:lnTo>
                    <a:pt x="12181" y="1630"/>
                  </a:lnTo>
                  <a:lnTo>
                    <a:pt x="12106" y="1605"/>
                  </a:lnTo>
                  <a:lnTo>
                    <a:pt x="12031" y="1555"/>
                  </a:lnTo>
                  <a:lnTo>
                    <a:pt x="11956" y="1530"/>
                  </a:lnTo>
                  <a:lnTo>
                    <a:pt x="11880" y="1505"/>
                  </a:lnTo>
                  <a:lnTo>
                    <a:pt x="11780" y="1455"/>
                  </a:lnTo>
                  <a:lnTo>
                    <a:pt x="11705" y="1430"/>
                  </a:lnTo>
                  <a:lnTo>
                    <a:pt x="11630" y="1404"/>
                  </a:lnTo>
                  <a:lnTo>
                    <a:pt x="11555" y="1354"/>
                  </a:lnTo>
                  <a:lnTo>
                    <a:pt x="11454" y="1329"/>
                  </a:lnTo>
                  <a:lnTo>
                    <a:pt x="11379" y="1304"/>
                  </a:lnTo>
                  <a:lnTo>
                    <a:pt x="11279" y="1279"/>
                  </a:lnTo>
                  <a:lnTo>
                    <a:pt x="11204" y="1254"/>
                  </a:lnTo>
                  <a:lnTo>
                    <a:pt x="11154" y="1229"/>
                  </a:lnTo>
                  <a:lnTo>
                    <a:pt x="11129" y="1204"/>
                  </a:lnTo>
                  <a:lnTo>
                    <a:pt x="11028" y="1179"/>
                  </a:lnTo>
                  <a:lnTo>
                    <a:pt x="10953" y="1154"/>
                  </a:lnTo>
                  <a:lnTo>
                    <a:pt x="10853" y="1129"/>
                  </a:lnTo>
                  <a:lnTo>
                    <a:pt x="10778" y="1104"/>
                  </a:lnTo>
                  <a:lnTo>
                    <a:pt x="10677" y="1079"/>
                  </a:lnTo>
                  <a:lnTo>
                    <a:pt x="10602" y="1054"/>
                  </a:lnTo>
                  <a:lnTo>
                    <a:pt x="10502" y="1029"/>
                  </a:lnTo>
                  <a:lnTo>
                    <a:pt x="10402" y="1003"/>
                  </a:lnTo>
                  <a:lnTo>
                    <a:pt x="10327" y="978"/>
                  </a:lnTo>
                  <a:lnTo>
                    <a:pt x="10226" y="953"/>
                  </a:lnTo>
                  <a:lnTo>
                    <a:pt x="10151" y="928"/>
                  </a:lnTo>
                  <a:lnTo>
                    <a:pt x="10051" y="903"/>
                  </a:lnTo>
                  <a:lnTo>
                    <a:pt x="9976" y="878"/>
                  </a:lnTo>
                  <a:lnTo>
                    <a:pt x="9875" y="853"/>
                  </a:lnTo>
                  <a:lnTo>
                    <a:pt x="9775" y="853"/>
                  </a:lnTo>
                  <a:lnTo>
                    <a:pt x="9700" y="828"/>
                  </a:lnTo>
                  <a:lnTo>
                    <a:pt x="9600" y="803"/>
                  </a:lnTo>
                  <a:lnTo>
                    <a:pt x="9500" y="778"/>
                  </a:lnTo>
                  <a:lnTo>
                    <a:pt x="9424" y="753"/>
                  </a:lnTo>
                  <a:lnTo>
                    <a:pt x="9324" y="753"/>
                  </a:lnTo>
                  <a:lnTo>
                    <a:pt x="9249" y="728"/>
                  </a:lnTo>
                  <a:lnTo>
                    <a:pt x="9149" y="703"/>
                  </a:lnTo>
                  <a:lnTo>
                    <a:pt x="9048" y="703"/>
                  </a:lnTo>
                  <a:lnTo>
                    <a:pt x="8973" y="678"/>
                  </a:lnTo>
                  <a:lnTo>
                    <a:pt x="8873" y="653"/>
                  </a:lnTo>
                  <a:lnTo>
                    <a:pt x="8773" y="653"/>
                  </a:lnTo>
                  <a:lnTo>
                    <a:pt x="8698" y="628"/>
                  </a:lnTo>
                  <a:lnTo>
                    <a:pt x="8597" y="602"/>
                  </a:lnTo>
                  <a:lnTo>
                    <a:pt x="8522" y="602"/>
                  </a:lnTo>
                  <a:lnTo>
                    <a:pt x="8422" y="577"/>
                  </a:lnTo>
                  <a:lnTo>
                    <a:pt x="8322" y="577"/>
                  </a:lnTo>
                  <a:lnTo>
                    <a:pt x="8246" y="552"/>
                  </a:lnTo>
                  <a:lnTo>
                    <a:pt x="8146" y="552"/>
                  </a:lnTo>
                  <a:lnTo>
                    <a:pt x="8071" y="527"/>
                  </a:lnTo>
                  <a:lnTo>
                    <a:pt x="7971" y="527"/>
                  </a:lnTo>
                  <a:lnTo>
                    <a:pt x="7895" y="502"/>
                  </a:lnTo>
                  <a:lnTo>
                    <a:pt x="7745" y="502"/>
                  </a:lnTo>
                  <a:lnTo>
                    <a:pt x="7720" y="477"/>
                  </a:lnTo>
                  <a:lnTo>
                    <a:pt x="7545" y="452"/>
                  </a:lnTo>
                  <a:lnTo>
                    <a:pt x="7369" y="452"/>
                  </a:lnTo>
                  <a:lnTo>
                    <a:pt x="7219" y="427"/>
                  </a:lnTo>
                  <a:lnTo>
                    <a:pt x="7043" y="402"/>
                  </a:lnTo>
                  <a:lnTo>
                    <a:pt x="6893" y="377"/>
                  </a:lnTo>
                  <a:lnTo>
                    <a:pt x="6718" y="377"/>
                  </a:lnTo>
                  <a:lnTo>
                    <a:pt x="6567" y="352"/>
                  </a:lnTo>
                  <a:lnTo>
                    <a:pt x="6417" y="352"/>
                  </a:lnTo>
                  <a:lnTo>
                    <a:pt x="6266" y="327"/>
                  </a:lnTo>
                  <a:lnTo>
                    <a:pt x="6116" y="327"/>
                  </a:lnTo>
                  <a:lnTo>
                    <a:pt x="6016" y="302"/>
                  </a:lnTo>
                  <a:lnTo>
                    <a:pt x="5790" y="302"/>
                  </a:lnTo>
                  <a:lnTo>
                    <a:pt x="5690" y="277"/>
                  </a:lnTo>
                  <a:lnTo>
                    <a:pt x="5590" y="277"/>
                  </a:lnTo>
                  <a:lnTo>
                    <a:pt x="5489" y="252"/>
                  </a:lnTo>
                  <a:lnTo>
                    <a:pt x="5264" y="252"/>
                  </a:lnTo>
                  <a:lnTo>
                    <a:pt x="5063" y="227"/>
                  </a:lnTo>
                  <a:lnTo>
                    <a:pt x="4863" y="201"/>
                  </a:lnTo>
                  <a:lnTo>
                    <a:pt x="4637" y="176"/>
                  </a:lnTo>
                  <a:lnTo>
                    <a:pt x="4437" y="151"/>
                  </a:lnTo>
                  <a:lnTo>
                    <a:pt x="4236" y="126"/>
                  </a:lnTo>
                  <a:lnTo>
                    <a:pt x="4136" y="126"/>
                  </a:lnTo>
                  <a:lnTo>
                    <a:pt x="4036" y="101"/>
                  </a:lnTo>
                  <a:lnTo>
                    <a:pt x="3810" y="101"/>
                  </a:lnTo>
                  <a:lnTo>
                    <a:pt x="3710" y="76"/>
                  </a:lnTo>
                  <a:lnTo>
                    <a:pt x="3510" y="76"/>
                  </a:lnTo>
                  <a:lnTo>
                    <a:pt x="3409" y="51"/>
                  </a:lnTo>
                  <a:lnTo>
                    <a:pt x="3008" y="51"/>
                  </a:lnTo>
                  <a:lnTo>
                    <a:pt x="2908" y="26"/>
                  </a:lnTo>
                  <a:lnTo>
                    <a:pt x="2532" y="26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44;p67">
              <a:extLst>
                <a:ext uri="{FF2B5EF4-FFF2-40B4-BE49-F238E27FC236}">
                  <a16:creationId xmlns:a16="http://schemas.microsoft.com/office/drawing/2014/main" id="{F08A0DD9-2516-4EDA-BA33-C93D51EA71A8}"/>
                </a:ext>
              </a:extLst>
            </p:cNvPr>
            <p:cNvSpPr/>
            <p:nvPr/>
          </p:nvSpPr>
          <p:spPr>
            <a:xfrm>
              <a:off x="3253332" y="438561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45;p67">
              <a:extLst>
                <a:ext uri="{FF2B5EF4-FFF2-40B4-BE49-F238E27FC236}">
                  <a16:creationId xmlns:a16="http://schemas.microsoft.com/office/drawing/2014/main" id="{6F5B7E75-BD8E-4D94-9F35-D13992AD6882}"/>
                </a:ext>
              </a:extLst>
            </p:cNvPr>
            <p:cNvSpPr/>
            <p:nvPr/>
          </p:nvSpPr>
          <p:spPr>
            <a:xfrm>
              <a:off x="3253823" y="438610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46;p67">
              <a:extLst>
                <a:ext uri="{FF2B5EF4-FFF2-40B4-BE49-F238E27FC236}">
                  <a16:creationId xmlns:a16="http://schemas.microsoft.com/office/drawing/2014/main" id="{8B18F4BA-EFD7-4880-8F8A-D27A1BA32D73}"/>
                </a:ext>
              </a:extLst>
            </p:cNvPr>
            <p:cNvSpPr/>
            <p:nvPr/>
          </p:nvSpPr>
          <p:spPr>
            <a:xfrm>
              <a:off x="3364979" y="3831357"/>
              <a:ext cx="121518" cy="84612"/>
            </a:xfrm>
            <a:custGeom>
              <a:avLst/>
              <a:gdLst/>
              <a:ahLst/>
              <a:cxnLst/>
              <a:rect l="l" t="t" r="r" b="b"/>
              <a:pathLst>
                <a:path w="6192" h="4312" extrusionOk="0">
                  <a:moveTo>
                    <a:pt x="4161" y="1204"/>
                  </a:moveTo>
                  <a:lnTo>
                    <a:pt x="4211" y="1229"/>
                  </a:lnTo>
                  <a:lnTo>
                    <a:pt x="4312" y="1229"/>
                  </a:lnTo>
                  <a:lnTo>
                    <a:pt x="4362" y="1254"/>
                  </a:lnTo>
                  <a:lnTo>
                    <a:pt x="4437" y="1254"/>
                  </a:lnTo>
                  <a:lnTo>
                    <a:pt x="4487" y="1279"/>
                  </a:lnTo>
                  <a:lnTo>
                    <a:pt x="4512" y="1279"/>
                  </a:lnTo>
                  <a:lnTo>
                    <a:pt x="4562" y="1304"/>
                  </a:lnTo>
                  <a:lnTo>
                    <a:pt x="4587" y="1304"/>
                  </a:lnTo>
                  <a:lnTo>
                    <a:pt x="4637" y="1329"/>
                  </a:lnTo>
                  <a:lnTo>
                    <a:pt x="4662" y="1329"/>
                  </a:lnTo>
                  <a:lnTo>
                    <a:pt x="4713" y="1354"/>
                  </a:lnTo>
                  <a:lnTo>
                    <a:pt x="4738" y="1354"/>
                  </a:lnTo>
                  <a:lnTo>
                    <a:pt x="4788" y="1379"/>
                  </a:lnTo>
                  <a:lnTo>
                    <a:pt x="4813" y="1404"/>
                  </a:lnTo>
                  <a:lnTo>
                    <a:pt x="4863" y="1429"/>
                  </a:lnTo>
                  <a:lnTo>
                    <a:pt x="4888" y="1429"/>
                  </a:lnTo>
                  <a:lnTo>
                    <a:pt x="4913" y="1454"/>
                  </a:lnTo>
                  <a:lnTo>
                    <a:pt x="4963" y="1479"/>
                  </a:lnTo>
                  <a:lnTo>
                    <a:pt x="4988" y="1504"/>
                  </a:lnTo>
                  <a:lnTo>
                    <a:pt x="5038" y="1529"/>
                  </a:lnTo>
                  <a:lnTo>
                    <a:pt x="5063" y="1555"/>
                  </a:lnTo>
                  <a:lnTo>
                    <a:pt x="5088" y="1580"/>
                  </a:lnTo>
                  <a:lnTo>
                    <a:pt x="5114" y="1605"/>
                  </a:lnTo>
                  <a:lnTo>
                    <a:pt x="5164" y="1655"/>
                  </a:lnTo>
                  <a:lnTo>
                    <a:pt x="5189" y="1680"/>
                  </a:lnTo>
                  <a:lnTo>
                    <a:pt x="5214" y="1705"/>
                  </a:lnTo>
                  <a:lnTo>
                    <a:pt x="5239" y="1755"/>
                  </a:lnTo>
                  <a:lnTo>
                    <a:pt x="5264" y="1780"/>
                  </a:lnTo>
                  <a:lnTo>
                    <a:pt x="5289" y="1805"/>
                  </a:lnTo>
                  <a:lnTo>
                    <a:pt x="5314" y="1855"/>
                  </a:lnTo>
                  <a:lnTo>
                    <a:pt x="5339" y="1880"/>
                  </a:lnTo>
                  <a:lnTo>
                    <a:pt x="5364" y="1930"/>
                  </a:lnTo>
                  <a:lnTo>
                    <a:pt x="5389" y="1981"/>
                  </a:lnTo>
                  <a:lnTo>
                    <a:pt x="5389" y="2006"/>
                  </a:lnTo>
                  <a:lnTo>
                    <a:pt x="5414" y="2056"/>
                  </a:lnTo>
                  <a:lnTo>
                    <a:pt x="5439" y="2106"/>
                  </a:lnTo>
                  <a:lnTo>
                    <a:pt x="5439" y="2156"/>
                  </a:lnTo>
                  <a:lnTo>
                    <a:pt x="5464" y="2206"/>
                  </a:lnTo>
                  <a:lnTo>
                    <a:pt x="5464" y="2256"/>
                  </a:lnTo>
                  <a:lnTo>
                    <a:pt x="5464" y="2281"/>
                  </a:lnTo>
                  <a:lnTo>
                    <a:pt x="5489" y="2331"/>
                  </a:lnTo>
                  <a:lnTo>
                    <a:pt x="5489" y="2382"/>
                  </a:lnTo>
                  <a:lnTo>
                    <a:pt x="5489" y="2432"/>
                  </a:lnTo>
                  <a:lnTo>
                    <a:pt x="5489" y="2482"/>
                  </a:lnTo>
                  <a:lnTo>
                    <a:pt x="5489" y="2532"/>
                  </a:lnTo>
                  <a:lnTo>
                    <a:pt x="5489" y="2582"/>
                  </a:lnTo>
                  <a:lnTo>
                    <a:pt x="5489" y="2632"/>
                  </a:lnTo>
                  <a:lnTo>
                    <a:pt x="5464" y="2682"/>
                  </a:lnTo>
                  <a:lnTo>
                    <a:pt x="5464" y="2707"/>
                  </a:lnTo>
                  <a:lnTo>
                    <a:pt x="5464" y="2758"/>
                  </a:lnTo>
                  <a:lnTo>
                    <a:pt x="5439" y="2783"/>
                  </a:lnTo>
                  <a:lnTo>
                    <a:pt x="5439" y="2833"/>
                  </a:lnTo>
                  <a:lnTo>
                    <a:pt x="5414" y="2858"/>
                  </a:lnTo>
                  <a:lnTo>
                    <a:pt x="5414" y="2908"/>
                  </a:lnTo>
                  <a:lnTo>
                    <a:pt x="5389" y="2933"/>
                  </a:lnTo>
                  <a:lnTo>
                    <a:pt x="5389" y="2983"/>
                  </a:lnTo>
                  <a:lnTo>
                    <a:pt x="5364" y="3008"/>
                  </a:lnTo>
                  <a:lnTo>
                    <a:pt x="5339" y="3033"/>
                  </a:lnTo>
                  <a:lnTo>
                    <a:pt x="5314" y="3083"/>
                  </a:lnTo>
                  <a:lnTo>
                    <a:pt x="5289" y="3108"/>
                  </a:lnTo>
                  <a:lnTo>
                    <a:pt x="5289" y="3133"/>
                  </a:lnTo>
                  <a:lnTo>
                    <a:pt x="5264" y="3159"/>
                  </a:lnTo>
                  <a:lnTo>
                    <a:pt x="5239" y="3184"/>
                  </a:lnTo>
                  <a:lnTo>
                    <a:pt x="5214" y="3234"/>
                  </a:lnTo>
                  <a:lnTo>
                    <a:pt x="5189" y="3259"/>
                  </a:lnTo>
                  <a:lnTo>
                    <a:pt x="5164" y="3284"/>
                  </a:lnTo>
                  <a:lnTo>
                    <a:pt x="5114" y="3309"/>
                  </a:lnTo>
                  <a:lnTo>
                    <a:pt x="5088" y="3334"/>
                  </a:lnTo>
                  <a:lnTo>
                    <a:pt x="5063" y="3334"/>
                  </a:lnTo>
                  <a:lnTo>
                    <a:pt x="5038" y="3359"/>
                  </a:lnTo>
                  <a:lnTo>
                    <a:pt x="5013" y="3384"/>
                  </a:lnTo>
                  <a:lnTo>
                    <a:pt x="4988" y="3409"/>
                  </a:lnTo>
                  <a:lnTo>
                    <a:pt x="4938" y="3434"/>
                  </a:lnTo>
                  <a:lnTo>
                    <a:pt x="4913" y="3434"/>
                  </a:lnTo>
                  <a:lnTo>
                    <a:pt x="4888" y="3459"/>
                  </a:lnTo>
                  <a:lnTo>
                    <a:pt x="4863" y="3459"/>
                  </a:lnTo>
                  <a:lnTo>
                    <a:pt x="4813" y="3484"/>
                  </a:lnTo>
                  <a:lnTo>
                    <a:pt x="4788" y="3509"/>
                  </a:lnTo>
                  <a:lnTo>
                    <a:pt x="4713" y="3509"/>
                  </a:lnTo>
                  <a:lnTo>
                    <a:pt x="4687" y="3534"/>
                  </a:lnTo>
                  <a:lnTo>
                    <a:pt x="4662" y="3534"/>
                  </a:lnTo>
                  <a:lnTo>
                    <a:pt x="4637" y="3560"/>
                  </a:lnTo>
                  <a:lnTo>
                    <a:pt x="4562" y="3560"/>
                  </a:lnTo>
                  <a:lnTo>
                    <a:pt x="4537" y="3585"/>
                  </a:lnTo>
                  <a:lnTo>
                    <a:pt x="4437" y="3585"/>
                  </a:lnTo>
                  <a:lnTo>
                    <a:pt x="4387" y="3610"/>
                  </a:lnTo>
                  <a:lnTo>
                    <a:pt x="4161" y="3610"/>
                  </a:lnTo>
                  <a:lnTo>
                    <a:pt x="4111" y="3635"/>
                  </a:lnTo>
                  <a:lnTo>
                    <a:pt x="3986" y="3635"/>
                  </a:lnTo>
                  <a:lnTo>
                    <a:pt x="3961" y="3610"/>
                  </a:lnTo>
                  <a:lnTo>
                    <a:pt x="3685" y="3610"/>
                  </a:lnTo>
                  <a:lnTo>
                    <a:pt x="3635" y="3585"/>
                  </a:lnTo>
                  <a:lnTo>
                    <a:pt x="3535" y="3585"/>
                  </a:lnTo>
                  <a:lnTo>
                    <a:pt x="3510" y="3560"/>
                  </a:lnTo>
                  <a:lnTo>
                    <a:pt x="3409" y="3560"/>
                  </a:lnTo>
                  <a:lnTo>
                    <a:pt x="3384" y="3534"/>
                  </a:lnTo>
                  <a:lnTo>
                    <a:pt x="3309" y="3534"/>
                  </a:lnTo>
                  <a:lnTo>
                    <a:pt x="3284" y="3509"/>
                  </a:lnTo>
                  <a:lnTo>
                    <a:pt x="3209" y="3509"/>
                  </a:lnTo>
                  <a:lnTo>
                    <a:pt x="3184" y="3484"/>
                  </a:lnTo>
                  <a:lnTo>
                    <a:pt x="3134" y="3484"/>
                  </a:lnTo>
                  <a:lnTo>
                    <a:pt x="3109" y="3459"/>
                  </a:lnTo>
                  <a:lnTo>
                    <a:pt x="3058" y="3459"/>
                  </a:lnTo>
                  <a:lnTo>
                    <a:pt x="3008" y="3434"/>
                  </a:lnTo>
                  <a:lnTo>
                    <a:pt x="2983" y="3434"/>
                  </a:lnTo>
                  <a:lnTo>
                    <a:pt x="2958" y="3409"/>
                  </a:lnTo>
                  <a:lnTo>
                    <a:pt x="2933" y="3409"/>
                  </a:lnTo>
                  <a:lnTo>
                    <a:pt x="2908" y="3384"/>
                  </a:lnTo>
                  <a:lnTo>
                    <a:pt x="2858" y="3384"/>
                  </a:lnTo>
                  <a:lnTo>
                    <a:pt x="2833" y="3359"/>
                  </a:lnTo>
                  <a:lnTo>
                    <a:pt x="2808" y="3359"/>
                  </a:lnTo>
                  <a:lnTo>
                    <a:pt x="2783" y="3334"/>
                  </a:lnTo>
                  <a:lnTo>
                    <a:pt x="2758" y="3309"/>
                  </a:lnTo>
                  <a:lnTo>
                    <a:pt x="2708" y="3309"/>
                  </a:lnTo>
                  <a:lnTo>
                    <a:pt x="2682" y="3284"/>
                  </a:lnTo>
                  <a:lnTo>
                    <a:pt x="2657" y="3284"/>
                  </a:lnTo>
                  <a:lnTo>
                    <a:pt x="2632" y="3259"/>
                  </a:lnTo>
                  <a:lnTo>
                    <a:pt x="2607" y="3234"/>
                  </a:lnTo>
                  <a:lnTo>
                    <a:pt x="2582" y="3234"/>
                  </a:lnTo>
                  <a:lnTo>
                    <a:pt x="2557" y="3209"/>
                  </a:lnTo>
                  <a:lnTo>
                    <a:pt x="2532" y="3184"/>
                  </a:lnTo>
                  <a:lnTo>
                    <a:pt x="2507" y="3184"/>
                  </a:lnTo>
                  <a:lnTo>
                    <a:pt x="2482" y="3159"/>
                  </a:lnTo>
                  <a:lnTo>
                    <a:pt x="2457" y="3133"/>
                  </a:lnTo>
                  <a:lnTo>
                    <a:pt x="2432" y="3108"/>
                  </a:lnTo>
                  <a:lnTo>
                    <a:pt x="2407" y="3083"/>
                  </a:lnTo>
                  <a:lnTo>
                    <a:pt x="2382" y="3083"/>
                  </a:lnTo>
                  <a:lnTo>
                    <a:pt x="2357" y="3058"/>
                  </a:lnTo>
                  <a:lnTo>
                    <a:pt x="2332" y="3033"/>
                  </a:lnTo>
                  <a:lnTo>
                    <a:pt x="2307" y="3008"/>
                  </a:lnTo>
                  <a:lnTo>
                    <a:pt x="2281" y="2983"/>
                  </a:lnTo>
                  <a:lnTo>
                    <a:pt x="2256" y="2958"/>
                  </a:lnTo>
                  <a:lnTo>
                    <a:pt x="2231" y="2933"/>
                  </a:lnTo>
                  <a:lnTo>
                    <a:pt x="2206" y="2908"/>
                  </a:lnTo>
                  <a:lnTo>
                    <a:pt x="2206" y="2883"/>
                  </a:lnTo>
                  <a:lnTo>
                    <a:pt x="2181" y="2833"/>
                  </a:lnTo>
                  <a:lnTo>
                    <a:pt x="2156" y="2808"/>
                  </a:lnTo>
                  <a:lnTo>
                    <a:pt x="2131" y="2783"/>
                  </a:lnTo>
                  <a:lnTo>
                    <a:pt x="2131" y="2758"/>
                  </a:lnTo>
                  <a:lnTo>
                    <a:pt x="2106" y="2707"/>
                  </a:lnTo>
                  <a:lnTo>
                    <a:pt x="2106" y="2682"/>
                  </a:lnTo>
                  <a:lnTo>
                    <a:pt x="2081" y="2632"/>
                  </a:lnTo>
                  <a:lnTo>
                    <a:pt x="2081" y="2607"/>
                  </a:lnTo>
                  <a:lnTo>
                    <a:pt x="2056" y="2557"/>
                  </a:lnTo>
                  <a:lnTo>
                    <a:pt x="2056" y="2532"/>
                  </a:lnTo>
                  <a:lnTo>
                    <a:pt x="2056" y="2482"/>
                  </a:lnTo>
                  <a:lnTo>
                    <a:pt x="2056" y="2457"/>
                  </a:lnTo>
                  <a:lnTo>
                    <a:pt x="2031" y="2407"/>
                  </a:lnTo>
                  <a:lnTo>
                    <a:pt x="2031" y="2382"/>
                  </a:lnTo>
                  <a:lnTo>
                    <a:pt x="2031" y="2331"/>
                  </a:lnTo>
                  <a:lnTo>
                    <a:pt x="2031" y="2306"/>
                  </a:lnTo>
                  <a:lnTo>
                    <a:pt x="2056" y="2256"/>
                  </a:lnTo>
                  <a:lnTo>
                    <a:pt x="2056" y="2231"/>
                  </a:lnTo>
                  <a:lnTo>
                    <a:pt x="2056" y="2181"/>
                  </a:lnTo>
                  <a:lnTo>
                    <a:pt x="2056" y="2156"/>
                  </a:lnTo>
                  <a:lnTo>
                    <a:pt x="2081" y="2106"/>
                  </a:lnTo>
                  <a:lnTo>
                    <a:pt x="2081" y="2081"/>
                  </a:lnTo>
                  <a:lnTo>
                    <a:pt x="2081" y="2056"/>
                  </a:lnTo>
                  <a:lnTo>
                    <a:pt x="2106" y="2006"/>
                  </a:lnTo>
                  <a:lnTo>
                    <a:pt x="2106" y="1981"/>
                  </a:lnTo>
                  <a:lnTo>
                    <a:pt x="2131" y="1956"/>
                  </a:lnTo>
                  <a:lnTo>
                    <a:pt x="2156" y="1905"/>
                  </a:lnTo>
                  <a:lnTo>
                    <a:pt x="2156" y="1880"/>
                  </a:lnTo>
                  <a:lnTo>
                    <a:pt x="2181" y="1855"/>
                  </a:lnTo>
                  <a:lnTo>
                    <a:pt x="2206" y="1830"/>
                  </a:lnTo>
                  <a:lnTo>
                    <a:pt x="2206" y="1780"/>
                  </a:lnTo>
                  <a:lnTo>
                    <a:pt x="2231" y="1755"/>
                  </a:lnTo>
                  <a:lnTo>
                    <a:pt x="2256" y="1730"/>
                  </a:lnTo>
                  <a:lnTo>
                    <a:pt x="2281" y="1705"/>
                  </a:lnTo>
                  <a:lnTo>
                    <a:pt x="2307" y="1680"/>
                  </a:lnTo>
                  <a:lnTo>
                    <a:pt x="2332" y="1655"/>
                  </a:lnTo>
                  <a:lnTo>
                    <a:pt x="2357" y="1630"/>
                  </a:lnTo>
                  <a:lnTo>
                    <a:pt x="2382" y="1605"/>
                  </a:lnTo>
                  <a:lnTo>
                    <a:pt x="2407" y="1580"/>
                  </a:lnTo>
                  <a:lnTo>
                    <a:pt x="2432" y="1580"/>
                  </a:lnTo>
                  <a:lnTo>
                    <a:pt x="2457" y="1555"/>
                  </a:lnTo>
                  <a:lnTo>
                    <a:pt x="2482" y="1529"/>
                  </a:lnTo>
                  <a:lnTo>
                    <a:pt x="2507" y="1504"/>
                  </a:lnTo>
                  <a:lnTo>
                    <a:pt x="2557" y="1504"/>
                  </a:lnTo>
                  <a:lnTo>
                    <a:pt x="2557" y="1479"/>
                  </a:lnTo>
                  <a:lnTo>
                    <a:pt x="2607" y="1479"/>
                  </a:lnTo>
                  <a:lnTo>
                    <a:pt x="2632" y="1454"/>
                  </a:lnTo>
                  <a:lnTo>
                    <a:pt x="2657" y="1454"/>
                  </a:lnTo>
                  <a:lnTo>
                    <a:pt x="2682" y="1429"/>
                  </a:lnTo>
                  <a:lnTo>
                    <a:pt x="2708" y="1429"/>
                  </a:lnTo>
                  <a:lnTo>
                    <a:pt x="2733" y="1404"/>
                  </a:lnTo>
                  <a:lnTo>
                    <a:pt x="2758" y="1404"/>
                  </a:lnTo>
                  <a:lnTo>
                    <a:pt x="2808" y="1379"/>
                  </a:lnTo>
                  <a:lnTo>
                    <a:pt x="2858" y="1379"/>
                  </a:lnTo>
                  <a:lnTo>
                    <a:pt x="2883" y="1354"/>
                  </a:lnTo>
                  <a:lnTo>
                    <a:pt x="2983" y="1354"/>
                  </a:lnTo>
                  <a:lnTo>
                    <a:pt x="3008" y="1329"/>
                  </a:lnTo>
                  <a:lnTo>
                    <a:pt x="3058" y="1329"/>
                  </a:lnTo>
                  <a:lnTo>
                    <a:pt x="3109" y="1304"/>
                  </a:lnTo>
                  <a:lnTo>
                    <a:pt x="3159" y="1304"/>
                  </a:lnTo>
                  <a:lnTo>
                    <a:pt x="3209" y="1279"/>
                  </a:lnTo>
                  <a:lnTo>
                    <a:pt x="3234" y="1279"/>
                  </a:lnTo>
                  <a:lnTo>
                    <a:pt x="3284" y="1254"/>
                  </a:lnTo>
                  <a:lnTo>
                    <a:pt x="3384" y="1254"/>
                  </a:lnTo>
                  <a:lnTo>
                    <a:pt x="3434" y="1229"/>
                  </a:lnTo>
                  <a:lnTo>
                    <a:pt x="3535" y="1229"/>
                  </a:lnTo>
                  <a:lnTo>
                    <a:pt x="3585" y="1204"/>
                  </a:lnTo>
                  <a:close/>
                  <a:moveTo>
                    <a:pt x="2733" y="1"/>
                  </a:moveTo>
                  <a:lnTo>
                    <a:pt x="2682" y="26"/>
                  </a:lnTo>
                  <a:lnTo>
                    <a:pt x="2507" y="26"/>
                  </a:lnTo>
                  <a:lnTo>
                    <a:pt x="2457" y="51"/>
                  </a:lnTo>
                  <a:lnTo>
                    <a:pt x="2332" y="51"/>
                  </a:lnTo>
                  <a:lnTo>
                    <a:pt x="2281" y="76"/>
                  </a:lnTo>
                  <a:lnTo>
                    <a:pt x="2231" y="76"/>
                  </a:lnTo>
                  <a:lnTo>
                    <a:pt x="2181" y="101"/>
                  </a:lnTo>
                  <a:lnTo>
                    <a:pt x="2106" y="101"/>
                  </a:lnTo>
                  <a:lnTo>
                    <a:pt x="2056" y="126"/>
                  </a:lnTo>
                  <a:lnTo>
                    <a:pt x="2006" y="151"/>
                  </a:lnTo>
                  <a:lnTo>
                    <a:pt x="1956" y="151"/>
                  </a:lnTo>
                  <a:lnTo>
                    <a:pt x="1880" y="176"/>
                  </a:lnTo>
                  <a:lnTo>
                    <a:pt x="1830" y="201"/>
                  </a:lnTo>
                  <a:lnTo>
                    <a:pt x="1780" y="226"/>
                  </a:lnTo>
                  <a:lnTo>
                    <a:pt x="1730" y="226"/>
                  </a:lnTo>
                  <a:lnTo>
                    <a:pt x="1680" y="251"/>
                  </a:lnTo>
                  <a:lnTo>
                    <a:pt x="1605" y="276"/>
                  </a:lnTo>
                  <a:lnTo>
                    <a:pt x="1555" y="301"/>
                  </a:lnTo>
                  <a:lnTo>
                    <a:pt x="1504" y="326"/>
                  </a:lnTo>
                  <a:lnTo>
                    <a:pt x="1454" y="352"/>
                  </a:lnTo>
                  <a:lnTo>
                    <a:pt x="1404" y="377"/>
                  </a:lnTo>
                  <a:lnTo>
                    <a:pt x="1354" y="402"/>
                  </a:lnTo>
                  <a:lnTo>
                    <a:pt x="1304" y="427"/>
                  </a:lnTo>
                  <a:lnTo>
                    <a:pt x="1254" y="452"/>
                  </a:lnTo>
                  <a:lnTo>
                    <a:pt x="1204" y="502"/>
                  </a:lnTo>
                  <a:lnTo>
                    <a:pt x="1154" y="527"/>
                  </a:lnTo>
                  <a:lnTo>
                    <a:pt x="1103" y="552"/>
                  </a:lnTo>
                  <a:lnTo>
                    <a:pt x="1078" y="577"/>
                  </a:lnTo>
                  <a:lnTo>
                    <a:pt x="1053" y="577"/>
                  </a:lnTo>
                  <a:lnTo>
                    <a:pt x="1003" y="627"/>
                  </a:lnTo>
                  <a:lnTo>
                    <a:pt x="978" y="652"/>
                  </a:lnTo>
                  <a:lnTo>
                    <a:pt x="928" y="677"/>
                  </a:lnTo>
                  <a:lnTo>
                    <a:pt x="878" y="702"/>
                  </a:lnTo>
                  <a:lnTo>
                    <a:pt x="828" y="753"/>
                  </a:lnTo>
                  <a:lnTo>
                    <a:pt x="803" y="778"/>
                  </a:lnTo>
                  <a:lnTo>
                    <a:pt x="753" y="828"/>
                  </a:lnTo>
                  <a:lnTo>
                    <a:pt x="702" y="853"/>
                  </a:lnTo>
                  <a:lnTo>
                    <a:pt x="677" y="878"/>
                  </a:lnTo>
                  <a:lnTo>
                    <a:pt x="627" y="928"/>
                  </a:lnTo>
                  <a:lnTo>
                    <a:pt x="602" y="953"/>
                  </a:lnTo>
                  <a:lnTo>
                    <a:pt x="552" y="1003"/>
                  </a:lnTo>
                  <a:lnTo>
                    <a:pt x="527" y="1028"/>
                  </a:lnTo>
                  <a:lnTo>
                    <a:pt x="477" y="1078"/>
                  </a:lnTo>
                  <a:lnTo>
                    <a:pt x="452" y="1103"/>
                  </a:lnTo>
                  <a:lnTo>
                    <a:pt x="427" y="1154"/>
                  </a:lnTo>
                  <a:lnTo>
                    <a:pt x="377" y="1179"/>
                  </a:lnTo>
                  <a:lnTo>
                    <a:pt x="352" y="1229"/>
                  </a:lnTo>
                  <a:lnTo>
                    <a:pt x="327" y="1279"/>
                  </a:lnTo>
                  <a:lnTo>
                    <a:pt x="301" y="1304"/>
                  </a:lnTo>
                  <a:lnTo>
                    <a:pt x="276" y="1329"/>
                  </a:lnTo>
                  <a:lnTo>
                    <a:pt x="276" y="1354"/>
                  </a:lnTo>
                  <a:lnTo>
                    <a:pt x="251" y="1354"/>
                  </a:lnTo>
                  <a:lnTo>
                    <a:pt x="251" y="1379"/>
                  </a:lnTo>
                  <a:lnTo>
                    <a:pt x="226" y="1404"/>
                  </a:lnTo>
                  <a:lnTo>
                    <a:pt x="226" y="1429"/>
                  </a:lnTo>
                  <a:lnTo>
                    <a:pt x="201" y="1454"/>
                  </a:lnTo>
                  <a:lnTo>
                    <a:pt x="176" y="1479"/>
                  </a:lnTo>
                  <a:lnTo>
                    <a:pt x="176" y="1504"/>
                  </a:lnTo>
                  <a:lnTo>
                    <a:pt x="151" y="1529"/>
                  </a:lnTo>
                  <a:lnTo>
                    <a:pt x="151" y="1555"/>
                  </a:lnTo>
                  <a:lnTo>
                    <a:pt x="126" y="1580"/>
                  </a:lnTo>
                  <a:lnTo>
                    <a:pt x="126" y="1605"/>
                  </a:lnTo>
                  <a:lnTo>
                    <a:pt x="101" y="1630"/>
                  </a:lnTo>
                  <a:lnTo>
                    <a:pt x="101" y="1655"/>
                  </a:lnTo>
                  <a:lnTo>
                    <a:pt x="76" y="1680"/>
                  </a:lnTo>
                  <a:lnTo>
                    <a:pt x="76" y="1705"/>
                  </a:lnTo>
                  <a:lnTo>
                    <a:pt x="76" y="1730"/>
                  </a:lnTo>
                  <a:lnTo>
                    <a:pt x="76" y="1755"/>
                  </a:lnTo>
                  <a:lnTo>
                    <a:pt x="51" y="1755"/>
                  </a:lnTo>
                  <a:lnTo>
                    <a:pt x="51" y="1780"/>
                  </a:lnTo>
                  <a:lnTo>
                    <a:pt x="51" y="1805"/>
                  </a:lnTo>
                  <a:lnTo>
                    <a:pt x="26" y="1830"/>
                  </a:lnTo>
                  <a:lnTo>
                    <a:pt x="26" y="1855"/>
                  </a:lnTo>
                  <a:lnTo>
                    <a:pt x="26" y="1880"/>
                  </a:lnTo>
                  <a:lnTo>
                    <a:pt x="26" y="1905"/>
                  </a:lnTo>
                  <a:lnTo>
                    <a:pt x="26" y="1930"/>
                  </a:lnTo>
                  <a:lnTo>
                    <a:pt x="1" y="1956"/>
                  </a:lnTo>
                  <a:lnTo>
                    <a:pt x="1" y="1981"/>
                  </a:lnTo>
                  <a:lnTo>
                    <a:pt x="1" y="2006"/>
                  </a:lnTo>
                  <a:lnTo>
                    <a:pt x="1" y="2031"/>
                  </a:lnTo>
                  <a:lnTo>
                    <a:pt x="1" y="2056"/>
                  </a:lnTo>
                  <a:lnTo>
                    <a:pt x="1" y="2081"/>
                  </a:lnTo>
                  <a:lnTo>
                    <a:pt x="1" y="2106"/>
                  </a:lnTo>
                  <a:lnTo>
                    <a:pt x="1" y="2131"/>
                  </a:lnTo>
                  <a:lnTo>
                    <a:pt x="1" y="2156"/>
                  </a:lnTo>
                  <a:lnTo>
                    <a:pt x="1" y="2181"/>
                  </a:lnTo>
                  <a:lnTo>
                    <a:pt x="1" y="2206"/>
                  </a:lnTo>
                  <a:lnTo>
                    <a:pt x="1" y="2231"/>
                  </a:lnTo>
                  <a:lnTo>
                    <a:pt x="1" y="2256"/>
                  </a:lnTo>
                  <a:lnTo>
                    <a:pt x="1" y="2281"/>
                  </a:lnTo>
                  <a:lnTo>
                    <a:pt x="1" y="2306"/>
                  </a:lnTo>
                  <a:lnTo>
                    <a:pt x="1" y="2331"/>
                  </a:lnTo>
                  <a:lnTo>
                    <a:pt x="1" y="2357"/>
                  </a:lnTo>
                  <a:lnTo>
                    <a:pt x="26" y="2382"/>
                  </a:lnTo>
                  <a:lnTo>
                    <a:pt x="26" y="2407"/>
                  </a:lnTo>
                  <a:lnTo>
                    <a:pt x="26" y="2432"/>
                  </a:lnTo>
                  <a:lnTo>
                    <a:pt x="26" y="2457"/>
                  </a:lnTo>
                  <a:lnTo>
                    <a:pt x="26" y="2482"/>
                  </a:lnTo>
                  <a:lnTo>
                    <a:pt x="51" y="2507"/>
                  </a:lnTo>
                  <a:lnTo>
                    <a:pt x="51" y="2532"/>
                  </a:lnTo>
                  <a:lnTo>
                    <a:pt x="76" y="2557"/>
                  </a:lnTo>
                  <a:lnTo>
                    <a:pt x="76" y="2582"/>
                  </a:lnTo>
                  <a:lnTo>
                    <a:pt x="76" y="2607"/>
                  </a:lnTo>
                  <a:lnTo>
                    <a:pt x="101" y="2632"/>
                  </a:lnTo>
                  <a:lnTo>
                    <a:pt x="101" y="2657"/>
                  </a:lnTo>
                  <a:lnTo>
                    <a:pt x="101" y="2682"/>
                  </a:lnTo>
                  <a:lnTo>
                    <a:pt x="126" y="2682"/>
                  </a:lnTo>
                  <a:lnTo>
                    <a:pt x="126" y="2707"/>
                  </a:lnTo>
                  <a:lnTo>
                    <a:pt x="151" y="2732"/>
                  </a:lnTo>
                  <a:lnTo>
                    <a:pt x="151" y="2758"/>
                  </a:lnTo>
                  <a:lnTo>
                    <a:pt x="176" y="2783"/>
                  </a:lnTo>
                  <a:lnTo>
                    <a:pt x="176" y="2808"/>
                  </a:lnTo>
                  <a:lnTo>
                    <a:pt x="201" y="2833"/>
                  </a:lnTo>
                  <a:lnTo>
                    <a:pt x="226" y="2858"/>
                  </a:lnTo>
                  <a:lnTo>
                    <a:pt x="226" y="2883"/>
                  </a:lnTo>
                  <a:lnTo>
                    <a:pt x="251" y="2908"/>
                  </a:lnTo>
                  <a:lnTo>
                    <a:pt x="276" y="2933"/>
                  </a:lnTo>
                  <a:lnTo>
                    <a:pt x="276" y="2958"/>
                  </a:lnTo>
                  <a:lnTo>
                    <a:pt x="301" y="2983"/>
                  </a:lnTo>
                  <a:lnTo>
                    <a:pt x="327" y="3008"/>
                  </a:lnTo>
                  <a:lnTo>
                    <a:pt x="352" y="3033"/>
                  </a:lnTo>
                  <a:lnTo>
                    <a:pt x="377" y="3058"/>
                  </a:lnTo>
                  <a:lnTo>
                    <a:pt x="402" y="3083"/>
                  </a:lnTo>
                  <a:lnTo>
                    <a:pt x="402" y="3108"/>
                  </a:lnTo>
                  <a:lnTo>
                    <a:pt x="427" y="3133"/>
                  </a:lnTo>
                  <a:lnTo>
                    <a:pt x="452" y="3159"/>
                  </a:lnTo>
                  <a:lnTo>
                    <a:pt x="477" y="3184"/>
                  </a:lnTo>
                  <a:lnTo>
                    <a:pt x="502" y="3184"/>
                  </a:lnTo>
                  <a:lnTo>
                    <a:pt x="527" y="3209"/>
                  </a:lnTo>
                  <a:lnTo>
                    <a:pt x="552" y="3234"/>
                  </a:lnTo>
                  <a:lnTo>
                    <a:pt x="577" y="3259"/>
                  </a:lnTo>
                  <a:lnTo>
                    <a:pt x="602" y="3284"/>
                  </a:lnTo>
                  <a:lnTo>
                    <a:pt x="627" y="3309"/>
                  </a:lnTo>
                  <a:lnTo>
                    <a:pt x="652" y="3334"/>
                  </a:lnTo>
                  <a:lnTo>
                    <a:pt x="677" y="3359"/>
                  </a:lnTo>
                  <a:lnTo>
                    <a:pt x="702" y="3359"/>
                  </a:lnTo>
                  <a:lnTo>
                    <a:pt x="728" y="3384"/>
                  </a:lnTo>
                  <a:lnTo>
                    <a:pt x="753" y="3409"/>
                  </a:lnTo>
                  <a:lnTo>
                    <a:pt x="803" y="3434"/>
                  </a:lnTo>
                  <a:lnTo>
                    <a:pt x="828" y="3459"/>
                  </a:lnTo>
                  <a:lnTo>
                    <a:pt x="853" y="3484"/>
                  </a:lnTo>
                  <a:lnTo>
                    <a:pt x="878" y="3509"/>
                  </a:lnTo>
                  <a:lnTo>
                    <a:pt x="903" y="3509"/>
                  </a:lnTo>
                  <a:lnTo>
                    <a:pt x="928" y="3534"/>
                  </a:lnTo>
                  <a:lnTo>
                    <a:pt x="953" y="3560"/>
                  </a:lnTo>
                  <a:lnTo>
                    <a:pt x="1003" y="3560"/>
                  </a:lnTo>
                  <a:lnTo>
                    <a:pt x="1028" y="3585"/>
                  </a:lnTo>
                  <a:lnTo>
                    <a:pt x="1053" y="3610"/>
                  </a:lnTo>
                  <a:lnTo>
                    <a:pt x="1078" y="3635"/>
                  </a:lnTo>
                  <a:lnTo>
                    <a:pt x="1103" y="3635"/>
                  </a:lnTo>
                  <a:lnTo>
                    <a:pt x="1154" y="3660"/>
                  </a:lnTo>
                  <a:lnTo>
                    <a:pt x="1179" y="3685"/>
                  </a:lnTo>
                  <a:lnTo>
                    <a:pt x="1204" y="3685"/>
                  </a:lnTo>
                  <a:lnTo>
                    <a:pt x="1254" y="3710"/>
                  </a:lnTo>
                  <a:lnTo>
                    <a:pt x="1279" y="3735"/>
                  </a:lnTo>
                  <a:lnTo>
                    <a:pt x="1329" y="3735"/>
                  </a:lnTo>
                  <a:lnTo>
                    <a:pt x="1354" y="3760"/>
                  </a:lnTo>
                  <a:lnTo>
                    <a:pt x="1379" y="3785"/>
                  </a:lnTo>
                  <a:lnTo>
                    <a:pt x="1429" y="3785"/>
                  </a:lnTo>
                  <a:lnTo>
                    <a:pt x="1454" y="3810"/>
                  </a:lnTo>
                  <a:lnTo>
                    <a:pt x="1504" y="3835"/>
                  </a:lnTo>
                  <a:lnTo>
                    <a:pt x="1530" y="3835"/>
                  </a:lnTo>
                  <a:lnTo>
                    <a:pt x="1580" y="3860"/>
                  </a:lnTo>
                  <a:lnTo>
                    <a:pt x="1630" y="3885"/>
                  </a:lnTo>
                  <a:lnTo>
                    <a:pt x="1655" y="3885"/>
                  </a:lnTo>
                  <a:lnTo>
                    <a:pt x="1705" y="3910"/>
                  </a:lnTo>
                  <a:lnTo>
                    <a:pt x="1730" y="3935"/>
                  </a:lnTo>
                  <a:lnTo>
                    <a:pt x="1780" y="3935"/>
                  </a:lnTo>
                  <a:lnTo>
                    <a:pt x="1830" y="3961"/>
                  </a:lnTo>
                  <a:lnTo>
                    <a:pt x="1855" y="3961"/>
                  </a:lnTo>
                  <a:lnTo>
                    <a:pt x="1906" y="3986"/>
                  </a:lnTo>
                  <a:lnTo>
                    <a:pt x="1956" y="3986"/>
                  </a:lnTo>
                  <a:lnTo>
                    <a:pt x="2006" y="4011"/>
                  </a:lnTo>
                  <a:lnTo>
                    <a:pt x="2031" y="4036"/>
                  </a:lnTo>
                  <a:lnTo>
                    <a:pt x="2081" y="4036"/>
                  </a:lnTo>
                  <a:lnTo>
                    <a:pt x="2131" y="4061"/>
                  </a:lnTo>
                  <a:lnTo>
                    <a:pt x="2181" y="4061"/>
                  </a:lnTo>
                  <a:lnTo>
                    <a:pt x="2206" y="4086"/>
                  </a:lnTo>
                  <a:lnTo>
                    <a:pt x="2256" y="4086"/>
                  </a:lnTo>
                  <a:lnTo>
                    <a:pt x="2307" y="4111"/>
                  </a:lnTo>
                  <a:lnTo>
                    <a:pt x="2407" y="4111"/>
                  </a:lnTo>
                  <a:lnTo>
                    <a:pt x="2457" y="4136"/>
                  </a:lnTo>
                  <a:lnTo>
                    <a:pt x="2482" y="4136"/>
                  </a:lnTo>
                  <a:lnTo>
                    <a:pt x="2532" y="4161"/>
                  </a:lnTo>
                  <a:lnTo>
                    <a:pt x="2582" y="4161"/>
                  </a:lnTo>
                  <a:lnTo>
                    <a:pt x="2632" y="4186"/>
                  </a:lnTo>
                  <a:lnTo>
                    <a:pt x="2733" y="4186"/>
                  </a:lnTo>
                  <a:lnTo>
                    <a:pt x="2783" y="4211"/>
                  </a:lnTo>
                  <a:lnTo>
                    <a:pt x="2883" y="4211"/>
                  </a:lnTo>
                  <a:lnTo>
                    <a:pt x="2908" y="4236"/>
                  </a:lnTo>
                  <a:lnTo>
                    <a:pt x="3058" y="4236"/>
                  </a:lnTo>
                  <a:lnTo>
                    <a:pt x="3109" y="4261"/>
                  </a:lnTo>
                  <a:lnTo>
                    <a:pt x="3259" y="4261"/>
                  </a:lnTo>
                  <a:lnTo>
                    <a:pt x="3309" y="4286"/>
                  </a:lnTo>
                  <a:lnTo>
                    <a:pt x="3510" y="4286"/>
                  </a:lnTo>
                  <a:lnTo>
                    <a:pt x="3535" y="4311"/>
                  </a:lnTo>
                  <a:lnTo>
                    <a:pt x="4312" y="4311"/>
                  </a:lnTo>
                  <a:lnTo>
                    <a:pt x="4337" y="4286"/>
                  </a:lnTo>
                  <a:lnTo>
                    <a:pt x="4537" y="4286"/>
                  </a:lnTo>
                  <a:lnTo>
                    <a:pt x="4562" y="4261"/>
                  </a:lnTo>
                  <a:lnTo>
                    <a:pt x="4662" y="4261"/>
                  </a:lnTo>
                  <a:lnTo>
                    <a:pt x="4713" y="4236"/>
                  </a:lnTo>
                  <a:lnTo>
                    <a:pt x="4738" y="4236"/>
                  </a:lnTo>
                  <a:lnTo>
                    <a:pt x="4788" y="4211"/>
                  </a:lnTo>
                  <a:lnTo>
                    <a:pt x="4888" y="4211"/>
                  </a:lnTo>
                  <a:lnTo>
                    <a:pt x="4913" y="4186"/>
                  </a:lnTo>
                  <a:lnTo>
                    <a:pt x="4963" y="4186"/>
                  </a:lnTo>
                  <a:lnTo>
                    <a:pt x="4988" y="4161"/>
                  </a:lnTo>
                  <a:lnTo>
                    <a:pt x="5038" y="4161"/>
                  </a:lnTo>
                  <a:lnTo>
                    <a:pt x="5088" y="4136"/>
                  </a:lnTo>
                  <a:lnTo>
                    <a:pt x="5114" y="4111"/>
                  </a:lnTo>
                  <a:lnTo>
                    <a:pt x="5164" y="4111"/>
                  </a:lnTo>
                  <a:lnTo>
                    <a:pt x="5189" y="4086"/>
                  </a:lnTo>
                  <a:lnTo>
                    <a:pt x="5239" y="4086"/>
                  </a:lnTo>
                  <a:lnTo>
                    <a:pt x="5264" y="4061"/>
                  </a:lnTo>
                  <a:lnTo>
                    <a:pt x="5314" y="4036"/>
                  </a:lnTo>
                  <a:lnTo>
                    <a:pt x="5339" y="4011"/>
                  </a:lnTo>
                  <a:lnTo>
                    <a:pt x="5389" y="4011"/>
                  </a:lnTo>
                  <a:lnTo>
                    <a:pt x="5389" y="3986"/>
                  </a:lnTo>
                  <a:lnTo>
                    <a:pt x="5414" y="3986"/>
                  </a:lnTo>
                  <a:lnTo>
                    <a:pt x="5464" y="3961"/>
                  </a:lnTo>
                  <a:lnTo>
                    <a:pt x="5489" y="3935"/>
                  </a:lnTo>
                  <a:lnTo>
                    <a:pt x="5515" y="3910"/>
                  </a:lnTo>
                  <a:lnTo>
                    <a:pt x="5565" y="3885"/>
                  </a:lnTo>
                  <a:lnTo>
                    <a:pt x="5590" y="3860"/>
                  </a:lnTo>
                  <a:lnTo>
                    <a:pt x="5615" y="3835"/>
                  </a:lnTo>
                  <a:lnTo>
                    <a:pt x="5640" y="3810"/>
                  </a:lnTo>
                  <a:lnTo>
                    <a:pt x="5690" y="3785"/>
                  </a:lnTo>
                  <a:lnTo>
                    <a:pt x="5715" y="3760"/>
                  </a:lnTo>
                  <a:lnTo>
                    <a:pt x="5740" y="3735"/>
                  </a:lnTo>
                  <a:lnTo>
                    <a:pt x="5765" y="3710"/>
                  </a:lnTo>
                  <a:lnTo>
                    <a:pt x="5790" y="3685"/>
                  </a:lnTo>
                  <a:lnTo>
                    <a:pt x="5815" y="3660"/>
                  </a:lnTo>
                  <a:lnTo>
                    <a:pt x="5840" y="3635"/>
                  </a:lnTo>
                  <a:lnTo>
                    <a:pt x="5865" y="3610"/>
                  </a:lnTo>
                  <a:lnTo>
                    <a:pt x="5865" y="3585"/>
                  </a:lnTo>
                  <a:lnTo>
                    <a:pt x="5890" y="3560"/>
                  </a:lnTo>
                  <a:lnTo>
                    <a:pt x="5916" y="3534"/>
                  </a:lnTo>
                  <a:lnTo>
                    <a:pt x="5941" y="3484"/>
                  </a:lnTo>
                  <a:lnTo>
                    <a:pt x="5966" y="3459"/>
                  </a:lnTo>
                  <a:lnTo>
                    <a:pt x="5991" y="3434"/>
                  </a:lnTo>
                  <a:lnTo>
                    <a:pt x="6016" y="3384"/>
                  </a:lnTo>
                  <a:lnTo>
                    <a:pt x="6041" y="3359"/>
                  </a:lnTo>
                  <a:lnTo>
                    <a:pt x="6041" y="3334"/>
                  </a:lnTo>
                  <a:lnTo>
                    <a:pt x="6066" y="3284"/>
                  </a:lnTo>
                  <a:lnTo>
                    <a:pt x="6091" y="3259"/>
                  </a:lnTo>
                  <a:lnTo>
                    <a:pt x="6091" y="3234"/>
                  </a:lnTo>
                  <a:lnTo>
                    <a:pt x="6116" y="3184"/>
                  </a:lnTo>
                  <a:lnTo>
                    <a:pt x="6116" y="3159"/>
                  </a:lnTo>
                  <a:lnTo>
                    <a:pt x="6141" y="3133"/>
                  </a:lnTo>
                  <a:lnTo>
                    <a:pt x="6141" y="3083"/>
                  </a:lnTo>
                  <a:lnTo>
                    <a:pt x="6141" y="3058"/>
                  </a:lnTo>
                  <a:lnTo>
                    <a:pt x="6166" y="3033"/>
                  </a:lnTo>
                  <a:lnTo>
                    <a:pt x="6166" y="3008"/>
                  </a:lnTo>
                  <a:lnTo>
                    <a:pt x="6166" y="2958"/>
                  </a:lnTo>
                  <a:lnTo>
                    <a:pt x="6191" y="2933"/>
                  </a:lnTo>
                  <a:lnTo>
                    <a:pt x="6191" y="2908"/>
                  </a:lnTo>
                  <a:lnTo>
                    <a:pt x="6191" y="2858"/>
                  </a:lnTo>
                  <a:lnTo>
                    <a:pt x="6191" y="2833"/>
                  </a:lnTo>
                  <a:lnTo>
                    <a:pt x="6191" y="2808"/>
                  </a:lnTo>
                  <a:lnTo>
                    <a:pt x="6191" y="2783"/>
                  </a:lnTo>
                  <a:lnTo>
                    <a:pt x="6191" y="2732"/>
                  </a:lnTo>
                  <a:lnTo>
                    <a:pt x="6191" y="2707"/>
                  </a:lnTo>
                  <a:lnTo>
                    <a:pt x="6191" y="2682"/>
                  </a:lnTo>
                  <a:lnTo>
                    <a:pt x="6191" y="2632"/>
                  </a:lnTo>
                  <a:lnTo>
                    <a:pt x="6191" y="2607"/>
                  </a:lnTo>
                  <a:lnTo>
                    <a:pt x="6191" y="2582"/>
                  </a:lnTo>
                  <a:lnTo>
                    <a:pt x="6191" y="2557"/>
                  </a:lnTo>
                  <a:lnTo>
                    <a:pt x="6191" y="2507"/>
                  </a:lnTo>
                  <a:lnTo>
                    <a:pt x="6191" y="2482"/>
                  </a:lnTo>
                  <a:lnTo>
                    <a:pt x="6166" y="2457"/>
                  </a:lnTo>
                  <a:lnTo>
                    <a:pt x="6166" y="2432"/>
                  </a:lnTo>
                  <a:lnTo>
                    <a:pt x="6166" y="2382"/>
                  </a:lnTo>
                  <a:lnTo>
                    <a:pt x="6166" y="2357"/>
                  </a:lnTo>
                  <a:lnTo>
                    <a:pt x="6141" y="2331"/>
                  </a:lnTo>
                  <a:lnTo>
                    <a:pt x="6141" y="2306"/>
                  </a:lnTo>
                  <a:lnTo>
                    <a:pt x="6141" y="2256"/>
                  </a:lnTo>
                  <a:lnTo>
                    <a:pt x="6116" y="2231"/>
                  </a:lnTo>
                  <a:lnTo>
                    <a:pt x="6116" y="2206"/>
                  </a:lnTo>
                  <a:lnTo>
                    <a:pt x="6091" y="2181"/>
                  </a:lnTo>
                  <a:lnTo>
                    <a:pt x="6091" y="2131"/>
                  </a:lnTo>
                  <a:lnTo>
                    <a:pt x="6066" y="2106"/>
                  </a:lnTo>
                  <a:lnTo>
                    <a:pt x="6066" y="2081"/>
                  </a:lnTo>
                  <a:lnTo>
                    <a:pt x="6041" y="2056"/>
                  </a:lnTo>
                  <a:lnTo>
                    <a:pt x="6041" y="2006"/>
                  </a:lnTo>
                  <a:lnTo>
                    <a:pt x="6016" y="1981"/>
                  </a:lnTo>
                  <a:lnTo>
                    <a:pt x="6016" y="1956"/>
                  </a:lnTo>
                  <a:lnTo>
                    <a:pt x="5991" y="1930"/>
                  </a:lnTo>
                  <a:lnTo>
                    <a:pt x="5966" y="1905"/>
                  </a:lnTo>
                  <a:lnTo>
                    <a:pt x="5966" y="1855"/>
                  </a:lnTo>
                  <a:lnTo>
                    <a:pt x="5941" y="1830"/>
                  </a:lnTo>
                  <a:lnTo>
                    <a:pt x="5916" y="1805"/>
                  </a:lnTo>
                  <a:lnTo>
                    <a:pt x="5890" y="1780"/>
                  </a:lnTo>
                  <a:lnTo>
                    <a:pt x="5890" y="1755"/>
                  </a:lnTo>
                  <a:lnTo>
                    <a:pt x="5865" y="1730"/>
                  </a:lnTo>
                  <a:lnTo>
                    <a:pt x="5840" y="1680"/>
                  </a:lnTo>
                  <a:lnTo>
                    <a:pt x="5815" y="1655"/>
                  </a:lnTo>
                  <a:lnTo>
                    <a:pt x="5790" y="1630"/>
                  </a:lnTo>
                  <a:lnTo>
                    <a:pt x="5790" y="1605"/>
                  </a:lnTo>
                  <a:lnTo>
                    <a:pt x="5765" y="1580"/>
                  </a:lnTo>
                  <a:lnTo>
                    <a:pt x="5740" y="1555"/>
                  </a:lnTo>
                  <a:lnTo>
                    <a:pt x="5715" y="1529"/>
                  </a:lnTo>
                  <a:lnTo>
                    <a:pt x="5690" y="1504"/>
                  </a:lnTo>
                  <a:lnTo>
                    <a:pt x="5665" y="1454"/>
                  </a:lnTo>
                  <a:lnTo>
                    <a:pt x="5640" y="1429"/>
                  </a:lnTo>
                  <a:lnTo>
                    <a:pt x="5615" y="1404"/>
                  </a:lnTo>
                  <a:lnTo>
                    <a:pt x="5590" y="1379"/>
                  </a:lnTo>
                  <a:lnTo>
                    <a:pt x="5565" y="1354"/>
                  </a:lnTo>
                  <a:lnTo>
                    <a:pt x="5540" y="1329"/>
                  </a:lnTo>
                  <a:lnTo>
                    <a:pt x="5515" y="1304"/>
                  </a:lnTo>
                  <a:lnTo>
                    <a:pt x="5489" y="1279"/>
                  </a:lnTo>
                  <a:lnTo>
                    <a:pt x="5464" y="1254"/>
                  </a:lnTo>
                  <a:lnTo>
                    <a:pt x="5439" y="1229"/>
                  </a:lnTo>
                  <a:lnTo>
                    <a:pt x="5414" y="1204"/>
                  </a:lnTo>
                  <a:lnTo>
                    <a:pt x="5389" y="1179"/>
                  </a:lnTo>
                  <a:lnTo>
                    <a:pt x="5364" y="1154"/>
                  </a:lnTo>
                  <a:lnTo>
                    <a:pt x="5339" y="1128"/>
                  </a:lnTo>
                  <a:lnTo>
                    <a:pt x="5289" y="1103"/>
                  </a:lnTo>
                  <a:lnTo>
                    <a:pt x="5264" y="1078"/>
                  </a:lnTo>
                  <a:lnTo>
                    <a:pt x="5239" y="1053"/>
                  </a:lnTo>
                  <a:lnTo>
                    <a:pt x="5214" y="1028"/>
                  </a:lnTo>
                  <a:lnTo>
                    <a:pt x="5189" y="1003"/>
                  </a:lnTo>
                  <a:lnTo>
                    <a:pt x="5164" y="978"/>
                  </a:lnTo>
                  <a:lnTo>
                    <a:pt x="5139" y="953"/>
                  </a:lnTo>
                  <a:lnTo>
                    <a:pt x="5088" y="953"/>
                  </a:lnTo>
                  <a:lnTo>
                    <a:pt x="5063" y="928"/>
                  </a:lnTo>
                  <a:lnTo>
                    <a:pt x="5038" y="903"/>
                  </a:lnTo>
                  <a:lnTo>
                    <a:pt x="5013" y="878"/>
                  </a:lnTo>
                  <a:lnTo>
                    <a:pt x="4988" y="853"/>
                  </a:lnTo>
                  <a:lnTo>
                    <a:pt x="4938" y="828"/>
                  </a:lnTo>
                  <a:lnTo>
                    <a:pt x="4913" y="828"/>
                  </a:lnTo>
                  <a:lnTo>
                    <a:pt x="4888" y="803"/>
                  </a:lnTo>
                  <a:lnTo>
                    <a:pt x="4863" y="778"/>
                  </a:lnTo>
                  <a:lnTo>
                    <a:pt x="4813" y="753"/>
                  </a:lnTo>
                  <a:lnTo>
                    <a:pt x="4788" y="727"/>
                  </a:lnTo>
                  <a:lnTo>
                    <a:pt x="4763" y="727"/>
                  </a:lnTo>
                  <a:lnTo>
                    <a:pt x="4738" y="702"/>
                  </a:lnTo>
                  <a:lnTo>
                    <a:pt x="4687" y="677"/>
                  </a:lnTo>
                  <a:lnTo>
                    <a:pt x="4662" y="652"/>
                  </a:lnTo>
                  <a:lnTo>
                    <a:pt x="4637" y="652"/>
                  </a:lnTo>
                  <a:lnTo>
                    <a:pt x="4612" y="627"/>
                  </a:lnTo>
                  <a:lnTo>
                    <a:pt x="4562" y="602"/>
                  </a:lnTo>
                  <a:lnTo>
                    <a:pt x="4537" y="602"/>
                  </a:lnTo>
                  <a:lnTo>
                    <a:pt x="4512" y="577"/>
                  </a:lnTo>
                  <a:lnTo>
                    <a:pt x="4487" y="552"/>
                  </a:lnTo>
                  <a:lnTo>
                    <a:pt x="4437" y="552"/>
                  </a:lnTo>
                  <a:lnTo>
                    <a:pt x="4412" y="527"/>
                  </a:lnTo>
                  <a:lnTo>
                    <a:pt x="4387" y="527"/>
                  </a:lnTo>
                  <a:lnTo>
                    <a:pt x="4362" y="502"/>
                  </a:lnTo>
                  <a:lnTo>
                    <a:pt x="4337" y="477"/>
                  </a:lnTo>
                  <a:lnTo>
                    <a:pt x="4286" y="477"/>
                  </a:lnTo>
                  <a:lnTo>
                    <a:pt x="4261" y="452"/>
                  </a:lnTo>
                  <a:lnTo>
                    <a:pt x="4236" y="452"/>
                  </a:lnTo>
                  <a:lnTo>
                    <a:pt x="4211" y="427"/>
                  </a:lnTo>
                  <a:lnTo>
                    <a:pt x="4186" y="402"/>
                  </a:lnTo>
                  <a:lnTo>
                    <a:pt x="4136" y="402"/>
                  </a:lnTo>
                  <a:lnTo>
                    <a:pt x="4111" y="377"/>
                  </a:lnTo>
                  <a:lnTo>
                    <a:pt x="4086" y="377"/>
                  </a:lnTo>
                  <a:lnTo>
                    <a:pt x="4061" y="352"/>
                  </a:lnTo>
                  <a:lnTo>
                    <a:pt x="3986" y="352"/>
                  </a:lnTo>
                  <a:lnTo>
                    <a:pt x="3961" y="326"/>
                  </a:lnTo>
                  <a:lnTo>
                    <a:pt x="3936" y="326"/>
                  </a:lnTo>
                  <a:lnTo>
                    <a:pt x="3911" y="301"/>
                  </a:lnTo>
                  <a:lnTo>
                    <a:pt x="3860" y="301"/>
                  </a:lnTo>
                  <a:lnTo>
                    <a:pt x="3835" y="276"/>
                  </a:lnTo>
                  <a:lnTo>
                    <a:pt x="3760" y="276"/>
                  </a:lnTo>
                  <a:lnTo>
                    <a:pt x="3710" y="201"/>
                  </a:lnTo>
                  <a:lnTo>
                    <a:pt x="3760" y="176"/>
                  </a:lnTo>
                  <a:lnTo>
                    <a:pt x="3735" y="176"/>
                  </a:lnTo>
                  <a:lnTo>
                    <a:pt x="3710" y="151"/>
                  </a:lnTo>
                  <a:lnTo>
                    <a:pt x="3660" y="151"/>
                  </a:lnTo>
                  <a:lnTo>
                    <a:pt x="3635" y="126"/>
                  </a:lnTo>
                  <a:lnTo>
                    <a:pt x="3610" y="126"/>
                  </a:lnTo>
                  <a:lnTo>
                    <a:pt x="3585" y="101"/>
                  </a:lnTo>
                  <a:lnTo>
                    <a:pt x="3484" y="101"/>
                  </a:lnTo>
                  <a:lnTo>
                    <a:pt x="3459" y="76"/>
                  </a:lnTo>
                  <a:lnTo>
                    <a:pt x="3409" y="76"/>
                  </a:lnTo>
                  <a:lnTo>
                    <a:pt x="3384" y="51"/>
                  </a:lnTo>
                  <a:lnTo>
                    <a:pt x="3284" y="51"/>
                  </a:lnTo>
                  <a:lnTo>
                    <a:pt x="3259" y="26"/>
                  </a:lnTo>
                  <a:lnTo>
                    <a:pt x="3058" y="26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47;p67">
              <a:extLst>
                <a:ext uri="{FF2B5EF4-FFF2-40B4-BE49-F238E27FC236}">
                  <a16:creationId xmlns:a16="http://schemas.microsoft.com/office/drawing/2014/main" id="{E0972EB7-A118-4CB1-808A-9D6392AA2108}"/>
                </a:ext>
              </a:extLst>
            </p:cNvPr>
            <p:cNvSpPr/>
            <p:nvPr/>
          </p:nvSpPr>
          <p:spPr>
            <a:xfrm>
              <a:off x="3000032" y="3718253"/>
              <a:ext cx="257755" cy="117068"/>
            </a:xfrm>
            <a:custGeom>
              <a:avLst/>
              <a:gdLst/>
              <a:ahLst/>
              <a:cxnLst/>
              <a:rect l="l" t="t" r="r" b="b"/>
              <a:pathLst>
                <a:path w="13134" h="5966" extrusionOk="0">
                  <a:moveTo>
                    <a:pt x="7218" y="0"/>
                  </a:moveTo>
                  <a:cubicBezTo>
                    <a:pt x="4461" y="1329"/>
                    <a:pt x="1980" y="3283"/>
                    <a:pt x="0" y="5765"/>
                  </a:cubicBezTo>
                  <a:lnTo>
                    <a:pt x="25" y="5765"/>
                  </a:lnTo>
                  <a:lnTo>
                    <a:pt x="176" y="5740"/>
                  </a:lnTo>
                  <a:lnTo>
                    <a:pt x="301" y="5740"/>
                  </a:lnTo>
                  <a:lnTo>
                    <a:pt x="451" y="5714"/>
                  </a:lnTo>
                  <a:lnTo>
                    <a:pt x="577" y="5714"/>
                  </a:lnTo>
                  <a:lnTo>
                    <a:pt x="727" y="5689"/>
                  </a:lnTo>
                  <a:lnTo>
                    <a:pt x="1003" y="5689"/>
                  </a:lnTo>
                  <a:lnTo>
                    <a:pt x="1128" y="5664"/>
                  </a:lnTo>
                  <a:lnTo>
                    <a:pt x="1554" y="5664"/>
                  </a:lnTo>
                  <a:lnTo>
                    <a:pt x="1679" y="5639"/>
                  </a:lnTo>
                  <a:lnTo>
                    <a:pt x="2632" y="5639"/>
                  </a:lnTo>
                  <a:lnTo>
                    <a:pt x="2757" y="5614"/>
                  </a:lnTo>
                  <a:lnTo>
                    <a:pt x="3183" y="5614"/>
                  </a:lnTo>
                  <a:lnTo>
                    <a:pt x="3308" y="5639"/>
                  </a:lnTo>
                  <a:lnTo>
                    <a:pt x="4537" y="5639"/>
                  </a:lnTo>
                  <a:lnTo>
                    <a:pt x="4812" y="5664"/>
                  </a:lnTo>
                  <a:lnTo>
                    <a:pt x="5063" y="5664"/>
                  </a:lnTo>
                  <a:lnTo>
                    <a:pt x="5339" y="5689"/>
                  </a:lnTo>
                  <a:lnTo>
                    <a:pt x="5614" y="5689"/>
                  </a:lnTo>
                  <a:lnTo>
                    <a:pt x="6166" y="5714"/>
                  </a:lnTo>
                  <a:lnTo>
                    <a:pt x="6692" y="5740"/>
                  </a:lnTo>
                  <a:lnTo>
                    <a:pt x="7243" y="5740"/>
                  </a:lnTo>
                  <a:lnTo>
                    <a:pt x="7519" y="5765"/>
                  </a:lnTo>
                  <a:lnTo>
                    <a:pt x="8572" y="5765"/>
                  </a:lnTo>
                  <a:lnTo>
                    <a:pt x="8647" y="5790"/>
                  </a:lnTo>
                  <a:lnTo>
                    <a:pt x="8872" y="5790"/>
                  </a:lnTo>
                  <a:lnTo>
                    <a:pt x="9023" y="5815"/>
                  </a:lnTo>
                  <a:lnTo>
                    <a:pt x="9198" y="5840"/>
                  </a:lnTo>
                  <a:lnTo>
                    <a:pt x="9374" y="5840"/>
                  </a:lnTo>
                  <a:lnTo>
                    <a:pt x="9549" y="5865"/>
                  </a:lnTo>
                  <a:lnTo>
                    <a:pt x="9750" y="5890"/>
                  </a:lnTo>
                  <a:lnTo>
                    <a:pt x="9850" y="5890"/>
                  </a:lnTo>
                  <a:lnTo>
                    <a:pt x="9925" y="5915"/>
                  </a:lnTo>
                  <a:lnTo>
                    <a:pt x="10126" y="5915"/>
                  </a:lnTo>
                  <a:lnTo>
                    <a:pt x="10226" y="5940"/>
                  </a:lnTo>
                  <a:lnTo>
                    <a:pt x="10652" y="5940"/>
                  </a:lnTo>
                  <a:lnTo>
                    <a:pt x="10752" y="5965"/>
                  </a:lnTo>
                  <a:lnTo>
                    <a:pt x="11354" y="5965"/>
                  </a:lnTo>
                  <a:lnTo>
                    <a:pt x="11379" y="5940"/>
                  </a:lnTo>
                  <a:lnTo>
                    <a:pt x="11704" y="5940"/>
                  </a:lnTo>
                  <a:lnTo>
                    <a:pt x="11730" y="5915"/>
                  </a:lnTo>
                  <a:lnTo>
                    <a:pt x="11905" y="5915"/>
                  </a:lnTo>
                  <a:lnTo>
                    <a:pt x="11930" y="5890"/>
                  </a:lnTo>
                  <a:lnTo>
                    <a:pt x="12055" y="5890"/>
                  </a:lnTo>
                  <a:lnTo>
                    <a:pt x="12105" y="5865"/>
                  </a:lnTo>
                  <a:lnTo>
                    <a:pt x="12181" y="5865"/>
                  </a:lnTo>
                  <a:lnTo>
                    <a:pt x="12231" y="5840"/>
                  </a:lnTo>
                  <a:lnTo>
                    <a:pt x="12256" y="5840"/>
                  </a:lnTo>
                  <a:lnTo>
                    <a:pt x="12306" y="5815"/>
                  </a:lnTo>
                  <a:lnTo>
                    <a:pt x="12331" y="5815"/>
                  </a:lnTo>
                  <a:lnTo>
                    <a:pt x="12381" y="5790"/>
                  </a:lnTo>
                  <a:lnTo>
                    <a:pt x="12431" y="5790"/>
                  </a:lnTo>
                  <a:lnTo>
                    <a:pt x="12481" y="5765"/>
                  </a:lnTo>
                  <a:lnTo>
                    <a:pt x="12506" y="5765"/>
                  </a:lnTo>
                  <a:lnTo>
                    <a:pt x="12532" y="5740"/>
                  </a:lnTo>
                  <a:lnTo>
                    <a:pt x="12557" y="5714"/>
                  </a:lnTo>
                  <a:lnTo>
                    <a:pt x="12607" y="5714"/>
                  </a:lnTo>
                  <a:lnTo>
                    <a:pt x="12632" y="5689"/>
                  </a:lnTo>
                  <a:lnTo>
                    <a:pt x="12657" y="5689"/>
                  </a:lnTo>
                  <a:lnTo>
                    <a:pt x="12682" y="5664"/>
                  </a:lnTo>
                  <a:lnTo>
                    <a:pt x="12707" y="5664"/>
                  </a:lnTo>
                  <a:lnTo>
                    <a:pt x="12732" y="5639"/>
                  </a:lnTo>
                  <a:lnTo>
                    <a:pt x="12757" y="5614"/>
                  </a:lnTo>
                  <a:lnTo>
                    <a:pt x="12782" y="5614"/>
                  </a:lnTo>
                  <a:lnTo>
                    <a:pt x="12807" y="5589"/>
                  </a:lnTo>
                  <a:lnTo>
                    <a:pt x="12832" y="5564"/>
                  </a:lnTo>
                  <a:lnTo>
                    <a:pt x="12832" y="5589"/>
                  </a:lnTo>
                  <a:lnTo>
                    <a:pt x="12857" y="5564"/>
                  </a:lnTo>
                  <a:lnTo>
                    <a:pt x="12857" y="5539"/>
                  </a:lnTo>
                  <a:lnTo>
                    <a:pt x="12882" y="5514"/>
                  </a:lnTo>
                  <a:lnTo>
                    <a:pt x="12907" y="5514"/>
                  </a:lnTo>
                  <a:lnTo>
                    <a:pt x="12907" y="5489"/>
                  </a:lnTo>
                  <a:lnTo>
                    <a:pt x="12933" y="5489"/>
                  </a:lnTo>
                  <a:lnTo>
                    <a:pt x="12933" y="5464"/>
                  </a:lnTo>
                  <a:lnTo>
                    <a:pt x="12958" y="5439"/>
                  </a:lnTo>
                  <a:lnTo>
                    <a:pt x="12983" y="5414"/>
                  </a:lnTo>
                  <a:lnTo>
                    <a:pt x="12983" y="5389"/>
                  </a:lnTo>
                  <a:lnTo>
                    <a:pt x="13008" y="5389"/>
                  </a:lnTo>
                  <a:lnTo>
                    <a:pt x="13008" y="5364"/>
                  </a:lnTo>
                  <a:lnTo>
                    <a:pt x="13008" y="5339"/>
                  </a:lnTo>
                  <a:lnTo>
                    <a:pt x="13033" y="5339"/>
                  </a:lnTo>
                  <a:lnTo>
                    <a:pt x="13033" y="5313"/>
                  </a:lnTo>
                  <a:lnTo>
                    <a:pt x="13033" y="5288"/>
                  </a:lnTo>
                  <a:lnTo>
                    <a:pt x="13058" y="5288"/>
                  </a:lnTo>
                  <a:lnTo>
                    <a:pt x="13058" y="5263"/>
                  </a:lnTo>
                  <a:lnTo>
                    <a:pt x="13058" y="5238"/>
                  </a:lnTo>
                  <a:lnTo>
                    <a:pt x="13058" y="5213"/>
                  </a:lnTo>
                  <a:lnTo>
                    <a:pt x="13083" y="5213"/>
                  </a:lnTo>
                  <a:lnTo>
                    <a:pt x="13083" y="5188"/>
                  </a:lnTo>
                  <a:lnTo>
                    <a:pt x="13083" y="5163"/>
                  </a:lnTo>
                  <a:lnTo>
                    <a:pt x="13083" y="5138"/>
                  </a:lnTo>
                  <a:lnTo>
                    <a:pt x="13108" y="5113"/>
                  </a:lnTo>
                  <a:lnTo>
                    <a:pt x="13108" y="5088"/>
                  </a:lnTo>
                  <a:lnTo>
                    <a:pt x="13108" y="5038"/>
                  </a:lnTo>
                  <a:lnTo>
                    <a:pt x="13108" y="5013"/>
                  </a:lnTo>
                  <a:lnTo>
                    <a:pt x="13108" y="4988"/>
                  </a:lnTo>
                  <a:lnTo>
                    <a:pt x="13108" y="4963"/>
                  </a:lnTo>
                  <a:lnTo>
                    <a:pt x="13108" y="4938"/>
                  </a:lnTo>
                  <a:lnTo>
                    <a:pt x="13133" y="4912"/>
                  </a:lnTo>
                  <a:lnTo>
                    <a:pt x="13133" y="4862"/>
                  </a:lnTo>
                  <a:lnTo>
                    <a:pt x="13133" y="4837"/>
                  </a:lnTo>
                  <a:lnTo>
                    <a:pt x="13133" y="4812"/>
                  </a:lnTo>
                  <a:lnTo>
                    <a:pt x="13133" y="4787"/>
                  </a:lnTo>
                  <a:lnTo>
                    <a:pt x="13133" y="4762"/>
                  </a:lnTo>
                  <a:lnTo>
                    <a:pt x="13133" y="4737"/>
                  </a:lnTo>
                  <a:lnTo>
                    <a:pt x="13133" y="4712"/>
                  </a:lnTo>
                  <a:lnTo>
                    <a:pt x="13133" y="4687"/>
                  </a:lnTo>
                  <a:lnTo>
                    <a:pt x="13133" y="4637"/>
                  </a:lnTo>
                  <a:lnTo>
                    <a:pt x="13133" y="4612"/>
                  </a:lnTo>
                  <a:lnTo>
                    <a:pt x="13133" y="4587"/>
                  </a:lnTo>
                  <a:lnTo>
                    <a:pt x="13133" y="4562"/>
                  </a:lnTo>
                  <a:lnTo>
                    <a:pt x="13133" y="4537"/>
                  </a:lnTo>
                  <a:lnTo>
                    <a:pt x="13133" y="4511"/>
                  </a:lnTo>
                  <a:lnTo>
                    <a:pt x="13133" y="4486"/>
                  </a:lnTo>
                  <a:lnTo>
                    <a:pt x="13108" y="4461"/>
                  </a:lnTo>
                  <a:lnTo>
                    <a:pt x="13108" y="4436"/>
                  </a:lnTo>
                  <a:lnTo>
                    <a:pt x="13108" y="4386"/>
                  </a:lnTo>
                  <a:lnTo>
                    <a:pt x="13108" y="4361"/>
                  </a:lnTo>
                  <a:lnTo>
                    <a:pt x="13108" y="4336"/>
                  </a:lnTo>
                  <a:lnTo>
                    <a:pt x="13108" y="4311"/>
                  </a:lnTo>
                  <a:lnTo>
                    <a:pt x="13108" y="4286"/>
                  </a:lnTo>
                  <a:lnTo>
                    <a:pt x="13083" y="4261"/>
                  </a:lnTo>
                  <a:lnTo>
                    <a:pt x="13083" y="4236"/>
                  </a:lnTo>
                  <a:lnTo>
                    <a:pt x="13083" y="4211"/>
                  </a:lnTo>
                  <a:lnTo>
                    <a:pt x="13083" y="4186"/>
                  </a:lnTo>
                  <a:lnTo>
                    <a:pt x="13058" y="4161"/>
                  </a:lnTo>
                  <a:lnTo>
                    <a:pt x="13058" y="4136"/>
                  </a:lnTo>
                  <a:lnTo>
                    <a:pt x="13058" y="4110"/>
                  </a:lnTo>
                  <a:lnTo>
                    <a:pt x="13058" y="4085"/>
                  </a:lnTo>
                  <a:lnTo>
                    <a:pt x="13033" y="4035"/>
                  </a:lnTo>
                  <a:lnTo>
                    <a:pt x="13033" y="4010"/>
                  </a:lnTo>
                  <a:lnTo>
                    <a:pt x="13033" y="3985"/>
                  </a:lnTo>
                  <a:lnTo>
                    <a:pt x="13008" y="3960"/>
                  </a:lnTo>
                  <a:lnTo>
                    <a:pt x="13008" y="3935"/>
                  </a:lnTo>
                  <a:lnTo>
                    <a:pt x="13008" y="3910"/>
                  </a:lnTo>
                  <a:lnTo>
                    <a:pt x="12983" y="3885"/>
                  </a:lnTo>
                  <a:lnTo>
                    <a:pt x="12983" y="3860"/>
                  </a:lnTo>
                  <a:lnTo>
                    <a:pt x="12983" y="3835"/>
                  </a:lnTo>
                  <a:lnTo>
                    <a:pt x="12958" y="3835"/>
                  </a:lnTo>
                  <a:lnTo>
                    <a:pt x="12958" y="3810"/>
                  </a:lnTo>
                  <a:lnTo>
                    <a:pt x="12933" y="3760"/>
                  </a:lnTo>
                  <a:lnTo>
                    <a:pt x="12907" y="3709"/>
                  </a:lnTo>
                  <a:lnTo>
                    <a:pt x="12907" y="3659"/>
                  </a:lnTo>
                  <a:lnTo>
                    <a:pt x="12882" y="3609"/>
                  </a:lnTo>
                  <a:lnTo>
                    <a:pt x="12857" y="3559"/>
                  </a:lnTo>
                  <a:lnTo>
                    <a:pt x="12832" y="3509"/>
                  </a:lnTo>
                  <a:lnTo>
                    <a:pt x="12782" y="3459"/>
                  </a:lnTo>
                  <a:lnTo>
                    <a:pt x="12757" y="3409"/>
                  </a:lnTo>
                  <a:lnTo>
                    <a:pt x="12732" y="3359"/>
                  </a:lnTo>
                  <a:lnTo>
                    <a:pt x="12707" y="3308"/>
                  </a:lnTo>
                  <a:lnTo>
                    <a:pt x="12682" y="3258"/>
                  </a:lnTo>
                  <a:lnTo>
                    <a:pt x="12632" y="3208"/>
                  </a:lnTo>
                  <a:lnTo>
                    <a:pt x="12607" y="3158"/>
                  </a:lnTo>
                  <a:lnTo>
                    <a:pt x="12582" y="3108"/>
                  </a:lnTo>
                  <a:lnTo>
                    <a:pt x="12532" y="3058"/>
                  </a:lnTo>
                  <a:lnTo>
                    <a:pt x="12506" y="3008"/>
                  </a:lnTo>
                  <a:lnTo>
                    <a:pt x="12456" y="2958"/>
                  </a:lnTo>
                  <a:lnTo>
                    <a:pt x="12431" y="2907"/>
                  </a:lnTo>
                  <a:lnTo>
                    <a:pt x="12381" y="2857"/>
                  </a:lnTo>
                  <a:lnTo>
                    <a:pt x="12356" y="2807"/>
                  </a:lnTo>
                  <a:lnTo>
                    <a:pt x="12306" y="2757"/>
                  </a:lnTo>
                  <a:lnTo>
                    <a:pt x="12256" y="2707"/>
                  </a:lnTo>
                  <a:lnTo>
                    <a:pt x="12231" y="2657"/>
                  </a:lnTo>
                  <a:lnTo>
                    <a:pt x="12181" y="2632"/>
                  </a:lnTo>
                  <a:lnTo>
                    <a:pt x="12131" y="2582"/>
                  </a:lnTo>
                  <a:lnTo>
                    <a:pt x="12105" y="2532"/>
                  </a:lnTo>
                  <a:lnTo>
                    <a:pt x="12055" y="2481"/>
                  </a:lnTo>
                  <a:lnTo>
                    <a:pt x="12005" y="2431"/>
                  </a:lnTo>
                  <a:lnTo>
                    <a:pt x="11955" y="2381"/>
                  </a:lnTo>
                  <a:lnTo>
                    <a:pt x="11905" y="2356"/>
                  </a:lnTo>
                  <a:lnTo>
                    <a:pt x="11855" y="2306"/>
                  </a:lnTo>
                  <a:lnTo>
                    <a:pt x="11805" y="2256"/>
                  </a:lnTo>
                  <a:lnTo>
                    <a:pt x="11755" y="2206"/>
                  </a:lnTo>
                  <a:lnTo>
                    <a:pt x="11704" y="2181"/>
                  </a:lnTo>
                  <a:lnTo>
                    <a:pt x="11654" y="2131"/>
                  </a:lnTo>
                  <a:lnTo>
                    <a:pt x="11604" y="2080"/>
                  </a:lnTo>
                  <a:lnTo>
                    <a:pt x="11554" y="2055"/>
                  </a:lnTo>
                  <a:lnTo>
                    <a:pt x="11504" y="2005"/>
                  </a:lnTo>
                  <a:lnTo>
                    <a:pt x="11454" y="1955"/>
                  </a:lnTo>
                  <a:lnTo>
                    <a:pt x="11404" y="1930"/>
                  </a:lnTo>
                  <a:lnTo>
                    <a:pt x="11354" y="1880"/>
                  </a:lnTo>
                  <a:lnTo>
                    <a:pt x="11278" y="1830"/>
                  </a:lnTo>
                  <a:lnTo>
                    <a:pt x="11228" y="1805"/>
                  </a:lnTo>
                  <a:lnTo>
                    <a:pt x="11178" y="1755"/>
                  </a:lnTo>
                  <a:lnTo>
                    <a:pt x="11128" y="1730"/>
                  </a:lnTo>
                  <a:lnTo>
                    <a:pt x="11053" y="1679"/>
                  </a:lnTo>
                  <a:lnTo>
                    <a:pt x="11003" y="1629"/>
                  </a:lnTo>
                  <a:lnTo>
                    <a:pt x="10953" y="1604"/>
                  </a:lnTo>
                  <a:lnTo>
                    <a:pt x="10902" y="1554"/>
                  </a:lnTo>
                  <a:lnTo>
                    <a:pt x="10827" y="1529"/>
                  </a:lnTo>
                  <a:lnTo>
                    <a:pt x="10777" y="1479"/>
                  </a:lnTo>
                  <a:lnTo>
                    <a:pt x="10727" y="1454"/>
                  </a:lnTo>
                  <a:lnTo>
                    <a:pt x="10652" y="1429"/>
                  </a:lnTo>
                  <a:lnTo>
                    <a:pt x="10602" y="1379"/>
                  </a:lnTo>
                  <a:lnTo>
                    <a:pt x="10552" y="1354"/>
                  </a:lnTo>
                  <a:lnTo>
                    <a:pt x="10476" y="1303"/>
                  </a:lnTo>
                  <a:lnTo>
                    <a:pt x="10426" y="1278"/>
                  </a:lnTo>
                  <a:lnTo>
                    <a:pt x="10351" y="1253"/>
                  </a:lnTo>
                  <a:lnTo>
                    <a:pt x="10301" y="1203"/>
                  </a:lnTo>
                  <a:lnTo>
                    <a:pt x="10251" y="1178"/>
                  </a:lnTo>
                  <a:lnTo>
                    <a:pt x="10176" y="1128"/>
                  </a:lnTo>
                  <a:lnTo>
                    <a:pt x="10126" y="1103"/>
                  </a:lnTo>
                  <a:lnTo>
                    <a:pt x="10050" y="1078"/>
                  </a:lnTo>
                  <a:lnTo>
                    <a:pt x="10000" y="1053"/>
                  </a:lnTo>
                  <a:lnTo>
                    <a:pt x="9950" y="1003"/>
                  </a:lnTo>
                  <a:lnTo>
                    <a:pt x="9875" y="978"/>
                  </a:lnTo>
                  <a:lnTo>
                    <a:pt x="9825" y="953"/>
                  </a:lnTo>
                  <a:lnTo>
                    <a:pt x="9750" y="928"/>
                  </a:lnTo>
                  <a:lnTo>
                    <a:pt x="9699" y="877"/>
                  </a:lnTo>
                  <a:lnTo>
                    <a:pt x="9649" y="852"/>
                  </a:lnTo>
                  <a:lnTo>
                    <a:pt x="9574" y="827"/>
                  </a:lnTo>
                  <a:lnTo>
                    <a:pt x="9524" y="802"/>
                  </a:lnTo>
                  <a:lnTo>
                    <a:pt x="9449" y="777"/>
                  </a:lnTo>
                  <a:lnTo>
                    <a:pt x="9399" y="752"/>
                  </a:lnTo>
                  <a:lnTo>
                    <a:pt x="9349" y="727"/>
                  </a:lnTo>
                  <a:lnTo>
                    <a:pt x="9273" y="702"/>
                  </a:lnTo>
                  <a:lnTo>
                    <a:pt x="9173" y="627"/>
                  </a:lnTo>
                  <a:lnTo>
                    <a:pt x="9048" y="577"/>
                  </a:lnTo>
                  <a:lnTo>
                    <a:pt x="8922" y="526"/>
                  </a:lnTo>
                  <a:lnTo>
                    <a:pt x="8822" y="501"/>
                  </a:lnTo>
                  <a:lnTo>
                    <a:pt x="8697" y="451"/>
                  </a:lnTo>
                  <a:lnTo>
                    <a:pt x="8572" y="401"/>
                  </a:lnTo>
                  <a:lnTo>
                    <a:pt x="8471" y="351"/>
                  </a:lnTo>
                  <a:lnTo>
                    <a:pt x="8371" y="326"/>
                  </a:lnTo>
                  <a:lnTo>
                    <a:pt x="8246" y="276"/>
                  </a:lnTo>
                  <a:lnTo>
                    <a:pt x="8146" y="251"/>
                  </a:lnTo>
                  <a:lnTo>
                    <a:pt x="8045" y="201"/>
                  </a:lnTo>
                  <a:lnTo>
                    <a:pt x="7945" y="176"/>
                  </a:lnTo>
                  <a:lnTo>
                    <a:pt x="7845" y="151"/>
                  </a:lnTo>
                  <a:lnTo>
                    <a:pt x="7745" y="100"/>
                  </a:lnTo>
                  <a:lnTo>
                    <a:pt x="7694" y="100"/>
                  </a:lnTo>
                  <a:lnTo>
                    <a:pt x="7644" y="75"/>
                  </a:lnTo>
                  <a:lnTo>
                    <a:pt x="7569" y="75"/>
                  </a:lnTo>
                  <a:lnTo>
                    <a:pt x="7519" y="50"/>
                  </a:lnTo>
                  <a:lnTo>
                    <a:pt x="7444" y="50"/>
                  </a:lnTo>
                  <a:lnTo>
                    <a:pt x="7293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48;p67">
              <a:extLst>
                <a:ext uri="{FF2B5EF4-FFF2-40B4-BE49-F238E27FC236}">
                  <a16:creationId xmlns:a16="http://schemas.microsoft.com/office/drawing/2014/main" id="{4A4699A9-2D77-44C2-87E1-95E989F89139}"/>
                </a:ext>
              </a:extLst>
            </p:cNvPr>
            <p:cNvSpPr/>
            <p:nvPr/>
          </p:nvSpPr>
          <p:spPr>
            <a:xfrm>
              <a:off x="3046269" y="4368896"/>
              <a:ext cx="217406" cy="128370"/>
            </a:xfrm>
            <a:custGeom>
              <a:avLst/>
              <a:gdLst/>
              <a:ahLst/>
              <a:cxnLst/>
              <a:rect l="l" t="t" r="r" b="b"/>
              <a:pathLst>
                <a:path w="11078" h="6542" extrusionOk="0">
                  <a:moveTo>
                    <a:pt x="6767" y="0"/>
                  </a:moveTo>
                  <a:lnTo>
                    <a:pt x="6692" y="25"/>
                  </a:lnTo>
                  <a:lnTo>
                    <a:pt x="6391" y="25"/>
                  </a:lnTo>
                  <a:lnTo>
                    <a:pt x="6316" y="50"/>
                  </a:lnTo>
                  <a:lnTo>
                    <a:pt x="6140" y="50"/>
                  </a:lnTo>
                  <a:lnTo>
                    <a:pt x="6015" y="75"/>
                  </a:lnTo>
                  <a:lnTo>
                    <a:pt x="5890" y="75"/>
                  </a:lnTo>
                  <a:lnTo>
                    <a:pt x="5764" y="101"/>
                  </a:lnTo>
                  <a:lnTo>
                    <a:pt x="5639" y="126"/>
                  </a:lnTo>
                  <a:lnTo>
                    <a:pt x="5489" y="126"/>
                  </a:lnTo>
                  <a:lnTo>
                    <a:pt x="5363" y="151"/>
                  </a:lnTo>
                  <a:lnTo>
                    <a:pt x="5238" y="176"/>
                  </a:lnTo>
                  <a:lnTo>
                    <a:pt x="5113" y="201"/>
                  </a:lnTo>
                  <a:lnTo>
                    <a:pt x="4988" y="226"/>
                  </a:lnTo>
                  <a:lnTo>
                    <a:pt x="4862" y="251"/>
                  </a:lnTo>
                  <a:lnTo>
                    <a:pt x="4737" y="276"/>
                  </a:lnTo>
                  <a:lnTo>
                    <a:pt x="4612" y="301"/>
                  </a:lnTo>
                  <a:lnTo>
                    <a:pt x="4486" y="326"/>
                  </a:lnTo>
                  <a:lnTo>
                    <a:pt x="4361" y="351"/>
                  </a:lnTo>
                  <a:lnTo>
                    <a:pt x="4211" y="376"/>
                  </a:lnTo>
                  <a:lnTo>
                    <a:pt x="4085" y="401"/>
                  </a:lnTo>
                  <a:lnTo>
                    <a:pt x="3960" y="426"/>
                  </a:lnTo>
                  <a:lnTo>
                    <a:pt x="3835" y="476"/>
                  </a:lnTo>
                  <a:lnTo>
                    <a:pt x="3709" y="502"/>
                  </a:lnTo>
                  <a:lnTo>
                    <a:pt x="3584" y="527"/>
                  </a:lnTo>
                  <a:lnTo>
                    <a:pt x="3459" y="577"/>
                  </a:lnTo>
                  <a:lnTo>
                    <a:pt x="3333" y="602"/>
                  </a:lnTo>
                  <a:lnTo>
                    <a:pt x="3208" y="652"/>
                  </a:lnTo>
                  <a:lnTo>
                    <a:pt x="3083" y="677"/>
                  </a:lnTo>
                  <a:lnTo>
                    <a:pt x="2957" y="727"/>
                  </a:lnTo>
                  <a:lnTo>
                    <a:pt x="2832" y="777"/>
                  </a:lnTo>
                  <a:lnTo>
                    <a:pt x="2707" y="802"/>
                  </a:lnTo>
                  <a:lnTo>
                    <a:pt x="2582" y="852"/>
                  </a:lnTo>
                  <a:lnTo>
                    <a:pt x="2456" y="903"/>
                  </a:lnTo>
                  <a:lnTo>
                    <a:pt x="2356" y="928"/>
                  </a:lnTo>
                  <a:lnTo>
                    <a:pt x="2231" y="978"/>
                  </a:lnTo>
                  <a:lnTo>
                    <a:pt x="2105" y="1028"/>
                  </a:lnTo>
                  <a:lnTo>
                    <a:pt x="1980" y="1078"/>
                  </a:lnTo>
                  <a:lnTo>
                    <a:pt x="1855" y="1128"/>
                  </a:lnTo>
                  <a:lnTo>
                    <a:pt x="1754" y="1178"/>
                  </a:lnTo>
                  <a:lnTo>
                    <a:pt x="1629" y="1228"/>
                  </a:lnTo>
                  <a:lnTo>
                    <a:pt x="1504" y="1278"/>
                  </a:lnTo>
                  <a:lnTo>
                    <a:pt x="1404" y="1329"/>
                  </a:lnTo>
                  <a:lnTo>
                    <a:pt x="1278" y="1379"/>
                  </a:lnTo>
                  <a:lnTo>
                    <a:pt x="1178" y="1429"/>
                  </a:lnTo>
                  <a:lnTo>
                    <a:pt x="1053" y="1479"/>
                  </a:lnTo>
                  <a:lnTo>
                    <a:pt x="952" y="1529"/>
                  </a:lnTo>
                  <a:lnTo>
                    <a:pt x="827" y="1604"/>
                  </a:lnTo>
                  <a:lnTo>
                    <a:pt x="727" y="1654"/>
                  </a:lnTo>
                  <a:lnTo>
                    <a:pt x="602" y="1705"/>
                  </a:lnTo>
                  <a:lnTo>
                    <a:pt x="501" y="1755"/>
                  </a:lnTo>
                  <a:lnTo>
                    <a:pt x="401" y="1805"/>
                  </a:lnTo>
                  <a:lnTo>
                    <a:pt x="276" y="1880"/>
                  </a:lnTo>
                  <a:lnTo>
                    <a:pt x="201" y="1930"/>
                  </a:lnTo>
                  <a:lnTo>
                    <a:pt x="125" y="1955"/>
                  </a:lnTo>
                  <a:lnTo>
                    <a:pt x="50" y="2005"/>
                  </a:lnTo>
                  <a:lnTo>
                    <a:pt x="0" y="2030"/>
                  </a:lnTo>
                  <a:cubicBezTo>
                    <a:pt x="652" y="2682"/>
                    <a:pt x="1353" y="3283"/>
                    <a:pt x="2080" y="3860"/>
                  </a:cubicBezTo>
                  <a:lnTo>
                    <a:pt x="2105" y="3835"/>
                  </a:lnTo>
                  <a:lnTo>
                    <a:pt x="2130" y="3810"/>
                  </a:lnTo>
                  <a:lnTo>
                    <a:pt x="2155" y="3785"/>
                  </a:lnTo>
                  <a:lnTo>
                    <a:pt x="2206" y="3735"/>
                  </a:lnTo>
                  <a:lnTo>
                    <a:pt x="2256" y="3684"/>
                  </a:lnTo>
                  <a:lnTo>
                    <a:pt x="2281" y="3634"/>
                  </a:lnTo>
                  <a:lnTo>
                    <a:pt x="2331" y="3584"/>
                  </a:lnTo>
                  <a:lnTo>
                    <a:pt x="2381" y="3559"/>
                  </a:lnTo>
                  <a:lnTo>
                    <a:pt x="2456" y="3509"/>
                  </a:lnTo>
                  <a:lnTo>
                    <a:pt x="2506" y="3484"/>
                  </a:lnTo>
                  <a:lnTo>
                    <a:pt x="2582" y="3434"/>
                  </a:lnTo>
                  <a:lnTo>
                    <a:pt x="2632" y="3409"/>
                  </a:lnTo>
                  <a:lnTo>
                    <a:pt x="2707" y="3359"/>
                  </a:lnTo>
                  <a:lnTo>
                    <a:pt x="2782" y="3334"/>
                  </a:lnTo>
                  <a:lnTo>
                    <a:pt x="2832" y="3283"/>
                  </a:lnTo>
                  <a:lnTo>
                    <a:pt x="2907" y="3258"/>
                  </a:lnTo>
                  <a:lnTo>
                    <a:pt x="2932" y="3233"/>
                  </a:lnTo>
                  <a:lnTo>
                    <a:pt x="2957" y="3208"/>
                  </a:lnTo>
                  <a:lnTo>
                    <a:pt x="3033" y="3183"/>
                  </a:lnTo>
                  <a:lnTo>
                    <a:pt x="3083" y="3158"/>
                  </a:lnTo>
                  <a:lnTo>
                    <a:pt x="3158" y="3108"/>
                  </a:lnTo>
                  <a:lnTo>
                    <a:pt x="3208" y="3083"/>
                  </a:lnTo>
                  <a:lnTo>
                    <a:pt x="3258" y="3058"/>
                  </a:lnTo>
                  <a:lnTo>
                    <a:pt x="3308" y="3033"/>
                  </a:lnTo>
                  <a:lnTo>
                    <a:pt x="3358" y="3008"/>
                  </a:lnTo>
                  <a:lnTo>
                    <a:pt x="3384" y="3008"/>
                  </a:lnTo>
                  <a:lnTo>
                    <a:pt x="3409" y="2983"/>
                  </a:lnTo>
                  <a:lnTo>
                    <a:pt x="3434" y="2983"/>
                  </a:lnTo>
                  <a:lnTo>
                    <a:pt x="3534" y="2933"/>
                  </a:lnTo>
                  <a:lnTo>
                    <a:pt x="3634" y="2908"/>
                  </a:lnTo>
                  <a:lnTo>
                    <a:pt x="3759" y="2857"/>
                  </a:lnTo>
                  <a:lnTo>
                    <a:pt x="3860" y="2807"/>
                  </a:lnTo>
                  <a:lnTo>
                    <a:pt x="3885" y="2807"/>
                  </a:lnTo>
                  <a:lnTo>
                    <a:pt x="4010" y="2782"/>
                  </a:lnTo>
                  <a:lnTo>
                    <a:pt x="4135" y="2732"/>
                  </a:lnTo>
                  <a:lnTo>
                    <a:pt x="4186" y="2707"/>
                  </a:lnTo>
                  <a:lnTo>
                    <a:pt x="4261" y="2682"/>
                  </a:lnTo>
                  <a:lnTo>
                    <a:pt x="4336" y="2657"/>
                  </a:lnTo>
                  <a:lnTo>
                    <a:pt x="4411" y="2657"/>
                  </a:lnTo>
                  <a:lnTo>
                    <a:pt x="4461" y="2632"/>
                  </a:lnTo>
                  <a:lnTo>
                    <a:pt x="4536" y="2607"/>
                  </a:lnTo>
                  <a:lnTo>
                    <a:pt x="4612" y="2582"/>
                  </a:lnTo>
                  <a:lnTo>
                    <a:pt x="4687" y="2557"/>
                  </a:lnTo>
                  <a:lnTo>
                    <a:pt x="4762" y="2532"/>
                  </a:lnTo>
                  <a:lnTo>
                    <a:pt x="4837" y="2532"/>
                  </a:lnTo>
                  <a:lnTo>
                    <a:pt x="4912" y="2507"/>
                  </a:lnTo>
                  <a:lnTo>
                    <a:pt x="4937" y="2507"/>
                  </a:lnTo>
                  <a:lnTo>
                    <a:pt x="4988" y="2481"/>
                  </a:lnTo>
                  <a:lnTo>
                    <a:pt x="5063" y="2456"/>
                  </a:lnTo>
                  <a:lnTo>
                    <a:pt x="5138" y="2456"/>
                  </a:lnTo>
                  <a:lnTo>
                    <a:pt x="5213" y="2431"/>
                  </a:lnTo>
                  <a:lnTo>
                    <a:pt x="5288" y="2406"/>
                  </a:lnTo>
                  <a:lnTo>
                    <a:pt x="5363" y="2406"/>
                  </a:lnTo>
                  <a:lnTo>
                    <a:pt x="5464" y="2381"/>
                  </a:lnTo>
                  <a:lnTo>
                    <a:pt x="5539" y="2381"/>
                  </a:lnTo>
                  <a:lnTo>
                    <a:pt x="5614" y="2356"/>
                  </a:lnTo>
                  <a:lnTo>
                    <a:pt x="5689" y="2356"/>
                  </a:lnTo>
                  <a:lnTo>
                    <a:pt x="5764" y="2331"/>
                  </a:lnTo>
                  <a:lnTo>
                    <a:pt x="5940" y="2331"/>
                  </a:lnTo>
                  <a:lnTo>
                    <a:pt x="5990" y="2306"/>
                  </a:lnTo>
                  <a:lnTo>
                    <a:pt x="6767" y="2306"/>
                  </a:lnTo>
                  <a:lnTo>
                    <a:pt x="6792" y="2331"/>
                  </a:lnTo>
                  <a:lnTo>
                    <a:pt x="6967" y="2331"/>
                  </a:lnTo>
                  <a:lnTo>
                    <a:pt x="6993" y="2356"/>
                  </a:lnTo>
                  <a:lnTo>
                    <a:pt x="7118" y="2356"/>
                  </a:lnTo>
                  <a:lnTo>
                    <a:pt x="7143" y="2381"/>
                  </a:lnTo>
                  <a:lnTo>
                    <a:pt x="7218" y="2381"/>
                  </a:lnTo>
                  <a:lnTo>
                    <a:pt x="7268" y="2406"/>
                  </a:lnTo>
                  <a:lnTo>
                    <a:pt x="7293" y="2406"/>
                  </a:lnTo>
                  <a:lnTo>
                    <a:pt x="7343" y="2431"/>
                  </a:lnTo>
                  <a:lnTo>
                    <a:pt x="7419" y="2431"/>
                  </a:lnTo>
                  <a:lnTo>
                    <a:pt x="7444" y="2456"/>
                  </a:lnTo>
                  <a:lnTo>
                    <a:pt x="7494" y="2456"/>
                  </a:lnTo>
                  <a:lnTo>
                    <a:pt x="7519" y="2481"/>
                  </a:lnTo>
                  <a:lnTo>
                    <a:pt x="7569" y="2507"/>
                  </a:lnTo>
                  <a:lnTo>
                    <a:pt x="7594" y="2507"/>
                  </a:lnTo>
                  <a:lnTo>
                    <a:pt x="7644" y="2532"/>
                  </a:lnTo>
                  <a:lnTo>
                    <a:pt x="7669" y="2532"/>
                  </a:lnTo>
                  <a:lnTo>
                    <a:pt x="7694" y="2557"/>
                  </a:lnTo>
                  <a:lnTo>
                    <a:pt x="7744" y="2582"/>
                  </a:lnTo>
                  <a:lnTo>
                    <a:pt x="7770" y="2582"/>
                  </a:lnTo>
                  <a:lnTo>
                    <a:pt x="7795" y="2607"/>
                  </a:lnTo>
                  <a:lnTo>
                    <a:pt x="7845" y="2632"/>
                  </a:lnTo>
                  <a:lnTo>
                    <a:pt x="7870" y="2657"/>
                  </a:lnTo>
                  <a:lnTo>
                    <a:pt x="7920" y="2682"/>
                  </a:lnTo>
                  <a:lnTo>
                    <a:pt x="7945" y="2682"/>
                  </a:lnTo>
                  <a:lnTo>
                    <a:pt x="7970" y="2707"/>
                  </a:lnTo>
                  <a:lnTo>
                    <a:pt x="7995" y="2732"/>
                  </a:lnTo>
                  <a:lnTo>
                    <a:pt x="8045" y="2757"/>
                  </a:lnTo>
                  <a:lnTo>
                    <a:pt x="8070" y="2782"/>
                  </a:lnTo>
                  <a:lnTo>
                    <a:pt x="8070" y="2807"/>
                  </a:lnTo>
                  <a:lnTo>
                    <a:pt x="8095" y="2832"/>
                  </a:lnTo>
                  <a:lnTo>
                    <a:pt x="8120" y="2832"/>
                  </a:lnTo>
                  <a:lnTo>
                    <a:pt x="8145" y="2857"/>
                  </a:lnTo>
                  <a:lnTo>
                    <a:pt x="8171" y="2882"/>
                  </a:lnTo>
                  <a:lnTo>
                    <a:pt x="8171" y="2908"/>
                  </a:lnTo>
                  <a:lnTo>
                    <a:pt x="8196" y="2933"/>
                  </a:lnTo>
                  <a:lnTo>
                    <a:pt x="8221" y="2958"/>
                  </a:lnTo>
                  <a:lnTo>
                    <a:pt x="8221" y="2983"/>
                  </a:lnTo>
                  <a:lnTo>
                    <a:pt x="8246" y="3008"/>
                  </a:lnTo>
                  <a:lnTo>
                    <a:pt x="8246" y="3033"/>
                  </a:lnTo>
                  <a:lnTo>
                    <a:pt x="8271" y="3058"/>
                  </a:lnTo>
                  <a:lnTo>
                    <a:pt x="8271" y="3083"/>
                  </a:lnTo>
                  <a:lnTo>
                    <a:pt x="8296" y="3108"/>
                  </a:lnTo>
                  <a:lnTo>
                    <a:pt x="8296" y="3133"/>
                  </a:lnTo>
                  <a:lnTo>
                    <a:pt x="8296" y="3183"/>
                  </a:lnTo>
                  <a:lnTo>
                    <a:pt x="8296" y="3208"/>
                  </a:lnTo>
                  <a:lnTo>
                    <a:pt x="8321" y="3233"/>
                  </a:lnTo>
                  <a:lnTo>
                    <a:pt x="8321" y="3258"/>
                  </a:lnTo>
                  <a:lnTo>
                    <a:pt x="8321" y="3283"/>
                  </a:lnTo>
                  <a:lnTo>
                    <a:pt x="8321" y="3309"/>
                  </a:lnTo>
                  <a:lnTo>
                    <a:pt x="8321" y="3334"/>
                  </a:lnTo>
                  <a:lnTo>
                    <a:pt x="8321" y="3359"/>
                  </a:lnTo>
                  <a:lnTo>
                    <a:pt x="8321" y="3384"/>
                  </a:lnTo>
                  <a:lnTo>
                    <a:pt x="8321" y="3409"/>
                  </a:lnTo>
                  <a:lnTo>
                    <a:pt x="8321" y="3434"/>
                  </a:lnTo>
                  <a:lnTo>
                    <a:pt x="8321" y="3459"/>
                  </a:lnTo>
                  <a:lnTo>
                    <a:pt x="8321" y="3484"/>
                  </a:lnTo>
                  <a:lnTo>
                    <a:pt x="8296" y="3509"/>
                  </a:lnTo>
                  <a:lnTo>
                    <a:pt x="8296" y="3534"/>
                  </a:lnTo>
                  <a:lnTo>
                    <a:pt x="8296" y="3584"/>
                  </a:lnTo>
                  <a:lnTo>
                    <a:pt x="8271" y="3634"/>
                  </a:lnTo>
                  <a:lnTo>
                    <a:pt x="8271" y="3659"/>
                  </a:lnTo>
                  <a:lnTo>
                    <a:pt x="8246" y="3710"/>
                  </a:lnTo>
                  <a:lnTo>
                    <a:pt x="8246" y="3760"/>
                  </a:lnTo>
                  <a:lnTo>
                    <a:pt x="8221" y="3785"/>
                  </a:lnTo>
                  <a:lnTo>
                    <a:pt x="8196" y="3835"/>
                  </a:lnTo>
                  <a:lnTo>
                    <a:pt x="8196" y="3860"/>
                  </a:lnTo>
                  <a:lnTo>
                    <a:pt x="8171" y="3910"/>
                  </a:lnTo>
                  <a:lnTo>
                    <a:pt x="8145" y="3935"/>
                  </a:lnTo>
                  <a:lnTo>
                    <a:pt x="8120" y="3985"/>
                  </a:lnTo>
                  <a:lnTo>
                    <a:pt x="8095" y="4010"/>
                  </a:lnTo>
                  <a:lnTo>
                    <a:pt x="8095" y="4035"/>
                  </a:lnTo>
                  <a:lnTo>
                    <a:pt x="8070" y="4085"/>
                  </a:lnTo>
                  <a:lnTo>
                    <a:pt x="8045" y="4111"/>
                  </a:lnTo>
                  <a:lnTo>
                    <a:pt x="8020" y="4161"/>
                  </a:lnTo>
                  <a:lnTo>
                    <a:pt x="7995" y="4186"/>
                  </a:lnTo>
                  <a:lnTo>
                    <a:pt x="7970" y="4211"/>
                  </a:lnTo>
                  <a:lnTo>
                    <a:pt x="7945" y="4261"/>
                  </a:lnTo>
                  <a:lnTo>
                    <a:pt x="7920" y="4286"/>
                  </a:lnTo>
                  <a:lnTo>
                    <a:pt x="7895" y="4311"/>
                  </a:lnTo>
                  <a:lnTo>
                    <a:pt x="7870" y="4336"/>
                  </a:lnTo>
                  <a:lnTo>
                    <a:pt x="7845" y="4386"/>
                  </a:lnTo>
                  <a:lnTo>
                    <a:pt x="7820" y="4411"/>
                  </a:lnTo>
                  <a:lnTo>
                    <a:pt x="7770" y="4461"/>
                  </a:lnTo>
                  <a:lnTo>
                    <a:pt x="7744" y="4512"/>
                  </a:lnTo>
                  <a:lnTo>
                    <a:pt x="7694" y="4587"/>
                  </a:lnTo>
                  <a:lnTo>
                    <a:pt x="7644" y="4637"/>
                  </a:lnTo>
                  <a:lnTo>
                    <a:pt x="7594" y="4662"/>
                  </a:lnTo>
                  <a:lnTo>
                    <a:pt x="7544" y="4712"/>
                  </a:lnTo>
                  <a:lnTo>
                    <a:pt x="7519" y="4762"/>
                  </a:lnTo>
                  <a:lnTo>
                    <a:pt x="7469" y="4787"/>
                  </a:lnTo>
                  <a:lnTo>
                    <a:pt x="7444" y="4837"/>
                  </a:lnTo>
                  <a:lnTo>
                    <a:pt x="7419" y="4862"/>
                  </a:lnTo>
                  <a:lnTo>
                    <a:pt x="7369" y="4913"/>
                  </a:lnTo>
                  <a:lnTo>
                    <a:pt x="7318" y="4963"/>
                  </a:lnTo>
                  <a:lnTo>
                    <a:pt x="7243" y="5013"/>
                  </a:lnTo>
                  <a:lnTo>
                    <a:pt x="7193" y="5063"/>
                  </a:lnTo>
                  <a:lnTo>
                    <a:pt x="7143" y="5113"/>
                  </a:lnTo>
                  <a:lnTo>
                    <a:pt x="7093" y="5163"/>
                  </a:lnTo>
                  <a:lnTo>
                    <a:pt x="7018" y="5213"/>
                  </a:lnTo>
                  <a:lnTo>
                    <a:pt x="6967" y="5263"/>
                  </a:lnTo>
                  <a:lnTo>
                    <a:pt x="6892" y="5289"/>
                  </a:lnTo>
                  <a:lnTo>
                    <a:pt x="6842" y="5339"/>
                  </a:lnTo>
                  <a:lnTo>
                    <a:pt x="6767" y="5389"/>
                  </a:lnTo>
                  <a:lnTo>
                    <a:pt x="6717" y="5439"/>
                  </a:lnTo>
                  <a:lnTo>
                    <a:pt x="6642" y="5464"/>
                  </a:lnTo>
                  <a:lnTo>
                    <a:pt x="6592" y="5514"/>
                  </a:lnTo>
                  <a:lnTo>
                    <a:pt x="6541" y="5539"/>
                  </a:lnTo>
                  <a:lnTo>
                    <a:pt x="6516" y="5564"/>
                  </a:lnTo>
                  <a:lnTo>
                    <a:pt x="6466" y="5589"/>
                  </a:lnTo>
                  <a:lnTo>
                    <a:pt x="6391" y="5639"/>
                  </a:lnTo>
                  <a:lnTo>
                    <a:pt x="6316" y="5664"/>
                  </a:lnTo>
                  <a:lnTo>
                    <a:pt x="6266" y="5715"/>
                  </a:lnTo>
                  <a:lnTo>
                    <a:pt x="6191" y="5740"/>
                  </a:lnTo>
                  <a:lnTo>
                    <a:pt x="6115" y="5790"/>
                  </a:lnTo>
                  <a:lnTo>
                    <a:pt x="6040" y="5815"/>
                  </a:lnTo>
                  <a:lnTo>
                    <a:pt x="5990" y="5840"/>
                  </a:lnTo>
                  <a:lnTo>
                    <a:pt x="5915" y="5890"/>
                  </a:lnTo>
                  <a:lnTo>
                    <a:pt x="5840" y="5915"/>
                  </a:lnTo>
                  <a:lnTo>
                    <a:pt x="5764" y="5940"/>
                  </a:lnTo>
                  <a:lnTo>
                    <a:pt x="5689" y="5965"/>
                  </a:lnTo>
                  <a:lnTo>
                    <a:pt x="5639" y="6015"/>
                  </a:lnTo>
                  <a:lnTo>
                    <a:pt x="5564" y="6040"/>
                  </a:lnTo>
                  <a:lnTo>
                    <a:pt x="5489" y="6065"/>
                  </a:lnTo>
                  <a:lnTo>
                    <a:pt x="5464" y="6065"/>
                  </a:lnTo>
                  <a:cubicBezTo>
                    <a:pt x="5790" y="6241"/>
                    <a:pt x="6090" y="6391"/>
                    <a:pt x="6416" y="6542"/>
                  </a:cubicBezTo>
                  <a:lnTo>
                    <a:pt x="6466" y="6542"/>
                  </a:lnTo>
                  <a:lnTo>
                    <a:pt x="6516" y="6517"/>
                  </a:lnTo>
                  <a:lnTo>
                    <a:pt x="6592" y="6466"/>
                  </a:lnTo>
                  <a:lnTo>
                    <a:pt x="6667" y="6441"/>
                  </a:lnTo>
                  <a:lnTo>
                    <a:pt x="6742" y="6416"/>
                  </a:lnTo>
                  <a:lnTo>
                    <a:pt x="6817" y="6391"/>
                  </a:lnTo>
                  <a:lnTo>
                    <a:pt x="6892" y="6341"/>
                  </a:lnTo>
                  <a:lnTo>
                    <a:pt x="6942" y="6316"/>
                  </a:lnTo>
                  <a:lnTo>
                    <a:pt x="7018" y="6291"/>
                  </a:lnTo>
                  <a:lnTo>
                    <a:pt x="7093" y="6241"/>
                  </a:lnTo>
                  <a:lnTo>
                    <a:pt x="7168" y="6216"/>
                  </a:lnTo>
                  <a:lnTo>
                    <a:pt x="7243" y="6166"/>
                  </a:lnTo>
                  <a:lnTo>
                    <a:pt x="7318" y="6141"/>
                  </a:lnTo>
                  <a:lnTo>
                    <a:pt x="7394" y="6116"/>
                  </a:lnTo>
                  <a:lnTo>
                    <a:pt x="7469" y="6065"/>
                  </a:lnTo>
                  <a:lnTo>
                    <a:pt x="7544" y="6040"/>
                  </a:lnTo>
                  <a:lnTo>
                    <a:pt x="7619" y="5990"/>
                  </a:lnTo>
                  <a:lnTo>
                    <a:pt x="7694" y="5940"/>
                  </a:lnTo>
                  <a:lnTo>
                    <a:pt x="7744" y="5915"/>
                  </a:lnTo>
                  <a:lnTo>
                    <a:pt x="7820" y="5865"/>
                  </a:lnTo>
                  <a:lnTo>
                    <a:pt x="7895" y="5840"/>
                  </a:lnTo>
                  <a:lnTo>
                    <a:pt x="7970" y="5790"/>
                  </a:lnTo>
                  <a:lnTo>
                    <a:pt x="8045" y="5740"/>
                  </a:lnTo>
                  <a:lnTo>
                    <a:pt x="8120" y="5715"/>
                  </a:lnTo>
                  <a:lnTo>
                    <a:pt x="8196" y="5664"/>
                  </a:lnTo>
                  <a:lnTo>
                    <a:pt x="8271" y="5614"/>
                  </a:lnTo>
                  <a:lnTo>
                    <a:pt x="8346" y="5589"/>
                  </a:lnTo>
                  <a:lnTo>
                    <a:pt x="8421" y="5539"/>
                  </a:lnTo>
                  <a:lnTo>
                    <a:pt x="8471" y="5489"/>
                  </a:lnTo>
                  <a:lnTo>
                    <a:pt x="8546" y="5439"/>
                  </a:lnTo>
                  <a:lnTo>
                    <a:pt x="8572" y="5414"/>
                  </a:lnTo>
                  <a:lnTo>
                    <a:pt x="8622" y="5389"/>
                  </a:lnTo>
                  <a:lnTo>
                    <a:pt x="8697" y="5364"/>
                  </a:lnTo>
                  <a:lnTo>
                    <a:pt x="8772" y="5314"/>
                  </a:lnTo>
                  <a:lnTo>
                    <a:pt x="8822" y="5263"/>
                  </a:lnTo>
                  <a:lnTo>
                    <a:pt x="8897" y="5213"/>
                  </a:lnTo>
                  <a:lnTo>
                    <a:pt x="8973" y="5163"/>
                  </a:lnTo>
                  <a:lnTo>
                    <a:pt x="9048" y="5113"/>
                  </a:lnTo>
                  <a:lnTo>
                    <a:pt x="9098" y="5088"/>
                  </a:lnTo>
                  <a:lnTo>
                    <a:pt x="9173" y="5038"/>
                  </a:lnTo>
                  <a:lnTo>
                    <a:pt x="9248" y="4988"/>
                  </a:lnTo>
                  <a:lnTo>
                    <a:pt x="9298" y="4938"/>
                  </a:lnTo>
                  <a:lnTo>
                    <a:pt x="9374" y="4887"/>
                  </a:lnTo>
                  <a:lnTo>
                    <a:pt x="9424" y="4837"/>
                  </a:lnTo>
                  <a:lnTo>
                    <a:pt x="9499" y="4787"/>
                  </a:lnTo>
                  <a:lnTo>
                    <a:pt x="9549" y="4737"/>
                  </a:lnTo>
                  <a:lnTo>
                    <a:pt x="9624" y="4687"/>
                  </a:lnTo>
                  <a:lnTo>
                    <a:pt x="9674" y="4637"/>
                  </a:lnTo>
                  <a:lnTo>
                    <a:pt x="9749" y="4587"/>
                  </a:lnTo>
                  <a:lnTo>
                    <a:pt x="9800" y="4537"/>
                  </a:lnTo>
                  <a:lnTo>
                    <a:pt x="9850" y="4486"/>
                  </a:lnTo>
                  <a:lnTo>
                    <a:pt x="9900" y="4436"/>
                  </a:lnTo>
                  <a:lnTo>
                    <a:pt x="9975" y="4386"/>
                  </a:lnTo>
                  <a:lnTo>
                    <a:pt x="10025" y="4336"/>
                  </a:lnTo>
                  <a:lnTo>
                    <a:pt x="10075" y="4286"/>
                  </a:lnTo>
                  <a:lnTo>
                    <a:pt x="10125" y="4211"/>
                  </a:lnTo>
                  <a:lnTo>
                    <a:pt x="10176" y="4161"/>
                  </a:lnTo>
                  <a:lnTo>
                    <a:pt x="10226" y="4111"/>
                  </a:lnTo>
                  <a:lnTo>
                    <a:pt x="10276" y="4060"/>
                  </a:lnTo>
                  <a:lnTo>
                    <a:pt x="10326" y="4010"/>
                  </a:lnTo>
                  <a:lnTo>
                    <a:pt x="10351" y="3985"/>
                  </a:lnTo>
                  <a:lnTo>
                    <a:pt x="10376" y="3960"/>
                  </a:lnTo>
                  <a:lnTo>
                    <a:pt x="10401" y="3935"/>
                  </a:lnTo>
                  <a:lnTo>
                    <a:pt x="10401" y="3910"/>
                  </a:lnTo>
                  <a:lnTo>
                    <a:pt x="10426" y="3885"/>
                  </a:lnTo>
                  <a:lnTo>
                    <a:pt x="10451" y="3860"/>
                  </a:lnTo>
                  <a:lnTo>
                    <a:pt x="10476" y="3835"/>
                  </a:lnTo>
                  <a:lnTo>
                    <a:pt x="10501" y="3810"/>
                  </a:lnTo>
                  <a:lnTo>
                    <a:pt x="10526" y="3760"/>
                  </a:lnTo>
                  <a:lnTo>
                    <a:pt x="10551" y="3735"/>
                  </a:lnTo>
                  <a:lnTo>
                    <a:pt x="10551" y="3710"/>
                  </a:lnTo>
                  <a:lnTo>
                    <a:pt x="10577" y="3684"/>
                  </a:lnTo>
                  <a:lnTo>
                    <a:pt x="10602" y="3659"/>
                  </a:lnTo>
                  <a:lnTo>
                    <a:pt x="10627" y="3634"/>
                  </a:lnTo>
                  <a:lnTo>
                    <a:pt x="10627" y="3609"/>
                  </a:lnTo>
                  <a:lnTo>
                    <a:pt x="10652" y="3584"/>
                  </a:lnTo>
                  <a:lnTo>
                    <a:pt x="10677" y="3559"/>
                  </a:lnTo>
                  <a:lnTo>
                    <a:pt x="10702" y="3534"/>
                  </a:lnTo>
                  <a:lnTo>
                    <a:pt x="10702" y="3509"/>
                  </a:lnTo>
                  <a:lnTo>
                    <a:pt x="10727" y="3484"/>
                  </a:lnTo>
                  <a:lnTo>
                    <a:pt x="10752" y="3459"/>
                  </a:lnTo>
                  <a:lnTo>
                    <a:pt x="10752" y="3409"/>
                  </a:lnTo>
                  <a:lnTo>
                    <a:pt x="10777" y="3384"/>
                  </a:lnTo>
                  <a:lnTo>
                    <a:pt x="10777" y="3359"/>
                  </a:lnTo>
                  <a:lnTo>
                    <a:pt x="10802" y="3334"/>
                  </a:lnTo>
                  <a:lnTo>
                    <a:pt x="10827" y="3309"/>
                  </a:lnTo>
                  <a:lnTo>
                    <a:pt x="10827" y="3283"/>
                  </a:lnTo>
                  <a:lnTo>
                    <a:pt x="10852" y="3258"/>
                  </a:lnTo>
                  <a:lnTo>
                    <a:pt x="10852" y="3233"/>
                  </a:lnTo>
                  <a:lnTo>
                    <a:pt x="10877" y="3208"/>
                  </a:lnTo>
                  <a:lnTo>
                    <a:pt x="10877" y="3183"/>
                  </a:lnTo>
                  <a:lnTo>
                    <a:pt x="10902" y="3158"/>
                  </a:lnTo>
                  <a:lnTo>
                    <a:pt x="10902" y="3108"/>
                  </a:lnTo>
                  <a:lnTo>
                    <a:pt x="10927" y="3083"/>
                  </a:lnTo>
                  <a:lnTo>
                    <a:pt x="10927" y="3058"/>
                  </a:lnTo>
                  <a:lnTo>
                    <a:pt x="10952" y="3033"/>
                  </a:lnTo>
                  <a:lnTo>
                    <a:pt x="10952" y="3008"/>
                  </a:lnTo>
                  <a:lnTo>
                    <a:pt x="10952" y="2983"/>
                  </a:lnTo>
                  <a:lnTo>
                    <a:pt x="10978" y="2958"/>
                  </a:lnTo>
                  <a:lnTo>
                    <a:pt x="10978" y="2933"/>
                  </a:lnTo>
                  <a:lnTo>
                    <a:pt x="10978" y="2908"/>
                  </a:lnTo>
                  <a:lnTo>
                    <a:pt x="11003" y="2882"/>
                  </a:lnTo>
                  <a:lnTo>
                    <a:pt x="11003" y="2857"/>
                  </a:lnTo>
                  <a:lnTo>
                    <a:pt x="11003" y="2807"/>
                  </a:lnTo>
                  <a:lnTo>
                    <a:pt x="11028" y="2782"/>
                  </a:lnTo>
                  <a:lnTo>
                    <a:pt x="11028" y="2757"/>
                  </a:lnTo>
                  <a:lnTo>
                    <a:pt x="11028" y="2732"/>
                  </a:lnTo>
                  <a:lnTo>
                    <a:pt x="11028" y="2707"/>
                  </a:lnTo>
                  <a:lnTo>
                    <a:pt x="11053" y="2682"/>
                  </a:lnTo>
                  <a:lnTo>
                    <a:pt x="11053" y="2657"/>
                  </a:lnTo>
                  <a:lnTo>
                    <a:pt x="11053" y="2632"/>
                  </a:lnTo>
                  <a:lnTo>
                    <a:pt x="11053" y="2607"/>
                  </a:lnTo>
                  <a:lnTo>
                    <a:pt x="11053" y="2557"/>
                  </a:lnTo>
                  <a:lnTo>
                    <a:pt x="11053" y="2532"/>
                  </a:lnTo>
                  <a:lnTo>
                    <a:pt x="11078" y="2507"/>
                  </a:lnTo>
                  <a:lnTo>
                    <a:pt x="11078" y="2481"/>
                  </a:lnTo>
                  <a:lnTo>
                    <a:pt x="11078" y="2456"/>
                  </a:lnTo>
                  <a:lnTo>
                    <a:pt x="11078" y="2431"/>
                  </a:lnTo>
                  <a:lnTo>
                    <a:pt x="11078" y="2406"/>
                  </a:lnTo>
                  <a:lnTo>
                    <a:pt x="11078" y="2356"/>
                  </a:lnTo>
                  <a:lnTo>
                    <a:pt x="11078" y="2331"/>
                  </a:lnTo>
                  <a:lnTo>
                    <a:pt x="11078" y="2306"/>
                  </a:lnTo>
                  <a:lnTo>
                    <a:pt x="11078" y="2281"/>
                  </a:lnTo>
                  <a:lnTo>
                    <a:pt x="11078" y="2256"/>
                  </a:lnTo>
                  <a:lnTo>
                    <a:pt x="11078" y="2231"/>
                  </a:lnTo>
                  <a:lnTo>
                    <a:pt x="11078" y="2206"/>
                  </a:lnTo>
                  <a:lnTo>
                    <a:pt x="11078" y="2156"/>
                  </a:lnTo>
                  <a:lnTo>
                    <a:pt x="11078" y="2131"/>
                  </a:lnTo>
                  <a:lnTo>
                    <a:pt x="11078" y="2106"/>
                  </a:lnTo>
                  <a:lnTo>
                    <a:pt x="11053" y="2080"/>
                  </a:lnTo>
                  <a:lnTo>
                    <a:pt x="11053" y="2055"/>
                  </a:lnTo>
                  <a:lnTo>
                    <a:pt x="11053" y="2005"/>
                  </a:lnTo>
                  <a:lnTo>
                    <a:pt x="11053" y="1980"/>
                  </a:lnTo>
                  <a:lnTo>
                    <a:pt x="11053" y="1955"/>
                  </a:lnTo>
                  <a:lnTo>
                    <a:pt x="11028" y="1930"/>
                  </a:lnTo>
                  <a:lnTo>
                    <a:pt x="11028" y="1905"/>
                  </a:lnTo>
                  <a:lnTo>
                    <a:pt x="11028" y="1855"/>
                  </a:lnTo>
                  <a:lnTo>
                    <a:pt x="11028" y="1830"/>
                  </a:lnTo>
                  <a:lnTo>
                    <a:pt x="11003" y="1805"/>
                  </a:lnTo>
                  <a:lnTo>
                    <a:pt x="11003" y="1780"/>
                  </a:lnTo>
                  <a:lnTo>
                    <a:pt x="11003" y="1730"/>
                  </a:lnTo>
                  <a:lnTo>
                    <a:pt x="10978" y="1705"/>
                  </a:lnTo>
                  <a:lnTo>
                    <a:pt x="10978" y="1679"/>
                  </a:lnTo>
                  <a:lnTo>
                    <a:pt x="10952" y="1629"/>
                  </a:lnTo>
                  <a:lnTo>
                    <a:pt x="10952" y="1604"/>
                  </a:lnTo>
                  <a:lnTo>
                    <a:pt x="10952" y="1579"/>
                  </a:lnTo>
                  <a:lnTo>
                    <a:pt x="10927" y="1529"/>
                  </a:lnTo>
                  <a:lnTo>
                    <a:pt x="10902" y="1504"/>
                  </a:lnTo>
                  <a:lnTo>
                    <a:pt x="10902" y="1479"/>
                  </a:lnTo>
                  <a:lnTo>
                    <a:pt x="10877" y="1429"/>
                  </a:lnTo>
                  <a:lnTo>
                    <a:pt x="10877" y="1404"/>
                  </a:lnTo>
                  <a:lnTo>
                    <a:pt x="10852" y="1379"/>
                  </a:lnTo>
                  <a:lnTo>
                    <a:pt x="10852" y="1329"/>
                  </a:lnTo>
                  <a:lnTo>
                    <a:pt x="10827" y="1304"/>
                  </a:lnTo>
                  <a:lnTo>
                    <a:pt x="10827" y="1278"/>
                  </a:lnTo>
                  <a:lnTo>
                    <a:pt x="10802" y="1278"/>
                  </a:lnTo>
                  <a:lnTo>
                    <a:pt x="10777" y="1228"/>
                  </a:lnTo>
                  <a:lnTo>
                    <a:pt x="10777" y="1203"/>
                  </a:lnTo>
                  <a:lnTo>
                    <a:pt x="10752" y="1153"/>
                  </a:lnTo>
                  <a:lnTo>
                    <a:pt x="10727" y="1128"/>
                  </a:lnTo>
                  <a:lnTo>
                    <a:pt x="10702" y="1103"/>
                  </a:lnTo>
                  <a:lnTo>
                    <a:pt x="10702" y="1053"/>
                  </a:lnTo>
                  <a:lnTo>
                    <a:pt x="10677" y="1028"/>
                  </a:lnTo>
                  <a:lnTo>
                    <a:pt x="10652" y="978"/>
                  </a:lnTo>
                  <a:lnTo>
                    <a:pt x="10627" y="953"/>
                  </a:lnTo>
                  <a:lnTo>
                    <a:pt x="10602" y="903"/>
                  </a:lnTo>
                  <a:lnTo>
                    <a:pt x="10577" y="877"/>
                  </a:lnTo>
                  <a:lnTo>
                    <a:pt x="10577" y="852"/>
                  </a:lnTo>
                  <a:lnTo>
                    <a:pt x="10551" y="852"/>
                  </a:lnTo>
                  <a:lnTo>
                    <a:pt x="10551" y="827"/>
                  </a:lnTo>
                  <a:lnTo>
                    <a:pt x="10526" y="827"/>
                  </a:lnTo>
                  <a:lnTo>
                    <a:pt x="10526" y="802"/>
                  </a:lnTo>
                  <a:lnTo>
                    <a:pt x="10501" y="777"/>
                  </a:lnTo>
                  <a:lnTo>
                    <a:pt x="10476" y="752"/>
                  </a:lnTo>
                  <a:lnTo>
                    <a:pt x="10451" y="727"/>
                  </a:lnTo>
                  <a:lnTo>
                    <a:pt x="10426" y="702"/>
                  </a:lnTo>
                  <a:lnTo>
                    <a:pt x="10401" y="677"/>
                  </a:lnTo>
                  <a:lnTo>
                    <a:pt x="10376" y="652"/>
                  </a:lnTo>
                  <a:lnTo>
                    <a:pt x="10351" y="627"/>
                  </a:lnTo>
                  <a:lnTo>
                    <a:pt x="10326" y="602"/>
                  </a:lnTo>
                  <a:lnTo>
                    <a:pt x="10301" y="577"/>
                  </a:lnTo>
                  <a:lnTo>
                    <a:pt x="10251" y="552"/>
                  </a:lnTo>
                  <a:lnTo>
                    <a:pt x="10226" y="552"/>
                  </a:lnTo>
                  <a:lnTo>
                    <a:pt x="10201" y="527"/>
                  </a:lnTo>
                  <a:lnTo>
                    <a:pt x="10176" y="502"/>
                  </a:lnTo>
                  <a:lnTo>
                    <a:pt x="10125" y="476"/>
                  </a:lnTo>
                  <a:lnTo>
                    <a:pt x="10100" y="451"/>
                  </a:lnTo>
                  <a:lnTo>
                    <a:pt x="10050" y="451"/>
                  </a:lnTo>
                  <a:lnTo>
                    <a:pt x="10025" y="426"/>
                  </a:lnTo>
                  <a:lnTo>
                    <a:pt x="10000" y="401"/>
                  </a:lnTo>
                  <a:lnTo>
                    <a:pt x="9950" y="376"/>
                  </a:lnTo>
                  <a:lnTo>
                    <a:pt x="9925" y="376"/>
                  </a:lnTo>
                  <a:lnTo>
                    <a:pt x="9875" y="351"/>
                  </a:lnTo>
                  <a:lnTo>
                    <a:pt x="9825" y="351"/>
                  </a:lnTo>
                  <a:lnTo>
                    <a:pt x="9800" y="326"/>
                  </a:lnTo>
                  <a:lnTo>
                    <a:pt x="9749" y="301"/>
                  </a:lnTo>
                  <a:lnTo>
                    <a:pt x="9724" y="301"/>
                  </a:lnTo>
                  <a:lnTo>
                    <a:pt x="9674" y="276"/>
                  </a:lnTo>
                  <a:lnTo>
                    <a:pt x="9624" y="276"/>
                  </a:lnTo>
                  <a:lnTo>
                    <a:pt x="9599" y="251"/>
                  </a:lnTo>
                  <a:lnTo>
                    <a:pt x="9549" y="251"/>
                  </a:lnTo>
                  <a:lnTo>
                    <a:pt x="9499" y="226"/>
                  </a:lnTo>
                  <a:lnTo>
                    <a:pt x="9449" y="226"/>
                  </a:lnTo>
                  <a:lnTo>
                    <a:pt x="9424" y="201"/>
                  </a:lnTo>
                  <a:lnTo>
                    <a:pt x="9374" y="201"/>
                  </a:lnTo>
                  <a:lnTo>
                    <a:pt x="9323" y="176"/>
                  </a:lnTo>
                  <a:lnTo>
                    <a:pt x="9223" y="176"/>
                  </a:lnTo>
                  <a:lnTo>
                    <a:pt x="9198" y="151"/>
                  </a:lnTo>
                  <a:lnTo>
                    <a:pt x="9098" y="151"/>
                  </a:lnTo>
                  <a:lnTo>
                    <a:pt x="9048" y="126"/>
                  </a:lnTo>
                  <a:lnTo>
                    <a:pt x="8947" y="126"/>
                  </a:lnTo>
                  <a:lnTo>
                    <a:pt x="8897" y="101"/>
                  </a:lnTo>
                  <a:lnTo>
                    <a:pt x="8822" y="101"/>
                  </a:lnTo>
                  <a:lnTo>
                    <a:pt x="8722" y="75"/>
                  </a:lnTo>
                  <a:lnTo>
                    <a:pt x="8546" y="75"/>
                  </a:lnTo>
                  <a:lnTo>
                    <a:pt x="8446" y="50"/>
                  </a:lnTo>
                  <a:lnTo>
                    <a:pt x="8271" y="50"/>
                  </a:lnTo>
                  <a:lnTo>
                    <a:pt x="8196" y="25"/>
                  </a:lnTo>
                  <a:lnTo>
                    <a:pt x="7870" y="25"/>
                  </a:lnTo>
                  <a:lnTo>
                    <a:pt x="7795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49;p67">
              <a:extLst>
                <a:ext uri="{FF2B5EF4-FFF2-40B4-BE49-F238E27FC236}">
                  <a16:creationId xmlns:a16="http://schemas.microsoft.com/office/drawing/2014/main" id="{B3AD926A-2E30-4F18-9789-D0F64ED452C0}"/>
                </a:ext>
              </a:extLst>
            </p:cNvPr>
            <p:cNvSpPr/>
            <p:nvPr/>
          </p:nvSpPr>
          <p:spPr>
            <a:xfrm>
              <a:off x="3749609" y="4311343"/>
              <a:ext cx="5436" cy="2001"/>
            </a:xfrm>
            <a:custGeom>
              <a:avLst/>
              <a:gdLst/>
              <a:ahLst/>
              <a:cxnLst/>
              <a:rect l="l" t="t" r="r" b="b"/>
              <a:pathLst>
                <a:path w="277" h="102" extrusionOk="0">
                  <a:moveTo>
                    <a:pt x="277" y="1"/>
                  </a:moveTo>
                  <a:lnTo>
                    <a:pt x="151" y="26"/>
                  </a:lnTo>
                  <a:lnTo>
                    <a:pt x="1" y="76"/>
                  </a:lnTo>
                  <a:lnTo>
                    <a:pt x="101" y="76"/>
                  </a:lnTo>
                  <a:lnTo>
                    <a:pt x="126" y="101"/>
                  </a:lnTo>
                  <a:lnTo>
                    <a:pt x="226" y="101"/>
                  </a:lnTo>
                  <a:cubicBezTo>
                    <a:pt x="226" y="76"/>
                    <a:pt x="251" y="51"/>
                    <a:pt x="277" y="1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50;p67">
              <a:extLst>
                <a:ext uri="{FF2B5EF4-FFF2-40B4-BE49-F238E27FC236}">
                  <a16:creationId xmlns:a16="http://schemas.microsoft.com/office/drawing/2014/main" id="{6B6D1679-1F2D-497F-A0FB-DC4F8A7D8EC0}"/>
                </a:ext>
              </a:extLst>
            </p:cNvPr>
            <p:cNvSpPr/>
            <p:nvPr/>
          </p:nvSpPr>
          <p:spPr>
            <a:xfrm>
              <a:off x="3439259" y="4136761"/>
              <a:ext cx="355625" cy="291649"/>
            </a:xfrm>
            <a:custGeom>
              <a:avLst/>
              <a:gdLst/>
              <a:ahLst/>
              <a:cxnLst/>
              <a:rect l="l" t="t" r="r" b="b"/>
              <a:pathLst>
                <a:path w="18121" h="14863" extrusionOk="0">
                  <a:moveTo>
                    <a:pt x="4862" y="4236"/>
                  </a:moveTo>
                  <a:lnTo>
                    <a:pt x="4913" y="4261"/>
                  </a:lnTo>
                  <a:lnTo>
                    <a:pt x="5038" y="4261"/>
                  </a:lnTo>
                  <a:lnTo>
                    <a:pt x="5063" y="4286"/>
                  </a:lnTo>
                  <a:lnTo>
                    <a:pt x="5163" y="4286"/>
                  </a:lnTo>
                  <a:lnTo>
                    <a:pt x="5188" y="4311"/>
                  </a:lnTo>
                  <a:lnTo>
                    <a:pt x="5238" y="4311"/>
                  </a:lnTo>
                  <a:lnTo>
                    <a:pt x="5263" y="4336"/>
                  </a:lnTo>
                  <a:lnTo>
                    <a:pt x="5314" y="4362"/>
                  </a:lnTo>
                  <a:lnTo>
                    <a:pt x="5339" y="4362"/>
                  </a:lnTo>
                  <a:lnTo>
                    <a:pt x="5364" y="4387"/>
                  </a:lnTo>
                  <a:lnTo>
                    <a:pt x="5389" y="4387"/>
                  </a:lnTo>
                  <a:lnTo>
                    <a:pt x="5414" y="4412"/>
                  </a:lnTo>
                  <a:lnTo>
                    <a:pt x="5439" y="4412"/>
                  </a:lnTo>
                  <a:lnTo>
                    <a:pt x="5464" y="4437"/>
                  </a:lnTo>
                  <a:lnTo>
                    <a:pt x="5489" y="4437"/>
                  </a:lnTo>
                  <a:lnTo>
                    <a:pt x="5514" y="4462"/>
                  </a:lnTo>
                  <a:lnTo>
                    <a:pt x="5514" y="4487"/>
                  </a:lnTo>
                  <a:lnTo>
                    <a:pt x="5539" y="4487"/>
                  </a:lnTo>
                  <a:lnTo>
                    <a:pt x="5564" y="4512"/>
                  </a:lnTo>
                  <a:lnTo>
                    <a:pt x="5564" y="4537"/>
                  </a:lnTo>
                  <a:lnTo>
                    <a:pt x="5589" y="4537"/>
                  </a:lnTo>
                  <a:lnTo>
                    <a:pt x="5614" y="4562"/>
                  </a:lnTo>
                  <a:lnTo>
                    <a:pt x="5614" y="4587"/>
                  </a:lnTo>
                  <a:lnTo>
                    <a:pt x="5639" y="4612"/>
                  </a:lnTo>
                  <a:lnTo>
                    <a:pt x="5664" y="4637"/>
                  </a:lnTo>
                  <a:lnTo>
                    <a:pt x="5664" y="4662"/>
                  </a:lnTo>
                  <a:lnTo>
                    <a:pt x="5689" y="4687"/>
                  </a:lnTo>
                  <a:lnTo>
                    <a:pt x="5689" y="4712"/>
                  </a:lnTo>
                  <a:lnTo>
                    <a:pt x="5715" y="4737"/>
                  </a:lnTo>
                  <a:lnTo>
                    <a:pt x="5715" y="4763"/>
                  </a:lnTo>
                  <a:lnTo>
                    <a:pt x="5715" y="4788"/>
                  </a:lnTo>
                  <a:lnTo>
                    <a:pt x="5715" y="4813"/>
                  </a:lnTo>
                  <a:lnTo>
                    <a:pt x="5715" y="4838"/>
                  </a:lnTo>
                  <a:lnTo>
                    <a:pt x="5740" y="4863"/>
                  </a:lnTo>
                  <a:lnTo>
                    <a:pt x="5740" y="4888"/>
                  </a:lnTo>
                  <a:lnTo>
                    <a:pt x="5740" y="4913"/>
                  </a:lnTo>
                  <a:lnTo>
                    <a:pt x="5740" y="4938"/>
                  </a:lnTo>
                  <a:lnTo>
                    <a:pt x="5740" y="4963"/>
                  </a:lnTo>
                  <a:lnTo>
                    <a:pt x="5740" y="4988"/>
                  </a:lnTo>
                  <a:lnTo>
                    <a:pt x="5740" y="5013"/>
                  </a:lnTo>
                  <a:lnTo>
                    <a:pt x="5715" y="5038"/>
                  </a:lnTo>
                  <a:lnTo>
                    <a:pt x="5715" y="5063"/>
                  </a:lnTo>
                  <a:lnTo>
                    <a:pt x="5715" y="5088"/>
                  </a:lnTo>
                  <a:lnTo>
                    <a:pt x="5715" y="5113"/>
                  </a:lnTo>
                  <a:lnTo>
                    <a:pt x="5689" y="5138"/>
                  </a:lnTo>
                  <a:lnTo>
                    <a:pt x="5689" y="5164"/>
                  </a:lnTo>
                  <a:lnTo>
                    <a:pt x="5664" y="5189"/>
                  </a:lnTo>
                  <a:lnTo>
                    <a:pt x="5639" y="5214"/>
                  </a:lnTo>
                  <a:lnTo>
                    <a:pt x="5639" y="5239"/>
                  </a:lnTo>
                  <a:lnTo>
                    <a:pt x="5614" y="5239"/>
                  </a:lnTo>
                  <a:lnTo>
                    <a:pt x="5614" y="5264"/>
                  </a:lnTo>
                  <a:lnTo>
                    <a:pt x="5589" y="5289"/>
                  </a:lnTo>
                  <a:lnTo>
                    <a:pt x="5564" y="5314"/>
                  </a:lnTo>
                  <a:lnTo>
                    <a:pt x="5539" y="5314"/>
                  </a:lnTo>
                  <a:lnTo>
                    <a:pt x="5514" y="5339"/>
                  </a:lnTo>
                  <a:lnTo>
                    <a:pt x="5489" y="5364"/>
                  </a:lnTo>
                  <a:lnTo>
                    <a:pt x="5464" y="5389"/>
                  </a:lnTo>
                  <a:lnTo>
                    <a:pt x="5414" y="5389"/>
                  </a:lnTo>
                  <a:lnTo>
                    <a:pt x="5389" y="5414"/>
                  </a:lnTo>
                  <a:lnTo>
                    <a:pt x="5364" y="5414"/>
                  </a:lnTo>
                  <a:lnTo>
                    <a:pt x="5339" y="5439"/>
                  </a:lnTo>
                  <a:lnTo>
                    <a:pt x="5263" y="5439"/>
                  </a:lnTo>
                  <a:lnTo>
                    <a:pt x="5238" y="5464"/>
                  </a:lnTo>
                  <a:lnTo>
                    <a:pt x="5138" y="5464"/>
                  </a:lnTo>
                  <a:lnTo>
                    <a:pt x="5138" y="5489"/>
                  </a:lnTo>
                  <a:lnTo>
                    <a:pt x="5113" y="5489"/>
                  </a:lnTo>
                  <a:lnTo>
                    <a:pt x="5063" y="5514"/>
                  </a:lnTo>
                  <a:lnTo>
                    <a:pt x="5038" y="5539"/>
                  </a:lnTo>
                  <a:lnTo>
                    <a:pt x="5013" y="5565"/>
                  </a:lnTo>
                  <a:lnTo>
                    <a:pt x="4988" y="5590"/>
                  </a:lnTo>
                  <a:lnTo>
                    <a:pt x="4938" y="5590"/>
                  </a:lnTo>
                  <a:lnTo>
                    <a:pt x="4913" y="5615"/>
                  </a:lnTo>
                  <a:lnTo>
                    <a:pt x="4887" y="5640"/>
                  </a:lnTo>
                  <a:lnTo>
                    <a:pt x="4837" y="5640"/>
                  </a:lnTo>
                  <a:lnTo>
                    <a:pt x="4812" y="5665"/>
                  </a:lnTo>
                  <a:lnTo>
                    <a:pt x="4762" y="5665"/>
                  </a:lnTo>
                  <a:lnTo>
                    <a:pt x="4737" y="5690"/>
                  </a:lnTo>
                  <a:lnTo>
                    <a:pt x="4687" y="5690"/>
                  </a:lnTo>
                  <a:lnTo>
                    <a:pt x="4662" y="5715"/>
                  </a:lnTo>
                  <a:lnTo>
                    <a:pt x="4286" y="5715"/>
                  </a:lnTo>
                  <a:lnTo>
                    <a:pt x="4261" y="5690"/>
                  </a:lnTo>
                  <a:lnTo>
                    <a:pt x="4186" y="5690"/>
                  </a:lnTo>
                  <a:lnTo>
                    <a:pt x="4161" y="5665"/>
                  </a:lnTo>
                  <a:lnTo>
                    <a:pt x="4136" y="5665"/>
                  </a:lnTo>
                  <a:lnTo>
                    <a:pt x="4111" y="5640"/>
                  </a:lnTo>
                  <a:lnTo>
                    <a:pt x="4085" y="5640"/>
                  </a:lnTo>
                  <a:lnTo>
                    <a:pt x="4060" y="5615"/>
                  </a:lnTo>
                  <a:lnTo>
                    <a:pt x="4035" y="5590"/>
                  </a:lnTo>
                  <a:lnTo>
                    <a:pt x="4010" y="5590"/>
                  </a:lnTo>
                  <a:lnTo>
                    <a:pt x="3985" y="5565"/>
                  </a:lnTo>
                  <a:lnTo>
                    <a:pt x="3960" y="5539"/>
                  </a:lnTo>
                  <a:lnTo>
                    <a:pt x="3935" y="5539"/>
                  </a:lnTo>
                  <a:lnTo>
                    <a:pt x="3910" y="5514"/>
                  </a:lnTo>
                  <a:lnTo>
                    <a:pt x="3910" y="5489"/>
                  </a:lnTo>
                  <a:lnTo>
                    <a:pt x="3885" y="5464"/>
                  </a:lnTo>
                  <a:lnTo>
                    <a:pt x="3860" y="5464"/>
                  </a:lnTo>
                  <a:lnTo>
                    <a:pt x="3860" y="5439"/>
                  </a:lnTo>
                  <a:lnTo>
                    <a:pt x="3835" y="5414"/>
                  </a:lnTo>
                  <a:lnTo>
                    <a:pt x="3810" y="5389"/>
                  </a:lnTo>
                  <a:lnTo>
                    <a:pt x="3810" y="5364"/>
                  </a:lnTo>
                  <a:lnTo>
                    <a:pt x="3785" y="5339"/>
                  </a:lnTo>
                  <a:lnTo>
                    <a:pt x="3785" y="5314"/>
                  </a:lnTo>
                  <a:lnTo>
                    <a:pt x="3760" y="5289"/>
                  </a:lnTo>
                  <a:lnTo>
                    <a:pt x="3760" y="5264"/>
                  </a:lnTo>
                  <a:lnTo>
                    <a:pt x="3735" y="5239"/>
                  </a:lnTo>
                  <a:lnTo>
                    <a:pt x="3735" y="5214"/>
                  </a:lnTo>
                  <a:lnTo>
                    <a:pt x="3710" y="5164"/>
                  </a:lnTo>
                  <a:lnTo>
                    <a:pt x="3710" y="5138"/>
                  </a:lnTo>
                  <a:lnTo>
                    <a:pt x="3710" y="5113"/>
                  </a:lnTo>
                  <a:lnTo>
                    <a:pt x="3710" y="5088"/>
                  </a:lnTo>
                  <a:lnTo>
                    <a:pt x="3684" y="5038"/>
                  </a:lnTo>
                  <a:lnTo>
                    <a:pt x="3684" y="5013"/>
                  </a:lnTo>
                  <a:lnTo>
                    <a:pt x="3684" y="4988"/>
                  </a:lnTo>
                  <a:lnTo>
                    <a:pt x="3710" y="4938"/>
                  </a:lnTo>
                  <a:lnTo>
                    <a:pt x="3710" y="4913"/>
                  </a:lnTo>
                  <a:lnTo>
                    <a:pt x="3710" y="4888"/>
                  </a:lnTo>
                  <a:lnTo>
                    <a:pt x="3710" y="4863"/>
                  </a:lnTo>
                  <a:lnTo>
                    <a:pt x="3735" y="4813"/>
                  </a:lnTo>
                  <a:lnTo>
                    <a:pt x="3735" y="4788"/>
                  </a:lnTo>
                  <a:lnTo>
                    <a:pt x="3760" y="4763"/>
                  </a:lnTo>
                  <a:lnTo>
                    <a:pt x="3760" y="4737"/>
                  </a:lnTo>
                  <a:lnTo>
                    <a:pt x="3785" y="4712"/>
                  </a:lnTo>
                  <a:lnTo>
                    <a:pt x="3785" y="4687"/>
                  </a:lnTo>
                  <a:lnTo>
                    <a:pt x="3810" y="4662"/>
                  </a:lnTo>
                  <a:lnTo>
                    <a:pt x="3835" y="4637"/>
                  </a:lnTo>
                  <a:lnTo>
                    <a:pt x="3860" y="4612"/>
                  </a:lnTo>
                  <a:lnTo>
                    <a:pt x="3860" y="4587"/>
                  </a:lnTo>
                  <a:lnTo>
                    <a:pt x="3885" y="4587"/>
                  </a:lnTo>
                  <a:lnTo>
                    <a:pt x="3910" y="4562"/>
                  </a:lnTo>
                  <a:lnTo>
                    <a:pt x="3910" y="4537"/>
                  </a:lnTo>
                  <a:lnTo>
                    <a:pt x="3935" y="4537"/>
                  </a:lnTo>
                  <a:lnTo>
                    <a:pt x="3985" y="4512"/>
                  </a:lnTo>
                  <a:lnTo>
                    <a:pt x="4010" y="4487"/>
                  </a:lnTo>
                  <a:lnTo>
                    <a:pt x="4035" y="4462"/>
                  </a:lnTo>
                  <a:lnTo>
                    <a:pt x="4085" y="4437"/>
                  </a:lnTo>
                  <a:lnTo>
                    <a:pt x="4111" y="4412"/>
                  </a:lnTo>
                  <a:lnTo>
                    <a:pt x="4161" y="4387"/>
                  </a:lnTo>
                  <a:lnTo>
                    <a:pt x="4186" y="4362"/>
                  </a:lnTo>
                  <a:lnTo>
                    <a:pt x="4236" y="4362"/>
                  </a:lnTo>
                  <a:lnTo>
                    <a:pt x="4261" y="4336"/>
                  </a:lnTo>
                  <a:lnTo>
                    <a:pt x="4311" y="4336"/>
                  </a:lnTo>
                  <a:lnTo>
                    <a:pt x="4336" y="4311"/>
                  </a:lnTo>
                  <a:lnTo>
                    <a:pt x="4386" y="4311"/>
                  </a:lnTo>
                  <a:lnTo>
                    <a:pt x="4411" y="4286"/>
                  </a:lnTo>
                  <a:lnTo>
                    <a:pt x="4512" y="4286"/>
                  </a:lnTo>
                  <a:lnTo>
                    <a:pt x="4537" y="4261"/>
                  </a:lnTo>
                  <a:lnTo>
                    <a:pt x="4612" y="4261"/>
                  </a:lnTo>
                  <a:lnTo>
                    <a:pt x="4662" y="4236"/>
                  </a:lnTo>
                  <a:close/>
                  <a:moveTo>
                    <a:pt x="3208" y="1"/>
                  </a:moveTo>
                  <a:lnTo>
                    <a:pt x="3108" y="26"/>
                  </a:lnTo>
                  <a:lnTo>
                    <a:pt x="2832" y="26"/>
                  </a:lnTo>
                  <a:lnTo>
                    <a:pt x="2807" y="51"/>
                  </a:lnTo>
                  <a:lnTo>
                    <a:pt x="2632" y="51"/>
                  </a:lnTo>
                  <a:lnTo>
                    <a:pt x="2607" y="76"/>
                  </a:lnTo>
                  <a:lnTo>
                    <a:pt x="2532" y="76"/>
                  </a:lnTo>
                  <a:lnTo>
                    <a:pt x="2481" y="101"/>
                  </a:lnTo>
                  <a:lnTo>
                    <a:pt x="2381" y="101"/>
                  </a:lnTo>
                  <a:lnTo>
                    <a:pt x="2331" y="126"/>
                  </a:lnTo>
                  <a:lnTo>
                    <a:pt x="2281" y="126"/>
                  </a:lnTo>
                  <a:lnTo>
                    <a:pt x="2231" y="151"/>
                  </a:lnTo>
                  <a:lnTo>
                    <a:pt x="2206" y="151"/>
                  </a:lnTo>
                  <a:lnTo>
                    <a:pt x="2156" y="176"/>
                  </a:lnTo>
                  <a:lnTo>
                    <a:pt x="2131" y="176"/>
                  </a:lnTo>
                  <a:lnTo>
                    <a:pt x="2080" y="201"/>
                  </a:lnTo>
                  <a:lnTo>
                    <a:pt x="2005" y="201"/>
                  </a:lnTo>
                  <a:lnTo>
                    <a:pt x="1980" y="226"/>
                  </a:lnTo>
                  <a:lnTo>
                    <a:pt x="1955" y="226"/>
                  </a:lnTo>
                  <a:lnTo>
                    <a:pt x="1905" y="251"/>
                  </a:lnTo>
                  <a:lnTo>
                    <a:pt x="1880" y="251"/>
                  </a:lnTo>
                  <a:lnTo>
                    <a:pt x="1855" y="276"/>
                  </a:lnTo>
                  <a:lnTo>
                    <a:pt x="1805" y="301"/>
                  </a:lnTo>
                  <a:lnTo>
                    <a:pt x="1780" y="301"/>
                  </a:lnTo>
                  <a:lnTo>
                    <a:pt x="1755" y="326"/>
                  </a:lnTo>
                  <a:lnTo>
                    <a:pt x="1704" y="326"/>
                  </a:lnTo>
                  <a:lnTo>
                    <a:pt x="1679" y="351"/>
                  </a:lnTo>
                  <a:lnTo>
                    <a:pt x="1654" y="377"/>
                  </a:lnTo>
                  <a:lnTo>
                    <a:pt x="1629" y="377"/>
                  </a:lnTo>
                  <a:lnTo>
                    <a:pt x="1579" y="402"/>
                  </a:lnTo>
                  <a:lnTo>
                    <a:pt x="1554" y="427"/>
                  </a:lnTo>
                  <a:lnTo>
                    <a:pt x="1529" y="427"/>
                  </a:lnTo>
                  <a:lnTo>
                    <a:pt x="1504" y="452"/>
                  </a:lnTo>
                  <a:lnTo>
                    <a:pt x="1454" y="477"/>
                  </a:lnTo>
                  <a:lnTo>
                    <a:pt x="1429" y="502"/>
                  </a:lnTo>
                  <a:lnTo>
                    <a:pt x="1404" y="502"/>
                  </a:lnTo>
                  <a:lnTo>
                    <a:pt x="1379" y="527"/>
                  </a:lnTo>
                  <a:lnTo>
                    <a:pt x="1329" y="552"/>
                  </a:lnTo>
                  <a:lnTo>
                    <a:pt x="1303" y="577"/>
                  </a:lnTo>
                  <a:lnTo>
                    <a:pt x="1278" y="602"/>
                  </a:lnTo>
                  <a:lnTo>
                    <a:pt x="1253" y="627"/>
                  </a:lnTo>
                  <a:lnTo>
                    <a:pt x="1228" y="627"/>
                  </a:lnTo>
                  <a:lnTo>
                    <a:pt x="1203" y="652"/>
                  </a:lnTo>
                  <a:lnTo>
                    <a:pt x="1153" y="677"/>
                  </a:lnTo>
                  <a:lnTo>
                    <a:pt x="1128" y="702"/>
                  </a:lnTo>
                  <a:lnTo>
                    <a:pt x="1103" y="727"/>
                  </a:lnTo>
                  <a:lnTo>
                    <a:pt x="1078" y="752"/>
                  </a:lnTo>
                  <a:lnTo>
                    <a:pt x="1053" y="778"/>
                  </a:lnTo>
                  <a:lnTo>
                    <a:pt x="1028" y="803"/>
                  </a:lnTo>
                  <a:lnTo>
                    <a:pt x="1003" y="828"/>
                  </a:lnTo>
                  <a:lnTo>
                    <a:pt x="978" y="853"/>
                  </a:lnTo>
                  <a:lnTo>
                    <a:pt x="953" y="878"/>
                  </a:lnTo>
                  <a:lnTo>
                    <a:pt x="902" y="903"/>
                  </a:lnTo>
                  <a:lnTo>
                    <a:pt x="877" y="928"/>
                  </a:lnTo>
                  <a:lnTo>
                    <a:pt x="852" y="978"/>
                  </a:lnTo>
                  <a:lnTo>
                    <a:pt x="827" y="1003"/>
                  </a:lnTo>
                  <a:lnTo>
                    <a:pt x="802" y="1028"/>
                  </a:lnTo>
                  <a:lnTo>
                    <a:pt x="777" y="1053"/>
                  </a:lnTo>
                  <a:lnTo>
                    <a:pt x="752" y="1078"/>
                  </a:lnTo>
                  <a:lnTo>
                    <a:pt x="727" y="1103"/>
                  </a:lnTo>
                  <a:lnTo>
                    <a:pt x="702" y="1154"/>
                  </a:lnTo>
                  <a:lnTo>
                    <a:pt x="677" y="1179"/>
                  </a:lnTo>
                  <a:lnTo>
                    <a:pt x="652" y="1204"/>
                  </a:lnTo>
                  <a:lnTo>
                    <a:pt x="627" y="1254"/>
                  </a:lnTo>
                  <a:lnTo>
                    <a:pt x="602" y="1279"/>
                  </a:lnTo>
                  <a:lnTo>
                    <a:pt x="577" y="1304"/>
                  </a:lnTo>
                  <a:lnTo>
                    <a:pt x="552" y="1354"/>
                  </a:lnTo>
                  <a:lnTo>
                    <a:pt x="552" y="1379"/>
                  </a:lnTo>
                  <a:lnTo>
                    <a:pt x="527" y="1429"/>
                  </a:lnTo>
                  <a:lnTo>
                    <a:pt x="501" y="1454"/>
                  </a:lnTo>
                  <a:lnTo>
                    <a:pt x="476" y="1479"/>
                  </a:lnTo>
                  <a:lnTo>
                    <a:pt x="451" y="1529"/>
                  </a:lnTo>
                  <a:lnTo>
                    <a:pt x="426" y="1580"/>
                  </a:lnTo>
                  <a:lnTo>
                    <a:pt x="401" y="1605"/>
                  </a:lnTo>
                  <a:lnTo>
                    <a:pt x="376" y="1655"/>
                  </a:lnTo>
                  <a:lnTo>
                    <a:pt x="376" y="1680"/>
                  </a:lnTo>
                  <a:lnTo>
                    <a:pt x="351" y="1730"/>
                  </a:lnTo>
                  <a:lnTo>
                    <a:pt x="326" y="1780"/>
                  </a:lnTo>
                  <a:lnTo>
                    <a:pt x="301" y="1805"/>
                  </a:lnTo>
                  <a:lnTo>
                    <a:pt x="276" y="1855"/>
                  </a:lnTo>
                  <a:lnTo>
                    <a:pt x="251" y="1905"/>
                  </a:lnTo>
                  <a:lnTo>
                    <a:pt x="226" y="1981"/>
                  </a:lnTo>
                  <a:lnTo>
                    <a:pt x="201" y="2031"/>
                  </a:lnTo>
                  <a:lnTo>
                    <a:pt x="201" y="2081"/>
                  </a:lnTo>
                  <a:lnTo>
                    <a:pt x="176" y="2131"/>
                  </a:lnTo>
                  <a:lnTo>
                    <a:pt x="151" y="2206"/>
                  </a:lnTo>
                  <a:lnTo>
                    <a:pt x="126" y="2256"/>
                  </a:lnTo>
                  <a:lnTo>
                    <a:pt x="126" y="2306"/>
                  </a:lnTo>
                  <a:lnTo>
                    <a:pt x="100" y="2357"/>
                  </a:lnTo>
                  <a:lnTo>
                    <a:pt x="75" y="2432"/>
                  </a:lnTo>
                  <a:lnTo>
                    <a:pt x="75" y="2482"/>
                  </a:lnTo>
                  <a:lnTo>
                    <a:pt x="50" y="2532"/>
                  </a:lnTo>
                  <a:lnTo>
                    <a:pt x="50" y="2582"/>
                  </a:lnTo>
                  <a:lnTo>
                    <a:pt x="50" y="2632"/>
                  </a:lnTo>
                  <a:lnTo>
                    <a:pt x="25" y="2707"/>
                  </a:lnTo>
                  <a:lnTo>
                    <a:pt x="25" y="2758"/>
                  </a:lnTo>
                  <a:lnTo>
                    <a:pt x="25" y="2808"/>
                  </a:lnTo>
                  <a:lnTo>
                    <a:pt x="0" y="2858"/>
                  </a:lnTo>
                  <a:lnTo>
                    <a:pt x="0" y="2908"/>
                  </a:lnTo>
                  <a:lnTo>
                    <a:pt x="0" y="2958"/>
                  </a:lnTo>
                  <a:lnTo>
                    <a:pt x="0" y="3033"/>
                  </a:lnTo>
                  <a:lnTo>
                    <a:pt x="0" y="3083"/>
                  </a:lnTo>
                  <a:lnTo>
                    <a:pt x="0" y="3133"/>
                  </a:lnTo>
                  <a:lnTo>
                    <a:pt x="0" y="3184"/>
                  </a:lnTo>
                  <a:lnTo>
                    <a:pt x="0" y="3234"/>
                  </a:lnTo>
                  <a:lnTo>
                    <a:pt x="0" y="3284"/>
                  </a:lnTo>
                  <a:lnTo>
                    <a:pt x="0" y="3334"/>
                  </a:lnTo>
                  <a:lnTo>
                    <a:pt x="0" y="3409"/>
                  </a:lnTo>
                  <a:lnTo>
                    <a:pt x="25" y="3459"/>
                  </a:lnTo>
                  <a:lnTo>
                    <a:pt x="25" y="3509"/>
                  </a:lnTo>
                  <a:lnTo>
                    <a:pt x="25" y="3560"/>
                  </a:lnTo>
                  <a:lnTo>
                    <a:pt x="50" y="3610"/>
                  </a:lnTo>
                  <a:lnTo>
                    <a:pt x="50" y="3660"/>
                  </a:lnTo>
                  <a:lnTo>
                    <a:pt x="50" y="3710"/>
                  </a:lnTo>
                  <a:lnTo>
                    <a:pt x="75" y="3760"/>
                  </a:lnTo>
                  <a:lnTo>
                    <a:pt x="75" y="3810"/>
                  </a:lnTo>
                  <a:lnTo>
                    <a:pt x="100" y="3860"/>
                  </a:lnTo>
                  <a:lnTo>
                    <a:pt x="100" y="3935"/>
                  </a:lnTo>
                  <a:lnTo>
                    <a:pt x="126" y="3986"/>
                  </a:lnTo>
                  <a:lnTo>
                    <a:pt x="126" y="4036"/>
                  </a:lnTo>
                  <a:lnTo>
                    <a:pt x="151" y="4086"/>
                  </a:lnTo>
                  <a:lnTo>
                    <a:pt x="176" y="4136"/>
                  </a:lnTo>
                  <a:lnTo>
                    <a:pt x="176" y="4186"/>
                  </a:lnTo>
                  <a:lnTo>
                    <a:pt x="201" y="4236"/>
                  </a:lnTo>
                  <a:lnTo>
                    <a:pt x="226" y="4286"/>
                  </a:lnTo>
                  <a:lnTo>
                    <a:pt x="251" y="4336"/>
                  </a:lnTo>
                  <a:lnTo>
                    <a:pt x="251" y="4387"/>
                  </a:lnTo>
                  <a:lnTo>
                    <a:pt x="276" y="4437"/>
                  </a:lnTo>
                  <a:lnTo>
                    <a:pt x="301" y="4487"/>
                  </a:lnTo>
                  <a:lnTo>
                    <a:pt x="326" y="4537"/>
                  </a:lnTo>
                  <a:lnTo>
                    <a:pt x="351" y="4587"/>
                  </a:lnTo>
                  <a:lnTo>
                    <a:pt x="376" y="4662"/>
                  </a:lnTo>
                  <a:lnTo>
                    <a:pt x="401" y="4712"/>
                  </a:lnTo>
                  <a:lnTo>
                    <a:pt x="426" y="4763"/>
                  </a:lnTo>
                  <a:lnTo>
                    <a:pt x="451" y="4813"/>
                  </a:lnTo>
                  <a:lnTo>
                    <a:pt x="476" y="4863"/>
                  </a:lnTo>
                  <a:lnTo>
                    <a:pt x="501" y="4913"/>
                  </a:lnTo>
                  <a:lnTo>
                    <a:pt x="527" y="4963"/>
                  </a:lnTo>
                  <a:lnTo>
                    <a:pt x="552" y="5013"/>
                  </a:lnTo>
                  <a:lnTo>
                    <a:pt x="602" y="5063"/>
                  </a:lnTo>
                  <a:lnTo>
                    <a:pt x="627" y="5113"/>
                  </a:lnTo>
                  <a:lnTo>
                    <a:pt x="652" y="5164"/>
                  </a:lnTo>
                  <a:lnTo>
                    <a:pt x="677" y="5214"/>
                  </a:lnTo>
                  <a:lnTo>
                    <a:pt x="727" y="5264"/>
                  </a:lnTo>
                  <a:lnTo>
                    <a:pt x="752" y="5314"/>
                  </a:lnTo>
                  <a:lnTo>
                    <a:pt x="777" y="5364"/>
                  </a:lnTo>
                  <a:lnTo>
                    <a:pt x="827" y="5414"/>
                  </a:lnTo>
                  <a:lnTo>
                    <a:pt x="852" y="5464"/>
                  </a:lnTo>
                  <a:lnTo>
                    <a:pt x="877" y="5514"/>
                  </a:lnTo>
                  <a:lnTo>
                    <a:pt x="928" y="5565"/>
                  </a:lnTo>
                  <a:lnTo>
                    <a:pt x="953" y="5615"/>
                  </a:lnTo>
                  <a:lnTo>
                    <a:pt x="978" y="5665"/>
                  </a:lnTo>
                  <a:lnTo>
                    <a:pt x="1028" y="5690"/>
                  </a:lnTo>
                  <a:lnTo>
                    <a:pt x="1053" y="5740"/>
                  </a:lnTo>
                  <a:lnTo>
                    <a:pt x="1103" y="5790"/>
                  </a:lnTo>
                  <a:lnTo>
                    <a:pt x="1128" y="5840"/>
                  </a:lnTo>
                  <a:lnTo>
                    <a:pt x="1178" y="5890"/>
                  </a:lnTo>
                  <a:lnTo>
                    <a:pt x="1203" y="5940"/>
                  </a:lnTo>
                  <a:lnTo>
                    <a:pt x="1253" y="5991"/>
                  </a:lnTo>
                  <a:lnTo>
                    <a:pt x="1303" y="6041"/>
                  </a:lnTo>
                  <a:lnTo>
                    <a:pt x="1329" y="6091"/>
                  </a:lnTo>
                  <a:lnTo>
                    <a:pt x="1354" y="6116"/>
                  </a:lnTo>
                  <a:lnTo>
                    <a:pt x="1379" y="6141"/>
                  </a:lnTo>
                  <a:lnTo>
                    <a:pt x="1404" y="6191"/>
                  </a:lnTo>
                  <a:lnTo>
                    <a:pt x="1454" y="6216"/>
                  </a:lnTo>
                  <a:lnTo>
                    <a:pt x="1504" y="6266"/>
                  </a:lnTo>
                  <a:lnTo>
                    <a:pt x="1529" y="6316"/>
                  </a:lnTo>
                  <a:lnTo>
                    <a:pt x="1579" y="6367"/>
                  </a:lnTo>
                  <a:lnTo>
                    <a:pt x="1629" y="6417"/>
                  </a:lnTo>
                  <a:lnTo>
                    <a:pt x="1654" y="6467"/>
                  </a:lnTo>
                  <a:lnTo>
                    <a:pt x="1704" y="6517"/>
                  </a:lnTo>
                  <a:lnTo>
                    <a:pt x="1755" y="6542"/>
                  </a:lnTo>
                  <a:lnTo>
                    <a:pt x="1780" y="6592"/>
                  </a:lnTo>
                  <a:lnTo>
                    <a:pt x="1880" y="6692"/>
                  </a:lnTo>
                  <a:lnTo>
                    <a:pt x="1955" y="6793"/>
                  </a:lnTo>
                  <a:lnTo>
                    <a:pt x="2055" y="6868"/>
                  </a:lnTo>
                  <a:lnTo>
                    <a:pt x="2131" y="6968"/>
                  </a:lnTo>
                  <a:lnTo>
                    <a:pt x="2231" y="7043"/>
                  </a:lnTo>
                  <a:lnTo>
                    <a:pt x="2306" y="7144"/>
                  </a:lnTo>
                  <a:lnTo>
                    <a:pt x="2406" y="7219"/>
                  </a:lnTo>
                  <a:lnTo>
                    <a:pt x="2481" y="7294"/>
                  </a:lnTo>
                  <a:lnTo>
                    <a:pt x="2532" y="7344"/>
                  </a:lnTo>
                  <a:lnTo>
                    <a:pt x="2582" y="7394"/>
                  </a:lnTo>
                  <a:lnTo>
                    <a:pt x="2657" y="7469"/>
                  </a:lnTo>
                  <a:lnTo>
                    <a:pt x="2732" y="7570"/>
                  </a:lnTo>
                  <a:lnTo>
                    <a:pt x="2832" y="7645"/>
                  </a:lnTo>
                  <a:lnTo>
                    <a:pt x="2907" y="7720"/>
                  </a:lnTo>
                  <a:lnTo>
                    <a:pt x="2983" y="7820"/>
                  </a:lnTo>
                  <a:lnTo>
                    <a:pt x="3083" y="7895"/>
                  </a:lnTo>
                  <a:lnTo>
                    <a:pt x="3158" y="7971"/>
                  </a:lnTo>
                  <a:lnTo>
                    <a:pt x="3334" y="8146"/>
                  </a:lnTo>
                  <a:lnTo>
                    <a:pt x="3359" y="8196"/>
                  </a:lnTo>
                  <a:lnTo>
                    <a:pt x="3409" y="8246"/>
                  </a:lnTo>
                  <a:lnTo>
                    <a:pt x="3459" y="8296"/>
                  </a:lnTo>
                  <a:lnTo>
                    <a:pt x="3509" y="8347"/>
                  </a:lnTo>
                  <a:lnTo>
                    <a:pt x="3559" y="8397"/>
                  </a:lnTo>
                  <a:lnTo>
                    <a:pt x="3609" y="8447"/>
                  </a:lnTo>
                  <a:lnTo>
                    <a:pt x="3659" y="8497"/>
                  </a:lnTo>
                  <a:lnTo>
                    <a:pt x="3684" y="8547"/>
                  </a:lnTo>
                  <a:lnTo>
                    <a:pt x="3735" y="8597"/>
                  </a:lnTo>
                  <a:lnTo>
                    <a:pt x="3785" y="8647"/>
                  </a:lnTo>
                  <a:lnTo>
                    <a:pt x="3810" y="8697"/>
                  </a:lnTo>
                  <a:lnTo>
                    <a:pt x="3860" y="8748"/>
                  </a:lnTo>
                  <a:lnTo>
                    <a:pt x="3910" y="8798"/>
                  </a:lnTo>
                  <a:lnTo>
                    <a:pt x="3935" y="8848"/>
                  </a:lnTo>
                  <a:lnTo>
                    <a:pt x="3985" y="8898"/>
                  </a:lnTo>
                  <a:lnTo>
                    <a:pt x="4035" y="8973"/>
                  </a:lnTo>
                  <a:lnTo>
                    <a:pt x="4060" y="9023"/>
                  </a:lnTo>
                  <a:lnTo>
                    <a:pt x="4111" y="9073"/>
                  </a:lnTo>
                  <a:lnTo>
                    <a:pt x="4136" y="9123"/>
                  </a:lnTo>
                  <a:lnTo>
                    <a:pt x="4186" y="9174"/>
                  </a:lnTo>
                  <a:lnTo>
                    <a:pt x="4261" y="9274"/>
                  </a:lnTo>
                  <a:lnTo>
                    <a:pt x="4311" y="9399"/>
                  </a:lnTo>
                  <a:lnTo>
                    <a:pt x="4386" y="9499"/>
                  </a:lnTo>
                  <a:lnTo>
                    <a:pt x="4461" y="9600"/>
                  </a:lnTo>
                  <a:lnTo>
                    <a:pt x="4612" y="9825"/>
                  </a:lnTo>
                  <a:lnTo>
                    <a:pt x="4737" y="10026"/>
                  </a:lnTo>
                  <a:lnTo>
                    <a:pt x="4812" y="10126"/>
                  </a:lnTo>
                  <a:lnTo>
                    <a:pt x="4862" y="10226"/>
                  </a:lnTo>
                  <a:lnTo>
                    <a:pt x="4938" y="10352"/>
                  </a:lnTo>
                  <a:lnTo>
                    <a:pt x="5013" y="10452"/>
                  </a:lnTo>
                  <a:lnTo>
                    <a:pt x="5038" y="10502"/>
                  </a:lnTo>
                  <a:lnTo>
                    <a:pt x="5088" y="10527"/>
                  </a:lnTo>
                  <a:lnTo>
                    <a:pt x="5113" y="10577"/>
                  </a:lnTo>
                  <a:lnTo>
                    <a:pt x="5138" y="10627"/>
                  </a:lnTo>
                  <a:lnTo>
                    <a:pt x="5188" y="10677"/>
                  </a:lnTo>
                  <a:lnTo>
                    <a:pt x="5213" y="10727"/>
                  </a:lnTo>
                  <a:lnTo>
                    <a:pt x="5263" y="10778"/>
                  </a:lnTo>
                  <a:lnTo>
                    <a:pt x="5288" y="10828"/>
                  </a:lnTo>
                  <a:lnTo>
                    <a:pt x="5314" y="10878"/>
                  </a:lnTo>
                  <a:lnTo>
                    <a:pt x="5364" y="10928"/>
                  </a:lnTo>
                  <a:lnTo>
                    <a:pt x="5389" y="10978"/>
                  </a:lnTo>
                  <a:lnTo>
                    <a:pt x="5439" y="11003"/>
                  </a:lnTo>
                  <a:lnTo>
                    <a:pt x="5464" y="11053"/>
                  </a:lnTo>
                  <a:lnTo>
                    <a:pt x="5514" y="11103"/>
                  </a:lnTo>
                  <a:lnTo>
                    <a:pt x="5539" y="11154"/>
                  </a:lnTo>
                  <a:lnTo>
                    <a:pt x="5589" y="11204"/>
                  </a:lnTo>
                  <a:lnTo>
                    <a:pt x="5614" y="11229"/>
                  </a:lnTo>
                  <a:lnTo>
                    <a:pt x="5664" y="11279"/>
                  </a:lnTo>
                  <a:lnTo>
                    <a:pt x="5689" y="11329"/>
                  </a:lnTo>
                  <a:lnTo>
                    <a:pt x="5740" y="11354"/>
                  </a:lnTo>
                  <a:lnTo>
                    <a:pt x="5790" y="11429"/>
                  </a:lnTo>
                  <a:lnTo>
                    <a:pt x="5840" y="11479"/>
                  </a:lnTo>
                  <a:lnTo>
                    <a:pt x="5915" y="11555"/>
                  </a:lnTo>
                  <a:lnTo>
                    <a:pt x="5965" y="11605"/>
                  </a:lnTo>
                  <a:lnTo>
                    <a:pt x="6040" y="11680"/>
                  </a:lnTo>
                  <a:lnTo>
                    <a:pt x="6090" y="11730"/>
                  </a:lnTo>
                  <a:lnTo>
                    <a:pt x="6166" y="11805"/>
                  </a:lnTo>
                  <a:lnTo>
                    <a:pt x="6216" y="11855"/>
                  </a:lnTo>
                  <a:lnTo>
                    <a:pt x="6291" y="11905"/>
                  </a:lnTo>
                  <a:lnTo>
                    <a:pt x="6341" y="11981"/>
                  </a:lnTo>
                  <a:lnTo>
                    <a:pt x="6416" y="12031"/>
                  </a:lnTo>
                  <a:lnTo>
                    <a:pt x="6491" y="12081"/>
                  </a:lnTo>
                  <a:lnTo>
                    <a:pt x="6542" y="12156"/>
                  </a:lnTo>
                  <a:lnTo>
                    <a:pt x="6617" y="12206"/>
                  </a:lnTo>
                  <a:lnTo>
                    <a:pt x="6667" y="12256"/>
                  </a:lnTo>
                  <a:lnTo>
                    <a:pt x="6742" y="12306"/>
                  </a:lnTo>
                  <a:lnTo>
                    <a:pt x="6817" y="12382"/>
                  </a:lnTo>
                  <a:lnTo>
                    <a:pt x="6867" y="12432"/>
                  </a:lnTo>
                  <a:lnTo>
                    <a:pt x="6943" y="12482"/>
                  </a:lnTo>
                  <a:lnTo>
                    <a:pt x="7018" y="12532"/>
                  </a:lnTo>
                  <a:lnTo>
                    <a:pt x="7068" y="12582"/>
                  </a:lnTo>
                  <a:lnTo>
                    <a:pt x="7143" y="12632"/>
                  </a:lnTo>
                  <a:lnTo>
                    <a:pt x="7218" y="12682"/>
                  </a:lnTo>
                  <a:lnTo>
                    <a:pt x="7268" y="12733"/>
                  </a:lnTo>
                  <a:lnTo>
                    <a:pt x="7344" y="12783"/>
                  </a:lnTo>
                  <a:lnTo>
                    <a:pt x="7419" y="12833"/>
                  </a:lnTo>
                  <a:lnTo>
                    <a:pt x="7494" y="12883"/>
                  </a:lnTo>
                  <a:lnTo>
                    <a:pt x="7544" y="12933"/>
                  </a:lnTo>
                  <a:lnTo>
                    <a:pt x="7619" y="12983"/>
                  </a:lnTo>
                  <a:lnTo>
                    <a:pt x="7694" y="13033"/>
                  </a:lnTo>
                  <a:lnTo>
                    <a:pt x="7770" y="13083"/>
                  </a:lnTo>
                  <a:lnTo>
                    <a:pt x="7845" y="13134"/>
                  </a:lnTo>
                  <a:lnTo>
                    <a:pt x="7920" y="13184"/>
                  </a:lnTo>
                  <a:lnTo>
                    <a:pt x="7970" y="13234"/>
                  </a:lnTo>
                  <a:lnTo>
                    <a:pt x="8045" y="13284"/>
                  </a:lnTo>
                  <a:lnTo>
                    <a:pt x="8121" y="13334"/>
                  </a:lnTo>
                  <a:lnTo>
                    <a:pt x="8196" y="13359"/>
                  </a:lnTo>
                  <a:lnTo>
                    <a:pt x="8271" y="13409"/>
                  </a:lnTo>
                  <a:lnTo>
                    <a:pt x="8346" y="13459"/>
                  </a:lnTo>
                  <a:lnTo>
                    <a:pt x="8421" y="13509"/>
                  </a:lnTo>
                  <a:lnTo>
                    <a:pt x="8496" y="13535"/>
                  </a:lnTo>
                  <a:lnTo>
                    <a:pt x="8572" y="13585"/>
                  </a:lnTo>
                  <a:lnTo>
                    <a:pt x="8647" y="13635"/>
                  </a:lnTo>
                  <a:lnTo>
                    <a:pt x="8722" y="13660"/>
                  </a:lnTo>
                  <a:lnTo>
                    <a:pt x="8797" y="13710"/>
                  </a:lnTo>
                  <a:lnTo>
                    <a:pt x="8872" y="13760"/>
                  </a:lnTo>
                  <a:lnTo>
                    <a:pt x="8948" y="13785"/>
                  </a:lnTo>
                  <a:lnTo>
                    <a:pt x="9023" y="13835"/>
                  </a:lnTo>
                  <a:lnTo>
                    <a:pt x="9098" y="13860"/>
                  </a:lnTo>
                  <a:lnTo>
                    <a:pt x="9098" y="13885"/>
                  </a:lnTo>
                  <a:lnTo>
                    <a:pt x="9173" y="13910"/>
                  </a:lnTo>
                  <a:lnTo>
                    <a:pt x="9248" y="13936"/>
                  </a:lnTo>
                  <a:lnTo>
                    <a:pt x="9324" y="13986"/>
                  </a:lnTo>
                  <a:lnTo>
                    <a:pt x="9399" y="14011"/>
                  </a:lnTo>
                  <a:lnTo>
                    <a:pt x="9474" y="14061"/>
                  </a:lnTo>
                  <a:lnTo>
                    <a:pt x="9549" y="14086"/>
                  </a:lnTo>
                  <a:lnTo>
                    <a:pt x="9624" y="14111"/>
                  </a:lnTo>
                  <a:lnTo>
                    <a:pt x="9700" y="14161"/>
                  </a:lnTo>
                  <a:lnTo>
                    <a:pt x="9775" y="14186"/>
                  </a:lnTo>
                  <a:lnTo>
                    <a:pt x="9875" y="14211"/>
                  </a:lnTo>
                  <a:lnTo>
                    <a:pt x="9950" y="14261"/>
                  </a:lnTo>
                  <a:lnTo>
                    <a:pt x="10025" y="14286"/>
                  </a:lnTo>
                  <a:lnTo>
                    <a:pt x="10101" y="14311"/>
                  </a:lnTo>
                  <a:lnTo>
                    <a:pt x="10176" y="14362"/>
                  </a:lnTo>
                  <a:lnTo>
                    <a:pt x="10251" y="14387"/>
                  </a:lnTo>
                  <a:lnTo>
                    <a:pt x="10351" y="14412"/>
                  </a:lnTo>
                  <a:lnTo>
                    <a:pt x="10426" y="14437"/>
                  </a:lnTo>
                  <a:lnTo>
                    <a:pt x="10502" y="14462"/>
                  </a:lnTo>
                  <a:lnTo>
                    <a:pt x="10577" y="14512"/>
                  </a:lnTo>
                  <a:lnTo>
                    <a:pt x="10652" y="14537"/>
                  </a:lnTo>
                  <a:lnTo>
                    <a:pt x="10752" y="14562"/>
                  </a:lnTo>
                  <a:lnTo>
                    <a:pt x="10827" y="14587"/>
                  </a:lnTo>
                  <a:lnTo>
                    <a:pt x="10903" y="14612"/>
                  </a:lnTo>
                  <a:lnTo>
                    <a:pt x="10978" y="14637"/>
                  </a:lnTo>
                  <a:lnTo>
                    <a:pt x="11078" y="14662"/>
                  </a:lnTo>
                  <a:lnTo>
                    <a:pt x="11153" y="14687"/>
                  </a:lnTo>
                  <a:lnTo>
                    <a:pt x="11228" y="14712"/>
                  </a:lnTo>
                  <a:lnTo>
                    <a:pt x="11304" y="14738"/>
                  </a:lnTo>
                  <a:lnTo>
                    <a:pt x="11404" y="14763"/>
                  </a:lnTo>
                  <a:lnTo>
                    <a:pt x="11479" y="14788"/>
                  </a:lnTo>
                  <a:lnTo>
                    <a:pt x="11554" y="14813"/>
                  </a:lnTo>
                  <a:lnTo>
                    <a:pt x="11654" y="14838"/>
                  </a:lnTo>
                  <a:lnTo>
                    <a:pt x="11705" y="14863"/>
                  </a:lnTo>
                  <a:cubicBezTo>
                    <a:pt x="12607" y="13986"/>
                    <a:pt x="13434" y="13058"/>
                    <a:pt x="14211" y="12006"/>
                  </a:cubicBezTo>
                  <a:lnTo>
                    <a:pt x="14136" y="11981"/>
                  </a:lnTo>
                  <a:lnTo>
                    <a:pt x="14060" y="11956"/>
                  </a:lnTo>
                  <a:lnTo>
                    <a:pt x="14010" y="11931"/>
                  </a:lnTo>
                  <a:lnTo>
                    <a:pt x="13935" y="11905"/>
                  </a:lnTo>
                  <a:lnTo>
                    <a:pt x="13860" y="11880"/>
                  </a:lnTo>
                  <a:lnTo>
                    <a:pt x="13810" y="11855"/>
                  </a:lnTo>
                  <a:lnTo>
                    <a:pt x="13735" y="11805"/>
                  </a:lnTo>
                  <a:lnTo>
                    <a:pt x="13659" y="11780"/>
                  </a:lnTo>
                  <a:lnTo>
                    <a:pt x="13609" y="11755"/>
                  </a:lnTo>
                  <a:lnTo>
                    <a:pt x="13534" y="11730"/>
                  </a:lnTo>
                  <a:lnTo>
                    <a:pt x="13484" y="11680"/>
                  </a:lnTo>
                  <a:lnTo>
                    <a:pt x="13409" y="11655"/>
                  </a:lnTo>
                  <a:lnTo>
                    <a:pt x="13359" y="11630"/>
                  </a:lnTo>
                  <a:lnTo>
                    <a:pt x="13283" y="11580"/>
                  </a:lnTo>
                  <a:lnTo>
                    <a:pt x="13233" y="11555"/>
                  </a:lnTo>
                  <a:lnTo>
                    <a:pt x="13183" y="11504"/>
                  </a:lnTo>
                  <a:lnTo>
                    <a:pt x="13108" y="11479"/>
                  </a:lnTo>
                  <a:lnTo>
                    <a:pt x="13058" y="11454"/>
                  </a:lnTo>
                  <a:lnTo>
                    <a:pt x="13008" y="11404"/>
                  </a:lnTo>
                  <a:lnTo>
                    <a:pt x="12933" y="11379"/>
                  </a:lnTo>
                  <a:lnTo>
                    <a:pt x="12882" y="11329"/>
                  </a:lnTo>
                  <a:lnTo>
                    <a:pt x="12832" y="11279"/>
                  </a:lnTo>
                  <a:lnTo>
                    <a:pt x="12782" y="11254"/>
                  </a:lnTo>
                  <a:lnTo>
                    <a:pt x="12732" y="11204"/>
                  </a:lnTo>
                  <a:lnTo>
                    <a:pt x="12657" y="11154"/>
                  </a:lnTo>
                  <a:lnTo>
                    <a:pt x="12607" y="11128"/>
                  </a:lnTo>
                  <a:lnTo>
                    <a:pt x="12557" y="11078"/>
                  </a:lnTo>
                  <a:lnTo>
                    <a:pt x="12507" y="11028"/>
                  </a:lnTo>
                  <a:lnTo>
                    <a:pt x="12456" y="10978"/>
                  </a:lnTo>
                  <a:lnTo>
                    <a:pt x="12406" y="10953"/>
                  </a:lnTo>
                  <a:lnTo>
                    <a:pt x="12356" y="10903"/>
                  </a:lnTo>
                  <a:lnTo>
                    <a:pt x="12306" y="10853"/>
                  </a:lnTo>
                  <a:lnTo>
                    <a:pt x="12256" y="10803"/>
                  </a:lnTo>
                  <a:lnTo>
                    <a:pt x="12206" y="10753"/>
                  </a:lnTo>
                  <a:lnTo>
                    <a:pt x="12181" y="10702"/>
                  </a:lnTo>
                  <a:lnTo>
                    <a:pt x="12131" y="10652"/>
                  </a:lnTo>
                  <a:lnTo>
                    <a:pt x="12080" y="10602"/>
                  </a:lnTo>
                  <a:lnTo>
                    <a:pt x="12030" y="10527"/>
                  </a:lnTo>
                  <a:lnTo>
                    <a:pt x="11980" y="10477"/>
                  </a:lnTo>
                  <a:lnTo>
                    <a:pt x="11955" y="10427"/>
                  </a:lnTo>
                  <a:lnTo>
                    <a:pt x="11905" y="10377"/>
                  </a:lnTo>
                  <a:lnTo>
                    <a:pt x="11880" y="10301"/>
                  </a:lnTo>
                  <a:lnTo>
                    <a:pt x="11830" y="10251"/>
                  </a:lnTo>
                  <a:lnTo>
                    <a:pt x="11805" y="10176"/>
                  </a:lnTo>
                  <a:lnTo>
                    <a:pt x="11755" y="10126"/>
                  </a:lnTo>
                  <a:lnTo>
                    <a:pt x="11730" y="10051"/>
                  </a:lnTo>
                  <a:lnTo>
                    <a:pt x="11679" y="10001"/>
                  </a:lnTo>
                  <a:lnTo>
                    <a:pt x="11654" y="9925"/>
                  </a:lnTo>
                  <a:lnTo>
                    <a:pt x="11629" y="9850"/>
                  </a:lnTo>
                  <a:lnTo>
                    <a:pt x="11604" y="9800"/>
                  </a:lnTo>
                  <a:lnTo>
                    <a:pt x="11579" y="9725"/>
                  </a:lnTo>
                  <a:lnTo>
                    <a:pt x="11554" y="9650"/>
                  </a:lnTo>
                  <a:lnTo>
                    <a:pt x="11529" y="9575"/>
                  </a:lnTo>
                  <a:lnTo>
                    <a:pt x="11504" y="9499"/>
                  </a:lnTo>
                  <a:lnTo>
                    <a:pt x="11479" y="9424"/>
                  </a:lnTo>
                  <a:lnTo>
                    <a:pt x="11454" y="9349"/>
                  </a:lnTo>
                  <a:lnTo>
                    <a:pt x="11454" y="9274"/>
                  </a:lnTo>
                  <a:lnTo>
                    <a:pt x="11429" y="9199"/>
                  </a:lnTo>
                  <a:lnTo>
                    <a:pt x="11404" y="9123"/>
                  </a:lnTo>
                  <a:lnTo>
                    <a:pt x="11404" y="9048"/>
                  </a:lnTo>
                  <a:lnTo>
                    <a:pt x="11404" y="8973"/>
                  </a:lnTo>
                  <a:lnTo>
                    <a:pt x="11404" y="8898"/>
                  </a:lnTo>
                  <a:lnTo>
                    <a:pt x="11404" y="8798"/>
                  </a:lnTo>
                  <a:lnTo>
                    <a:pt x="11404" y="8722"/>
                  </a:lnTo>
                  <a:lnTo>
                    <a:pt x="11404" y="8647"/>
                  </a:lnTo>
                  <a:lnTo>
                    <a:pt x="11404" y="8572"/>
                  </a:lnTo>
                  <a:lnTo>
                    <a:pt x="11404" y="8472"/>
                  </a:lnTo>
                  <a:lnTo>
                    <a:pt x="11429" y="8397"/>
                  </a:lnTo>
                  <a:lnTo>
                    <a:pt x="11429" y="8321"/>
                  </a:lnTo>
                  <a:lnTo>
                    <a:pt x="11454" y="8246"/>
                  </a:lnTo>
                  <a:lnTo>
                    <a:pt x="11454" y="8171"/>
                  </a:lnTo>
                  <a:lnTo>
                    <a:pt x="11479" y="8071"/>
                  </a:lnTo>
                  <a:lnTo>
                    <a:pt x="11504" y="7996"/>
                  </a:lnTo>
                  <a:lnTo>
                    <a:pt x="11529" y="7920"/>
                  </a:lnTo>
                  <a:lnTo>
                    <a:pt x="11554" y="7845"/>
                  </a:lnTo>
                  <a:lnTo>
                    <a:pt x="11579" y="7770"/>
                  </a:lnTo>
                  <a:lnTo>
                    <a:pt x="11629" y="7695"/>
                  </a:lnTo>
                  <a:lnTo>
                    <a:pt x="11654" y="7645"/>
                  </a:lnTo>
                  <a:lnTo>
                    <a:pt x="11679" y="7570"/>
                  </a:lnTo>
                  <a:lnTo>
                    <a:pt x="11730" y="7494"/>
                  </a:lnTo>
                  <a:lnTo>
                    <a:pt x="11780" y="7419"/>
                  </a:lnTo>
                  <a:lnTo>
                    <a:pt x="11805" y="7369"/>
                  </a:lnTo>
                  <a:lnTo>
                    <a:pt x="11855" y="7294"/>
                  </a:lnTo>
                  <a:lnTo>
                    <a:pt x="11905" y="7244"/>
                  </a:lnTo>
                  <a:lnTo>
                    <a:pt x="11930" y="7169"/>
                  </a:lnTo>
                  <a:lnTo>
                    <a:pt x="11980" y="7118"/>
                  </a:lnTo>
                  <a:lnTo>
                    <a:pt x="12030" y="7043"/>
                  </a:lnTo>
                  <a:lnTo>
                    <a:pt x="12080" y="6993"/>
                  </a:lnTo>
                  <a:lnTo>
                    <a:pt x="12131" y="6943"/>
                  </a:lnTo>
                  <a:lnTo>
                    <a:pt x="12181" y="6893"/>
                  </a:lnTo>
                  <a:lnTo>
                    <a:pt x="12231" y="6843"/>
                  </a:lnTo>
                  <a:lnTo>
                    <a:pt x="12281" y="6793"/>
                  </a:lnTo>
                  <a:lnTo>
                    <a:pt x="12356" y="6743"/>
                  </a:lnTo>
                  <a:lnTo>
                    <a:pt x="12406" y="6692"/>
                  </a:lnTo>
                  <a:lnTo>
                    <a:pt x="12456" y="6642"/>
                  </a:lnTo>
                  <a:lnTo>
                    <a:pt x="12507" y="6592"/>
                  </a:lnTo>
                  <a:lnTo>
                    <a:pt x="12582" y="6567"/>
                  </a:lnTo>
                  <a:lnTo>
                    <a:pt x="12632" y="6517"/>
                  </a:lnTo>
                  <a:lnTo>
                    <a:pt x="12682" y="6467"/>
                  </a:lnTo>
                  <a:lnTo>
                    <a:pt x="12757" y="6442"/>
                  </a:lnTo>
                  <a:lnTo>
                    <a:pt x="12807" y="6392"/>
                  </a:lnTo>
                  <a:lnTo>
                    <a:pt x="12857" y="6367"/>
                  </a:lnTo>
                  <a:lnTo>
                    <a:pt x="12933" y="6316"/>
                  </a:lnTo>
                  <a:lnTo>
                    <a:pt x="12983" y="6291"/>
                  </a:lnTo>
                  <a:lnTo>
                    <a:pt x="13058" y="6266"/>
                  </a:lnTo>
                  <a:lnTo>
                    <a:pt x="13108" y="6216"/>
                  </a:lnTo>
                  <a:lnTo>
                    <a:pt x="13183" y="6191"/>
                  </a:lnTo>
                  <a:lnTo>
                    <a:pt x="13233" y="6166"/>
                  </a:lnTo>
                  <a:lnTo>
                    <a:pt x="13309" y="6141"/>
                  </a:lnTo>
                  <a:lnTo>
                    <a:pt x="13359" y="6091"/>
                  </a:lnTo>
                  <a:lnTo>
                    <a:pt x="13434" y="6066"/>
                  </a:lnTo>
                  <a:lnTo>
                    <a:pt x="13509" y="6041"/>
                  </a:lnTo>
                  <a:lnTo>
                    <a:pt x="13559" y="6016"/>
                  </a:lnTo>
                  <a:lnTo>
                    <a:pt x="13634" y="5991"/>
                  </a:lnTo>
                  <a:lnTo>
                    <a:pt x="13710" y="5966"/>
                  </a:lnTo>
                  <a:lnTo>
                    <a:pt x="13760" y="5940"/>
                  </a:lnTo>
                  <a:lnTo>
                    <a:pt x="13835" y="5940"/>
                  </a:lnTo>
                  <a:lnTo>
                    <a:pt x="13910" y="5915"/>
                  </a:lnTo>
                  <a:lnTo>
                    <a:pt x="13985" y="5890"/>
                  </a:lnTo>
                  <a:lnTo>
                    <a:pt x="14035" y="5865"/>
                  </a:lnTo>
                  <a:lnTo>
                    <a:pt x="14111" y="5840"/>
                  </a:lnTo>
                  <a:lnTo>
                    <a:pt x="14186" y="5840"/>
                  </a:lnTo>
                  <a:lnTo>
                    <a:pt x="14261" y="5815"/>
                  </a:lnTo>
                  <a:lnTo>
                    <a:pt x="14336" y="5790"/>
                  </a:lnTo>
                  <a:lnTo>
                    <a:pt x="14411" y="5790"/>
                  </a:lnTo>
                  <a:lnTo>
                    <a:pt x="14461" y="5765"/>
                  </a:lnTo>
                  <a:lnTo>
                    <a:pt x="14737" y="5715"/>
                  </a:lnTo>
                  <a:lnTo>
                    <a:pt x="15013" y="5665"/>
                  </a:lnTo>
                  <a:lnTo>
                    <a:pt x="15289" y="5590"/>
                  </a:lnTo>
                  <a:lnTo>
                    <a:pt x="15539" y="5539"/>
                  </a:lnTo>
                  <a:lnTo>
                    <a:pt x="16091" y="5439"/>
                  </a:lnTo>
                  <a:lnTo>
                    <a:pt x="16617" y="5314"/>
                  </a:lnTo>
                  <a:lnTo>
                    <a:pt x="16692" y="5314"/>
                  </a:lnTo>
                  <a:lnTo>
                    <a:pt x="16742" y="5289"/>
                  </a:lnTo>
                  <a:lnTo>
                    <a:pt x="17168" y="5289"/>
                  </a:lnTo>
                  <a:lnTo>
                    <a:pt x="17218" y="5314"/>
                  </a:lnTo>
                  <a:lnTo>
                    <a:pt x="17294" y="5314"/>
                  </a:lnTo>
                  <a:lnTo>
                    <a:pt x="17369" y="5339"/>
                  </a:lnTo>
                  <a:lnTo>
                    <a:pt x="17419" y="5339"/>
                  </a:lnTo>
                  <a:lnTo>
                    <a:pt x="17444" y="5364"/>
                  </a:lnTo>
                  <a:cubicBezTo>
                    <a:pt x="17770" y="4211"/>
                    <a:pt x="17995" y="3083"/>
                    <a:pt x="18121" y="1930"/>
                  </a:cubicBezTo>
                  <a:lnTo>
                    <a:pt x="18070" y="1930"/>
                  </a:lnTo>
                  <a:lnTo>
                    <a:pt x="17995" y="1956"/>
                  </a:lnTo>
                  <a:lnTo>
                    <a:pt x="17945" y="1981"/>
                  </a:lnTo>
                  <a:lnTo>
                    <a:pt x="17870" y="2006"/>
                  </a:lnTo>
                  <a:lnTo>
                    <a:pt x="17795" y="2031"/>
                  </a:lnTo>
                  <a:lnTo>
                    <a:pt x="17720" y="2031"/>
                  </a:lnTo>
                  <a:lnTo>
                    <a:pt x="17669" y="2056"/>
                  </a:lnTo>
                  <a:lnTo>
                    <a:pt x="17594" y="2081"/>
                  </a:lnTo>
                  <a:lnTo>
                    <a:pt x="17569" y="2081"/>
                  </a:lnTo>
                  <a:lnTo>
                    <a:pt x="17519" y="2106"/>
                  </a:lnTo>
                  <a:lnTo>
                    <a:pt x="17444" y="2106"/>
                  </a:lnTo>
                  <a:lnTo>
                    <a:pt x="17369" y="2131"/>
                  </a:lnTo>
                  <a:lnTo>
                    <a:pt x="17319" y="2156"/>
                  </a:lnTo>
                  <a:lnTo>
                    <a:pt x="17243" y="2181"/>
                  </a:lnTo>
                  <a:lnTo>
                    <a:pt x="17168" y="2181"/>
                  </a:lnTo>
                  <a:lnTo>
                    <a:pt x="17093" y="2206"/>
                  </a:lnTo>
                  <a:lnTo>
                    <a:pt x="17018" y="2206"/>
                  </a:lnTo>
                  <a:lnTo>
                    <a:pt x="16943" y="2231"/>
                  </a:lnTo>
                  <a:lnTo>
                    <a:pt x="16867" y="2256"/>
                  </a:lnTo>
                  <a:lnTo>
                    <a:pt x="16817" y="2256"/>
                  </a:lnTo>
                  <a:lnTo>
                    <a:pt x="16742" y="2281"/>
                  </a:lnTo>
                  <a:lnTo>
                    <a:pt x="16667" y="2281"/>
                  </a:lnTo>
                  <a:lnTo>
                    <a:pt x="16592" y="2306"/>
                  </a:lnTo>
                  <a:lnTo>
                    <a:pt x="16517" y="2306"/>
                  </a:lnTo>
                  <a:lnTo>
                    <a:pt x="16441" y="2331"/>
                  </a:lnTo>
                  <a:lnTo>
                    <a:pt x="16366" y="2331"/>
                  </a:lnTo>
                  <a:lnTo>
                    <a:pt x="16291" y="2357"/>
                  </a:lnTo>
                  <a:lnTo>
                    <a:pt x="16141" y="2357"/>
                  </a:lnTo>
                  <a:lnTo>
                    <a:pt x="16065" y="2382"/>
                  </a:lnTo>
                  <a:lnTo>
                    <a:pt x="15940" y="2382"/>
                  </a:lnTo>
                  <a:lnTo>
                    <a:pt x="15865" y="2407"/>
                  </a:lnTo>
                  <a:lnTo>
                    <a:pt x="14637" y="2407"/>
                  </a:lnTo>
                  <a:lnTo>
                    <a:pt x="14562" y="2382"/>
                  </a:lnTo>
                  <a:lnTo>
                    <a:pt x="14336" y="2382"/>
                  </a:lnTo>
                  <a:lnTo>
                    <a:pt x="14261" y="2357"/>
                  </a:lnTo>
                  <a:lnTo>
                    <a:pt x="14111" y="2357"/>
                  </a:lnTo>
                  <a:lnTo>
                    <a:pt x="14035" y="2331"/>
                  </a:lnTo>
                  <a:lnTo>
                    <a:pt x="13960" y="2331"/>
                  </a:lnTo>
                  <a:lnTo>
                    <a:pt x="13860" y="2306"/>
                  </a:lnTo>
                  <a:lnTo>
                    <a:pt x="13785" y="2306"/>
                  </a:lnTo>
                  <a:lnTo>
                    <a:pt x="13710" y="2281"/>
                  </a:lnTo>
                  <a:lnTo>
                    <a:pt x="13634" y="2281"/>
                  </a:lnTo>
                  <a:lnTo>
                    <a:pt x="13559" y="2256"/>
                  </a:lnTo>
                  <a:lnTo>
                    <a:pt x="13484" y="2256"/>
                  </a:lnTo>
                  <a:lnTo>
                    <a:pt x="13409" y="2231"/>
                  </a:lnTo>
                  <a:lnTo>
                    <a:pt x="13309" y="2231"/>
                  </a:lnTo>
                  <a:lnTo>
                    <a:pt x="13233" y="2206"/>
                  </a:lnTo>
                  <a:lnTo>
                    <a:pt x="13158" y="2206"/>
                  </a:lnTo>
                  <a:lnTo>
                    <a:pt x="13083" y="2181"/>
                  </a:lnTo>
                  <a:lnTo>
                    <a:pt x="12933" y="2156"/>
                  </a:lnTo>
                  <a:lnTo>
                    <a:pt x="12882" y="2156"/>
                  </a:lnTo>
                  <a:lnTo>
                    <a:pt x="12782" y="2131"/>
                  </a:lnTo>
                  <a:lnTo>
                    <a:pt x="12632" y="2106"/>
                  </a:lnTo>
                  <a:lnTo>
                    <a:pt x="12456" y="2056"/>
                  </a:lnTo>
                  <a:lnTo>
                    <a:pt x="12306" y="2031"/>
                  </a:lnTo>
                  <a:lnTo>
                    <a:pt x="12156" y="2006"/>
                  </a:lnTo>
                  <a:lnTo>
                    <a:pt x="12005" y="1956"/>
                  </a:lnTo>
                  <a:lnTo>
                    <a:pt x="11855" y="1930"/>
                  </a:lnTo>
                  <a:lnTo>
                    <a:pt x="11705" y="1880"/>
                  </a:lnTo>
                  <a:lnTo>
                    <a:pt x="11554" y="1855"/>
                  </a:lnTo>
                  <a:lnTo>
                    <a:pt x="11404" y="1805"/>
                  </a:lnTo>
                  <a:lnTo>
                    <a:pt x="11253" y="1780"/>
                  </a:lnTo>
                  <a:lnTo>
                    <a:pt x="11103" y="1730"/>
                  </a:lnTo>
                  <a:lnTo>
                    <a:pt x="10953" y="1680"/>
                  </a:lnTo>
                  <a:lnTo>
                    <a:pt x="10802" y="1655"/>
                  </a:lnTo>
                  <a:lnTo>
                    <a:pt x="10652" y="1605"/>
                  </a:lnTo>
                  <a:lnTo>
                    <a:pt x="10502" y="1555"/>
                  </a:lnTo>
                  <a:lnTo>
                    <a:pt x="10351" y="1529"/>
                  </a:lnTo>
                  <a:lnTo>
                    <a:pt x="10201" y="1479"/>
                  </a:lnTo>
                  <a:lnTo>
                    <a:pt x="10050" y="1429"/>
                  </a:lnTo>
                  <a:lnTo>
                    <a:pt x="9750" y="1354"/>
                  </a:lnTo>
                  <a:lnTo>
                    <a:pt x="9449" y="1254"/>
                  </a:lnTo>
                  <a:lnTo>
                    <a:pt x="9098" y="1154"/>
                  </a:lnTo>
                  <a:lnTo>
                    <a:pt x="8847" y="1078"/>
                  </a:lnTo>
                  <a:lnTo>
                    <a:pt x="8547" y="1003"/>
                  </a:lnTo>
                  <a:lnTo>
                    <a:pt x="8246" y="903"/>
                  </a:lnTo>
                  <a:lnTo>
                    <a:pt x="8121" y="878"/>
                  </a:lnTo>
                  <a:lnTo>
                    <a:pt x="7970" y="828"/>
                  </a:lnTo>
                  <a:lnTo>
                    <a:pt x="7820" y="778"/>
                  </a:lnTo>
                  <a:lnTo>
                    <a:pt x="7669" y="752"/>
                  </a:lnTo>
                  <a:lnTo>
                    <a:pt x="7519" y="702"/>
                  </a:lnTo>
                  <a:lnTo>
                    <a:pt x="7369" y="652"/>
                  </a:lnTo>
                  <a:lnTo>
                    <a:pt x="7218" y="627"/>
                  </a:lnTo>
                  <a:lnTo>
                    <a:pt x="7068" y="577"/>
                  </a:lnTo>
                  <a:lnTo>
                    <a:pt x="6918" y="552"/>
                  </a:lnTo>
                  <a:lnTo>
                    <a:pt x="6767" y="502"/>
                  </a:lnTo>
                  <a:lnTo>
                    <a:pt x="6617" y="477"/>
                  </a:lnTo>
                  <a:lnTo>
                    <a:pt x="6466" y="427"/>
                  </a:lnTo>
                  <a:lnTo>
                    <a:pt x="6316" y="402"/>
                  </a:lnTo>
                  <a:lnTo>
                    <a:pt x="6166" y="377"/>
                  </a:lnTo>
                  <a:lnTo>
                    <a:pt x="6015" y="326"/>
                  </a:lnTo>
                  <a:lnTo>
                    <a:pt x="5865" y="301"/>
                  </a:lnTo>
                  <a:lnTo>
                    <a:pt x="5715" y="276"/>
                  </a:lnTo>
                  <a:lnTo>
                    <a:pt x="5564" y="251"/>
                  </a:lnTo>
                  <a:lnTo>
                    <a:pt x="5414" y="226"/>
                  </a:lnTo>
                  <a:lnTo>
                    <a:pt x="5339" y="201"/>
                  </a:lnTo>
                  <a:lnTo>
                    <a:pt x="5263" y="176"/>
                  </a:lnTo>
                  <a:lnTo>
                    <a:pt x="5188" y="176"/>
                  </a:lnTo>
                  <a:lnTo>
                    <a:pt x="5113" y="151"/>
                  </a:lnTo>
                  <a:lnTo>
                    <a:pt x="5038" y="151"/>
                  </a:lnTo>
                  <a:lnTo>
                    <a:pt x="4963" y="126"/>
                  </a:lnTo>
                  <a:lnTo>
                    <a:pt x="4812" y="126"/>
                  </a:lnTo>
                  <a:lnTo>
                    <a:pt x="4737" y="101"/>
                  </a:lnTo>
                  <a:lnTo>
                    <a:pt x="4662" y="101"/>
                  </a:lnTo>
                  <a:lnTo>
                    <a:pt x="4562" y="76"/>
                  </a:lnTo>
                  <a:lnTo>
                    <a:pt x="4486" y="76"/>
                  </a:lnTo>
                  <a:lnTo>
                    <a:pt x="4386" y="51"/>
                  </a:lnTo>
                  <a:lnTo>
                    <a:pt x="4211" y="51"/>
                  </a:lnTo>
                  <a:lnTo>
                    <a:pt x="4136" y="26"/>
                  </a:lnTo>
                  <a:lnTo>
                    <a:pt x="3860" y="26"/>
                  </a:lnTo>
                  <a:lnTo>
                    <a:pt x="3785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51;p67">
              <a:extLst>
                <a:ext uri="{FF2B5EF4-FFF2-40B4-BE49-F238E27FC236}">
                  <a16:creationId xmlns:a16="http://schemas.microsoft.com/office/drawing/2014/main" id="{BCF37C00-E6EE-40F9-987C-262D583C957A}"/>
                </a:ext>
              </a:extLst>
            </p:cNvPr>
            <p:cNvSpPr/>
            <p:nvPr/>
          </p:nvSpPr>
          <p:spPr>
            <a:xfrm>
              <a:off x="3506141" y="3914478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52;p67">
              <a:extLst>
                <a:ext uri="{FF2B5EF4-FFF2-40B4-BE49-F238E27FC236}">
                  <a16:creationId xmlns:a16="http://schemas.microsoft.com/office/drawing/2014/main" id="{9F5E9D3F-31CF-461E-BA46-BAB5A0FBC5B7}"/>
                </a:ext>
              </a:extLst>
            </p:cNvPr>
            <p:cNvSpPr/>
            <p:nvPr/>
          </p:nvSpPr>
          <p:spPr>
            <a:xfrm>
              <a:off x="2910012" y="3674083"/>
              <a:ext cx="868642" cy="505495"/>
            </a:xfrm>
            <a:custGeom>
              <a:avLst/>
              <a:gdLst/>
              <a:ahLst/>
              <a:cxnLst/>
              <a:rect l="l" t="t" r="r" b="b"/>
              <a:pathLst>
                <a:path w="44262" h="25761" extrusionOk="0">
                  <a:moveTo>
                    <a:pt x="21628" y="0"/>
                  </a:moveTo>
                  <a:cubicBezTo>
                    <a:pt x="20027" y="0"/>
                    <a:pt x="18439" y="167"/>
                    <a:pt x="16893" y="497"/>
                  </a:cubicBezTo>
                  <a:lnTo>
                    <a:pt x="16918" y="522"/>
                  </a:lnTo>
                  <a:lnTo>
                    <a:pt x="16968" y="547"/>
                  </a:lnTo>
                  <a:lnTo>
                    <a:pt x="17043" y="597"/>
                  </a:lnTo>
                  <a:lnTo>
                    <a:pt x="17093" y="647"/>
                  </a:lnTo>
                  <a:lnTo>
                    <a:pt x="17144" y="672"/>
                  </a:lnTo>
                  <a:lnTo>
                    <a:pt x="17219" y="722"/>
                  </a:lnTo>
                  <a:lnTo>
                    <a:pt x="17269" y="747"/>
                  </a:lnTo>
                  <a:lnTo>
                    <a:pt x="17344" y="798"/>
                  </a:lnTo>
                  <a:lnTo>
                    <a:pt x="17394" y="823"/>
                  </a:lnTo>
                  <a:lnTo>
                    <a:pt x="17469" y="873"/>
                  </a:lnTo>
                  <a:lnTo>
                    <a:pt x="17520" y="898"/>
                  </a:lnTo>
                  <a:lnTo>
                    <a:pt x="17595" y="948"/>
                  </a:lnTo>
                  <a:lnTo>
                    <a:pt x="17645" y="973"/>
                  </a:lnTo>
                  <a:lnTo>
                    <a:pt x="17720" y="1023"/>
                  </a:lnTo>
                  <a:lnTo>
                    <a:pt x="17770" y="1073"/>
                  </a:lnTo>
                  <a:lnTo>
                    <a:pt x="17845" y="1098"/>
                  </a:lnTo>
                  <a:lnTo>
                    <a:pt x="17895" y="1148"/>
                  </a:lnTo>
                  <a:lnTo>
                    <a:pt x="17971" y="1173"/>
                  </a:lnTo>
                  <a:lnTo>
                    <a:pt x="18021" y="1224"/>
                  </a:lnTo>
                  <a:lnTo>
                    <a:pt x="18096" y="1249"/>
                  </a:lnTo>
                  <a:lnTo>
                    <a:pt x="18171" y="1274"/>
                  </a:lnTo>
                  <a:lnTo>
                    <a:pt x="18221" y="1324"/>
                  </a:lnTo>
                  <a:lnTo>
                    <a:pt x="18296" y="1349"/>
                  </a:lnTo>
                  <a:lnTo>
                    <a:pt x="18372" y="1399"/>
                  </a:lnTo>
                  <a:lnTo>
                    <a:pt x="18422" y="1424"/>
                  </a:lnTo>
                  <a:lnTo>
                    <a:pt x="18572" y="1499"/>
                  </a:lnTo>
                  <a:lnTo>
                    <a:pt x="18697" y="1574"/>
                  </a:lnTo>
                  <a:lnTo>
                    <a:pt x="18823" y="1625"/>
                  </a:lnTo>
                  <a:lnTo>
                    <a:pt x="18948" y="1700"/>
                  </a:lnTo>
                  <a:lnTo>
                    <a:pt x="19098" y="1775"/>
                  </a:lnTo>
                  <a:lnTo>
                    <a:pt x="19224" y="1825"/>
                  </a:lnTo>
                  <a:lnTo>
                    <a:pt x="19349" y="1900"/>
                  </a:lnTo>
                  <a:lnTo>
                    <a:pt x="19474" y="1950"/>
                  </a:lnTo>
                  <a:lnTo>
                    <a:pt x="19600" y="2001"/>
                  </a:lnTo>
                  <a:lnTo>
                    <a:pt x="19850" y="2126"/>
                  </a:lnTo>
                  <a:lnTo>
                    <a:pt x="20076" y="2226"/>
                  </a:lnTo>
                  <a:lnTo>
                    <a:pt x="20176" y="2276"/>
                  </a:lnTo>
                  <a:lnTo>
                    <a:pt x="20251" y="2301"/>
                  </a:lnTo>
                  <a:lnTo>
                    <a:pt x="20327" y="2351"/>
                  </a:lnTo>
                  <a:lnTo>
                    <a:pt x="20402" y="2376"/>
                  </a:lnTo>
                  <a:lnTo>
                    <a:pt x="20452" y="2402"/>
                  </a:lnTo>
                  <a:lnTo>
                    <a:pt x="20477" y="2427"/>
                  </a:lnTo>
                  <a:lnTo>
                    <a:pt x="20577" y="2452"/>
                  </a:lnTo>
                  <a:lnTo>
                    <a:pt x="20728" y="2527"/>
                  </a:lnTo>
                  <a:lnTo>
                    <a:pt x="20878" y="2602"/>
                  </a:lnTo>
                  <a:lnTo>
                    <a:pt x="21053" y="2677"/>
                  </a:lnTo>
                  <a:lnTo>
                    <a:pt x="21204" y="2752"/>
                  </a:lnTo>
                  <a:lnTo>
                    <a:pt x="21379" y="2828"/>
                  </a:lnTo>
                  <a:lnTo>
                    <a:pt x="21530" y="2903"/>
                  </a:lnTo>
                  <a:lnTo>
                    <a:pt x="21705" y="2978"/>
                  </a:lnTo>
                  <a:lnTo>
                    <a:pt x="21880" y="3053"/>
                  </a:lnTo>
                  <a:lnTo>
                    <a:pt x="22031" y="3103"/>
                  </a:lnTo>
                  <a:lnTo>
                    <a:pt x="22206" y="3179"/>
                  </a:lnTo>
                  <a:lnTo>
                    <a:pt x="22357" y="3254"/>
                  </a:lnTo>
                  <a:lnTo>
                    <a:pt x="22708" y="3404"/>
                  </a:lnTo>
                  <a:lnTo>
                    <a:pt x="23359" y="3680"/>
                  </a:lnTo>
                  <a:lnTo>
                    <a:pt x="23710" y="3805"/>
                  </a:lnTo>
                  <a:lnTo>
                    <a:pt x="23860" y="3880"/>
                  </a:lnTo>
                  <a:lnTo>
                    <a:pt x="24036" y="3955"/>
                  </a:lnTo>
                  <a:lnTo>
                    <a:pt x="24211" y="4031"/>
                  </a:lnTo>
                  <a:lnTo>
                    <a:pt x="24387" y="4081"/>
                  </a:lnTo>
                  <a:lnTo>
                    <a:pt x="24537" y="4156"/>
                  </a:lnTo>
                  <a:lnTo>
                    <a:pt x="24713" y="4231"/>
                  </a:lnTo>
                  <a:lnTo>
                    <a:pt x="24863" y="4306"/>
                  </a:lnTo>
                  <a:lnTo>
                    <a:pt x="25038" y="4382"/>
                  </a:lnTo>
                  <a:lnTo>
                    <a:pt x="25214" y="4457"/>
                  </a:lnTo>
                  <a:lnTo>
                    <a:pt x="25364" y="4532"/>
                  </a:lnTo>
                  <a:lnTo>
                    <a:pt x="25540" y="4607"/>
                  </a:lnTo>
                  <a:lnTo>
                    <a:pt x="25690" y="4682"/>
                  </a:lnTo>
                  <a:lnTo>
                    <a:pt x="25790" y="4732"/>
                  </a:lnTo>
                  <a:lnTo>
                    <a:pt x="25865" y="4757"/>
                  </a:lnTo>
                  <a:lnTo>
                    <a:pt x="25941" y="4808"/>
                  </a:lnTo>
                  <a:lnTo>
                    <a:pt x="26016" y="4858"/>
                  </a:lnTo>
                  <a:lnTo>
                    <a:pt x="26116" y="4883"/>
                  </a:lnTo>
                  <a:lnTo>
                    <a:pt x="26191" y="4933"/>
                  </a:lnTo>
                  <a:lnTo>
                    <a:pt x="26266" y="4983"/>
                  </a:lnTo>
                  <a:lnTo>
                    <a:pt x="26342" y="5008"/>
                  </a:lnTo>
                  <a:lnTo>
                    <a:pt x="26392" y="5033"/>
                  </a:lnTo>
                  <a:lnTo>
                    <a:pt x="26442" y="5058"/>
                  </a:lnTo>
                  <a:lnTo>
                    <a:pt x="26517" y="5108"/>
                  </a:lnTo>
                  <a:lnTo>
                    <a:pt x="26592" y="5133"/>
                  </a:lnTo>
                  <a:lnTo>
                    <a:pt x="26667" y="5184"/>
                  </a:lnTo>
                  <a:lnTo>
                    <a:pt x="26743" y="5234"/>
                  </a:lnTo>
                  <a:lnTo>
                    <a:pt x="26818" y="5284"/>
                  </a:lnTo>
                  <a:lnTo>
                    <a:pt x="26918" y="5309"/>
                  </a:lnTo>
                  <a:lnTo>
                    <a:pt x="26993" y="5359"/>
                  </a:lnTo>
                  <a:lnTo>
                    <a:pt x="27068" y="5409"/>
                  </a:lnTo>
                  <a:lnTo>
                    <a:pt x="27144" y="5459"/>
                  </a:lnTo>
                  <a:lnTo>
                    <a:pt x="27219" y="5509"/>
                  </a:lnTo>
                  <a:lnTo>
                    <a:pt x="27294" y="5534"/>
                  </a:lnTo>
                  <a:lnTo>
                    <a:pt x="27369" y="5585"/>
                  </a:lnTo>
                  <a:lnTo>
                    <a:pt x="27444" y="5635"/>
                  </a:lnTo>
                  <a:lnTo>
                    <a:pt x="27545" y="5685"/>
                  </a:lnTo>
                  <a:lnTo>
                    <a:pt x="27620" y="5735"/>
                  </a:lnTo>
                  <a:lnTo>
                    <a:pt x="27695" y="5785"/>
                  </a:lnTo>
                  <a:lnTo>
                    <a:pt x="27770" y="5835"/>
                  </a:lnTo>
                  <a:lnTo>
                    <a:pt x="27845" y="5885"/>
                  </a:lnTo>
                  <a:lnTo>
                    <a:pt x="27921" y="5935"/>
                  </a:lnTo>
                  <a:lnTo>
                    <a:pt x="27996" y="5986"/>
                  </a:lnTo>
                  <a:lnTo>
                    <a:pt x="28071" y="6036"/>
                  </a:lnTo>
                  <a:lnTo>
                    <a:pt x="28146" y="6086"/>
                  </a:lnTo>
                  <a:lnTo>
                    <a:pt x="28221" y="6136"/>
                  </a:lnTo>
                  <a:lnTo>
                    <a:pt x="28297" y="6211"/>
                  </a:lnTo>
                  <a:lnTo>
                    <a:pt x="28372" y="6261"/>
                  </a:lnTo>
                  <a:lnTo>
                    <a:pt x="28447" y="6311"/>
                  </a:lnTo>
                  <a:lnTo>
                    <a:pt x="28522" y="6361"/>
                  </a:lnTo>
                  <a:lnTo>
                    <a:pt x="28572" y="6412"/>
                  </a:lnTo>
                  <a:lnTo>
                    <a:pt x="28647" y="6487"/>
                  </a:lnTo>
                  <a:lnTo>
                    <a:pt x="28723" y="6537"/>
                  </a:lnTo>
                  <a:lnTo>
                    <a:pt x="28798" y="6587"/>
                  </a:lnTo>
                  <a:lnTo>
                    <a:pt x="28873" y="6662"/>
                  </a:lnTo>
                  <a:lnTo>
                    <a:pt x="28948" y="6712"/>
                  </a:lnTo>
                  <a:lnTo>
                    <a:pt x="29023" y="6762"/>
                  </a:lnTo>
                  <a:lnTo>
                    <a:pt x="29073" y="6838"/>
                  </a:lnTo>
                  <a:lnTo>
                    <a:pt x="29149" y="6888"/>
                  </a:lnTo>
                  <a:lnTo>
                    <a:pt x="29224" y="6963"/>
                  </a:lnTo>
                  <a:lnTo>
                    <a:pt x="29299" y="7013"/>
                  </a:lnTo>
                  <a:lnTo>
                    <a:pt x="29349" y="7088"/>
                  </a:lnTo>
                  <a:lnTo>
                    <a:pt x="29424" y="7138"/>
                  </a:lnTo>
                  <a:lnTo>
                    <a:pt x="29500" y="7214"/>
                  </a:lnTo>
                  <a:lnTo>
                    <a:pt x="29550" y="7289"/>
                  </a:lnTo>
                  <a:lnTo>
                    <a:pt x="29625" y="7339"/>
                  </a:lnTo>
                  <a:lnTo>
                    <a:pt x="29700" y="7414"/>
                  </a:lnTo>
                  <a:lnTo>
                    <a:pt x="29750" y="7489"/>
                  </a:lnTo>
                  <a:lnTo>
                    <a:pt x="29825" y="7539"/>
                  </a:lnTo>
                  <a:lnTo>
                    <a:pt x="29825" y="7564"/>
                  </a:lnTo>
                  <a:lnTo>
                    <a:pt x="29901" y="7615"/>
                  </a:lnTo>
                  <a:lnTo>
                    <a:pt x="29951" y="7690"/>
                  </a:lnTo>
                  <a:lnTo>
                    <a:pt x="30026" y="7765"/>
                  </a:lnTo>
                  <a:lnTo>
                    <a:pt x="30076" y="7840"/>
                  </a:lnTo>
                  <a:lnTo>
                    <a:pt x="30151" y="7915"/>
                  </a:lnTo>
                  <a:lnTo>
                    <a:pt x="30151" y="7940"/>
                  </a:lnTo>
                  <a:lnTo>
                    <a:pt x="30176" y="7965"/>
                  </a:lnTo>
                  <a:lnTo>
                    <a:pt x="30226" y="8016"/>
                  </a:lnTo>
                  <a:lnTo>
                    <a:pt x="30276" y="8066"/>
                  </a:lnTo>
                  <a:lnTo>
                    <a:pt x="30302" y="8116"/>
                  </a:lnTo>
                  <a:lnTo>
                    <a:pt x="30352" y="8191"/>
                  </a:lnTo>
                  <a:lnTo>
                    <a:pt x="30402" y="8241"/>
                  </a:lnTo>
                  <a:lnTo>
                    <a:pt x="30427" y="8316"/>
                  </a:lnTo>
                  <a:lnTo>
                    <a:pt x="30477" y="8367"/>
                  </a:lnTo>
                  <a:lnTo>
                    <a:pt x="30527" y="8442"/>
                  </a:lnTo>
                  <a:lnTo>
                    <a:pt x="30552" y="8492"/>
                  </a:lnTo>
                  <a:lnTo>
                    <a:pt x="30602" y="8567"/>
                  </a:lnTo>
                  <a:lnTo>
                    <a:pt x="30627" y="8642"/>
                  </a:lnTo>
                  <a:lnTo>
                    <a:pt x="30678" y="8717"/>
                  </a:lnTo>
                  <a:lnTo>
                    <a:pt x="30703" y="8793"/>
                  </a:lnTo>
                  <a:lnTo>
                    <a:pt x="30753" y="8868"/>
                  </a:lnTo>
                  <a:lnTo>
                    <a:pt x="30778" y="8943"/>
                  </a:lnTo>
                  <a:lnTo>
                    <a:pt x="30828" y="9018"/>
                  </a:lnTo>
                  <a:lnTo>
                    <a:pt x="30853" y="9093"/>
                  </a:lnTo>
                  <a:lnTo>
                    <a:pt x="30903" y="9169"/>
                  </a:lnTo>
                  <a:lnTo>
                    <a:pt x="30928" y="9244"/>
                  </a:lnTo>
                  <a:lnTo>
                    <a:pt x="30953" y="9319"/>
                  </a:lnTo>
                  <a:lnTo>
                    <a:pt x="31003" y="9419"/>
                  </a:lnTo>
                  <a:lnTo>
                    <a:pt x="31028" y="9494"/>
                  </a:lnTo>
                  <a:lnTo>
                    <a:pt x="31053" y="9570"/>
                  </a:lnTo>
                  <a:lnTo>
                    <a:pt x="31079" y="9645"/>
                  </a:lnTo>
                  <a:lnTo>
                    <a:pt x="31104" y="9745"/>
                  </a:lnTo>
                  <a:lnTo>
                    <a:pt x="31129" y="9820"/>
                  </a:lnTo>
                  <a:lnTo>
                    <a:pt x="31154" y="9920"/>
                  </a:lnTo>
                  <a:lnTo>
                    <a:pt x="31179" y="9996"/>
                  </a:lnTo>
                  <a:lnTo>
                    <a:pt x="31204" y="10046"/>
                  </a:lnTo>
                  <a:lnTo>
                    <a:pt x="31204" y="10071"/>
                  </a:lnTo>
                  <a:lnTo>
                    <a:pt x="31229" y="10121"/>
                  </a:lnTo>
                  <a:lnTo>
                    <a:pt x="31229" y="10171"/>
                  </a:lnTo>
                  <a:lnTo>
                    <a:pt x="31254" y="10221"/>
                  </a:lnTo>
                  <a:lnTo>
                    <a:pt x="31254" y="10246"/>
                  </a:lnTo>
                  <a:lnTo>
                    <a:pt x="31254" y="10296"/>
                  </a:lnTo>
                  <a:lnTo>
                    <a:pt x="31279" y="10346"/>
                  </a:lnTo>
                  <a:lnTo>
                    <a:pt x="31279" y="10372"/>
                  </a:lnTo>
                  <a:lnTo>
                    <a:pt x="31279" y="10397"/>
                  </a:lnTo>
                  <a:lnTo>
                    <a:pt x="31304" y="10422"/>
                  </a:lnTo>
                  <a:lnTo>
                    <a:pt x="31304" y="10472"/>
                  </a:lnTo>
                  <a:lnTo>
                    <a:pt x="31304" y="10522"/>
                  </a:lnTo>
                  <a:lnTo>
                    <a:pt x="31304" y="10572"/>
                  </a:lnTo>
                  <a:lnTo>
                    <a:pt x="31329" y="10597"/>
                  </a:lnTo>
                  <a:lnTo>
                    <a:pt x="31329" y="10647"/>
                  </a:lnTo>
                  <a:lnTo>
                    <a:pt x="31329" y="10697"/>
                  </a:lnTo>
                  <a:lnTo>
                    <a:pt x="31329" y="10747"/>
                  </a:lnTo>
                  <a:lnTo>
                    <a:pt x="31354" y="10773"/>
                  </a:lnTo>
                  <a:lnTo>
                    <a:pt x="31354" y="10823"/>
                  </a:lnTo>
                  <a:lnTo>
                    <a:pt x="31354" y="10873"/>
                  </a:lnTo>
                  <a:lnTo>
                    <a:pt x="31354" y="10923"/>
                  </a:lnTo>
                  <a:lnTo>
                    <a:pt x="31354" y="10948"/>
                  </a:lnTo>
                  <a:lnTo>
                    <a:pt x="31354" y="10998"/>
                  </a:lnTo>
                  <a:lnTo>
                    <a:pt x="31354" y="11048"/>
                  </a:lnTo>
                  <a:lnTo>
                    <a:pt x="31354" y="11098"/>
                  </a:lnTo>
                  <a:lnTo>
                    <a:pt x="31379" y="11123"/>
                  </a:lnTo>
                  <a:lnTo>
                    <a:pt x="31379" y="11174"/>
                  </a:lnTo>
                  <a:lnTo>
                    <a:pt x="31379" y="11224"/>
                  </a:lnTo>
                  <a:lnTo>
                    <a:pt x="31379" y="11274"/>
                  </a:lnTo>
                  <a:lnTo>
                    <a:pt x="31379" y="11299"/>
                  </a:lnTo>
                  <a:lnTo>
                    <a:pt x="31354" y="11349"/>
                  </a:lnTo>
                  <a:lnTo>
                    <a:pt x="31354" y="11399"/>
                  </a:lnTo>
                  <a:lnTo>
                    <a:pt x="31354" y="11449"/>
                  </a:lnTo>
                  <a:lnTo>
                    <a:pt x="31354" y="11474"/>
                  </a:lnTo>
                  <a:lnTo>
                    <a:pt x="31354" y="11524"/>
                  </a:lnTo>
                  <a:lnTo>
                    <a:pt x="31354" y="11575"/>
                  </a:lnTo>
                  <a:lnTo>
                    <a:pt x="31354" y="11600"/>
                  </a:lnTo>
                  <a:lnTo>
                    <a:pt x="31329" y="11650"/>
                  </a:lnTo>
                  <a:lnTo>
                    <a:pt x="31329" y="11700"/>
                  </a:lnTo>
                  <a:lnTo>
                    <a:pt x="31329" y="11725"/>
                  </a:lnTo>
                  <a:lnTo>
                    <a:pt x="31329" y="11775"/>
                  </a:lnTo>
                  <a:lnTo>
                    <a:pt x="31304" y="11825"/>
                  </a:lnTo>
                  <a:lnTo>
                    <a:pt x="31304" y="11850"/>
                  </a:lnTo>
                  <a:lnTo>
                    <a:pt x="31304" y="11900"/>
                  </a:lnTo>
                  <a:lnTo>
                    <a:pt x="31279" y="11950"/>
                  </a:lnTo>
                  <a:lnTo>
                    <a:pt x="31279" y="11976"/>
                  </a:lnTo>
                  <a:lnTo>
                    <a:pt x="31254" y="12026"/>
                  </a:lnTo>
                  <a:lnTo>
                    <a:pt x="31254" y="12076"/>
                  </a:lnTo>
                  <a:lnTo>
                    <a:pt x="31229" y="12101"/>
                  </a:lnTo>
                  <a:lnTo>
                    <a:pt x="31229" y="12151"/>
                  </a:lnTo>
                  <a:lnTo>
                    <a:pt x="31204" y="12176"/>
                  </a:lnTo>
                  <a:lnTo>
                    <a:pt x="31204" y="12226"/>
                  </a:lnTo>
                  <a:lnTo>
                    <a:pt x="31179" y="12276"/>
                  </a:lnTo>
                  <a:lnTo>
                    <a:pt x="31154" y="12301"/>
                  </a:lnTo>
                  <a:lnTo>
                    <a:pt x="31154" y="12351"/>
                  </a:lnTo>
                  <a:lnTo>
                    <a:pt x="31129" y="12377"/>
                  </a:lnTo>
                  <a:lnTo>
                    <a:pt x="31104" y="12427"/>
                  </a:lnTo>
                  <a:lnTo>
                    <a:pt x="31104" y="12452"/>
                  </a:lnTo>
                  <a:lnTo>
                    <a:pt x="31079" y="12502"/>
                  </a:lnTo>
                  <a:lnTo>
                    <a:pt x="31053" y="12527"/>
                  </a:lnTo>
                  <a:lnTo>
                    <a:pt x="31028" y="12577"/>
                  </a:lnTo>
                  <a:lnTo>
                    <a:pt x="31003" y="12602"/>
                  </a:lnTo>
                  <a:lnTo>
                    <a:pt x="30978" y="12627"/>
                  </a:lnTo>
                  <a:lnTo>
                    <a:pt x="30953" y="12677"/>
                  </a:lnTo>
                  <a:lnTo>
                    <a:pt x="30928" y="12702"/>
                  </a:lnTo>
                  <a:lnTo>
                    <a:pt x="30903" y="12752"/>
                  </a:lnTo>
                  <a:lnTo>
                    <a:pt x="30878" y="12778"/>
                  </a:lnTo>
                  <a:lnTo>
                    <a:pt x="30853" y="12803"/>
                  </a:lnTo>
                  <a:lnTo>
                    <a:pt x="30828" y="12853"/>
                  </a:lnTo>
                  <a:lnTo>
                    <a:pt x="30778" y="12878"/>
                  </a:lnTo>
                  <a:lnTo>
                    <a:pt x="30728" y="12928"/>
                  </a:lnTo>
                  <a:lnTo>
                    <a:pt x="30678" y="12978"/>
                  </a:lnTo>
                  <a:lnTo>
                    <a:pt x="30627" y="13028"/>
                  </a:lnTo>
                  <a:lnTo>
                    <a:pt x="30577" y="13078"/>
                  </a:lnTo>
                  <a:lnTo>
                    <a:pt x="30527" y="13128"/>
                  </a:lnTo>
                  <a:lnTo>
                    <a:pt x="30477" y="13179"/>
                  </a:lnTo>
                  <a:lnTo>
                    <a:pt x="30452" y="13179"/>
                  </a:lnTo>
                  <a:lnTo>
                    <a:pt x="30402" y="13229"/>
                  </a:lnTo>
                  <a:lnTo>
                    <a:pt x="30352" y="13279"/>
                  </a:lnTo>
                  <a:lnTo>
                    <a:pt x="30302" y="13329"/>
                  </a:lnTo>
                  <a:lnTo>
                    <a:pt x="30226" y="13354"/>
                  </a:lnTo>
                  <a:lnTo>
                    <a:pt x="30176" y="13404"/>
                  </a:lnTo>
                  <a:lnTo>
                    <a:pt x="30126" y="13454"/>
                  </a:lnTo>
                  <a:lnTo>
                    <a:pt x="30076" y="13479"/>
                  </a:lnTo>
                  <a:lnTo>
                    <a:pt x="30001" y="13529"/>
                  </a:lnTo>
                  <a:lnTo>
                    <a:pt x="29951" y="13554"/>
                  </a:lnTo>
                  <a:lnTo>
                    <a:pt x="29901" y="13605"/>
                  </a:lnTo>
                  <a:lnTo>
                    <a:pt x="29850" y="13630"/>
                  </a:lnTo>
                  <a:lnTo>
                    <a:pt x="29775" y="13680"/>
                  </a:lnTo>
                  <a:lnTo>
                    <a:pt x="29725" y="13705"/>
                  </a:lnTo>
                  <a:lnTo>
                    <a:pt x="29675" y="13730"/>
                  </a:lnTo>
                  <a:lnTo>
                    <a:pt x="29600" y="13780"/>
                  </a:lnTo>
                  <a:lnTo>
                    <a:pt x="29550" y="13805"/>
                  </a:lnTo>
                  <a:lnTo>
                    <a:pt x="29500" y="13830"/>
                  </a:lnTo>
                  <a:lnTo>
                    <a:pt x="29424" y="13855"/>
                  </a:lnTo>
                  <a:lnTo>
                    <a:pt x="29374" y="13880"/>
                  </a:lnTo>
                  <a:lnTo>
                    <a:pt x="29324" y="13905"/>
                  </a:lnTo>
                  <a:lnTo>
                    <a:pt x="29249" y="13930"/>
                  </a:lnTo>
                  <a:lnTo>
                    <a:pt x="29199" y="13956"/>
                  </a:lnTo>
                  <a:lnTo>
                    <a:pt x="29149" y="13981"/>
                  </a:lnTo>
                  <a:lnTo>
                    <a:pt x="29073" y="14006"/>
                  </a:lnTo>
                  <a:lnTo>
                    <a:pt x="29023" y="14031"/>
                  </a:lnTo>
                  <a:lnTo>
                    <a:pt x="28973" y="14056"/>
                  </a:lnTo>
                  <a:lnTo>
                    <a:pt x="28898" y="14081"/>
                  </a:lnTo>
                  <a:lnTo>
                    <a:pt x="28848" y="14106"/>
                  </a:lnTo>
                  <a:lnTo>
                    <a:pt x="28798" y="14106"/>
                  </a:lnTo>
                  <a:lnTo>
                    <a:pt x="28723" y="14131"/>
                  </a:lnTo>
                  <a:lnTo>
                    <a:pt x="28672" y="14156"/>
                  </a:lnTo>
                  <a:lnTo>
                    <a:pt x="28597" y="14156"/>
                  </a:lnTo>
                  <a:lnTo>
                    <a:pt x="28547" y="14181"/>
                  </a:lnTo>
                  <a:lnTo>
                    <a:pt x="28497" y="14206"/>
                  </a:lnTo>
                  <a:lnTo>
                    <a:pt x="28422" y="14206"/>
                  </a:lnTo>
                  <a:lnTo>
                    <a:pt x="28372" y="14231"/>
                  </a:lnTo>
                  <a:lnTo>
                    <a:pt x="28322" y="14231"/>
                  </a:lnTo>
                  <a:lnTo>
                    <a:pt x="28246" y="14256"/>
                  </a:lnTo>
                  <a:lnTo>
                    <a:pt x="28196" y="14256"/>
                  </a:lnTo>
                  <a:lnTo>
                    <a:pt x="28121" y="14281"/>
                  </a:lnTo>
                  <a:lnTo>
                    <a:pt x="28021" y="14281"/>
                  </a:lnTo>
                  <a:lnTo>
                    <a:pt x="27946" y="14306"/>
                  </a:lnTo>
                  <a:lnTo>
                    <a:pt x="27770" y="14306"/>
                  </a:lnTo>
                  <a:lnTo>
                    <a:pt x="27720" y="14331"/>
                  </a:lnTo>
                  <a:lnTo>
                    <a:pt x="27469" y="14331"/>
                  </a:lnTo>
                  <a:lnTo>
                    <a:pt x="27394" y="14357"/>
                  </a:lnTo>
                  <a:lnTo>
                    <a:pt x="26617" y="14357"/>
                  </a:lnTo>
                  <a:lnTo>
                    <a:pt x="26542" y="14331"/>
                  </a:lnTo>
                  <a:lnTo>
                    <a:pt x="26191" y="14331"/>
                  </a:lnTo>
                  <a:lnTo>
                    <a:pt x="26066" y="14306"/>
                  </a:lnTo>
                  <a:lnTo>
                    <a:pt x="25941" y="14306"/>
                  </a:lnTo>
                  <a:lnTo>
                    <a:pt x="25815" y="14281"/>
                  </a:lnTo>
                  <a:lnTo>
                    <a:pt x="25690" y="14281"/>
                  </a:lnTo>
                  <a:lnTo>
                    <a:pt x="25565" y="14256"/>
                  </a:lnTo>
                  <a:lnTo>
                    <a:pt x="25314" y="14231"/>
                  </a:lnTo>
                  <a:lnTo>
                    <a:pt x="25063" y="14206"/>
                  </a:lnTo>
                  <a:lnTo>
                    <a:pt x="24813" y="14181"/>
                  </a:lnTo>
                  <a:lnTo>
                    <a:pt x="24687" y="14181"/>
                  </a:lnTo>
                  <a:lnTo>
                    <a:pt x="24562" y="14156"/>
                  </a:lnTo>
                  <a:lnTo>
                    <a:pt x="24312" y="14156"/>
                  </a:lnTo>
                  <a:lnTo>
                    <a:pt x="24186" y="14131"/>
                  </a:lnTo>
                  <a:lnTo>
                    <a:pt x="24061" y="14131"/>
                  </a:lnTo>
                  <a:lnTo>
                    <a:pt x="23936" y="14106"/>
                  </a:lnTo>
                  <a:lnTo>
                    <a:pt x="23660" y="14106"/>
                  </a:lnTo>
                  <a:lnTo>
                    <a:pt x="23535" y="14081"/>
                  </a:lnTo>
                  <a:lnTo>
                    <a:pt x="22256" y="14081"/>
                  </a:lnTo>
                  <a:lnTo>
                    <a:pt x="22131" y="14056"/>
                  </a:lnTo>
                  <a:lnTo>
                    <a:pt x="21705" y="14056"/>
                  </a:lnTo>
                  <a:lnTo>
                    <a:pt x="21630" y="14081"/>
                  </a:lnTo>
                  <a:lnTo>
                    <a:pt x="21229" y="14081"/>
                  </a:lnTo>
                  <a:lnTo>
                    <a:pt x="21154" y="14106"/>
                  </a:lnTo>
                  <a:lnTo>
                    <a:pt x="21053" y="14106"/>
                  </a:lnTo>
                  <a:lnTo>
                    <a:pt x="20978" y="14131"/>
                  </a:lnTo>
                  <a:lnTo>
                    <a:pt x="20878" y="14131"/>
                  </a:lnTo>
                  <a:lnTo>
                    <a:pt x="20828" y="14156"/>
                  </a:lnTo>
                  <a:lnTo>
                    <a:pt x="20753" y="14156"/>
                  </a:lnTo>
                  <a:lnTo>
                    <a:pt x="20703" y="14181"/>
                  </a:lnTo>
                  <a:lnTo>
                    <a:pt x="20627" y="14181"/>
                  </a:lnTo>
                  <a:lnTo>
                    <a:pt x="20602" y="14206"/>
                  </a:lnTo>
                  <a:lnTo>
                    <a:pt x="20552" y="14206"/>
                  </a:lnTo>
                  <a:lnTo>
                    <a:pt x="20502" y="14231"/>
                  </a:lnTo>
                  <a:lnTo>
                    <a:pt x="20452" y="14231"/>
                  </a:lnTo>
                  <a:lnTo>
                    <a:pt x="20427" y="14256"/>
                  </a:lnTo>
                  <a:lnTo>
                    <a:pt x="20402" y="14256"/>
                  </a:lnTo>
                  <a:lnTo>
                    <a:pt x="20377" y="14281"/>
                  </a:lnTo>
                  <a:lnTo>
                    <a:pt x="20327" y="14281"/>
                  </a:lnTo>
                  <a:lnTo>
                    <a:pt x="20302" y="14306"/>
                  </a:lnTo>
                  <a:lnTo>
                    <a:pt x="20276" y="14306"/>
                  </a:lnTo>
                  <a:lnTo>
                    <a:pt x="20251" y="14331"/>
                  </a:lnTo>
                  <a:lnTo>
                    <a:pt x="20226" y="14331"/>
                  </a:lnTo>
                  <a:lnTo>
                    <a:pt x="20201" y="14357"/>
                  </a:lnTo>
                  <a:lnTo>
                    <a:pt x="20176" y="14357"/>
                  </a:lnTo>
                  <a:lnTo>
                    <a:pt x="20151" y="14382"/>
                  </a:lnTo>
                  <a:lnTo>
                    <a:pt x="20126" y="14382"/>
                  </a:lnTo>
                  <a:lnTo>
                    <a:pt x="20101" y="14407"/>
                  </a:lnTo>
                  <a:lnTo>
                    <a:pt x="20076" y="14407"/>
                  </a:lnTo>
                  <a:lnTo>
                    <a:pt x="20051" y="14432"/>
                  </a:lnTo>
                  <a:lnTo>
                    <a:pt x="20026" y="14432"/>
                  </a:lnTo>
                  <a:lnTo>
                    <a:pt x="20026" y="14457"/>
                  </a:lnTo>
                  <a:lnTo>
                    <a:pt x="20001" y="14457"/>
                  </a:lnTo>
                  <a:lnTo>
                    <a:pt x="19976" y="14482"/>
                  </a:lnTo>
                  <a:lnTo>
                    <a:pt x="19951" y="14507"/>
                  </a:lnTo>
                  <a:lnTo>
                    <a:pt x="19926" y="14507"/>
                  </a:lnTo>
                  <a:lnTo>
                    <a:pt x="19901" y="14532"/>
                  </a:lnTo>
                  <a:lnTo>
                    <a:pt x="19875" y="14557"/>
                  </a:lnTo>
                  <a:lnTo>
                    <a:pt x="19850" y="14557"/>
                  </a:lnTo>
                  <a:lnTo>
                    <a:pt x="19825" y="14582"/>
                  </a:lnTo>
                  <a:lnTo>
                    <a:pt x="19800" y="14607"/>
                  </a:lnTo>
                  <a:lnTo>
                    <a:pt x="19775" y="14607"/>
                  </a:lnTo>
                  <a:lnTo>
                    <a:pt x="19750" y="14632"/>
                  </a:lnTo>
                  <a:lnTo>
                    <a:pt x="19750" y="14657"/>
                  </a:lnTo>
                  <a:lnTo>
                    <a:pt x="19725" y="14682"/>
                  </a:lnTo>
                  <a:lnTo>
                    <a:pt x="19700" y="14682"/>
                  </a:lnTo>
                  <a:lnTo>
                    <a:pt x="19675" y="14707"/>
                  </a:lnTo>
                  <a:lnTo>
                    <a:pt x="19650" y="14732"/>
                  </a:lnTo>
                  <a:lnTo>
                    <a:pt x="19625" y="14758"/>
                  </a:lnTo>
                  <a:lnTo>
                    <a:pt x="19600" y="14783"/>
                  </a:lnTo>
                  <a:lnTo>
                    <a:pt x="19575" y="14808"/>
                  </a:lnTo>
                  <a:lnTo>
                    <a:pt x="19550" y="14833"/>
                  </a:lnTo>
                  <a:lnTo>
                    <a:pt x="19525" y="14858"/>
                  </a:lnTo>
                  <a:lnTo>
                    <a:pt x="19499" y="14883"/>
                  </a:lnTo>
                  <a:lnTo>
                    <a:pt x="19474" y="14908"/>
                  </a:lnTo>
                  <a:lnTo>
                    <a:pt x="19474" y="14933"/>
                  </a:lnTo>
                  <a:lnTo>
                    <a:pt x="19424" y="14983"/>
                  </a:lnTo>
                  <a:lnTo>
                    <a:pt x="19399" y="15008"/>
                  </a:lnTo>
                  <a:lnTo>
                    <a:pt x="19374" y="15058"/>
                  </a:lnTo>
                  <a:lnTo>
                    <a:pt x="19349" y="15108"/>
                  </a:lnTo>
                  <a:lnTo>
                    <a:pt x="19324" y="15133"/>
                  </a:lnTo>
                  <a:lnTo>
                    <a:pt x="19299" y="15184"/>
                  </a:lnTo>
                  <a:lnTo>
                    <a:pt x="19274" y="15209"/>
                  </a:lnTo>
                  <a:lnTo>
                    <a:pt x="19249" y="15259"/>
                  </a:lnTo>
                  <a:lnTo>
                    <a:pt x="19224" y="15309"/>
                  </a:lnTo>
                  <a:lnTo>
                    <a:pt x="19199" y="15334"/>
                  </a:lnTo>
                  <a:lnTo>
                    <a:pt x="19174" y="15384"/>
                  </a:lnTo>
                  <a:lnTo>
                    <a:pt x="19174" y="15409"/>
                  </a:lnTo>
                  <a:lnTo>
                    <a:pt x="19149" y="15459"/>
                  </a:lnTo>
                  <a:lnTo>
                    <a:pt x="19149" y="15484"/>
                  </a:lnTo>
                  <a:lnTo>
                    <a:pt x="19124" y="15534"/>
                  </a:lnTo>
                  <a:lnTo>
                    <a:pt x="19124" y="15560"/>
                  </a:lnTo>
                  <a:lnTo>
                    <a:pt x="19098" y="15610"/>
                  </a:lnTo>
                  <a:lnTo>
                    <a:pt x="19098" y="15635"/>
                  </a:lnTo>
                  <a:lnTo>
                    <a:pt x="19073" y="15685"/>
                  </a:lnTo>
                  <a:lnTo>
                    <a:pt x="19073" y="15710"/>
                  </a:lnTo>
                  <a:lnTo>
                    <a:pt x="19073" y="15760"/>
                  </a:lnTo>
                  <a:lnTo>
                    <a:pt x="19073" y="15785"/>
                  </a:lnTo>
                  <a:lnTo>
                    <a:pt x="19048" y="15835"/>
                  </a:lnTo>
                  <a:lnTo>
                    <a:pt x="19048" y="15860"/>
                  </a:lnTo>
                  <a:lnTo>
                    <a:pt x="19048" y="15910"/>
                  </a:lnTo>
                  <a:lnTo>
                    <a:pt x="19048" y="15935"/>
                  </a:lnTo>
                  <a:lnTo>
                    <a:pt x="19048" y="15986"/>
                  </a:lnTo>
                  <a:lnTo>
                    <a:pt x="19048" y="16011"/>
                  </a:lnTo>
                  <a:lnTo>
                    <a:pt x="19048" y="16061"/>
                  </a:lnTo>
                  <a:lnTo>
                    <a:pt x="19048" y="16086"/>
                  </a:lnTo>
                  <a:lnTo>
                    <a:pt x="19048" y="16136"/>
                  </a:lnTo>
                  <a:lnTo>
                    <a:pt x="19048" y="16161"/>
                  </a:lnTo>
                  <a:lnTo>
                    <a:pt x="19073" y="16211"/>
                  </a:lnTo>
                  <a:lnTo>
                    <a:pt x="19073" y="16236"/>
                  </a:lnTo>
                  <a:lnTo>
                    <a:pt x="19073" y="16286"/>
                  </a:lnTo>
                  <a:lnTo>
                    <a:pt x="19073" y="16311"/>
                  </a:lnTo>
                  <a:lnTo>
                    <a:pt x="19098" y="16362"/>
                  </a:lnTo>
                  <a:lnTo>
                    <a:pt x="19098" y="16387"/>
                  </a:lnTo>
                  <a:lnTo>
                    <a:pt x="19098" y="16437"/>
                  </a:lnTo>
                  <a:lnTo>
                    <a:pt x="19124" y="16462"/>
                  </a:lnTo>
                  <a:lnTo>
                    <a:pt x="19124" y="16512"/>
                  </a:lnTo>
                  <a:lnTo>
                    <a:pt x="19149" y="16537"/>
                  </a:lnTo>
                  <a:lnTo>
                    <a:pt x="19149" y="16587"/>
                  </a:lnTo>
                  <a:lnTo>
                    <a:pt x="19174" y="16612"/>
                  </a:lnTo>
                  <a:lnTo>
                    <a:pt x="19174" y="16662"/>
                  </a:lnTo>
                  <a:lnTo>
                    <a:pt x="19199" y="16687"/>
                  </a:lnTo>
                  <a:lnTo>
                    <a:pt x="19224" y="16737"/>
                  </a:lnTo>
                  <a:lnTo>
                    <a:pt x="19224" y="16763"/>
                  </a:lnTo>
                  <a:lnTo>
                    <a:pt x="19249" y="16813"/>
                  </a:lnTo>
                  <a:lnTo>
                    <a:pt x="19274" y="16838"/>
                  </a:lnTo>
                  <a:lnTo>
                    <a:pt x="19299" y="16888"/>
                  </a:lnTo>
                  <a:lnTo>
                    <a:pt x="19299" y="16938"/>
                  </a:lnTo>
                  <a:lnTo>
                    <a:pt x="19324" y="16963"/>
                  </a:lnTo>
                  <a:lnTo>
                    <a:pt x="19349" y="17013"/>
                  </a:lnTo>
                  <a:lnTo>
                    <a:pt x="19374" y="17038"/>
                  </a:lnTo>
                  <a:lnTo>
                    <a:pt x="19399" y="17088"/>
                  </a:lnTo>
                  <a:lnTo>
                    <a:pt x="19399" y="17113"/>
                  </a:lnTo>
                  <a:lnTo>
                    <a:pt x="19424" y="17164"/>
                  </a:lnTo>
                  <a:lnTo>
                    <a:pt x="19449" y="17189"/>
                  </a:lnTo>
                  <a:lnTo>
                    <a:pt x="19474" y="17239"/>
                  </a:lnTo>
                  <a:lnTo>
                    <a:pt x="19499" y="17289"/>
                  </a:lnTo>
                  <a:lnTo>
                    <a:pt x="19525" y="17314"/>
                  </a:lnTo>
                  <a:lnTo>
                    <a:pt x="19550" y="17364"/>
                  </a:lnTo>
                  <a:lnTo>
                    <a:pt x="19575" y="17389"/>
                  </a:lnTo>
                  <a:lnTo>
                    <a:pt x="19600" y="17439"/>
                  </a:lnTo>
                  <a:lnTo>
                    <a:pt x="19625" y="17464"/>
                  </a:lnTo>
                  <a:lnTo>
                    <a:pt x="19700" y="17565"/>
                  </a:lnTo>
                  <a:lnTo>
                    <a:pt x="19750" y="17640"/>
                  </a:lnTo>
                  <a:lnTo>
                    <a:pt x="19800" y="17715"/>
                  </a:lnTo>
                  <a:lnTo>
                    <a:pt x="19850" y="17790"/>
                  </a:lnTo>
                  <a:lnTo>
                    <a:pt x="19926" y="17865"/>
                  </a:lnTo>
                  <a:lnTo>
                    <a:pt x="19976" y="17966"/>
                  </a:lnTo>
                  <a:lnTo>
                    <a:pt x="20026" y="18041"/>
                  </a:lnTo>
                  <a:lnTo>
                    <a:pt x="20151" y="18191"/>
                  </a:lnTo>
                  <a:lnTo>
                    <a:pt x="20276" y="18367"/>
                  </a:lnTo>
                  <a:lnTo>
                    <a:pt x="20352" y="18442"/>
                  </a:lnTo>
                  <a:lnTo>
                    <a:pt x="20402" y="18517"/>
                  </a:lnTo>
                  <a:lnTo>
                    <a:pt x="20477" y="18617"/>
                  </a:lnTo>
                  <a:lnTo>
                    <a:pt x="20527" y="18692"/>
                  </a:lnTo>
                  <a:lnTo>
                    <a:pt x="20577" y="18768"/>
                  </a:lnTo>
                  <a:lnTo>
                    <a:pt x="20652" y="18868"/>
                  </a:lnTo>
                  <a:lnTo>
                    <a:pt x="20703" y="18943"/>
                  </a:lnTo>
                  <a:lnTo>
                    <a:pt x="20753" y="19018"/>
                  </a:lnTo>
                  <a:lnTo>
                    <a:pt x="20778" y="19068"/>
                  </a:lnTo>
                  <a:lnTo>
                    <a:pt x="20828" y="19118"/>
                  </a:lnTo>
                  <a:lnTo>
                    <a:pt x="20853" y="19144"/>
                  </a:lnTo>
                  <a:lnTo>
                    <a:pt x="20878" y="19194"/>
                  </a:lnTo>
                  <a:lnTo>
                    <a:pt x="20903" y="19244"/>
                  </a:lnTo>
                  <a:lnTo>
                    <a:pt x="20928" y="19269"/>
                  </a:lnTo>
                  <a:lnTo>
                    <a:pt x="20953" y="19319"/>
                  </a:lnTo>
                  <a:lnTo>
                    <a:pt x="20978" y="19369"/>
                  </a:lnTo>
                  <a:lnTo>
                    <a:pt x="21003" y="19419"/>
                  </a:lnTo>
                  <a:lnTo>
                    <a:pt x="21028" y="19444"/>
                  </a:lnTo>
                  <a:lnTo>
                    <a:pt x="21053" y="19494"/>
                  </a:lnTo>
                  <a:lnTo>
                    <a:pt x="21078" y="19545"/>
                  </a:lnTo>
                  <a:lnTo>
                    <a:pt x="21104" y="19595"/>
                  </a:lnTo>
                  <a:lnTo>
                    <a:pt x="21104" y="19620"/>
                  </a:lnTo>
                  <a:lnTo>
                    <a:pt x="21129" y="19670"/>
                  </a:lnTo>
                  <a:lnTo>
                    <a:pt x="21154" y="19720"/>
                  </a:lnTo>
                  <a:lnTo>
                    <a:pt x="21179" y="19770"/>
                  </a:lnTo>
                  <a:lnTo>
                    <a:pt x="21204" y="19795"/>
                  </a:lnTo>
                  <a:lnTo>
                    <a:pt x="21229" y="19845"/>
                  </a:lnTo>
                  <a:lnTo>
                    <a:pt x="21229" y="19895"/>
                  </a:lnTo>
                  <a:lnTo>
                    <a:pt x="21254" y="19946"/>
                  </a:lnTo>
                  <a:lnTo>
                    <a:pt x="21279" y="19996"/>
                  </a:lnTo>
                  <a:lnTo>
                    <a:pt x="21279" y="20046"/>
                  </a:lnTo>
                  <a:lnTo>
                    <a:pt x="21304" y="20071"/>
                  </a:lnTo>
                  <a:lnTo>
                    <a:pt x="21329" y="20121"/>
                  </a:lnTo>
                  <a:lnTo>
                    <a:pt x="21329" y="20196"/>
                  </a:lnTo>
                  <a:lnTo>
                    <a:pt x="21354" y="20246"/>
                  </a:lnTo>
                  <a:lnTo>
                    <a:pt x="21354" y="20296"/>
                  </a:lnTo>
                  <a:lnTo>
                    <a:pt x="21379" y="20347"/>
                  </a:lnTo>
                  <a:lnTo>
                    <a:pt x="21379" y="20422"/>
                  </a:lnTo>
                  <a:lnTo>
                    <a:pt x="21404" y="20472"/>
                  </a:lnTo>
                  <a:lnTo>
                    <a:pt x="21404" y="20522"/>
                  </a:lnTo>
                  <a:lnTo>
                    <a:pt x="21429" y="20597"/>
                  </a:lnTo>
                  <a:lnTo>
                    <a:pt x="21429" y="20647"/>
                  </a:lnTo>
                  <a:lnTo>
                    <a:pt x="21454" y="20722"/>
                  </a:lnTo>
                  <a:lnTo>
                    <a:pt x="21454" y="20773"/>
                  </a:lnTo>
                  <a:lnTo>
                    <a:pt x="21454" y="20823"/>
                  </a:lnTo>
                  <a:lnTo>
                    <a:pt x="21454" y="20898"/>
                  </a:lnTo>
                  <a:lnTo>
                    <a:pt x="21479" y="20948"/>
                  </a:lnTo>
                  <a:lnTo>
                    <a:pt x="21479" y="21023"/>
                  </a:lnTo>
                  <a:lnTo>
                    <a:pt x="21479" y="21073"/>
                  </a:lnTo>
                  <a:lnTo>
                    <a:pt x="21479" y="21149"/>
                  </a:lnTo>
                  <a:lnTo>
                    <a:pt x="21479" y="21199"/>
                  </a:lnTo>
                  <a:lnTo>
                    <a:pt x="21479" y="21274"/>
                  </a:lnTo>
                  <a:lnTo>
                    <a:pt x="21479" y="21324"/>
                  </a:lnTo>
                  <a:lnTo>
                    <a:pt x="21479" y="21399"/>
                  </a:lnTo>
                  <a:lnTo>
                    <a:pt x="21479" y="21449"/>
                  </a:lnTo>
                  <a:lnTo>
                    <a:pt x="21479" y="21524"/>
                  </a:lnTo>
                  <a:lnTo>
                    <a:pt x="21454" y="21575"/>
                  </a:lnTo>
                  <a:lnTo>
                    <a:pt x="21454" y="21650"/>
                  </a:lnTo>
                  <a:lnTo>
                    <a:pt x="21454" y="21700"/>
                  </a:lnTo>
                  <a:lnTo>
                    <a:pt x="21429" y="21775"/>
                  </a:lnTo>
                  <a:lnTo>
                    <a:pt x="21429" y="21825"/>
                  </a:lnTo>
                  <a:lnTo>
                    <a:pt x="21429" y="21850"/>
                  </a:lnTo>
                  <a:lnTo>
                    <a:pt x="21404" y="21875"/>
                  </a:lnTo>
                  <a:lnTo>
                    <a:pt x="21404" y="21925"/>
                  </a:lnTo>
                  <a:lnTo>
                    <a:pt x="21404" y="21951"/>
                  </a:lnTo>
                  <a:lnTo>
                    <a:pt x="21404" y="21976"/>
                  </a:lnTo>
                  <a:lnTo>
                    <a:pt x="21379" y="22001"/>
                  </a:lnTo>
                  <a:lnTo>
                    <a:pt x="21379" y="22026"/>
                  </a:lnTo>
                  <a:lnTo>
                    <a:pt x="21379" y="22076"/>
                  </a:lnTo>
                  <a:lnTo>
                    <a:pt x="21354" y="22101"/>
                  </a:lnTo>
                  <a:lnTo>
                    <a:pt x="21354" y="22126"/>
                  </a:lnTo>
                  <a:lnTo>
                    <a:pt x="21354" y="22151"/>
                  </a:lnTo>
                  <a:lnTo>
                    <a:pt x="21329" y="22176"/>
                  </a:lnTo>
                  <a:lnTo>
                    <a:pt x="21329" y="22201"/>
                  </a:lnTo>
                  <a:lnTo>
                    <a:pt x="21329" y="22251"/>
                  </a:lnTo>
                  <a:lnTo>
                    <a:pt x="21304" y="22276"/>
                  </a:lnTo>
                  <a:lnTo>
                    <a:pt x="21304" y="22301"/>
                  </a:lnTo>
                  <a:lnTo>
                    <a:pt x="21279" y="22326"/>
                  </a:lnTo>
                  <a:lnTo>
                    <a:pt x="21279" y="22352"/>
                  </a:lnTo>
                  <a:lnTo>
                    <a:pt x="21254" y="22377"/>
                  </a:lnTo>
                  <a:lnTo>
                    <a:pt x="21254" y="22402"/>
                  </a:lnTo>
                  <a:lnTo>
                    <a:pt x="21229" y="22452"/>
                  </a:lnTo>
                  <a:lnTo>
                    <a:pt x="21229" y="22477"/>
                  </a:lnTo>
                  <a:lnTo>
                    <a:pt x="21204" y="22502"/>
                  </a:lnTo>
                  <a:lnTo>
                    <a:pt x="21204" y="22527"/>
                  </a:lnTo>
                  <a:lnTo>
                    <a:pt x="21179" y="22552"/>
                  </a:lnTo>
                  <a:lnTo>
                    <a:pt x="21154" y="22577"/>
                  </a:lnTo>
                  <a:lnTo>
                    <a:pt x="21154" y="22602"/>
                  </a:lnTo>
                  <a:lnTo>
                    <a:pt x="21129" y="22627"/>
                  </a:lnTo>
                  <a:lnTo>
                    <a:pt x="21104" y="22652"/>
                  </a:lnTo>
                  <a:lnTo>
                    <a:pt x="21104" y="22677"/>
                  </a:lnTo>
                  <a:lnTo>
                    <a:pt x="21078" y="22702"/>
                  </a:lnTo>
                  <a:lnTo>
                    <a:pt x="21053" y="22727"/>
                  </a:lnTo>
                  <a:lnTo>
                    <a:pt x="21053" y="22753"/>
                  </a:lnTo>
                  <a:lnTo>
                    <a:pt x="21028" y="22778"/>
                  </a:lnTo>
                  <a:lnTo>
                    <a:pt x="21003" y="22803"/>
                  </a:lnTo>
                  <a:lnTo>
                    <a:pt x="20978" y="22828"/>
                  </a:lnTo>
                  <a:lnTo>
                    <a:pt x="20953" y="22853"/>
                  </a:lnTo>
                  <a:lnTo>
                    <a:pt x="20953" y="22878"/>
                  </a:lnTo>
                  <a:lnTo>
                    <a:pt x="20928" y="22903"/>
                  </a:lnTo>
                  <a:lnTo>
                    <a:pt x="20903" y="22928"/>
                  </a:lnTo>
                  <a:lnTo>
                    <a:pt x="20878" y="22953"/>
                  </a:lnTo>
                  <a:lnTo>
                    <a:pt x="20853" y="22978"/>
                  </a:lnTo>
                  <a:lnTo>
                    <a:pt x="20828" y="23003"/>
                  </a:lnTo>
                  <a:lnTo>
                    <a:pt x="20803" y="23003"/>
                  </a:lnTo>
                  <a:lnTo>
                    <a:pt x="20778" y="23028"/>
                  </a:lnTo>
                  <a:lnTo>
                    <a:pt x="20753" y="23053"/>
                  </a:lnTo>
                  <a:lnTo>
                    <a:pt x="20728" y="23078"/>
                  </a:lnTo>
                  <a:lnTo>
                    <a:pt x="20703" y="23103"/>
                  </a:lnTo>
                  <a:lnTo>
                    <a:pt x="20677" y="23103"/>
                  </a:lnTo>
                  <a:lnTo>
                    <a:pt x="20652" y="23128"/>
                  </a:lnTo>
                  <a:lnTo>
                    <a:pt x="20627" y="23154"/>
                  </a:lnTo>
                  <a:lnTo>
                    <a:pt x="20602" y="23179"/>
                  </a:lnTo>
                  <a:lnTo>
                    <a:pt x="20577" y="23179"/>
                  </a:lnTo>
                  <a:lnTo>
                    <a:pt x="20552" y="23204"/>
                  </a:lnTo>
                  <a:lnTo>
                    <a:pt x="20527" y="23229"/>
                  </a:lnTo>
                  <a:lnTo>
                    <a:pt x="20502" y="23229"/>
                  </a:lnTo>
                  <a:lnTo>
                    <a:pt x="20452" y="23254"/>
                  </a:lnTo>
                  <a:lnTo>
                    <a:pt x="20427" y="23254"/>
                  </a:lnTo>
                  <a:lnTo>
                    <a:pt x="20402" y="23279"/>
                  </a:lnTo>
                  <a:lnTo>
                    <a:pt x="20377" y="23304"/>
                  </a:lnTo>
                  <a:lnTo>
                    <a:pt x="20352" y="23304"/>
                  </a:lnTo>
                  <a:lnTo>
                    <a:pt x="20302" y="23329"/>
                  </a:lnTo>
                  <a:lnTo>
                    <a:pt x="20276" y="23329"/>
                  </a:lnTo>
                  <a:lnTo>
                    <a:pt x="20251" y="23354"/>
                  </a:lnTo>
                  <a:lnTo>
                    <a:pt x="20176" y="23354"/>
                  </a:lnTo>
                  <a:lnTo>
                    <a:pt x="20151" y="23379"/>
                  </a:lnTo>
                  <a:lnTo>
                    <a:pt x="20076" y="23379"/>
                  </a:lnTo>
                  <a:lnTo>
                    <a:pt x="20051" y="23404"/>
                  </a:lnTo>
                  <a:lnTo>
                    <a:pt x="19976" y="23404"/>
                  </a:lnTo>
                  <a:lnTo>
                    <a:pt x="19901" y="23429"/>
                  </a:lnTo>
                  <a:lnTo>
                    <a:pt x="19825" y="23454"/>
                  </a:lnTo>
                  <a:lnTo>
                    <a:pt x="19750" y="23454"/>
                  </a:lnTo>
                  <a:lnTo>
                    <a:pt x="19675" y="23479"/>
                  </a:lnTo>
                  <a:lnTo>
                    <a:pt x="19625" y="23479"/>
                  </a:lnTo>
                  <a:lnTo>
                    <a:pt x="19550" y="23504"/>
                  </a:lnTo>
                  <a:lnTo>
                    <a:pt x="19449" y="23504"/>
                  </a:lnTo>
                  <a:lnTo>
                    <a:pt x="19399" y="23529"/>
                  </a:lnTo>
                  <a:lnTo>
                    <a:pt x="19274" y="23529"/>
                  </a:lnTo>
                  <a:lnTo>
                    <a:pt x="19199" y="23555"/>
                  </a:lnTo>
                  <a:lnTo>
                    <a:pt x="19124" y="23555"/>
                  </a:lnTo>
                  <a:lnTo>
                    <a:pt x="19073" y="23580"/>
                  </a:lnTo>
                  <a:lnTo>
                    <a:pt x="18848" y="23580"/>
                  </a:lnTo>
                  <a:lnTo>
                    <a:pt x="18798" y="23605"/>
                  </a:lnTo>
                  <a:lnTo>
                    <a:pt x="18572" y="23605"/>
                  </a:lnTo>
                  <a:lnTo>
                    <a:pt x="18522" y="23630"/>
                  </a:lnTo>
                  <a:lnTo>
                    <a:pt x="17294" y="23630"/>
                  </a:lnTo>
                  <a:lnTo>
                    <a:pt x="17244" y="23605"/>
                  </a:lnTo>
                  <a:lnTo>
                    <a:pt x="16968" y="23605"/>
                  </a:lnTo>
                  <a:lnTo>
                    <a:pt x="16893" y="23580"/>
                  </a:lnTo>
                  <a:lnTo>
                    <a:pt x="16718" y="23580"/>
                  </a:lnTo>
                  <a:lnTo>
                    <a:pt x="16642" y="23555"/>
                  </a:lnTo>
                  <a:lnTo>
                    <a:pt x="16517" y="23555"/>
                  </a:lnTo>
                  <a:lnTo>
                    <a:pt x="16442" y="23529"/>
                  </a:lnTo>
                  <a:lnTo>
                    <a:pt x="16367" y="23529"/>
                  </a:lnTo>
                  <a:lnTo>
                    <a:pt x="16317" y="23504"/>
                  </a:lnTo>
                  <a:lnTo>
                    <a:pt x="16191" y="23504"/>
                  </a:lnTo>
                  <a:lnTo>
                    <a:pt x="16116" y="23479"/>
                  </a:lnTo>
                  <a:lnTo>
                    <a:pt x="16041" y="23479"/>
                  </a:lnTo>
                  <a:lnTo>
                    <a:pt x="15991" y="23454"/>
                  </a:lnTo>
                  <a:lnTo>
                    <a:pt x="15916" y="23454"/>
                  </a:lnTo>
                  <a:lnTo>
                    <a:pt x="15865" y="23429"/>
                  </a:lnTo>
                  <a:lnTo>
                    <a:pt x="15790" y="23429"/>
                  </a:lnTo>
                  <a:lnTo>
                    <a:pt x="15715" y="23404"/>
                  </a:lnTo>
                  <a:lnTo>
                    <a:pt x="15665" y="23404"/>
                  </a:lnTo>
                  <a:lnTo>
                    <a:pt x="15590" y="23379"/>
                  </a:lnTo>
                  <a:lnTo>
                    <a:pt x="15464" y="23354"/>
                  </a:lnTo>
                  <a:lnTo>
                    <a:pt x="15339" y="23329"/>
                  </a:lnTo>
                  <a:lnTo>
                    <a:pt x="15214" y="23304"/>
                  </a:lnTo>
                  <a:lnTo>
                    <a:pt x="15088" y="23279"/>
                  </a:lnTo>
                  <a:lnTo>
                    <a:pt x="14963" y="23229"/>
                  </a:lnTo>
                  <a:lnTo>
                    <a:pt x="14813" y="23204"/>
                  </a:lnTo>
                  <a:lnTo>
                    <a:pt x="14687" y="23179"/>
                  </a:lnTo>
                  <a:lnTo>
                    <a:pt x="14562" y="23128"/>
                  </a:lnTo>
                  <a:lnTo>
                    <a:pt x="14437" y="23103"/>
                  </a:lnTo>
                  <a:lnTo>
                    <a:pt x="14312" y="23053"/>
                  </a:lnTo>
                  <a:lnTo>
                    <a:pt x="14186" y="23028"/>
                  </a:lnTo>
                  <a:lnTo>
                    <a:pt x="14061" y="22978"/>
                  </a:lnTo>
                  <a:lnTo>
                    <a:pt x="13936" y="22953"/>
                  </a:lnTo>
                  <a:lnTo>
                    <a:pt x="13810" y="22903"/>
                  </a:lnTo>
                  <a:lnTo>
                    <a:pt x="13685" y="22853"/>
                  </a:lnTo>
                  <a:lnTo>
                    <a:pt x="13560" y="22828"/>
                  </a:lnTo>
                  <a:lnTo>
                    <a:pt x="13434" y="22778"/>
                  </a:lnTo>
                  <a:lnTo>
                    <a:pt x="13309" y="22727"/>
                  </a:lnTo>
                  <a:lnTo>
                    <a:pt x="13184" y="22702"/>
                  </a:lnTo>
                  <a:lnTo>
                    <a:pt x="13058" y="22652"/>
                  </a:lnTo>
                  <a:lnTo>
                    <a:pt x="13008" y="22627"/>
                  </a:lnTo>
                  <a:lnTo>
                    <a:pt x="12933" y="22602"/>
                  </a:lnTo>
                  <a:lnTo>
                    <a:pt x="12808" y="22552"/>
                  </a:lnTo>
                  <a:lnTo>
                    <a:pt x="12682" y="22502"/>
                  </a:lnTo>
                  <a:lnTo>
                    <a:pt x="12557" y="22452"/>
                  </a:lnTo>
                  <a:lnTo>
                    <a:pt x="12432" y="22402"/>
                  </a:lnTo>
                  <a:lnTo>
                    <a:pt x="12181" y="22301"/>
                  </a:lnTo>
                  <a:lnTo>
                    <a:pt x="11956" y="22201"/>
                  </a:lnTo>
                  <a:lnTo>
                    <a:pt x="11705" y="22101"/>
                  </a:lnTo>
                  <a:lnTo>
                    <a:pt x="11204" y="21900"/>
                  </a:lnTo>
                  <a:lnTo>
                    <a:pt x="10978" y="21800"/>
                  </a:lnTo>
                  <a:lnTo>
                    <a:pt x="10728" y="21700"/>
                  </a:lnTo>
                  <a:lnTo>
                    <a:pt x="10477" y="21625"/>
                  </a:lnTo>
                  <a:lnTo>
                    <a:pt x="10251" y="21524"/>
                  </a:lnTo>
                  <a:lnTo>
                    <a:pt x="10126" y="21474"/>
                  </a:lnTo>
                  <a:lnTo>
                    <a:pt x="10001" y="21424"/>
                  </a:lnTo>
                  <a:lnTo>
                    <a:pt x="9875" y="21374"/>
                  </a:lnTo>
                  <a:lnTo>
                    <a:pt x="9750" y="21324"/>
                  </a:lnTo>
                  <a:lnTo>
                    <a:pt x="9625" y="21274"/>
                  </a:lnTo>
                  <a:lnTo>
                    <a:pt x="9499" y="21224"/>
                  </a:lnTo>
                  <a:lnTo>
                    <a:pt x="9399" y="21174"/>
                  </a:lnTo>
                  <a:lnTo>
                    <a:pt x="9274" y="21149"/>
                  </a:lnTo>
                  <a:lnTo>
                    <a:pt x="9149" y="21098"/>
                  </a:lnTo>
                  <a:lnTo>
                    <a:pt x="9023" y="21048"/>
                  </a:lnTo>
                  <a:lnTo>
                    <a:pt x="8898" y="20998"/>
                  </a:lnTo>
                  <a:lnTo>
                    <a:pt x="8798" y="20973"/>
                  </a:lnTo>
                  <a:lnTo>
                    <a:pt x="8773" y="20973"/>
                  </a:lnTo>
                  <a:lnTo>
                    <a:pt x="8672" y="20923"/>
                  </a:lnTo>
                  <a:lnTo>
                    <a:pt x="8547" y="20873"/>
                  </a:lnTo>
                  <a:lnTo>
                    <a:pt x="8422" y="20848"/>
                  </a:lnTo>
                  <a:lnTo>
                    <a:pt x="8296" y="20798"/>
                  </a:lnTo>
                  <a:lnTo>
                    <a:pt x="8171" y="20748"/>
                  </a:lnTo>
                  <a:lnTo>
                    <a:pt x="8046" y="20722"/>
                  </a:lnTo>
                  <a:lnTo>
                    <a:pt x="7920" y="20672"/>
                  </a:lnTo>
                  <a:lnTo>
                    <a:pt x="7820" y="20647"/>
                  </a:lnTo>
                  <a:lnTo>
                    <a:pt x="7695" y="20597"/>
                  </a:lnTo>
                  <a:lnTo>
                    <a:pt x="7570" y="20572"/>
                  </a:lnTo>
                  <a:lnTo>
                    <a:pt x="7444" y="20547"/>
                  </a:lnTo>
                  <a:lnTo>
                    <a:pt x="7319" y="20497"/>
                  </a:lnTo>
                  <a:lnTo>
                    <a:pt x="7194" y="20472"/>
                  </a:lnTo>
                  <a:lnTo>
                    <a:pt x="7068" y="20447"/>
                  </a:lnTo>
                  <a:lnTo>
                    <a:pt x="7018" y="20422"/>
                  </a:lnTo>
                  <a:lnTo>
                    <a:pt x="6943" y="20422"/>
                  </a:lnTo>
                  <a:lnTo>
                    <a:pt x="6893" y="20397"/>
                  </a:lnTo>
                  <a:lnTo>
                    <a:pt x="6818" y="20372"/>
                  </a:lnTo>
                  <a:lnTo>
                    <a:pt x="6768" y="20372"/>
                  </a:lnTo>
                  <a:lnTo>
                    <a:pt x="6717" y="20347"/>
                  </a:lnTo>
                  <a:lnTo>
                    <a:pt x="6642" y="20347"/>
                  </a:lnTo>
                  <a:lnTo>
                    <a:pt x="6592" y="20321"/>
                  </a:lnTo>
                  <a:lnTo>
                    <a:pt x="6517" y="20321"/>
                  </a:lnTo>
                  <a:lnTo>
                    <a:pt x="6467" y="20296"/>
                  </a:lnTo>
                  <a:lnTo>
                    <a:pt x="6392" y="20296"/>
                  </a:lnTo>
                  <a:lnTo>
                    <a:pt x="6342" y="20271"/>
                  </a:lnTo>
                  <a:lnTo>
                    <a:pt x="6266" y="20271"/>
                  </a:lnTo>
                  <a:lnTo>
                    <a:pt x="6216" y="20246"/>
                  </a:lnTo>
                  <a:lnTo>
                    <a:pt x="6091" y="20246"/>
                  </a:lnTo>
                  <a:lnTo>
                    <a:pt x="6016" y="20221"/>
                  </a:lnTo>
                  <a:lnTo>
                    <a:pt x="5890" y="20221"/>
                  </a:lnTo>
                  <a:lnTo>
                    <a:pt x="5840" y="20196"/>
                  </a:lnTo>
                  <a:lnTo>
                    <a:pt x="5715" y="20196"/>
                  </a:lnTo>
                  <a:lnTo>
                    <a:pt x="5640" y="20171"/>
                  </a:lnTo>
                  <a:lnTo>
                    <a:pt x="5514" y="20171"/>
                  </a:lnTo>
                  <a:lnTo>
                    <a:pt x="5464" y="20146"/>
                  </a:lnTo>
                  <a:lnTo>
                    <a:pt x="5214" y="20146"/>
                  </a:lnTo>
                  <a:lnTo>
                    <a:pt x="5139" y="20121"/>
                  </a:lnTo>
                  <a:lnTo>
                    <a:pt x="3986" y="20121"/>
                  </a:lnTo>
                  <a:lnTo>
                    <a:pt x="3910" y="20146"/>
                  </a:lnTo>
                  <a:lnTo>
                    <a:pt x="3610" y="20146"/>
                  </a:lnTo>
                  <a:lnTo>
                    <a:pt x="3459" y="20171"/>
                  </a:lnTo>
                  <a:lnTo>
                    <a:pt x="3284" y="20171"/>
                  </a:lnTo>
                  <a:lnTo>
                    <a:pt x="3108" y="20196"/>
                  </a:lnTo>
                  <a:lnTo>
                    <a:pt x="2933" y="20196"/>
                  </a:lnTo>
                  <a:lnTo>
                    <a:pt x="2858" y="20221"/>
                  </a:lnTo>
                  <a:lnTo>
                    <a:pt x="2682" y="20221"/>
                  </a:lnTo>
                  <a:lnTo>
                    <a:pt x="2607" y="20246"/>
                  </a:lnTo>
                  <a:lnTo>
                    <a:pt x="2507" y="20246"/>
                  </a:lnTo>
                  <a:lnTo>
                    <a:pt x="2432" y="20271"/>
                  </a:lnTo>
                  <a:lnTo>
                    <a:pt x="2256" y="20271"/>
                  </a:lnTo>
                  <a:lnTo>
                    <a:pt x="2181" y="20296"/>
                  </a:lnTo>
                  <a:lnTo>
                    <a:pt x="2081" y="20296"/>
                  </a:lnTo>
                  <a:lnTo>
                    <a:pt x="2006" y="20321"/>
                  </a:lnTo>
                  <a:lnTo>
                    <a:pt x="1905" y="20347"/>
                  </a:lnTo>
                  <a:lnTo>
                    <a:pt x="1830" y="20347"/>
                  </a:lnTo>
                  <a:lnTo>
                    <a:pt x="1755" y="20372"/>
                  </a:lnTo>
                  <a:lnTo>
                    <a:pt x="1655" y="20372"/>
                  </a:lnTo>
                  <a:lnTo>
                    <a:pt x="1580" y="20397"/>
                  </a:lnTo>
                  <a:lnTo>
                    <a:pt x="1504" y="20422"/>
                  </a:lnTo>
                  <a:lnTo>
                    <a:pt x="1404" y="20422"/>
                  </a:lnTo>
                  <a:lnTo>
                    <a:pt x="1329" y="20447"/>
                  </a:lnTo>
                  <a:lnTo>
                    <a:pt x="1254" y="20472"/>
                  </a:lnTo>
                  <a:lnTo>
                    <a:pt x="1154" y="20497"/>
                  </a:lnTo>
                  <a:lnTo>
                    <a:pt x="1078" y="20522"/>
                  </a:lnTo>
                  <a:lnTo>
                    <a:pt x="1003" y="20547"/>
                  </a:lnTo>
                  <a:lnTo>
                    <a:pt x="928" y="20547"/>
                  </a:lnTo>
                  <a:lnTo>
                    <a:pt x="853" y="20572"/>
                  </a:lnTo>
                  <a:lnTo>
                    <a:pt x="753" y="20597"/>
                  </a:lnTo>
                  <a:lnTo>
                    <a:pt x="677" y="20622"/>
                  </a:lnTo>
                  <a:lnTo>
                    <a:pt x="602" y="20672"/>
                  </a:lnTo>
                  <a:lnTo>
                    <a:pt x="527" y="20697"/>
                  </a:lnTo>
                  <a:lnTo>
                    <a:pt x="452" y="20722"/>
                  </a:lnTo>
                  <a:lnTo>
                    <a:pt x="377" y="20748"/>
                  </a:lnTo>
                  <a:lnTo>
                    <a:pt x="276" y="20773"/>
                  </a:lnTo>
                  <a:lnTo>
                    <a:pt x="251" y="20798"/>
                  </a:lnTo>
                  <a:lnTo>
                    <a:pt x="201" y="20823"/>
                  </a:lnTo>
                  <a:lnTo>
                    <a:pt x="176" y="20823"/>
                  </a:lnTo>
                  <a:lnTo>
                    <a:pt x="126" y="20848"/>
                  </a:lnTo>
                  <a:lnTo>
                    <a:pt x="101" y="20873"/>
                  </a:lnTo>
                  <a:lnTo>
                    <a:pt x="51" y="20873"/>
                  </a:lnTo>
                  <a:lnTo>
                    <a:pt x="26" y="20898"/>
                  </a:lnTo>
                  <a:lnTo>
                    <a:pt x="1" y="20898"/>
                  </a:lnTo>
                  <a:cubicBezTo>
                    <a:pt x="1" y="21575"/>
                    <a:pt x="26" y="22251"/>
                    <a:pt x="76" y="22928"/>
                  </a:cubicBezTo>
                  <a:lnTo>
                    <a:pt x="151" y="22878"/>
                  </a:lnTo>
                  <a:lnTo>
                    <a:pt x="251" y="22828"/>
                  </a:lnTo>
                  <a:lnTo>
                    <a:pt x="377" y="22803"/>
                  </a:lnTo>
                  <a:lnTo>
                    <a:pt x="477" y="22753"/>
                  </a:lnTo>
                  <a:lnTo>
                    <a:pt x="577" y="22727"/>
                  </a:lnTo>
                  <a:lnTo>
                    <a:pt x="677" y="22677"/>
                  </a:lnTo>
                  <a:lnTo>
                    <a:pt x="778" y="22627"/>
                  </a:lnTo>
                  <a:lnTo>
                    <a:pt x="878" y="22602"/>
                  </a:lnTo>
                  <a:lnTo>
                    <a:pt x="978" y="22577"/>
                  </a:lnTo>
                  <a:lnTo>
                    <a:pt x="1078" y="22527"/>
                  </a:lnTo>
                  <a:lnTo>
                    <a:pt x="1179" y="22502"/>
                  </a:lnTo>
                  <a:lnTo>
                    <a:pt x="1279" y="22452"/>
                  </a:lnTo>
                  <a:lnTo>
                    <a:pt x="1404" y="22427"/>
                  </a:lnTo>
                  <a:lnTo>
                    <a:pt x="1504" y="22402"/>
                  </a:lnTo>
                  <a:lnTo>
                    <a:pt x="1605" y="22377"/>
                  </a:lnTo>
                  <a:lnTo>
                    <a:pt x="1705" y="22326"/>
                  </a:lnTo>
                  <a:lnTo>
                    <a:pt x="1805" y="22301"/>
                  </a:lnTo>
                  <a:lnTo>
                    <a:pt x="1905" y="22276"/>
                  </a:lnTo>
                  <a:lnTo>
                    <a:pt x="2006" y="22251"/>
                  </a:lnTo>
                  <a:lnTo>
                    <a:pt x="2131" y="22226"/>
                  </a:lnTo>
                  <a:lnTo>
                    <a:pt x="2231" y="22201"/>
                  </a:lnTo>
                  <a:lnTo>
                    <a:pt x="2331" y="22176"/>
                  </a:lnTo>
                  <a:lnTo>
                    <a:pt x="2432" y="22151"/>
                  </a:lnTo>
                  <a:lnTo>
                    <a:pt x="2532" y="22126"/>
                  </a:lnTo>
                  <a:lnTo>
                    <a:pt x="2632" y="22101"/>
                  </a:lnTo>
                  <a:lnTo>
                    <a:pt x="2758" y="22076"/>
                  </a:lnTo>
                  <a:lnTo>
                    <a:pt x="2858" y="22076"/>
                  </a:lnTo>
                  <a:lnTo>
                    <a:pt x="2958" y="22051"/>
                  </a:lnTo>
                  <a:lnTo>
                    <a:pt x="3058" y="22026"/>
                  </a:lnTo>
                  <a:lnTo>
                    <a:pt x="3184" y="22001"/>
                  </a:lnTo>
                  <a:lnTo>
                    <a:pt x="3284" y="22001"/>
                  </a:lnTo>
                  <a:lnTo>
                    <a:pt x="3384" y="21976"/>
                  </a:lnTo>
                  <a:lnTo>
                    <a:pt x="3484" y="21976"/>
                  </a:lnTo>
                  <a:lnTo>
                    <a:pt x="3585" y="21951"/>
                  </a:lnTo>
                  <a:lnTo>
                    <a:pt x="3710" y="21925"/>
                  </a:lnTo>
                  <a:lnTo>
                    <a:pt x="3810" y="21925"/>
                  </a:lnTo>
                  <a:lnTo>
                    <a:pt x="3910" y="21900"/>
                  </a:lnTo>
                  <a:lnTo>
                    <a:pt x="4136" y="21900"/>
                  </a:lnTo>
                  <a:lnTo>
                    <a:pt x="4236" y="21875"/>
                  </a:lnTo>
                  <a:lnTo>
                    <a:pt x="4462" y="21875"/>
                  </a:lnTo>
                  <a:lnTo>
                    <a:pt x="4562" y="21850"/>
                  </a:lnTo>
                  <a:lnTo>
                    <a:pt x="4888" y="21850"/>
                  </a:lnTo>
                  <a:lnTo>
                    <a:pt x="5013" y="21825"/>
                  </a:lnTo>
                  <a:lnTo>
                    <a:pt x="5991" y="21825"/>
                  </a:lnTo>
                  <a:lnTo>
                    <a:pt x="6066" y="21850"/>
                  </a:lnTo>
                  <a:lnTo>
                    <a:pt x="6342" y="21850"/>
                  </a:lnTo>
                  <a:lnTo>
                    <a:pt x="6417" y="21875"/>
                  </a:lnTo>
                  <a:lnTo>
                    <a:pt x="6592" y="21875"/>
                  </a:lnTo>
                  <a:lnTo>
                    <a:pt x="6667" y="21900"/>
                  </a:lnTo>
                  <a:lnTo>
                    <a:pt x="6843" y="21900"/>
                  </a:lnTo>
                  <a:lnTo>
                    <a:pt x="6918" y="21925"/>
                  </a:lnTo>
                  <a:lnTo>
                    <a:pt x="6993" y="21925"/>
                  </a:lnTo>
                  <a:lnTo>
                    <a:pt x="7093" y="21951"/>
                  </a:lnTo>
                  <a:lnTo>
                    <a:pt x="7169" y="21951"/>
                  </a:lnTo>
                  <a:lnTo>
                    <a:pt x="7244" y="21976"/>
                  </a:lnTo>
                  <a:lnTo>
                    <a:pt x="7344" y="22001"/>
                  </a:lnTo>
                  <a:lnTo>
                    <a:pt x="7419" y="22001"/>
                  </a:lnTo>
                  <a:lnTo>
                    <a:pt x="7494" y="22026"/>
                  </a:lnTo>
                  <a:lnTo>
                    <a:pt x="7570" y="22026"/>
                  </a:lnTo>
                  <a:lnTo>
                    <a:pt x="7670" y="22051"/>
                  </a:lnTo>
                  <a:lnTo>
                    <a:pt x="7745" y="22076"/>
                  </a:lnTo>
                  <a:lnTo>
                    <a:pt x="7820" y="22076"/>
                  </a:lnTo>
                  <a:lnTo>
                    <a:pt x="7895" y="22101"/>
                  </a:lnTo>
                  <a:lnTo>
                    <a:pt x="7971" y="22126"/>
                  </a:lnTo>
                  <a:lnTo>
                    <a:pt x="8071" y="22151"/>
                  </a:lnTo>
                  <a:lnTo>
                    <a:pt x="8146" y="22151"/>
                  </a:lnTo>
                  <a:lnTo>
                    <a:pt x="8221" y="22176"/>
                  </a:lnTo>
                  <a:lnTo>
                    <a:pt x="8296" y="22201"/>
                  </a:lnTo>
                  <a:lnTo>
                    <a:pt x="8372" y="22226"/>
                  </a:lnTo>
                  <a:lnTo>
                    <a:pt x="8447" y="22251"/>
                  </a:lnTo>
                  <a:lnTo>
                    <a:pt x="8547" y="22251"/>
                  </a:lnTo>
                  <a:lnTo>
                    <a:pt x="8622" y="22276"/>
                  </a:lnTo>
                  <a:lnTo>
                    <a:pt x="8697" y="22301"/>
                  </a:lnTo>
                  <a:lnTo>
                    <a:pt x="8773" y="22326"/>
                  </a:lnTo>
                  <a:lnTo>
                    <a:pt x="8848" y="22352"/>
                  </a:lnTo>
                  <a:lnTo>
                    <a:pt x="8923" y="22377"/>
                  </a:lnTo>
                  <a:lnTo>
                    <a:pt x="8998" y="22402"/>
                  </a:lnTo>
                  <a:lnTo>
                    <a:pt x="9073" y="22427"/>
                  </a:lnTo>
                  <a:lnTo>
                    <a:pt x="9174" y="22452"/>
                  </a:lnTo>
                  <a:lnTo>
                    <a:pt x="9249" y="22477"/>
                  </a:lnTo>
                  <a:lnTo>
                    <a:pt x="9324" y="22502"/>
                  </a:lnTo>
                  <a:lnTo>
                    <a:pt x="9399" y="22527"/>
                  </a:lnTo>
                  <a:lnTo>
                    <a:pt x="9550" y="22577"/>
                  </a:lnTo>
                  <a:lnTo>
                    <a:pt x="9700" y="22627"/>
                  </a:lnTo>
                  <a:lnTo>
                    <a:pt x="9850" y="22677"/>
                  </a:lnTo>
                  <a:lnTo>
                    <a:pt x="10001" y="22727"/>
                  </a:lnTo>
                  <a:lnTo>
                    <a:pt x="10151" y="22778"/>
                  </a:lnTo>
                  <a:lnTo>
                    <a:pt x="10301" y="22853"/>
                  </a:lnTo>
                  <a:lnTo>
                    <a:pt x="10402" y="22878"/>
                  </a:lnTo>
                  <a:lnTo>
                    <a:pt x="10452" y="22903"/>
                  </a:lnTo>
                  <a:lnTo>
                    <a:pt x="10602" y="22978"/>
                  </a:lnTo>
                  <a:lnTo>
                    <a:pt x="10753" y="23028"/>
                  </a:lnTo>
                  <a:lnTo>
                    <a:pt x="10878" y="23103"/>
                  </a:lnTo>
                  <a:lnTo>
                    <a:pt x="11028" y="23154"/>
                  </a:lnTo>
                  <a:lnTo>
                    <a:pt x="11179" y="23229"/>
                  </a:lnTo>
                  <a:lnTo>
                    <a:pt x="11329" y="23304"/>
                  </a:lnTo>
                  <a:lnTo>
                    <a:pt x="11605" y="23429"/>
                  </a:lnTo>
                  <a:lnTo>
                    <a:pt x="11880" y="23555"/>
                  </a:lnTo>
                  <a:lnTo>
                    <a:pt x="12181" y="23680"/>
                  </a:lnTo>
                  <a:lnTo>
                    <a:pt x="12457" y="23805"/>
                  </a:lnTo>
                  <a:lnTo>
                    <a:pt x="12607" y="23880"/>
                  </a:lnTo>
                  <a:lnTo>
                    <a:pt x="12733" y="23930"/>
                  </a:lnTo>
                  <a:lnTo>
                    <a:pt x="12883" y="24006"/>
                  </a:lnTo>
                  <a:lnTo>
                    <a:pt x="13008" y="24056"/>
                  </a:lnTo>
                  <a:lnTo>
                    <a:pt x="13159" y="24131"/>
                  </a:lnTo>
                  <a:lnTo>
                    <a:pt x="13309" y="24181"/>
                  </a:lnTo>
                  <a:lnTo>
                    <a:pt x="13434" y="24256"/>
                  </a:lnTo>
                  <a:lnTo>
                    <a:pt x="13459" y="24256"/>
                  </a:lnTo>
                  <a:lnTo>
                    <a:pt x="13585" y="24306"/>
                  </a:lnTo>
                  <a:lnTo>
                    <a:pt x="13710" y="24382"/>
                  </a:lnTo>
                  <a:lnTo>
                    <a:pt x="13860" y="24457"/>
                  </a:lnTo>
                  <a:lnTo>
                    <a:pt x="13986" y="24507"/>
                  </a:lnTo>
                  <a:lnTo>
                    <a:pt x="14136" y="24582"/>
                  </a:lnTo>
                  <a:lnTo>
                    <a:pt x="14186" y="24607"/>
                  </a:lnTo>
                  <a:lnTo>
                    <a:pt x="14261" y="24632"/>
                  </a:lnTo>
                  <a:lnTo>
                    <a:pt x="14337" y="24657"/>
                  </a:lnTo>
                  <a:lnTo>
                    <a:pt x="14412" y="24682"/>
                  </a:lnTo>
                  <a:lnTo>
                    <a:pt x="14487" y="24733"/>
                  </a:lnTo>
                  <a:lnTo>
                    <a:pt x="14537" y="24758"/>
                  </a:lnTo>
                  <a:lnTo>
                    <a:pt x="14612" y="24783"/>
                  </a:lnTo>
                  <a:lnTo>
                    <a:pt x="14687" y="24808"/>
                  </a:lnTo>
                  <a:lnTo>
                    <a:pt x="14763" y="24833"/>
                  </a:lnTo>
                  <a:lnTo>
                    <a:pt x="14813" y="24858"/>
                  </a:lnTo>
                  <a:lnTo>
                    <a:pt x="14888" y="24883"/>
                  </a:lnTo>
                  <a:lnTo>
                    <a:pt x="14963" y="24908"/>
                  </a:lnTo>
                  <a:lnTo>
                    <a:pt x="15038" y="24933"/>
                  </a:lnTo>
                  <a:lnTo>
                    <a:pt x="15114" y="24958"/>
                  </a:lnTo>
                  <a:lnTo>
                    <a:pt x="15164" y="24983"/>
                  </a:lnTo>
                  <a:lnTo>
                    <a:pt x="15239" y="25008"/>
                  </a:lnTo>
                  <a:lnTo>
                    <a:pt x="15314" y="25033"/>
                  </a:lnTo>
                  <a:lnTo>
                    <a:pt x="15389" y="25058"/>
                  </a:lnTo>
                  <a:lnTo>
                    <a:pt x="15464" y="25083"/>
                  </a:lnTo>
                  <a:lnTo>
                    <a:pt x="15540" y="25108"/>
                  </a:lnTo>
                  <a:lnTo>
                    <a:pt x="15615" y="25134"/>
                  </a:lnTo>
                  <a:lnTo>
                    <a:pt x="15665" y="25159"/>
                  </a:lnTo>
                  <a:lnTo>
                    <a:pt x="15740" y="25184"/>
                  </a:lnTo>
                  <a:lnTo>
                    <a:pt x="15815" y="25209"/>
                  </a:lnTo>
                  <a:lnTo>
                    <a:pt x="15916" y="25234"/>
                  </a:lnTo>
                  <a:lnTo>
                    <a:pt x="16016" y="25259"/>
                  </a:lnTo>
                  <a:lnTo>
                    <a:pt x="16091" y="25284"/>
                  </a:lnTo>
                  <a:lnTo>
                    <a:pt x="16191" y="25309"/>
                  </a:lnTo>
                  <a:lnTo>
                    <a:pt x="16291" y="25334"/>
                  </a:lnTo>
                  <a:lnTo>
                    <a:pt x="16392" y="25359"/>
                  </a:lnTo>
                  <a:lnTo>
                    <a:pt x="16467" y="25384"/>
                  </a:lnTo>
                  <a:lnTo>
                    <a:pt x="16567" y="25384"/>
                  </a:lnTo>
                  <a:lnTo>
                    <a:pt x="16667" y="25409"/>
                  </a:lnTo>
                  <a:lnTo>
                    <a:pt x="16743" y="25434"/>
                  </a:lnTo>
                  <a:lnTo>
                    <a:pt x="16843" y="25459"/>
                  </a:lnTo>
                  <a:lnTo>
                    <a:pt x="16943" y="25484"/>
                  </a:lnTo>
                  <a:lnTo>
                    <a:pt x="17043" y="25509"/>
                  </a:lnTo>
                  <a:lnTo>
                    <a:pt x="17119" y="25509"/>
                  </a:lnTo>
                  <a:lnTo>
                    <a:pt x="17219" y="25535"/>
                  </a:lnTo>
                  <a:lnTo>
                    <a:pt x="17319" y="25560"/>
                  </a:lnTo>
                  <a:lnTo>
                    <a:pt x="17419" y="25560"/>
                  </a:lnTo>
                  <a:lnTo>
                    <a:pt x="17520" y="25585"/>
                  </a:lnTo>
                  <a:lnTo>
                    <a:pt x="17595" y="25610"/>
                  </a:lnTo>
                  <a:lnTo>
                    <a:pt x="17695" y="25610"/>
                  </a:lnTo>
                  <a:lnTo>
                    <a:pt x="17795" y="25635"/>
                  </a:lnTo>
                  <a:lnTo>
                    <a:pt x="17895" y="25635"/>
                  </a:lnTo>
                  <a:lnTo>
                    <a:pt x="17971" y="25660"/>
                  </a:lnTo>
                  <a:lnTo>
                    <a:pt x="18071" y="25685"/>
                  </a:lnTo>
                  <a:lnTo>
                    <a:pt x="18271" y="25685"/>
                  </a:lnTo>
                  <a:lnTo>
                    <a:pt x="18372" y="25710"/>
                  </a:lnTo>
                  <a:lnTo>
                    <a:pt x="18447" y="25710"/>
                  </a:lnTo>
                  <a:lnTo>
                    <a:pt x="18547" y="25735"/>
                  </a:lnTo>
                  <a:lnTo>
                    <a:pt x="18848" y="25735"/>
                  </a:lnTo>
                  <a:lnTo>
                    <a:pt x="18923" y="25760"/>
                  </a:lnTo>
                  <a:lnTo>
                    <a:pt x="19700" y="25760"/>
                  </a:lnTo>
                  <a:lnTo>
                    <a:pt x="19800" y="25735"/>
                  </a:lnTo>
                  <a:lnTo>
                    <a:pt x="20176" y="25735"/>
                  </a:lnTo>
                  <a:lnTo>
                    <a:pt x="20276" y="25710"/>
                  </a:lnTo>
                  <a:lnTo>
                    <a:pt x="20552" y="25710"/>
                  </a:lnTo>
                  <a:lnTo>
                    <a:pt x="20652" y="25685"/>
                  </a:lnTo>
                  <a:lnTo>
                    <a:pt x="20753" y="25685"/>
                  </a:lnTo>
                  <a:lnTo>
                    <a:pt x="20853" y="25660"/>
                  </a:lnTo>
                  <a:lnTo>
                    <a:pt x="20953" y="25660"/>
                  </a:lnTo>
                  <a:lnTo>
                    <a:pt x="21028" y="25635"/>
                  </a:lnTo>
                  <a:lnTo>
                    <a:pt x="21129" y="25635"/>
                  </a:lnTo>
                  <a:lnTo>
                    <a:pt x="21229" y="25610"/>
                  </a:lnTo>
                  <a:lnTo>
                    <a:pt x="21329" y="25610"/>
                  </a:lnTo>
                  <a:lnTo>
                    <a:pt x="21429" y="25585"/>
                  </a:lnTo>
                  <a:lnTo>
                    <a:pt x="21505" y="25585"/>
                  </a:lnTo>
                  <a:lnTo>
                    <a:pt x="21605" y="25560"/>
                  </a:lnTo>
                  <a:lnTo>
                    <a:pt x="21705" y="25535"/>
                  </a:lnTo>
                  <a:lnTo>
                    <a:pt x="21805" y="25535"/>
                  </a:lnTo>
                  <a:lnTo>
                    <a:pt x="21906" y="25509"/>
                  </a:lnTo>
                  <a:lnTo>
                    <a:pt x="21981" y="25484"/>
                  </a:lnTo>
                  <a:lnTo>
                    <a:pt x="22056" y="25459"/>
                  </a:lnTo>
                  <a:lnTo>
                    <a:pt x="22131" y="25459"/>
                  </a:lnTo>
                  <a:lnTo>
                    <a:pt x="22206" y="25434"/>
                  </a:lnTo>
                  <a:lnTo>
                    <a:pt x="22281" y="25409"/>
                  </a:lnTo>
                  <a:lnTo>
                    <a:pt x="22357" y="25384"/>
                  </a:lnTo>
                  <a:lnTo>
                    <a:pt x="22432" y="25384"/>
                  </a:lnTo>
                  <a:lnTo>
                    <a:pt x="22507" y="25359"/>
                  </a:lnTo>
                  <a:lnTo>
                    <a:pt x="22557" y="25334"/>
                  </a:lnTo>
                  <a:lnTo>
                    <a:pt x="22632" y="25309"/>
                  </a:lnTo>
                  <a:lnTo>
                    <a:pt x="22708" y="25284"/>
                  </a:lnTo>
                  <a:lnTo>
                    <a:pt x="22783" y="25259"/>
                  </a:lnTo>
                  <a:lnTo>
                    <a:pt x="22858" y="25234"/>
                  </a:lnTo>
                  <a:lnTo>
                    <a:pt x="22933" y="25184"/>
                  </a:lnTo>
                  <a:lnTo>
                    <a:pt x="22983" y="25159"/>
                  </a:lnTo>
                  <a:lnTo>
                    <a:pt x="23058" y="25134"/>
                  </a:lnTo>
                  <a:lnTo>
                    <a:pt x="23134" y="25108"/>
                  </a:lnTo>
                  <a:lnTo>
                    <a:pt x="23184" y="25083"/>
                  </a:lnTo>
                  <a:lnTo>
                    <a:pt x="23259" y="25033"/>
                  </a:lnTo>
                  <a:lnTo>
                    <a:pt x="23284" y="25033"/>
                  </a:lnTo>
                  <a:lnTo>
                    <a:pt x="23334" y="25008"/>
                  </a:lnTo>
                  <a:lnTo>
                    <a:pt x="23359" y="24983"/>
                  </a:lnTo>
                  <a:lnTo>
                    <a:pt x="23384" y="24958"/>
                  </a:lnTo>
                  <a:lnTo>
                    <a:pt x="23434" y="24958"/>
                  </a:lnTo>
                  <a:lnTo>
                    <a:pt x="23459" y="24933"/>
                  </a:lnTo>
                  <a:lnTo>
                    <a:pt x="23484" y="24908"/>
                  </a:lnTo>
                  <a:lnTo>
                    <a:pt x="23510" y="24908"/>
                  </a:lnTo>
                  <a:lnTo>
                    <a:pt x="23560" y="24883"/>
                  </a:lnTo>
                  <a:lnTo>
                    <a:pt x="23585" y="24858"/>
                  </a:lnTo>
                  <a:lnTo>
                    <a:pt x="23610" y="24833"/>
                  </a:lnTo>
                  <a:lnTo>
                    <a:pt x="23635" y="24808"/>
                  </a:lnTo>
                  <a:lnTo>
                    <a:pt x="23660" y="24808"/>
                  </a:lnTo>
                  <a:lnTo>
                    <a:pt x="23710" y="24783"/>
                  </a:lnTo>
                  <a:lnTo>
                    <a:pt x="23735" y="24758"/>
                  </a:lnTo>
                  <a:lnTo>
                    <a:pt x="23760" y="24733"/>
                  </a:lnTo>
                  <a:lnTo>
                    <a:pt x="23785" y="24707"/>
                  </a:lnTo>
                  <a:lnTo>
                    <a:pt x="23810" y="24707"/>
                  </a:lnTo>
                  <a:lnTo>
                    <a:pt x="23860" y="24682"/>
                  </a:lnTo>
                  <a:lnTo>
                    <a:pt x="23885" y="24657"/>
                  </a:lnTo>
                  <a:lnTo>
                    <a:pt x="23911" y="24632"/>
                  </a:lnTo>
                  <a:lnTo>
                    <a:pt x="23936" y="24607"/>
                  </a:lnTo>
                  <a:lnTo>
                    <a:pt x="23961" y="24582"/>
                  </a:lnTo>
                  <a:lnTo>
                    <a:pt x="23986" y="24557"/>
                  </a:lnTo>
                  <a:lnTo>
                    <a:pt x="24011" y="24532"/>
                  </a:lnTo>
                  <a:lnTo>
                    <a:pt x="24036" y="24507"/>
                  </a:lnTo>
                  <a:lnTo>
                    <a:pt x="24086" y="24482"/>
                  </a:lnTo>
                  <a:lnTo>
                    <a:pt x="24111" y="24482"/>
                  </a:lnTo>
                  <a:lnTo>
                    <a:pt x="24136" y="24457"/>
                  </a:lnTo>
                  <a:lnTo>
                    <a:pt x="24161" y="24432"/>
                  </a:lnTo>
                  <a:lnTo>
                    <a:pt x="24186" y="24407"/>
                  </a:lnTo>
                  <a:lnTo>
                    <a:pt x="24211" y="24382"/>
                  </a:lnTo>
                  <a:lnTo>
                    <a:pt x="24236" y="24357"/>
                  </a:lnTo>
                  <a:lnTo>
                    <a:pt x="24261" y="24331"/>
                  </a:lnTo>
                  <a:lnTo>
                    <a:pt x="24286" y="24306"/>
                  </a:lnTo>
                  <a:lnTo>
                    <a:pt x="24312" y="24281"/>
                  </a:lnTo>
                  <a:lnTo>
                    <a:pt x="24337" y="24256"/>
                  </a:lnTo>
                  <a:lnTo>
                    <a:pt x="24362" y="24231"/>
                  </a:lnTo>
                  <a:lnTo>
                    <a:pt x="24387" y="24206"/>
                  </a:lnTo>
                  <a:lnTo>
                    <a:pt x="24412" y="24156"/>
                  </a:lnTo>
                  <a:lnTo>
                    <a:pt x="24437" y="24131"/>
                  </a:lnTo>
                  <a:lnTo>
                    <a:pt x="24462" y="24106"/>
                  </a:lnTo>
                  <a:lnTo>
                    <a:pt x="24487" y="24081"/>
                  </a:lnTo>
                  <a:lnTo>
                    <a:pt x="24487" y="24056"/>
                  </a:lnTo>
                  <a:lnTo>
                    <a:pt x="24512" y="24031"/>
                  </a:lnTo>
                  <a:lnTo>
                    <a:pt x="24537" y="24006"/>
                  </a:lnTo>
                  <a:lnTo>
                    <a:pt x="24562" y="23981"/>
                  </a:lnTo>
                  <a:lnTo>
                    <a:pt x="24587" y="23956"/>
                  </a:lnTo>
                  <a:lnTo>
                    <a:pt x="24612" y="23905"/>
                  </a:lnTo>
                  <a:lnTo>
                    <a:pt x="24637" y="23880"/>
                  </a:lnTo>
                  <a:lnTo>
                    <a:pt x="24637" y="23855"/>
                  </a:lnTo>
                  <a:lnTo>
                    <a:pt x="24662" y="23830"/>
                  </a:lnTo>
                  <a:lnTo>
                    <a:pt x="24687" y="23805"/>
                  </a:lnTo>
                  <a:lnTo>
                    <a:pt x="24713" y="23755"/>
                  </a:lnTo>
                  <a:lnTo>
                    <a:pt x="24738" y="23730"/>
                  </a:lnTo>
                  <a:lnTo>
                    <a:pt x="24738" y="23705"/>
                  </a:lnTo>
                  <a:lnTo>
                    <a:pt x="24763" y="23680"/>
                  </a:lnTo>
                  <a:lnTo>
                    <a:pt x="24788" y="23630"/>
                  </a:lnTo>
                  <a:lnTo>
                    <a:pt x="24813" y="23605"/>
                  </a:lnTo>
                  <a:lnTo>
                    <a:pt x="24813" y="23580"/>
                  </a:lnTo>
                  <a:lnTo>
                    <a:pt x="24838" y="23555"/>
                  </a:lnTo>
                  <a:lnTo>
                    <a:pt x="24863" y="23504"/>
                  </a:lnTo>
                  <a:lnTo>
                    <a:pt x="24863" y="23479"/>
                  </a:lnTo>
                  <a:lnTo>
                    <a:pt x="24888" y="23454"/>
                  </a:lnTo>
                  <a:lnTo>
                    <a:pt x="24913" y="23404"/>
                  </a:lnTo>
                  <a:lnTo>
                    <a:pt x="24913" y="23379"/>
                  </a:lnTo>
                  <a:lnTo>
                    <a:pt x="24938" y="23354"/>
                  </a:lnTo>
                  <a:lnTo>
                    <a:pt x="24938" y="23304"/>
                  </a:lnTo>
                  <a:lnTo>
                    <a:pt x="24963" y="23279"/>
                  </a:lnTo>
                  <a:lnTo>
                    <a:pt x="24988" y="23254"/>
                  </a:lnTo>
                  <a:lnTo>
                    <a:pt x="24988" y="23204"/>
                  </a:lnTo>
                  <a:lnTo>
                    <a:pt x="25013" y="23179"/>
                  </a:lnTo>
                  <a:lnTo>
                    <a:pt x="25013" y="23128"/>
                  </a:lnTo>
                  <a:lnTo>
                    <a:pt x="25038" y="23103"/>
                  </a:lnTo>
                  <a:lnTo>
                    <a:pt x="25038" y="23078"/>
                  </a:lnTo>
                  <a:lnTo>
                    <a:pt x="25063" y="23028"/>
                  </a:lnTo>
                  <a:lnTo>
                    <a:pt x="25063" y="23003"/>
                  </a:lnTo>
                  <a:lnTo>
                    <a:pt x="25089" y="22953"/>
                  </a:lnTo>
                  <a:lnTo>
                    <a:pt x="25089" y="22928"/>
                  </a:lnTo>
                  <a:lnTo>
                    <a:pt x="25114" y="22878"/>
                  </a:lnTo>
                  <a:lnTo>
                    <a:pt x="25114" y="22853"/>
                  </a:lnTo>
                  <a:lnTo>
                    <a:pt x="25139" y="22803"/>
                  </a:lnTo>
                  <a:lnTo>
                    <a:pt x="25139" y="22778"/>
                  </a:lnTo>
                  <a:lnTo>
                    <a:pt x="25139" y="22727"/>
                  </a:lnTo>
                  <a:lnTo>
                    <a:pt x="25164" y="22702"/>
                  </a:lnTo>
                  <a:lnTo>
                    <a:pt x="25164" y="22652"/>
                  </a:lnTo>
                  <a:lnTo>
                    <a:pt x="25164" y="22627"/>
                  </a:lnTo>
                  <a:lnTo>
                    <a:pt x="25189" y="22577"/>
                  </a:lnTo>
                  <a:lnTo>
                    <a:pt x="25189" y="22527"/>
                  </a:lnTo>
                  <a:lnTo>
                    <a:pt x="25189" y="22502"/>
                  </a:lnTo>
                  <a:lnTo>
                    <a:pt x="25214" y="22452"/>
                  </a:lnTo>
                  <a:lnTo>
                    <a:pt x="25214" y="22427"/>
                  </a:lnTo>
                  <a:lnTo>
                    <a:pt x="25214" y="22377"/>
                  </a:lnTo>
                  <a:lnTo>
                    <a:pt x="25214" y="22352"/>
                  </a:lnTo>
                  <a:lnTo>
                    <a:pt x="25214" y="22301"/>
                  </a:lnTo>
                  <a:lnTo>
                    <a:pt x="25239" y="22276"/>
                  </a:lnTo>
                  <a:lnTo>
                    <a:pt x="25239" y="22201"/>
                  </a:lnTo>
                  <a:lnTo>
                    <a:pt x="25239" y="22126"/>
                  </a:lnTo>
                  <a:lnTo>
                    <a:pt x="25239" y="22051"/>
                  </a:lnTo>
                  <a:lnTo>
                    <a:pt x="25264" y="21951"/>
                  </a:lnTo>
                  <a:lnTo>
                    <a:pt x="25264" y="21875"/>
                  </a:lnTo>
                  <a:lnTo>
                    <a:pt x="25264" y="21800"/>
                  </a:lnTo>
                  <a:lnTo>
                    <a:pt x="25264" y="21725"/>
                  </a:lnTo>
                  <a:lnTo>
                    <a:pt x="25264" y="21650"/>
                  </a:lnTo>
                  <a:lnTo>
                    <a:pt x="25264" y="21575"/>
                  </a:lnTo>
                  <a:lnTo>
                    <a:pt x="25264" y="21499"/>
                  </a:lnTo>
                  <a:lnTo>
                    <a:pt x="25264" y="21424"/>
                  </a:lnTo>
                  <a:lnTo>
                    <a:pt x="25289" y="21249"/>
                  </a:lnTo>
                  <a:lnTo>
                    <a:pt x="25289" y="21098"/>
                  </a:lnTo>
                  <a:lnTo>
                    <a:pt x="25289" y="20948"/>
                  </a:lnTo>
                  <a:lnTo>
                    <a:pt x="25289" y="20873"/>
                  </a:lnTo>
                  <a:lnTo>
                    <a:pt x="25289" y="20798"/>
                  </a:lnTo>
                  <a:lnTo>
                    <a:pt x="25289" y="20697"/>
                  </a:lnTo>
                  <a:lnTo>
                    <a:pt x="25289" y="20622"/>
                  </a:lnTo>
                  <a:lnTo>
                    <a:pt x="25289" y="20547"/>
                  </a:lnTo>
                  <a:lnTo>
                    <a:pt x="25314" y="20472"/>
                  </a:lnTo>
                  <a:lnTo>
                    <a:pt x="25314" y="20397"/>
                  </a:lnTo>
                  <a:lnTo>
                    <a:pt x="25314" y="20321"/>
                  </a:lnTo>
                  <a:lnTo>
                    <a:pt x="25314" y="20296"/>
                  </a:lnTo>
                  <a:lnTo>
                    <a:pt x="25314" y="20246"/>
                  </a:lnTo>
                  <a:lnTo>
                    <a:pt x="25339" y="20221"/>
                  </a:lnTo>
                  <a:lnTo>
                    <a:pt x="25339" y="20171"/>
                  </a:lnTo>
                  <a:lnTo>
                    <a:pt x="25339" y="20146"/>
                  </a:lnTo>
                  <a:lnTo>
                    <a:pt x="25339" y="20096"/>
                  </a:lnTo>
                  <a:lnTo>
                    <a:pt x="25339" y="20071"/>
                  </a:lnTo>
                  <a:lnTo>
                    <a:pt x="25364" y="20021"/>
                  </a:lnTo>
                  <a:lnTo>
                    <a:pt x="25364" y="19996"/>
                  </a:lnTo>
                  <a:lnTo>
                    <a:pt x="25364" y="19971"/>
                  </a:lnTo>
                  <a:lnTo>
                    <a:pt x="25389" y="19920"/>
                  </a:lnTo>
                  <a:lnTo>
                    <a:pt x="25389" y="19895"/>
                  </a:lnTo>
                  <a:lnTo>
                    <a:pt x="25389" y="19845"/>
                  </a:lnTo>
                  <a:lnTo>
                    <a:pt x="25414" y="19820"/>
                  </a:lnTo>
                  <a:lnTo>
                    <a:pt x="25414" y="19770"/>
                  </a:lnTo>
                  <a:lnTo>
                    <a:pt x="25414" y="19745"/>
                  </a:lnTo>
                  <a:lnTo>
                    <a:pt x="25439" y="19720"/>
                  </a:lnTo>
                  <a:lnTo>
                    <a:pt x="25439" y="19670"/>
                  </a:lnTo>
                  <a:lnTo>
                    <a:pt x="25464" y="19645"/>
                  </a:lnTo>
                  <a:lnTo>
                    <a:pt x="25464" y="19595"/>
                  </a:lnTo>
                  <a:lnTo>
                    <a:pt x="25490" y="19570"/>
                  </a:lnTo>
                  <a:lnTo>
                    <a:pt x="25490" y="19545"/>
                  </a:lnTo>
                  <a:lnTo>
                    <a:pt x="25515" y="19494"/>
                  </a:lnTo>
                  <a:lnTo>
                    <a:pt x="25515" y="19469"/>
                  </a:lnTo>
                  <a:lnTo>
                    <a:pt x="25540" y="19444"/>
                  </a:lnTo>
                  <a:lnTo>
                    <a:pt x="25565" y="19394"/>
                  </a:lnTo>
                  <a:lnTo>
                    <a:pt x="25565" y="19369"/>
                  </a:lnTo>
                  <a:lnTo>
                    <a:pt x="25590" y="19344"/>
                  </a:lnTo>
                  <a:lnTo>
                    <a:pt x="25615" y="19319"/>
                  </a:lnTo>
                  <a:lnTo>
                    <a:pt x="25615" y="19269"/>
                  </a:lnTo>
                  <a:lnTo>
                    <a:pt x="25640" y="19244"/>
                  </a:lnTo>
                  <a:lnTo>
                    <a:pt x="25665" y="19219"/>
                  </a:lnTo>
                  <a:lnTo>
                    <a:pt x="25690" y="19194"/>
                  </a:lnTo>
                  <a:lnTo>
                    <a:pt x="25715" y="19144"/>
                  </a:lnTo>
                  <a:lnTo>
                    <a:pt x="25740" y="19118"/>
                  </a:lnTo>
                  <a:lnTo>
                    <a:pt x="25740" y="19093"/>
                  </a:lnTo>
                  <a:lnTo>
                    <a:pt x="25765" y="19068"/>
                  </a:lnTo>
                  <a:lnTo>
                    <a:pt x="25790" y="19043"/>
                  </a:lnTo>
                  <a:lnTo>
                    <a:pt x="25815" y="19018"/>
                  </a:lnTo>
                  <a:lnTo>
                    <a:pt x="25840" y="18968"/>
                  </a:lnTo>
                  <a:lnTo>
                    <a:pt x="25865" y="18943"/>
                  </a:lnTo>
                  <a:lnTo>
                    <a:pt x="25891" y="18918"/>
                  </a:lnTo>
                  <a:lnTo>
                    <a:pt x="25941" y="18893"/>
                  </a:lnTo>
                  <a:lnTo>
                    <a:pt x="25966" y="18868"/>
                  </a:lnTo>
                  <a:lnTo>
                    <a:pt x="25991" y="18843"/>
                  </a:lnTo>
                  <a:lnTo>
                    <a:pt x="26016" y="18818"/>
                  </a:lnTo>
                  <a:lnTo>
                    <a:pt x="26041" y="18793"/>
                  </a:lnTo>
                  <a:lnTo>
                    <a:pt x="26091" y="18768"/>
                  </a:lnTo>
                  <a:lnTo>
                    <a:pt x="26116" y="18742"/>
                  </a:lnTo>
                  <a:lnTo>
                    <a:pt x="26141" y="18717"/>
                  </a:lnTo>
                  <a:lnTo>
                    <a:pt x="26191" y="18692"/>
                  </a:lnTo>
                  <a:lnTo>
                    <a:pt x="26216" y="18667"/>
                  </a:lnTo>
                  <a:lnTo>
                    <a:pt x="26266" y="18642"/>
                  </a:lnTo>
                  <a:lnTo>
                    <a:pt x="26292" y="18617"/>
                  </a:lnTo>
                  <a:lnTo>
                    <a:pt x="26342" y="18617"/>
                  </a:lnTo>
                  <a:lnTo>
                    <a:pt x="26367" y="18592"/>
                  </a:lnTo>
                  <a:lnTo>
                    <a:pt x="26417" y="18567"/>
                  </a:lnTo>
                  <a:lnTo>
                    <a:pt x="26467" y="18542"/>
                  </a:lnTo>
                  <a:lnTo>
                    <a:pt x="26492" y="18517"/>
                  </a:lnTo>
                  <a:lnTo>
                    <a:pt x="26542" y="18517"/>
                  </a:lnTo>
                  <a:lnTo>
                    <a:pt x="26592" y="18492"/>
                  </a:lnTo>
                  <a:lnTo>
                    <a:pt x="26642" y="18467"/>
                  </a:lnTo>
                  <a:lnTo>
                    <a:pt x="26667" y="18442"/>
                  </a:lnTo>
                  <a:lnTo>
                    <a:pt x="26718" y="18442"/>
                  </a:lnTo>
                  <a:lnTo>
                    <a:pt x="26768" y="18417"/>
                  </a:lnTo>
                  <a:lnTo>
                    <a:pt x="26818" y="18392"/>
                  </a:lnTo>
                  <a:lnTo>
                    <a:pt x="26868" y="18392"/>
                  </a:lnTo>
                  <a:lnTo>
                    <a:pt x="26918" y="18367"/>
                  </a:lnTo>
                  <a:lnTo>
                    <a:pt x="26968" y="18341"/>
                  </a:lnTo>
                  <a:lnTo>
                    <a:pt x="27018" y="18341"/>
                  </a:lnTo>
                  <a:lnTo>
                    <a:pt x="27094" y="18316"/>
                  </a:lnTo>
                  <a:lnTo>
                    <a:pt x="27144" y="18316"/>
                  </a:lnTo>
                  <a:lnTo>
                    <a:pt x="27194" y="18291"/>
                  </a:lnTo>
                  <a:lnTo>
                    <a:pt x="27269" y="18291"/>
                  </a:lnTo>
                  <a:lnTo>
                    <a:pt x="27319" y="18266"/>
                  </a:lnTo>
                  <a:lnTo>
                    <a:pt x="27444" y="18266"/>
                  </a:lnTo>
                  <a:lnTo>
                    <a:pt x="27495" y="18241"/>
                  </a:lnTo>
                  <a:lnTo>
                    <a:pt x="27620" y="18241"/>
                  </a:lnTo>
                  <a:lnTo>
                    <a:pt x="27670" y="18216"/>
                  </a:lnTo>
                  <a:lnTo>
                    <a:pt x="28271" y="18216"/>
                  </a:lnTo>
                  <a:lnTo>
                    <a:pt x="28347" y="18241"/>
                  </a:lnTo>
                  <a:lnTo>
                    <a:pt x="28497" y="18241"/>
                  </a:lnTo>
                  <a:lnTo>
                    <a:pt x="28547" y="18266"/>
                  </a:lnTo>
                  <a:lnTo>
                    <a:pt x="28647" y="18266"/>
                  </a:lnTo>
                  <a:lnTo>
                    <a:pt x="28698" y="18291"/>
                  </a:lnTo>
                  <a:lnTo>
                    <a:pt x="28748" y="18291"/>
                  </a:lnTo>
                  <a:lnTo>
                    <a:pt x="28798" y="18316"/>
                  </a:lnTo>
                  <a:lnTo>
                    <a:pt x="28848" y="18316"/>
                  </a:lnTo>
                  <a:lnTo>
                    <a:pt x="28898" y="18341"/>
                  </a:lnTo>
                  <a:lnTo>
                    <a:pt x="28973" y="18341"/>
                  </a:lnTo>
                  <a:lnTo>
                    <a:pt x="29023" y="18367"/>
                  </a:lnTo>
                  <a:lnTo>
                    <a:pt x="29073" y="18367"/>
                  </a:lnTo>
                  <a:lnTo>
                    <a:pt x="29124" y="18392"/>
                  </a:lnTo>
                  <a:lnTo>
                    <a:pt x="29174" y="18392"/>
                  </a:lnTo>
                  <a:lnTo>
                    <a:pt x="29224" y="18417"/>
                  </a:lnTo>
                  <a:lnTo>
                    <a:pt x="29274" y="18442"/>
                  </a:lnTo>
                  <a:lnTo>
                    <a:pt x="29299" y="18442"/>
                  </a:lnTo>
                  <a:lnTo>
                    <a:pt x="29349" y="18467"/>
                  </a:lnTo>
                  <a:lnTo>
                    <a:pt x="29399" y="18492"/>
                  </a:lnTo>
                  <a:lnTo>
                    <a:pt x="29449" y="18517"/>
                  </a:lnTo>
                  <a:lnTo>
                    <a:pt x="29500" y="18517"/>
                  </a:lnTo>
                  <a:lnTo>
                    <a:pt x="29550" y="18542"/>
                  </a:lnTo>
                  <a:lnTo>
                    <a:pt x="29600" y="18567"/>
                  </a:lnTo>
                  <a:lnTo>
                    <a:pt x="29650" y="18592"/>
                  </a:lnTo>
                  <a:lnTo>
                    <a:pt x="29700" y="18592"/>
                  </a:lnTo>
                  <a:lnTo>
                    <a:pt x="29750" y="18617"/>
                  </a:lnTo>
                  <a:lnTo>
                    <a:pt x="29800" y="18642"/>
                  </a:lnTo>
                  <a:lnTo>
                    <a:pt x="29850" y="18667"/>
                  </a:lnTo>
                  <a:lnTo>
                    <a:pt x="29901" y="18692"/>
                  </a:lnTo>
                  <a:lnTo>
                    <a:pt x="29926" y="18717"/>
                  </a:lnTo>
                  <a:lnTo>
                    <a:pt x="29976" y="18742"/>
                  </a:lnTo>
                  <a:lnTo>
                    <a:pt x="30076" y="18793"/>
                  </a:lnTo>
                  <a:lnTo>
                    <a:pt x="30176" y="18818"/>
                  </a:lnTo>
                  <a:lnTo>
                    <a:pt x="30276" y="18868"/>
                  </a:lnTo>
                  <a:lnTo>
                    <a:pt x="30352" y="18918"/>
                  </a:lnTo>
                  <a:lnTo>
                    <a:pt x="30452" y="18968"/>
                  </a:lnTo>
                  <a:lnTo>
                    <a:pt x="30552" y="19018"/>
                  </a:lnTo>
                  <a:lnTo>
                    <a:pt x="30627" y="19068"/>
                  </a:lnTo>
                  <a:lnTo>
                    <a:pt x="30728" y="19118"/>
                  </a:lnTo>
                  <a:lnTo>
                    <a:pt x="30828" y="19169"/>
                  </a:lnTo>
                  <a:lnTo>
                    <a:pt x="31003" y="19294"/>
                  </a:lnTo>
                  <a:lnTo>
                    <a:pt x="31179" y="19394"/>
                  </a:lnTo>
                  <a:lnTo>
                    <a:pt x="31279" y="19444"/>
                  </a:lnTo>
                  <a:lnTo>
                    <a:pt x="31354" y="19494"/>
                  </a:lnTo>
                  <a:lnTo>
                    <a:pt x="31454" y="19545"/>
                  </a:lnTo>
                  <a:lnTo>
                    <a:pt x="31555" y="19595"/>
                  </a:lnTo>
                  <a:lnTo>
                    <a:pt x="31630" y="19645"/>
                  </a:lnTo>
                  <a:lnTo>
                    <a:pt x="31730" y="19695"/>
                  </a:lnTo>
                  <a:lnTo>
                    <a:pt x="31830" y="19745"/>
                  </a:lnTo>
                  <a:lnTo>
                    <a:pt x="31906" y="19795"/>
                  </a:lnTo>
                  <a:lnTo>
                    <a:pt x="32006" y="19845"/>
                  </a:lnTo>
                  <a:lnTo>
                    <a:pt x="32056" y="19870"/>
                  </a:lnTo>
                  <a:lnTo>
                    <a:pt x="32106" y="19870"/>
                  </a:lnTo>
                  <a:lnTo>
                    <a:pt x="32156" y="19895"/>
                  </a:lnTo>
                  <a:lnTo>
                    <a:pt x="32206" y="19920"/>
                  </a:lnTo>
                  <a:lnTo>
                    <a:pt x="32256" y="19946"/>
                  </a:lnTo>
                  <a:lnTo>
                    <a:pt x="32282" y="19971"/>
                  </a:lnTo>
                  <a:lnTo>
                    <a:pt x="32332" y="19996"/>
                  </a:lnTo>
                  <a:lnTo>
                    <a:pt x="32382" y="20021"/>
                  </a:lnTo>
                  <a:lnTo>
                    <a:pt x="32432" y="20021"/>
                  </a:lnTo>
                  <a:lnTo>
                    <a:pt x="32482" y="20046"/>
                  </a:lnTo>
                  <a:lnTo>
                    <a:pt x="32532" y="20071"/>
                  </a:lnTo>
                  <a:lnTo>
                    <a:pt x="32582" y="20096"/>
                  </a:lnTo>
                  <a:lnTo>
                    <a:pt x="32632" y="20096"/>
                  </a:lnTo>
                  <a:lnTo>
                    <a:pt x="32683" y="20121"/>
                  </a:lnTo>
                  <a:lnTo>
                    <a:pt x="32733" y="20146"/>
                  </a:lnTo>
                  <a:lnTo>
                    <a:pt x="32783" y="20171"/>
                  </a:lnTo>
                  <a:lnTo>
                    <a:pt x="32833" y="20171"/>
                  </a:lnTo>
                  <a:lnTo>
                    <a:pt x="32858" y="20196"/>
                  </a:lnTo>
                  <a:lnTo>
                    <a:pt x="32908" y="20221"/>
                  </a:lnTo>
                  <a:lnTo>
                    <a:pt x="32958" y="20221"/>
                  </a:lnTo>
                  <a:lnTo>
                    <a:pt x="33008" y="20246"/>
                  </a:lnTo>
                  <a:lnTo>
                    <a:pt x="33058" y="20246"/>
                  </a:lnTo>
                  <a:lnTo>
                    <a:pt x="33109" y="20271"/>
                  </a:lnTo>
                  <a:lnTo>
                    <a:pt x="33159" y="20271"/>
                  </a:lnTo>
                  <a:lnTo>
                    <a:pt x="33209" y="20296"/>
                  </a:lnTo>
                  <a:lnTo>
                    <a:pt x="33259" y="20296"/>
                  </a:lnTo>
                  <a:lnTo>
                    <a:pt x="33309" y="20321"/>
                  </a:lnTo>
                  <a:lnTo>
                    <a:pt x="33359" y="20321"/>
                  </a:lnTo>
                  <a:lnTo>
                    <a:pt x="33434" y="20347"/>
                  </a:lnTo>
                  <a:lnTo>
                    <a:pt x="33535" y="20347"/>
                  </a:lnTo>
                  <a:lnTo>
                    <a:pt x="33610" y="20372"/>
                  </a:lnTo>
                  <a:lnTo>
                    <a:pt x="33685" y="20372"/>
                  </a:lnTo>
                  <a:lnTo>
                    <a:pt x="33760" y="20397"/>
                  </a:lnTo>
                  <a:lnTo>
                    <a:pt x="33835" y="20397"/>
                  </a:lnTo>
                  <a:lnTo>
                    <a:pt x="33911" y="20422"/>
                  </a:lnTo>
                  <a:lnTo>
                    <a:pt x="34036" y="20422"/>
                  </a:lnTo>
                  <a:lnTo>
                    <a:pt x="34111" y="20447"/>
                  </a:lnTo>
                  <a:lnTo>
                    <a:pt x="34261" y="20447"/>
                  </a:lnTo>
                  <a:lnTo>
                    <a:pt x="34337" y="20472"/>
                  </a:lnTo>
                  <a:lnTo>
                    <a:pt x="34612" y="20472"/>
                  </a:lnTo>
                  <a:lnTo>
                    <a:pt x="34688" y="20497"/>
                  </a:lnTo>
                  <a:lnTo>
                    <a:pt x="35164" y="20497"/>
                  </a:lnTo>
                  <a:lnTo>
                    <a:pt x="35239" y="20522"/>
                  </a:lnTo>
                  <a:lnTo>
                    <a:pt x="35740" y="20522"/>
                  </a:lnTo>
                  <a:lnTo>
                    <a:pt x="35790" y="20497"/>
                  </a:lnTo>
                  <a:lnTo>
                    <a:pt x="36267" y="20497"/>
                  </a:lnTo>
                  <a:lnTo>
                    <a:pt x="36342" y="20472"/>
                  </a:lnTo>
                  <a:lnTo>
                    <a:pt x="36542" y="20472"/>
                  </a:lnTo>
                  <a:lnTo>
                    <a:pt x="36617" y="20447"/>
                  </a:lnTo>
                  <a:lnTo>
                    <a:pt x="36818" y="20447"/>
                  </a:lnTo>
                  <a:lnTo>
                    <a:pt x="36893" y="20422"/>
                  </a:lnTo>
                  <a:lnTo>
                    <a:pt x="37018" y="20422"/>
                  </a:lnTo>
                  <a:lnTo>
                    <a:pt x="37094" y="20397"/>
                  </a:lnTo>
                  <a:lnTo>
                    <a:pt x="37144" y="20397"/>
                  </a:lnTo>
                  <a:lnTo>
                    <a:pt x="37219" y="20372"/>
                  </a:lnTo>
                  <a:lnTo>
                    <a:pt x="37344" y="20372"/>
                  </a:lnTo>
                  <a:lnTo>
                    <a:pt x="37419" y="20347"/>
                  </a:lnTo>
                  <a:lnTo>
                    <a:pt x="37470" y="20347"/>
                  </a:lnTo>
                  <a:lnTo>
                    <a:pt x="37545" y="20321"/>
                  </a:lnTo>
                  <a:lnTo>
                    <a:pt x="37620" y="20321"/>
                  </a:lnTo>
                  <a:lnTo>
                    <a:pt x="37670" y="20296"/>
                  </a:lnTo>
                  <a:lnTo>
                    <a:pt x="37745" y="20296"/>
                  </a:lnTo>
                  <a:lnTo>
                    <a:pt x="37795" y="20271"/>
                  </a:lnTo>
                  <a:lnTo>
                    <a:pt x="37871" y="20271"/>
                  </a:lnTo>
                  <a:lnTo>
                    <a:pt x="37946" y="20246"/>
                  </a:lnTo>
                  <a:lnTo>
                    <a:pt x="37996" y="20246"/>
                  </a:lnTo>
                  <a:lnTo>
                    <a:pt x="38071" y="20221"/>
                  </a:lnTo>
                  <a:lnTo>
                    <a:pt x="38121" y="20196"/>
                  </a:lnTo>
                  <a:lnTo>
                    <a:pt x="38196" y="20196"/>
                  </a:lnTo>
                  <a:lnTo>
                    <a:pt x="38246" y="20171"/>
                  </a:lnTo>
                  <a:lnTo>
                    <a:pt x="38322" y="20146"/>
                  </a:lnTo>
                  <a:lnTo>
                    <a:pt x="38397" y="20146"/>
                  </a:lnTo>
                  <a:lnTo>
                    <a:pt x="38447" y="20121"/>
                  </a:lnTo>
                  <a:lnTo>
                    <a:pt x="38522" y="20096"/>
                  </a:lnTo>
                  <a:lnTo>
                    <a:pt x="38572" y="20096"/>
                  </a:lnTo>
                  <a:lnTo>
                    <a:pt x="38647" y="20071"/>
                  </a:lnTo>
                  <a:lnTo>
                    <a:pt x="38698" y="20046"/>
                  </a:lnTo>
                  <a:lnTo>
                    <a:pt x="38773" y="20046"/>
                  </a:lnTo>
                  <a:lnTo>
                    <a:pt x="38823" y="20021"/>
                  </a:lnTo>
                  <a:lnTo>
                    <a:pt x="38898" y="19996"/>
                  </a:lnTo>
                  <a:lnTo>
                    <a:pt x="38948" y="19971"/>
                  </a:lnTo>
                  <a:lnTo>
                    <a:pt x="39023" y="19971"/>
                  </a:lnTo>
                  <a:lnTo>
                    <a:pt x="39074" y="19946"/>
                  </a:lnTo>
                  <a:lnTo>
                    <a:pt x="39149" y="19920"/>
                  </a:lnTo>
                  <a:lnTo>
                    <a:pt x="39199" y="19895"/>
                  </a:lnTo>
                  <a:lnTo>
                    <a:pt x="39274" y="19870"/>
                  </a:lnTo>
                  <a:lnTo>
                    <a:pt x="39324" y="19845"/>
                  </a:lnTo>
                  <a:lnTo>
                    <a:pt x="39399" y="19845"/>
                  </a:lnTo>
                  <a:lnTo>
                    <a:pt x="39399" y="19820"/>
                  </a:lnTo>
                  <a:lnTo>
                    <a:pt x="39449" y="19820"/>
                  </a:lnTo>
                  <a:lnTo>
                    <a:pt x="39500" y="19795"/>
                  </a:lnTo>
                  <a:lnTo>
                    <a:pt x="39575" y="19770"/>
                  </a:lnTo>
                  <a:lnTo>
                    <a:pt x="39625" y="19745"/>
                  </a:lnTo>
                  <a:lnTo>
                    <a:pt x="39700" y="19720"/>
                  </a:lnTo>
                  <a:lnTo>
                    <a:pt x="39750" y="19695"/>
                  </a:lnTo>
                  <a:lnTo>
                    <a:pt x="39825" y="19670"/>
                  </a:lnTo>
                  <a:lnTo>
                    <a:pt x="39876" y="19645"/>
                  </a:lnTo>
                  <a:lnTo>
                    <a:pt x="39951" y="19620"/>
                  </a:lnTo>
                  <a:lnTo>
                    <a:pt x="40001" y="19595"/>
                  </a:lnTo>
                  <a:lnTo>
                    <a:pt x="40051" y="19570"/>
                  </a:lnTo>
                  <a:lnTo>
                    <a:pt x="40126" y="19545"/>
                  </a:lnTo>
                  <a:lnTo>
                    <a:pt x="40176" y="19519"/>
                  </a:lnTo>
                  <a:lnTo>
                    <a:pt x="40226" y="19494"/>
                  </a:lnTo>
                  <a:lnTo>
                    <a:pt x="40302" y="19469"/>
                  </a:lnTo>
                  <a:lnTo>
                    <a:pt x="40352" y="19444"/>
                  </a:lnTo>
                  <a:lnTo>
                    <a:pt x="40427" y="19419"/>
                  </a:lnTo>
                  <a:lnTo>
                    <a:pt x="40477" y="19394"/>
                  </a:lnTo>
                  <a:lnTo>
                    <a:pt x="40527" y="19369"/>
                  </a:lnTo>
                  <a:lnTo>
                    <a:pt x="40552" y="19344"/>
                  </a:lnTo>
                  <a:lnTo>
                    <a:pt x="40602" y="19344"/>
                  </a:lnTo>
                  <a:lnTo>
                    <a:pt x="40652" y="19294"/>
                  </a:lnTo>
                  <a:lnTo>
                    <a:pt x="40703" y="19269"/>
                  </a:lnTo>
                  <a:lnTo>
                    <a:pt x="40778" y="19244"/>
                  </a:lnTo>
                  <a:lnTo>
                    <a:pt x="40828" y="19219"/>
                  </a:lnTo>
                  <a:lnTo>
                    <a:pt x="40878" y="19194"/>
                  </a:lnTo>
                  <a:lnTo>
                    <a:pt x="40953" y="19169"/>
                  </a:lnTo>
                  <a:lnTo>
                    <a:pt x="41003" y="19144"/>
                  </a:lnTo>
                  <a:lnTo>
                    <a:pt x="41053" y="19093"/>
                  </a:lnTo>
                  <a:lnTo>
                    <a:pt x="41129" y="19068"/>
                  </a:lnTo>
                  <a:lnTo>
                    <a:pt x="41179" y="19043"/>
                  </a:lnTo>
                  <a:lnTo>
                    <a:pt x="41229" y="19018"/>
                  </a:lnTo>
                  <a:lnTo>
                    <a:pt x="41304" y="18993"/>
                  </a:lnTo>
                  <a:lnTo>
                    <a:pt x="41354" y="18943"/>
                  </a:lnTo>
                  <a:lnTo>
                    <a:pt x="41404" y="18918"/>
                  </a:lnTo>
                  <a:lnTo>
                    <a:pt x="41480" y="18893"/>
                  </a:lnTo>
                  <a:lnTo>
                    <a:pt x="41530" y="18868"/>
                  </a:lnTo>
                  <a:lnTo>
                    <a:pt x="41580" y="18818"/>
                  </a:lnTo>
                  <a:lnTo>
                    <a:pt x="41630" y="18793"/>
                  </a:lnTo>
                  <a:lnTo>
                    <a:pt x="41705" y="18768"/>
                  </a:lnTo>
                  <a:lnTo>
                    <a:pt x="41755" y="18717"/>
                  </a:lnTo>
                  <a:lnTo>
                    <a:pt x="41805" y="18692"/>
                  </a:lnTo>
                  <a:lnTo>
                    <a:pt x="41856" y="18667"/>
                  </a:lnTo>
                  <a:lnTo>
                    <a:pt x="41931" y="18617"/>
                  </a:lnTo>
                  <a:lnTo>
                    <a:pt x="41981" y="18592"/>
                  </a:lnTo>
                  <a:lnTo>
                    <a:pt x="42031" y="18567"/>
                  </a:lnTo>
                  <a:lnTo>
                    <a:pt x="42081" y="18517"/>
                  </a:lnTo>
                  <a:lnTo>
                    <a:pt x="42131" y="18492"/>
                  </a:lnTo>
                  <a:lnTo>
                    <a:pt x="42206" y="18442"/>
                  </a:lnTo>
                  <a:lnTo>
                    <a:pt x="42257" y="18417"/>
                  </a:lnTo>
                  <a:lnTo>
                    <a:pt x="42307" y="18367"/>
                  </a:lnTo>
                  <a:lnTo>
                    <a:pt x="42357" y="18341"/>
                  </a:lnTo>
                  <a:lnTo>
                    <a:pt x="42407" y="18291"/>
                  </a:lnTo>
                  <a:lnTo>
                    <a:pt x="42457" y="18291"/>
                  </a:lnTo>
                  <a:lnTo>
                    <a:pt x="42482" y="18266"/>
                  </a:lnTo>
                  <a:lnTo>
                    <a:pt x="42532" y="18216"/>
                  </a:lnTo>
                  <a:lnTo>
                    <a:pt x="42582" y="18191"/>
                  </a:lnTo>
                  <a:lnTo>
                    <a:pt x="42632" y="18141"/>
                  </a:lnTo>
                  <a:lnTo>
                    <a:pt x="42683" y="18116"/>
                  </a:lnTo>
                  <a:lnTo>
                    <a:pt x="42733" y="18066"/>
                  </a:lnTo>
                  <a:lnTo>
                    <a:pt x="42808" y="18041"/>
                  </a:lnTo>
                  <a:lnTo>
                    <a:pt x="42858" y="17991"/>
                  </a:lnTo>
                  <a:lnTo>
                    <a:pt x="42908" y="17966"/>
                  </a:lnTo>
                  <a:lnTo>
                    <a:pt x="42958" y="17915"/>
                  </a:lnTo>
                  <a:lnTo>
                    <a:pt x="43008" y="17890"/>
                  </a:lnTo>
                  <a:lnTo>
                    <a:pt x="43059" y="17840"/>
                  </a:lnTo>
                  <a:lnTo>
                    <a:pt x="43109" y="17790"/>
                  </a:lnTo>
                  <a:lnTo>
                    <a:pt x="43159" y="17765"/>
                  </a:lnTo>
                  <a:lnTo>
                    <a:pt x="43209" y="17715"/>
                  </a:lnTo>
                  <a:lnTo>
                    <a:pt x="43284" y="17665"/>
                  </a:lnTo>
                  <a:lnTo>
                    <a:pt x="43334" y="17640"/>
                  </a:lnTo>
                  <a:lnTo>
                    <a:pt x="43384" y="17590"/>
                  </a:lnTo>
                  <a:lnTo>
                    <a:pt x="43434" y="17539"/>
                  </a:lnTo>
                  <a:lnTo>
                    <a:pt x="43485" y="17514"/>
                  </a:lnTo>
                  <a:lnTo>
                    <a:pt x="43535" y="17464"/>
                  </a:lnTo>
                  <a:lnTo>
                    <a:pt x="43585" y="17414"/>
                  </a:lnTo>
                  <a:lnTo>
                    <a:pt x="43635" y="17389"/>
                  </a:lnTo>
                  <a:lnTo>
                    <a:pt x="43685" y="17339"/>
                  </a:lnTo>
                  <a:lnTo>
                    <a:pt x="43735" y="17289"/>
                  </a:lnTo>
                  <a:lnTo>
                    <a:pt x="43785" y="17239"/>
                  </a:lnTo>
                  <a:lnTo>
                    <a:pt x="43835" y="17214"/>
                  </a:lnTo>
                  <a:lnTo>
                    <a:pt x="43886" y="17164"/>
                  </a:lnTo>
                  <a:lnTo>
                    <a:pt x="43936" y="17113"/>
                  </a:lnTo>
                  <a:lnTo>
                    <a:pt x="43986" y="17063"/>
                  </a:lnTo>
                  <a:lnTo>
                    <a:pt x="44036" y="17013"/>
                  </a:lnTo>
                  <a:lnTo>
                    <a:pt x="44086" y="16988"/>
                  </a:lnTo>
                  <a:lnTo>
                    <a:pt x="44136" y="16938"/>
                  </a:lnTo>
                  <a:lnTo>
                    <a:pt x="44186" y="16888"/>
                  </a:lnTo>
                  <a:lnTo>
                    <a:pt x="44262" y="16813"/>
                  </a:lnTo>
                  <a:cubicBezTo>
                    <a:pt x="43961" y="15810"/>
                    <a:pt x="43610" y="14833"/>
                    <a:pt x="43184" y="13880"/>
                  </a:cubicBezTo>
                  <a:lnTo>
                    <a:pt x="43109" y="13905"/>
                  </a:lnTo>
                  <a:lnTo>
                    <a:pt x="42983" y="13930"/>
                  </a:lnTo>
                  <a:lnTo>
                    <a:pt x="42833" y="13956"/>
                  </a:lnTo>
                  <a:lnTo>
                    <a:pt x="42708" y="13981"/>
                  </a:lnTo>
                  <a:lnTo>
                    <a:pt x="42557" y="14006"/>
                  </a:lnTo>
                  <a:lnTo>
                    <a:pt x="42432" y="14031"/>
                  </a:lnTo>
                  <a:lnTo>
                    <a:pt x="42282" y="14056"/>
                  </a:lnTo>
                  <a:lnTo>
                    <a:pt x="42131" y="14081"/>
                  </a:lnTo>
                  <a:lnTo>
                    <a:pt x="42081" y="14081"/>
                  </a:lnTo>
                  <a:lnTo>
                    <a:pt x="42006" y="14106"/>
                  </a:lnTo>
                  <a:lnTo>
                    <a:pt x="41856" y="14106"/>
                  </a:lnTo>
                  <a:lnTo>
                    <a:pt x="41780" y="14131"/>
                  </a:lnTo>
                  <a:lnTo>
                    <a:pt x="41655" y="14131"/>
                  </a:lnTo>
                  <a:lnTo>
                    <a:pt x="41580" y="14156"/>
                  </a:lnTo>
                  <a:lnTo>
                    <a:pt x="41354" y="14156"/>
                  </a:lnTo>
                  <a:lnTo>
                    <a:pt x="41304" y="14181"/>
                  </a:lnTo>
                  <a:lnTo>
                    <a:pt x="39951" y="14181"/>
                  </a:lnTo>
                  <a:lnTo>
                    <a:pt x="39876" y="14156"/>
                  </a:lnTo>
                  <a:lnTo>
                    <a:pt x="39650" y="14156"/>
                  </a:lnTo>
                  <a:lnTo>
                    <a:pt x="39575" y="14131"/>
                  </a:lnTo>
                  <a:lnTo>
                    <a:pt x="39449" y="14131"/>
                  </a:lnTo>
                  <a:lnTo>
                    <a:pt x="39374" y="14106"/>
                  </a:lnTo>
                  <a:lnTo>
                    <a:pt x="39224" y="14106"/>
                  </a:lnTo>
                  <a:lnTo>
                    <a:pt x="39149" y="14081"/>
                  </a:lnTo>
                  <a:lnTo>
                    <a:pt x="38998" y="14081"/>
                  </a:lnTo>
                  <a:lnTo>
                    <a:pt x="38923" y="14056"/>
                  </a:lnTo>
                  <a:lnTo>
                    <a:pt x="38873" y="14056"/>
                  </a:lnTo>
                  <a:lnTo>
                    <a:pt x="38798" y="14031"/>
                  </a:lnTo>
                  <a:lnTo>
                    <a:pt x="38723" y="14031"/>
                  </a:lnTo>
                  <a:lnTo>
                    <a:pt x="38647" y="14006"/>
                  </a:lnTo>
                  <a:lnTo>
                    <a:pt x="38572" y="13981"/>
                  </a:lnTo>
                  <a:lnTo>
                    <a:pt x="38497" y="13981"/>
                  </a:lnTo>
                  <a:lnTo>
                    <a:pt x="38422" y="13956"/>
                  </a:lnTo>
                  <a:lnTo>
                    <a:pt x="38347" y="13956"/>
                  </a:lnTo>
                  <a:lnTo>
                    <a:pt x="38272" y="13930"/>
                  </a:lnTo>
                  <a:lnTo>
                    <a:pt x="38221" y="13905"/>
                  </a:lnTo>
                  <a:lnTo>
                    <a:pt x="38146" y="13880"/>
                  </a:lnTo>
                  <a:lnTo>
                    <a:pt x="38071" y="13880"/>
                  </a:lnTo>
                  <a:lnTo>
                    <a:pt x="37996" y="13855"/>
                  </a:lnTo>
                  <a:lnTo>
                    <a:pt x="37921" y="13830"/>
                  </a:lnTo>
                  <a:lnTo>
                    <a:pt x="37845" y="13805"/>
                  </a:lnTo>
                  <a:lnTo>
                    <a:pt x="37770" y="13805"/>
                  </a:lnTo>
                  <a:lnTo>
                    <a:pt x="37695" y="13780"/>
                  </a:lnTo>
                  <a:lnTo>
                    <a:pt x="37620" y="13755"/>
                  </a:lnTo>
                  <a:lnTo>
                    <a:pt x="37545" y="13730"/>
                  </a:lnTo>
                  <a:lnTo>
                    <a:pt x="37495" y="13705"/>
                  </a:lnTo>
                  <a:lnTo>
                    <a:pt x="37419" y="13680"/>
                  </a:lnTo>
                  <a:lnTo>
                    <a:pt x="37344" y="13655"/>
                  </a:lnTo>
                  <a:lnTo>
                    <a:pt x="37269" y="13630"/>
                  </a:lnTo>
                  <a:lnTo>
                    <a:pt x="37194" y="13605"/>
                  </a:lnTo>
                  <a:lnTo>
                    <a:pt x="37119" y="13580"/>
                  </a:lnTo>
                  <a:lnTo>
                    <a:pt x="37018" y="13554"/>
                  </a:lnTo>
                  <a:lnTo>
                    <a:pt x="36918" y="13504"/>
                  </a:lnTo>
                  <a:lnTo>
                    <a:pt x="36718" y="13429"/>
                  </a:lnTo>
                  <a:lnTo>
                    <a:pt x="36592" y="13404"/>
                  </a:lnTo>
                  <a:lnTo>
                    <a:pt x="36542" y="13379"/>
                  </a:lnTo>
                  <a:lnTo>
                    <a:pt x="36492" y="13354"/>
                  </a:lnTo>
                  <a:lnTo>
                    <a:pt x="36367" y="13329"/>
                  </a:lnTo>
                  <a:lnTo>
                    <a:pt x="36267" y="13279"/>
                  </a:lnTo>
                  <a:lnTo>
                    <a:pt x="36216" y="13254"/>
                  </a:lnTo>
                  <a:lnTo>
                    <a:pt x="36166" y="13229"/>
                  </a:lnTo>
                  <a:lnTo>
                    <a:pt x="36091" y="13229"/>
                  </a:lnTo>
                  <a:lnTo>
                    <a:pt x="36041" y="13204"/>
                  </a:lnTo>
                  <a:lnTo>
                    <a:pt x="35991" y="13179"/>
                  </a:lnTo>
                  <a:lnTo>
                    <a:pt x="35941" y="13153"/>
                  </a:lnTo>
                  <a:lnTo>
                    <a:pt x="35866" y="13128"/>
                  </a:lnTo>
                  <a:lnTo>
                    <a:pt x="35815" y="13103"/>
                  </a:lnTo>
                  <a:lnTo>
                    <a:pt x="35765" y="13078"/>
                  </a:lnTo>
                  <a:lnTo>
                    <a:pt x="35715" y="13053"/>
                  </a:lnTo>
                  <a:lnTo>
                    <a:pt x="35665" y="13028"/>
                  </a:lnTo>
                  <a:lnTo>
                    <a:pt x="35590" y="13003"/>
                  </a:lnTo>
                  <a:lnTo>
                    <a:pt x="35540" y="12953"/>
                  </a:lnTo>
                  <a:lnTo>
                    <a:pt x="35490" y="12928"/>
                  </a:lnTo>
                  <a:lnTo>
                    <a:pt x="35439" y="12903"/>
                  </a:lnTo>
                  <a:lnTo>
                    <a:pt x="35389" y="12878"/>
                  </a:lnTo>
                  <a:lnTo>
                    <a:pt x="35314" y="12853"/>
                  </a:lnTo>
                  <a:lnTo>
                    <a:pt x="35264" y="12803"/>
                  </a:lnTo>
                  <a:lnTo>
                    <a:pt x="35214" y="12778"/>
                  </a:lnTo>
                  <a:lnTo>
                    <a:pt x="35164" y="12752"/>
                  </a:lnTo>
                  <a:lnTo>
                    <a:pt x="35114" y="12702"/>
                  </a:lnTo>
                  <a:lnTo>
                    <a:pt x="35063" y="12677"/>
                  </a:lnTo>
                  <a:lnTo>
                    <a:pt x="35013" y="12627"/>
                  </a:lnTo>
                  <a:lnTo>
                    <a:pt x="34963" y="12602"/>
                  </a:lnTo>
                  <a:lnTo>
                    <a:pt x="34913" y="12552"/>
                  </a:lnTo>
                  <a:lnTo>
                    <a:pt x="34888" y="12527"/>
                  </a:lnTo>
                  <a:lnTo>
                    <a:pt x="34863" y="12527"/>
                  </a:lnTo>
                  <a:lnTo>
                    <a:pt x="34838" y="12502"/>
                  </a:lnTo>
                  <a:lnTo>
                    <a:pt x="34813" y="12477"/>
                  </a:lnTo>
                  <a:lnTo>
                    <a:pt x="34813" y="12452"/>
                  </a:lnTo>
                  <a:lnTo>
                    <a:pt x="34788" y="12427"/>
                  </a:lnTo>
                  <a:lnTo>
                    <a:pt x="34763" y="12402"/>
                  </a:lnTo>
                  <a:lnTo>
                    <a:pt x="34738" y="12402"/>
                  </a:lnTo>
                  <a:lnTo>
                    <a:pt x="34713" y="12377"/>
                  </a:lnTo>
                  <a:lnTo>
                    <a:pt x="34688" y="12351"/>
                  </a:lnTo>
                  <a:lnTo>
                    <a:pt x="34662" y="12326"/>
                  </a:lnTo>
                  <a:lnTo>
                    <a:pt x="34637" y="12301"/>
                  </a:lnTo>
                  <a:lnTo>
                    <a:pt x="34637" y="12276"/>
                  </a:lnTo>
                  <a:lnTo>
                    <a:pt x="34612" y="12251"/>
                  </a:lnTo>
                  <a:lnTo>
                    <a:pt x="34587" y="12226"/>
                  </a:lnTo>
                  <a:lnTo>
                    <a:pt x="34562" y="12201"/>
                  </a:lnTo>
                  <a:lnTo>
                    <a:pt x="34537" y="12176"/>
                  </a:lnTo>
                  <a:lnTo>
                    <a:pt x="34537" y="12151"/>
                  </a:lnTo>
                  <a:lnTo>
                    <a:pt x="34512" y="12126"/>
                  </a:lnTo>
                  <a:lnTo>
                    <a:pt x="34487" y="12101"/>
                  </a:lnTo>
                  <a:lnTo>
                    <a:pt x="34462" y="12076"/>
                  </a:lnTo>
                  <a:lnTo>
                    <a:pt x="34462" y="12051"/>
                  </a:lnTo>
                  <a:lnTo>
                    <a:pt x="34437" y="12026"/>
                  </a:lnTo>
                  <a:lnTo>
                    <a:pt x="34412" y="11976"/>
                  </a:lnTo>
                  <a:lnTo>
                    <a:pt x="34412" y="11950"/>
                  </a:lnTo>
                  <a:lnTo>
                    <a:pt x="34387" y="11925"/>
                  </a:lnTo>
                  <a:lnTo>
                    <a:pt x="34362" y="11900"/>
                  </a:lnTo>
                  <a:lnTo>
                    <a:pt x="34362" y="11875"/>
                  </a:lnTo>
                  <a:lnTo>
                    <a:pt x="34337" y="11850"/>
                  </a:lnTo>
                  <a:lnTo>
                    <a:pt x="34312" y="11825"/>
                  </a:lnTo>
                  <a:lnTo>
                    <a:pt x="34312" y="11775"/>
                  </a:lnTo>
                  <a:lnTo>
                    <a:pt x="34287" y="11750"/>
                  </a:lnTo>
                  <a:lnTo>
                    <a:pt x="34287" y="11725"/>
                  </a:lnTo>
                  <a:lnTo>
                    <a:pt x="34261" y="11700"/>
                  </a:lnTo>
                  <a:lnTo>
                    <a:pt x="34261" y="11650"/>
                  </a:lnTo>
                  <a:lnTo>
                    <a:pt x="34236" y="11625"/>
                  </a:lnTo>
                  <a:lnTo>
                    <a:pt x="34236" y="11600"/>
                  </a:lnTo>
                  <a:lnTo>
                    <a:pt x="34211" y="11575"/>
                  </a:lnTo>
                  <a:lnTo>
                    <a:pt x="34211" y="11524"/>
                  </a:lnTo>
                  <a:lnTo>
                    <a:pt x="34186" y="11499"/>
                  </a:lnTo>
                  <a:lnTo>
                    <a:pt x="34186" y="11474"/>
                  </a:lnTo>
                  <a:lnTo>
                    <a:pt x="34186" y="11424"/>
                  </a:lnTo>
                  <a:lnTo>
                    <a:pt x="34161" y="11399"/>
                  </a:lnTo>
                  <a:lnTo>
                    <a:pt x="34161" y="11349"/>
                  </a:lnTo>
                  <a:lnTo>
                    <a:pt x="34161" y="11324"/>
                  </a:lnTo>
                  <a:lnTo>
                    <a:pt x="34136" y="11299"/>
                  </a:lnTo>
                  <a:lnTo>
                    <a:pt x="34136" y="11274"/>
                  </a:lnTo>
                  <a:lnTo>
                    <a:pt x="34136" y="11249"/>
                  </a:lnTo>
                  <a:lnTo>
                    <a:pt x="34136" y="11199"/>
                  </a:lnTo>
                  <a:lnTo>
                    <a:pt x="34136" y="11174"/>
                  </a:lnTo>
                  <a:lnTo>
                    <a:pt x="34136" y="11148"/>
                  </a:lnTo>
                  <a:lnTo>
                    <a:pt x="34136" y="11123"/>
                  </a:lnTo>
                  <a:lnTo>
                    <a:pt x="34111" y="11098"/>
                  </a:lnTo>
                  <a:lnTo>
                    <a:pt x="34111" y="11073"/>
                  </a:lnTo>
                  <a:lnTo>
                    <a:pt x="34111" y="11048"/>
                  </a:lnTo>
                  <a:lnTo>
                    <a:pt x="34111" y="11023"/>
                  </a:lnTo>
                  <a:lnTo>
                    <a:pt x="34111" y="10998"/>
                  </a:lnTo>
                  <a:lnTo>
                    <a:pt x="34111" y="10973"/>
                  </a:lnTo>
                  <a:lnTo>
                    <a:pt x="34111" y="10948"/>
                  </a:lnTo>
                  <a:lnTo>
                    <a:pt x="34111" y="10923"/>
                  </a:lnTo>
                  <a:lnTo>
                    <a:pt x="34111" y="10898"/>
                  </a:lnTo>
                  <a:lnTo>
                    <a:pt x="34111" y="10873"/>
                  </a:lnTo>
                  <a:lnTo>
                    <a:pt x="34111" y="10848"/>
                  </a:lnTo>
                  <a:lnTo>
                    <a:pt x="34111" y="10823"/>
                  </a:lnTo>
                  <a:lnTo>
                    <a:pt x="34136" y="10798"/>
                  </a:lnTo>
                  <a:lnTo>
                    <a:pt x="34136" y="10773"/>
                  </a:lnTo>
                  <a:lnTo>
                    <a:pt x="34136" y="10747"/>
                  </a:lnTo>
                  <a:lnTo>
                    <a:pt x="34136" y="10722"/>
                  </a:lnTo>
                  <a:lnTo>
                    <a:pt x="34136" y="10697"/>
                  </a:lnTo>
                  <a:lnTo>
                    <a:pt x="34136" y="10672"/>
                  </a:lnTo>
                  <a:lnTo>
                    <a:pt x="34161" y="10647"/>
                  </a:lnTo>
                  <a:lnTo>
                    <a:pt x="34161" y="10622"/>
                  </a:lnTo>
                  <a:lnTo>
                    <a:pt x="34161" y="10597"/>
                  </a:lnTo>
                  <a:lnTo>
                    <a:pt x="34161" y="10572"/>
                  </a:lnTo>
                  <a:lnTo>
                    <a:pt x="34186" y="10547"/>
                  </a:lnTo>
                  <a:lnTo>
                    <a:pt x="34186" y="10497"/>
                  </a:lnTo>
                  <a:lnTo>
                    <a:pt x="34211" y="10447"/>
                  </a:lnTo>
                  <a:lnTo>
                    <a:pt x="34236" y="10397"/>
                  </a:lnTo>
                  <a:lnTo>
                    <a:pt x="34236" y="10346"/>
                  </a:lnTo>
                  <a:lnTo>
                    <a:pt x="34261" y="10321"/>
                  </a:lnTo>
                  <a:lnTo>
                    <a:pt x="34287" y="10271"/>
                  </a:lnTo>
                  <a:lnTo>
                    <a:pt x="34312" y="10221"/>
                  </a:lnTo>
                  <a:lnTo>
                    <a:pt x="34337" y="10196"/>
                  </a:lnTo>
                  <a:lnTo>
                    <a:pt x="34362" y="10146"/>
                  </a:lnTo>
                  <a:lnTo>
                    <a:pt x="34387" y="10121"/>
                  </a:lnTo>
                  <a:lnTo>
                    <a:pt x="34412" y="10071"/>
                  </a:lnTo>
                  <a:lnTo>
                    <a:pt x="34437" y="10021"/>
                  </a:lnTo>
                  <a:lnTo>
                    <a:pt x="34462" y="9996"/>
                  </a:lnTo>
                  <a:lnTo>
                    <a:pt x="34512" y="9971"/>
                  </a:lnTo>
                  <a:lnTo>
                    <a:pt x="34537" y="9920"/>
                  </a:lnTo>
                  <a:lnTo>
                    <a:pt x="34562" y="9895"/>
                  </a:lnTo>
                  <a:lnTo>
                    <a:pt x="34587" y="9845"/>
                  </a:lnTo>
                  <a:lnTo>
                    <a:pt x="34637" y="9820"/>
                  </a:lnTo>
                  <a:lnTo>
                    <a:pt x="34662" y="9795"/>
                  </a:lnTo>
                  <a:lnTo>
                    <a:pt x="34713" y="9745"/>
                  </a:lnTo>
                  <a:lnTo>
                    <a:pt x="34738" y="9720"/>
                  </a:lnTo>
                  <a:lnTo>
                    <a:pt x="34763" y="9695"/>
                  </a:lnTo>
                  <a:lnTo>
                    <a:pt x="34813" y="9670"/>
                  </a:lnTo>
                  <a:lnTo>
                    <a:pt x="34838" y="9645"/>
                  </a:lnTo>
                  <a:lnTo>
                    <a:pt x="34838" y="9620"/>
                  </a:lnTo>
                  <a:lnTo>
                    <a:pt x="34888" y="9595"/>
                  </a:lnTo>
                  <a:lnTo>
                    <a:pt x="34938" y="9570"/>
                  </a:lnTo>
                  <a:lnTo>
                    <a:pt x="34963" y="9544"/>
                  </a:lnTo>
                  <a:lnTo>
                    <a:pt x="35013" y="9519"/>
                  </a:lnTo>
                  <a:lnTo>
                    <a:pt x="35038" y="9494"/>
                  </a:lnTo>
                  <a:lnTo>
                    <a:pt x="35089" y="9469"/>
                  </a:lnTo>
                  <a:lnTo>
                    <a:pt x="35139" y="9444"/>
                  </a:lnTo>
                  <a:lnTo>
                    <a:pt x="35189" y="9419"/>
                  </a:lnTo>
                  <a:lnTo>
                    <a:pt x="35214" y="9394"/>
                  </a:lnTo>
                  <a:lnTo>
                    <a:pt x="35264" y="9369"/>
                  </a:lnTo>
                  <a:lnTo>
                    <a:pt x="35314" y="9344"/>
                  </a:lnTo>
                  <a:lnTo>
                    <a:pt x="35364" y="9319"/>
                  </a:lnTo>
                  <a:lnTo>
                    <a:pt x="35389" y="9294"/>
                  </a:lnTo>
                  <a:lnTo>
                    <a:pt x="35439" y="9269"/>
                  </a:lnTo>
                  <a:lnTo>
                    <a:pt x="35490" y="9244"/>
                  </a:lnTo>
                  <a:lnTo>
                    <a:pt x="35540" y="9244"/>
                  </a:lnTo>
                  <a:lnTo>
                    <a:pt x="35590" y="9219"/>
                  </a:lnTo>
                  <a:lnTo>
                    <a:pt x="35640" y="9194"/>
                  </a:lnTo>
                  <a:lnTo>
                    <a:pt x="35665" y="9169"/>
                  </a:lnTo>
                  <a:lnTo>
                    <a:pt x="35715" y="9143"/>
                  </a:lnTo>
                  <a:lnTo>
                    <a:pt x="35765" y="9143"/>
                  </a:lnTo>
                  <a:lnTo>
                    <a:pt x="35815" y="9118"/>
                  </a:lnTo>
                  <a:lnTo>
                    <a:pt x="35866" y="9093"/>
                  </a:lnTo>
                  <a:lnTo>
                    <a:pt x="35916" y="9068"/>
                  </a:lnTo>
                  <a:lnTo>
                    <a:pt x="35966" y="9068"/>
                  </a:lnTo>
                  <a:lnTo>
                    <a:pt x="36016" y="9043"/>
                  </a:lnTo>
                  <a:lnTo>
                    <a:pt x="36066" y="9018"/>
                  </a:lnTo>
                  <a:lnTo>
                    <a:pt x="36116" y="9018"/>
                  </a:lnTo>
                  <a:lnTo>
                    <a:pt x="36166" y="8993"/>
                  </a:lnTo>
                  <a:lnTo>
                    <a:pt x="36216" y="8968"/>
                  </a:lnTo>
                  <a:lnTo>
                    <a:pt x="36267" y="8968"/>
                  </a:lnTo>
                  <a:lnTo>
                    <a:pt x="36317" y="8943"/>
                  </a:lnTo>
                  <a:lnTo>
                    <a:pt x="36367" y="8918"/>
                  </a:lnTo>
                  <a:lnTo>
                    <a:pt x="36417" y="8918"/>
                  </a:lnTo>
                  <a:lnTo>
                    <a:pt x="36467" y="8893"/>
                  </a:lnTo>
                  <a:lnTo>
                    <a:pt x="36567" y="8868"/>
                  </a:lnTo>
                  <a:lnTo>
                    <a:pt x="36668" y="8843"/>
                  </a:lnTo>
                  <a:lnTo>
                    <a:pt x="36768" y="8818"/>
                  </a:lnTo>
                  <a:lnTo>
                    <a:pt x="36868" y="8793"/>
                  </a:lnTo>
                  <a:lnTo>
                    <a:pt x="36893" y="8793"/>
                  </a:lnTo>
                  <a:lnTo>
                    <a:pt x="36968" y="8768"/>
                  </a:lnTo>
                  <a:lnTo>
                    <a:pt x="37069" y="8742"/>
                  </a:lnTo>
                  <a:lnTo>
                    <a:pt x="37169" y="8717"/>
                  </a:lnTo>
                  <a:lnTo>
                    <a:pt x="37269" y="8717"/>
                  </a:lnTo>
                  <a:lnTo>
                    <a:pt x="37369" y="8692"/>
                  </a:lnTo>
                  <a:lnTo>
                    <a:pt x="37444" y="8667"/>
                  </a:lnTo>
                  <a:lnTo>
                    <a:pt x="37545" y="8667"/>
                  </a:lnTo>
                  <a:lnTo>
                    <a:pt x="37645" y="8642"/>
                  </a:lnTo>
                  <a:lnTo>
                    <a:pt x="37745" y="8617"/>
                  </a:lnTo>
                  <a:lnTo>
                    <a:pt x="37820" y="8617"/>
                  </a:lnTo>
                  <a:lnTo>
                    <a:pt x="37921" y="8592"/>
                  </a:lnTo>
                  <a:lnTo>
                    <a:pt x="37996" y="8592"/>
                  </a:lnTo>
                  <a:lnTo>
                    <a:pt x="38096" y="8567"/>
                  </a:lnTo>
                  <a:lnTo>
                    <a:pt x="38171" y="8567"/>
                  </a:lnTo>
                  <a:lnTo>
                    <a:pt x="38246" y="8542"/>
                  </a:lnTo>
                  <a:lnTo>
                    <a:pt x="38397" y="8542"/>
                  </a:lnTo>
                  <a:lnTo>
                    <a:pt x="38547" y="8517"/>
                  </a:lnTo>
                  <a:lnTo>
                    <a:pt x="38673" y="8492"/>
                  </a:lnTo>
                  <a:lnTo>
                    <a:pt x="38898" y="8492"/>
                  </a:lnTo>
                  <a:lnTo>
                    <a:pt x="38973" y="8467"/>
                  </a:lnTo>
                  <a:lnTo>
                    <a:pt x="39174" y="8467"/>
                  </a:lnTo>
                  <a:lnTo>
                    <a:pt x="39374" y="8442"/>
                  </a:lnTo>
                  <a:lnTo>
                    <a:pt x="39475" y="8417"/>
                  </a:lnTo>
                  <a:lnTo>
                    <a:pt x="39700" y="8417"/>
                  </a:lnTo>
                  <a:cubicBezTo>
                    <a:pt x="38221" y="6687"/>
                    <a:pt x="36467" y="5133"/>
                    <a:pt x="34462" y="3830"/>
                  </a:cubicBezTo>
                  <a:cubicBezTo>
                    <a:pt x="30464" y="1244"/>
                    <a:pt x="25996" y="0"/>
                    <a:pt x="21628" y="0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53;p67">
              <a:extLst>
                <a:ext uri="{FF2B5EF4-FFF2-40B4-BE49-F238E27FC236}">
                  <a16:creationId xmlns:a16="http://schemas.microsoft.com/office/drawing/2014/main" id="{08886401-DA08-4722-8F86-2D586BAB57A3}"/>
                </a:ext>
              </a:extLst>
            </p:cNvPr>
            <p:cNvSpPr/>
            <p:nvPr/>
          </p:nvSpPr>
          <p:spPr>
            <a:xfrm>
              <a:off x="3365469" y="38780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54;p67">
              <a:extLst>
                <a:ext uri="{FF2B5EF4-FFF2-40B4-BE49-F238E27FC236}">
                  <a16:creationId xmlns:a16="http://schemas.microsoft.com/office/drawing/2014/main" id="{6941BC09-FB29-43A5-849E-7AFD6A8A7F87}"/>
                </a:ext>
              </a:extLst>
            </p:cNvPr>
            <p:cNvSpPr/>
            <p:nvPr/>
          </p:nvSpPr>
          <p:spPr>
            <a:xfrm>
              <a:off x="3365469" y="3878569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6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55;p67">
              <a:extLst>
                <a:ext uri="{FF2B5EF4-FFF2-40B4-BE49-F238E27FC236}">
                  <a16:creationId xmlns:a16="http://schemas.microsoft.com/office/drawing/2014/main" id="{8ABE0AE6-697C-4D81-B9FB-FCD7BD0E789E}"/>
                </a:ext>
              </a:extLst>
            </p:cNvPr>
            <p:cNvSpPr/>
            <p:nvPr/>
          </p:nvSpPr>
          <p:spPr>
            <a:xfrm>
              <a:off x="3002485" y="3693156"/>
              <a:ext cx="701908" cy="701818"/>
            </a:xfrm>
            <a:custGeom>
              <a:avLst/>
              <a:gdLst/>
              <a:ahLst/>
              <a:cxnLst/>
              <a:rect l="l" t="t" r="r" b="b"/>
              <a:pathLst>
                <a:path w="35766" h="35766" extrusionOk="0">
                  <a:moveTo>
                    <a:pt x="17895" y="1"/>
                  </a:moveTo>
                  <a:cubicBezTo>
                    <a:pt x="8021" y="1"/>
                    <a:pt x="0" y="7996"/>
                    <a:pt x="0" y="17871"/>
                  </a:cubicBezTo>
                  <a:cubicBezTo>
                    <a:pt x="0" y="27745"/>
                    <a:pt x="8021" y="35766"/>
                    <a:pt x="17895" y="35766"/>
                  </a:cubicBezTo>
                  <a:cubicBezTo>
                    <a:pt x="27770" y="35766"/>
                    <a:pt x="35765" y="27745"/>
                    <a:pt x="35765" y="17871"/>
                  </a:cubicBezTo>
                  <a:cubicBezTo>
                    <a:pt x="35765" y="7996"/>
                    <a:pt x="27770" y="1"/>
                    <a:pt x="1789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54"/>
          <p:cNvSpPr/>
          <p:nvPr/>
        </p:nvSpPr>
        <p:spPr>
          <a:xfrm>
            <a:off x="2735192" y="2262938"/>
            <a:ext cx="162800" cy="16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37" name="Google Shape;1937;p54"/>
          <p:cNvSpPr/>
          <p:nvPr/>
        </p:nvSpPr>
        <p:spPr>
          <a:xfrm>
            <a:off x="6014599" y="2268694"/>
            <a:ext cx="162800" cy="16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38" name="Google Shape;1938;p54"/>
          <p:cNvSpPr/>
          <p:nvPr/>
        </p:nvSpPr>
        <p:spPr>
          <a:xfrm>
            <a:off x="9294006" y="2275541"/>
            <a:ext cx="162800" cy="16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021B9FB-C216-4DCD-82B6-36947C901F03}"/>
              </a:ext>
            </a:extLst>
          </p:cNvPr>
          <p:cNvSpPr/>
          <p:nvPr/>
        </p:nvSpPr>
        <p:spPr>
          <a:xfrm rot="10800000" flipH="1" flipV="1">
            <a:off x="1466139" y="2650220"/>
            <a:ext cx="2700904" cy="3391654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Bot customization functionality</a:t>
            </a:r>
          </a:p>
          <a:p>
            <a:pPr marL="342900" indent="-3429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Completed more models:</a:t>
            </a:r>
          </a:p>
          <a:p>
            <a:pPr marL="800100" lvl="1" indent="-3429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Mounts</a:t>
            </a:r>
          </a:p>
          <a:p>
            <a:pPr marL="800100" lvl="1" indent="-3429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Wheels</a:t>
            </a:r>
          </a:p>
          <a:p>
            <a:pPr marL="800100" lvl="1" indent="-3429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IR Sensor</a:t>
            </a:r>
          </a:p>
        </p:txBody>
      </p:sp>
      <p:sp>
        <p:nvSpPr>
          <p:cNvPr id="71" name="Google Shape;1452;p37">
            <a:extLst>
              <a:ext uri="{FF2B5EF4-FFF2-40B4-BE49-F238E27FC236}">
                <a16:creationId xmlns:a16="http://schemas.microsoft.com/office/drawing/2014/main" id="{C183A0BE-997B-49DF-AC50-8B6239B1B820}"/>
              </a:ext>
            </a:extLst>
          </p:cNvPr>
          <p:cNvSpPr txBox="1">
            <a:spLocks/>
          </p:cNvSpPr>
          <p:nvPr/>
        </p:nvSpPr>
        <p:spPr>
          <a:xfrm>
            <a:off x="3934813" y="284061"/>
            <a:ext cx="4159571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kern="0" dirty="0">
                <a:latin typeface="Agency FB" panose="020B0503020202020204" pitchFamily="34" charset="0"/>
              </a:rPr>
              <a:t>Semester Timeline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D9A770-672A-46E0-8AC9-C77228CC0276}"/>
              </a:ext>
            </a:extLst>
          </p:cNvPr>
          <p:cNvCxnSpPr>
            <a:cxnSpLocks/>
          </p:cNvCxnSpPr>
          <p:nvPr/>
        </p:nvCxnSpPr>
        <p:spPr>
          <a:xfrm>
            <a:off x="1162227" y="2350094"/>
            <a:ext cx="9998579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1452;p37">
            <a:extLst>
              <a:ext uri="{FF2B5EF4-FFF2-40B4-BE49-F238E27FC236}">
                <a16:creationId xmlns:a16="http://schemas.microsoft.com/office/drawing/2014/main" id="{A8A74F5C-3599-464B-8653-4CD1A7118834}"/>
              </a:ext>
            </a:extLst>
          </p:cNvPr>
          <p:cNvSpPr txBox="1">
            <a:spLocks/>
          </p:cNvSpPr>
          <p:nvPr/>
        </p:nvSpPr>
        <p:spPr>
          <a:xfrm>
            <a:off x="2139446" y="1598064"/>
            <a:ext cx="1354290" cy="6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>
                <a:latin typeface="Agency FB" panose="020B0503020202020204" pitchFamily="34" charset="0"/>
              </a:rPr>
              <a:t>SPRINT 4</a:t>
            </a:r>
          </a:p>
        </p:txBody>
      </p:sp>
      <p:sp>
        <p:nvSpPr>
          <p:cNvPr id="79" name="Google Shape;1452;p37">
            <a:extLst>
              <a:ext uri="{FF2B5EF4-FFF2-40B4-BE49-F238E27FC236}">
                <a16:creationId xmlns:a16="http://schemas.microsoft.com/office/drawing/2014/main" id="{90EC1115-9CF8-4A8E-890A-A847782DEEF7}"/>
              </a:ext>
            </a:extLst>
          </p:cNvPr>
          <p:cNvSpPr txBox="1">
            <a:spLocks/>
          </p:cNvSpPr>
          <p:nvPr/>
        </p:nvSpPr>
        <p:spPr>
          <a:xfrm>
            <a:off x="5418854" y="1606302"/>
            <a:ext cx="1354290" cy="6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>
                <a:latin typeface="Agency FB" panose="020B0503020202020204" pitchFamily="34" charset="0"/>
              </a:rPr>
              <a:t>SPRINT 5</a:t>
            </a:r>
          </a:p>
        </p:txBody>
      </p:sp>
      <p:sp>
        <p:nvSpPr>
          <p:cNvPr id="80" name="Google Shape;1452;p37">
            <a:extLst>
              <a:ext uri="{FF2B5EF4-FFF2-40B4-BE49-F238E27FC236}">
                <a16:creationId xmlns:a16="http://schemas.microsoft.com/office/drawing/2014/main" id="{7656B705-B378-4832-85EF-9409DA2C0FFE}"/>
              </a:ext>
            </a:extLst>
          </p:cNvPr>
          <p:cNvSpPr txBox="1">
            <a:spLocks/>
          </p:cNvSpPr>
          <p:nvPr/>
        </p:nvSpPr>
        <p:spPr>
          <a:xfrm>
            <a:off x="8698261" y="1640306"/>
            <a:ext cx="1354290" cy="6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>
                <a:latin typeface="Agency FB" panose="020B0503020202020204" pitchFamily="34" charset="0"/>
              </a:rPr>
              <a:t>SPRINT 6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B79E563-A014-4411-B49C-F98CCA5E53BA}"/>
              </a:ext>
            </a:extLst>
          </p:cNvPr>
          <p:cNvSpPr/>
          <p:nvPr/>
        </p:nvSpPr>
        <p:spPr>
          <a:xfrm rot="10800000" flipH="1" flipV="1">
            <a:off x="4745547" y="2650220"/>
            <a:ext cx="2700904" cy="3391654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Bot wiring functionality</a:t>
            </a:r>
          </a:p>
          <a:p>
            <a:pPr marL="342900" indent="-3429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Bot simulation updates components from customization</a:t>
            </a:r>
          </a:p>
          <a:p>
            <a:pPr marL="342900" indent="-3429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Improve the GUI</a:t>
            </a:r>
          </a:p>
          <a:p>
            <a:pPr marL="342900" indent="-3429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768F48D-8740-4831-B182-20666166429D}"/>
              </a:ext>
            </a:extLst>
          </p:cNvPr>
          <p:cNvSpPr/>
          <p:nvPr/>
        </p:nvSpPr>
        <p:spPr>
          <a:xfrm rot="10800000" flipH="1" flipV="1">
            <a:off x="8024958" y="2650220"/>
            <a:ext cx="2700904" cy="3391654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Bug fixes</a:t>
            </a:r>
          </a:p>
          <a:p>
            <a:pPr marL="342900" indent="-3429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Polishing</a:t>
            </a:r>
          </a:p>
        </p:txBody>
      </p:sp>
      <p:grpSp>
        <p:nvGrpSpPr>
          <p:cNvPr id="85" name="Google Shape;2113;p59">
            <a:extLst>
              <a:ext uri="{FF2B5EF4-FFF2-40B4-BE49-F238E27FC236}">
                <a16:creationId xmlns:a16="http://schemas.microsoft.com/office/drawing/2014/main" id="{C1D80381-817B-467B-A26D-588D2E5A785A}"/>
              </a:ext>
            </a:extLst>
          </p:cNvPr>
          <p:cNvGrpSpPr/>
          <p:nvPr/>
        </p:nvGrpSpPr>
        <p:grpSpPr>
          <a:xfrm>
            <a:off x="10725862" y="-524331"/>
            <a:ext cx="1914929" cy="1966621"/>
            <a:chOff x="3582850" y="2358425"/>
            <a:chExt cx="933625" cy="933625"/>
          </a:xfrm>
        </p:grpSpPr>
        <p:sp>
          <p:nvSpPr>
            <p:cNvPr id="86" name="Google Shape;2114;p59">
              <a:extLst>
                <a:ext uri="{FF2B5EF4-FFF2-40B4-BE49-F238E27FC236}">
                  <a16:creationId xmlns:a16="http://schemas.microsoft.com/office/drawing/2014/main" id="{9F89B761-ABB5-4C8C-A1CA-4ED062F6CA97}"/>
                </a:ext>
              </a:extLst>
            </p:cNvPr>
            <p:cNvSpPr/>
            <p:nvPr/>
          </p:nvSpPr>
          <p:spPr>
            <a:xfrm>
              <a:off x="3582850" y="2358425"/>
              <a:ext cx="933625" cy="933625"/>
            </a:xfrm>
            <a:custGeom>
              <a:avLst/>
              <a:gdLst/>
              <a:ahLst/>
              <a:cxnLst/>
              <a:rect l="l" t="t" r="r" b="b"/>
              <a:pathLst>
                <a:path w="37345" h="37345" extrusionOk="0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15;p59">
              <a:extLst>
                <a:ext uri="{FF2B5EF4-FFF2-40B4-BE49-F238E27FC236}">
                  <a16:creationId xmlns:a16="http://schemas.microsoft.com/office/drawing/2014/main" id="{532DB9D2-EB5D-4628-B01B-A392A57714C7}"/>
                </a:ext>
              </a:extLst>
            </p:cNvPr>
            <p:cNvSpPr/>
            <p:nvPr/>
          </p:nvSpPr>
          <p:spPr>
            <a:xfrm>
              <a:off x="3582850" y="2555800"/>
              <a:ext cx="933625" cy="540475"/>
            </a:xfrm>
            <a:custGeom>
              <a:avLst/>
              <a:gdLst/>
              <a:ahLst/>
              <a:cxnLst/>
              <a:rect l="l" t="t" r="r" b="b"/>
              <a:pathLst>
                <a:path w="37345" h="21619" extrusionOk="0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16;p59">
              <a:extLst>
                <a:ext uri="{FF2B5EF4-FFF2-40B4-BE49-F238E27FC236}">
                  <a16:creationId xmlns:a16="http://schemas.microsoft.com/office/drawing/2014/main" id="{823AF3FE-EBD6-4151-A519-C8BAB355F9E3}"/>
                </a:ext>
              </a:extLst>
            </p:cNvPr>
            <p:cNvSpPr/>
            <p:nvPr/>
          </p:nvSpPr>
          <p:spPr>
            <a:xfrm>
              <a:off x="3721325" y="2358425"/>
              <a:ext cx="637250" cy="265000"/>
            </a:xfrm>
            <a:custGeom>
              <a:avLst/>
              <a:gdLst/>
              <a:ahLst/>
              <a:cxnLst/>
              <a:rect l="l" t="t" r="r" b="b"/>
              <a:pathLst>
                <a:path w="25490" h="10600" extrusionOk="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17;p59">
              <a:extLst>
                <a:ext uri="{FF2B5EF4-FFF2-40B4-BE49-F238E27FC236}">
                  <a16:creationId xmlns:a16="http://schemas.microsoft.com/office/drawing/2014/main" id="{BDC7D136-7140-4499-B068-95BDD94F1D4F}"/>
                </a:ext>
              </a:extLst>
            </p:cNvPr>
            <p:cNvSpPr/>
            <p:nvPr/>
          </p:nvSpPr>
          <p:spPr>
            <a:xfrm>
              <a:off x="3755175" y="3104750"/>
              <a:ext cx="656025" cy="187300"/>
            </a:xfrm>
            <a:custGeom>
              <a:avLst/>
              <a:gdLst/>
              <a:ahLst/>
              <a:cxnLst/>
              <a:rect l="l" t="t" r="r" b="b"/>
              <a:pathLst>
                <a:path w="26241" h="7492" extrusionOk="0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18;p59">
              <a:extLst>
                <a:ext uri="{FF2B5EF4-FFF2-40B4-BE49-F238E27FC236}">
                  <a16:creationId xmlns:a16="http://schemas.microsoft.com/office/drawing/2014/main" id="{4DD76E2D-63B7-47BD-AA6F-659455BB7987}"/>
                </a:ext>
              </a:extLst>
            </p:cNvPr>
            <p:cNvSpPr/>
            <p:nvPr/>
          </p:nvSpPr>
          <p:spPr>
            <a:xfrm>
              <a:off x="3726975" y="2587750"/>
              <a:ext cx="178600" cy="106675"/>
            </a:xfrm>
            <a:custGeom>
              <a:avLst/>
              <a:gdLst/>
              <a:ahLst/>
              <a:cxnLst/>
              <a:rect l="l" t="t" r="r" b="b"/>
              <a:pathLst>
                <a:path w="7144" h="4267" extrusionOk="0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19;p59">
              <a:extLst>
                <a:ext uri="{FF2B5EF4-FFF2-40B4-BE49-F238E27FC236}">
                  <a16:creationId xmlns:a16="http://schemas.microsoft.com/office/drawing/2014/main" id="{7519FB21-DF87-4210-A3ED-1DB4825925EF}"/>
                </a:ext>
              </a:extLst>
            </p:cNvPr>
            <p:cNvSpPr/>
            <p:nvPr/>
          </p:nvSpPr>
          <p:spPr>
            <a:xfrm>
              <a:off x="3981350" y="2565975"/>
              <a:ext cx="508800" cy="575125"/>
            </a:xfrm>
            <a:custGeom>
              <a:avLst/>
              <a:gdLst/>
              <a:ahLst/>
              <a:cxnLst/>
              <a:rect l="l" t="t" r="r" b="b"/>
              <a:pathLst>
                <a:path w="20352" h="23005" extrusionOk="0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20;p59">
              <a:extLst>
                <a:ext uri="{FF2B5EF4-FFF2-40B4-BE49-F238E27FC236}">
                  <a16:creationId xmlns:a16="http://schemas.microsoft.com/office/drawing/2014/main" id="{61E79C1F-ED78-4525-8AD5-4A4D29C286CD}"/>
                </a:ext>
              </a:extLst>
            </p:cNvPr>
            <p:cNvSpPr/>
            <p:nvPr/>
          </p:nvSpPr>
          <p:spPr>
            <a:xfrm>
              <a:off x="3785250" y="2358425"/>
              <a:ext cx="434225" cy="206750"/>
            </a:xfrm>
            <a:custGeom>
              <a:avLst/>
              <a:gdLst/>
              <a:ahLst/>
              <a:cxnLst/>
              <a:rect l="l" t="t" r="r" b="b"/>
              <a:pathLst>
                <a:path w="17369" h="8270" extrusionOk="0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21;p59">
              <a:extLst>
                <a:ext uri="{FF2B5EF4-FFF2-40B4-BE49-F238E27FC236}">
                  <a16:creationId xmlns:a16="http://schemas.microsoft.com/office/drawing/2014/main" id="{78CEF5AA-4865-44E6-AB6E-3E6336B2AB9B}"/>
                </a:ext>
              </a:extLst>
            </p:cNvPr>
            <p:cNvSpPr/>
            <p:nvPr/>
          </p:nvSpPr>
          <p:spPr>
            <a:xfrm>
              <a:off x="3582850" y="2672225"/>
              <a:ext cx="301400" cy="542125"/>
            </a:xfrm>
            <a:custGeom>
              <a:avLst/>
              <a:gdLst/>
              <a:ahLst/>
              <a:cxnLst/>
              <a:rect l="l" t="t" r="r" b="b"/>
              <a:pathLst>
                <a:path w="12056" h="21685" extrusionOk="0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22;p59">
              <a:extLst>
                <a:ext uri="{FF2B5EF4-FFF2-40B4-BE49-F238E27FC236}">
                  <a16:creationId xmlns:a16="http://schemas.microsoft.com/office/drawing/2014/main" id="{5684D974-DC0A-4945-86CF-0421669E2522}"/>
                </a:ext>
              </a:extLst>
            </p:cNvPr>
            <p:cNvSpPr/>
            <p:nvPr/>
          </p:nvSpPr>
          <p:spPr>
            <a:xfrm>
              <a:off x="3838500" y="3173425"/>
              <a:ext cx="474325" cy="118625"/>
            </a:xfrm>
            <a:custGeom>
              <a:avLst/>
              <a:gdLst/>
              <a:ahLst/>
              <a:cxnLst/>
              <a:rect l="l" t="t" r="r" b="b"/>
              <a:pathLst>
                <a:path w="18973" h="4745" extrusionOk="0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23;p59">
              <a:extLst>
                <a:ext uri="{FF2B5EF4-FFF2-40B4-BE49-F238E27FC236}">
                  <a16:creationId xmlns:a16="http://schemas.microsoft.com/office/drawing/2014/main" id="{ECDB388A-58A5-444D-A2D1-1ED54A5D5307}"/>
                </a:ext>
              </a:extLst>
            </p:cNvPr>
            <p:cNvSpPr/>
            <p:nvPr/>
          </p:nvSpPr>
          <p:spPr>
            <a:xfrm>
              <a:off x="4399900" y="2932750"/>
              <a:ext cx="100275" cy="173825"/>
            </a:xfrm>
            <a:custGeom>
              <a:avLst/>
              <a:gdLst/>
              <a:ahLst/>
              <a:cxnLst/>
              <a:rect l="l" t="t" r="r" b="b"/>
              <a:pathLst>
                <a:path w="4011" h="6953" extrusionOk="0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58"/>
          <p:cNvSpPr/>
          <p:nvPr/>
        </p:nvSpPr>
        <p:spPr>
          <a:xfrm rot="-4701784">
            <a:off x="9922800" y="-706959"/>
            <a:ext cx="3932251" cy="4345565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" name="Google Shape;1452;p37">
            <a:extLst>
              <a:ext uri="{FF2B5EF4-FFF2-40B4-BE49-F238E27FC236}">
                <a16:creationId xmlns:a16="http://schemas.microsoft.com/office/drawing/2014/main" id="{7B7D4964-79DF-47A2-9584-30EE2843B635}"/>
              </a:ext>
            </a:extLst>
          </p:cNvPr>
          <p:cNvSpPr txBox="1">
            <a:spLocks/>
          </p:cNvSpPr>
          <p:nvPr/>
        </p:nvSpPr>
        <p:spPr>
          <a:xfrm>
            <a:off x="4016214" y="273377"/>
            <a:ext cx="4159571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kern="0" dirty="0">
                <a:latin typeface="Agency FB" panose="020B0503020202020204" pitchFamily="34" charset="0"/>
              </a:rPr>
              <a:t>Lessons Learned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A5D94AA-F26C-45F8-A11E-A0F6F2F4DA39}"/>
              </a:ext>
            </a:extLst>
          </p:cNvPr>
          <p:cNvSpPr/>
          <p:nvPr/>
        </p:nvSpPr>
        <p:spPr>
          <a:xfrm rot="10800000" flipH="1" flipV="1">
            <a:off x="2404495" y="1741975"/>
            <a:ext cx="7383008" cy="378014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Start work earlier</a:t>
            </a:r>
          </a:p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Distribute more comprehensive tasks</a:t>
            </a:r>
          </a:p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Communicate more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46"/>
          <p:cNvSpPr txBox="1">
            <a:spLocks noGrp="1"/>
          </p:cNvSpPr>
          <p:nvPr>
            <p:ph type="title"/>
          </p:nvPr>
        </p:nvSpPr>
        <p:spPr>
          <a:xfrm>
            <a:off x="2603400" y="2153653"/>
            <a:ext cx="6985200" cy="16844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9600" dirty="0">
                <a:latin typeface="Agency FB" panose="020B0503020202020204" pitchFamily="34" charset="0"/>
              </a:rPr>
              <a:t>THANK YOU!</a:t>
            </a:r>
            <a:endParaRPr sz="9600" dirty="0">
              <a:latin typeface="Agency FB" panose="020B0503020202020204" pitchFamily="34" charset="0"/>
            </a:endParaRPr>
          </a:p>
        </p:txBody>
      </p:sp>
      <p:sp>
        <p:nvSpPr>
          <p:cNvPr id="3" name="Google Shape;1440;p35">
            <a:extLst>
              <a:ext uri="{FF2B5EF4-FFF2-40B4-BE49-F238E27FC236}">
                <a16:creationId xmlns:a16="http://schemas.microsoft.com/office/drawing/2014/main" id="{8E13170A-ECC6-4B41-A9F1-20DC3B2BC228}"/>
              </a:ext>
            </a:extLst>
          </p:cNvPr>
          <p:cNvSpPr txBox="1">
            <a:spLocks/>
          </p:cNvSpPr>
          <p:nvPr/>
        </p:nvSpPr>
        <p:spPr>
          <a:xfrm>
            <a:off x="2340400" y="3838073"/>
            <a:ext cx="7511200" cy="91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uprum"/>
              <a:buNone/>
              <a:defRPr sz="10666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kern="0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Any questions?</a:t>
            </a:r>
          </a:p>
        </p:txBody>
      </p:sp>
      <p:grpSp>
        <p:nvGrpSpPr>
          <p:cNvPr id="4" name="Google Shape;2325;p67">
            <a:extLst>
              <a:ext uri="{FF2B5EF4-FFF2-40B4-BE49-F238E27FC236}">
                <a16:creationId xmlns:a16="http://schemas.microsoft.com/office/drawing/2014/main" id="{469217FB-7BD0-4B95-B9EE-32BD4DB2115E}"/>
              </a:ext>
            </a:extLst>
          </p:cNvPr>
          <p:cNvGrpSpPr/>
          <p:nvPr/>
        </p:nvGrpSpPr>
        <p:grpSpPr>
          <a:xfrm>
            <a:off x="9851600" y="-1026697"/>
            <a:ext cx="4203032" cy="2538665"/>
            <a:chOff x="3751591" y="1311887"/>
            <a:chExt cx="1640846" cy="891156"/>
          </a:xfrm>
        </p:grpSpPr>
        <p:sp>
          <p:nvSpPr>
            <p:cNvPr id="5" name="Google Shape;2326;p67">
              <a:extLst>
                <a:ext uri="{FF2B5EF4-FFF2-40B4-BE49-F238E27FC236}">
                  <a16:creationId xmlns:a16="http://schemas.microsoft.com/office/drawing/2014/main" id="{79616D19-8A07-49A9-93DD-CC2070E7562E}"/>
                </a:ext>
              </a:extLst>
            </p:cNvPr>
            <p:cNvSpPr/>
            <p:nvPr/>
          </p:nvSpPr>
          <p:spPr>
            <a:xfrm>
              <a:off x="4079152" y="1346324"/>
              <a:ext cx="899630" cy="856718"/>
            </a:xfrm>
            <a:custGeom>
              <a:avLst/>
              <a:gdLst/>
              <a:ahLst/>
              <a:cxnLst/>
              <a:rect l="l" t="t" r="r" b="b"/>
              <a:pathLst>
                <a:path w="45841" h="43660" extrusionOk="0">
                  <a:moveTo>
                    <a:pt x="22908" y="0"/>
                  </a:moveTo>
                  <a:cubicBezTo>
                    <a:pt x="35565" y="0"/>
                    <a:pt x="45841" y="9775"/>
                    <a:pt x="45841" y="21830"/>
                  </a:cubicBezTo>
                  <a:cubicBezTo>
                    <a:pt x="45841" y="33885"/>
                    <a:pt x="35565" y="43660"/>
                    <a:pt x="22908" y="43660"/>
                  </a:cubicBezTo>
                  <a:cubicBezTo>
                    <a:pt x="10252" y="43660"/>
                    <a:pt x="1" y="33885"/>
                    <a:pt x="1" y="21830"/>
                  </a:cubicBezTo>
                  <a:cubicBezTo>
                    <a:pt x="1" y="9775"/>
                    <a:pt x="10252" y="0"/>
                    <a:pt x="22908" y="0"/>
                  </a:cubicBezTo>
                  <a:close/>
                </a:path>
              </a:pathLst>
            </a:custGeom>
            <a:solidFill>
              <a:srgbClr val="F86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27;p67">
              <a:extLst>
                <a:ext uri="{FF2B5EF4-FFF2-40B4-BE49-F238E27FC236}">
                  <a16:creationId xmlns:a16="http://schemas.microsoft.com/office/drawing/2014/main" id="{AB23C84A-65C6-4CFA-9724-2F45C242766B}"/>
                </a:ext>
              </a:extLst>
            </p:cNvPr>
            <p:cNvSpPr/>
            <p:nvPr/>
          </p:nvSpPr>
          <p:spPr>
            <a:xfrm>
              <a:off x="4111631" y="1450088"/>
              <a:ext cx="867150" cy="564598"/>
            </a:xfrm>
            <a:custGeom>
              <a:avLst/>
              <a:gdLst/>
              <a:ahLst/>
              <a:cxnLst/>
              <a:rect l="l" t="t" r="r" b="b"/>
              <a:pathLst>
                <a:path w="44186" h="28773" extrusionOk="0">
                  <a:moveTo>
                    <a:pt x="36216" y="1"/>
                  </a:moveTo>
                  <a:cubicBezTo>
                    <a:pt x="34787" y="1028"/>
                    <a:pt x="33033" y="1580"/>
                    <a:pt x="31253" y="2031"/>
                  </a:cubicBezTo>
                  <a:cubicBezTo>
                    <a:pt x="31028" y="2106"/>
                    <a:pt x="31404" y="2056"/>
                    <a:pt x="30702" y="2106"/>
                  </a:cubicBezTo>
                  <a:cubicBezTo>
                    <a:pt x="30350" y="2150"/>
                    <a:pt x="29864" y="2290"/>
                    <a:pt x="29800" y="2290"/>
                  </a:cubicBezTo>
                  <a:cubicBezTo>
                    <a:pt x="29791" y="2290"/>
                    <a:pt x="29790" y="2287"/>
                    <a:pt x="29800" y="2281"/>
                  </a:cubicBezTo>
                  <a:lnTo>
                    <a:pt x="29800" y="2281"/>
                  </a:lnTo>
                  <a:cubicBezTo>
                    <a:pt x="29549" y="2382"/>
                    <a:pt x="29374" y="2432"/>
                    <a:pt x="29248" y="2457"/>
                  </a:cubicBezTo>
                  <a:cubicBezTo>
                    <a:pt x="29289" y="2652"/>
                    <a:pt x="29318" y="2708"/>
                    <a:pt x="29344" y="2708"/>
                  </a:cubicBezTo>
                  <a:cubicBezTo>
                    <a:pt x="29380" y="2708"/>
                    <a:pt x="29411" y="2606"/>
                    <a:pt x="29464" y="2606"/>
                  </a:cubicBezTo>
                  <a:cubicBezTo>
                    <a:pt x="29467" y="2606"/>
                    <a:pt x="29470" y="2606"/>
                    <a:pt x="29474" y="2607"/>
                  </a:cubicBezTo>
                  <a:cubicBezTo>
                    <a:pt x="29587" y="2657"/>
                    <a:pt x="29537" y="2657"/>
                    <a:pt x="29527" y="2657"/>
                  </a:cubicBezTo>
                  <a:cubicBezTo>
                    <a:pt x="29518" y="2657"/>
                    <a:pt x="29549" y="2657"/>
                    <a:pt x="29825" y="2707"/>
                  </a:cubicBezTo>
                  <a:cubicBezTo>
                    <a:pt x="30599" y="2834"/>
                    <a:pt x="30995" y="2871"/>
                    <a:pt x="31234" y="2871"/>
                  </a:cubicBezTo>
                  <a:cubicBezTo>
                    <a:pt x="31513" y="2871"/>
                    <a:pt x="31577" y="2821"/>
                    <a:pt x="31780" y="2808"/>
                  </a:cubicBezTo>
                  <a:cubicBezTo>
                    <a:pt x="32464" y="2778"/>
                    <a:pt x="33248" y="2724"/>
                    <a:pt x="33990" y="2724"/>
                  </a:cubicBezTo>
                  <a:cubicBezTo>
                    <a:pt x="35802" y="2724"/>
                    <a:pt x="37364" y="3049"/>
                    <a:pt x="36617" y="4863"/>
                  </a:cubicBezTo>
                  <a:cubicBezTo>
                    <a:pt x="36241" y="5840"/>
                    <a:pt x="35564" y="6667"/>
                    <a:pt x="34913" y="7494"/>
                  </a:cubicBezTo>
                  <a:lnTo>
                    <a:pt x="33910" y="8497"/>
                  </a:lnTo>
                  <a:cubicBezTo>
                    <a:pt x="28020" y="13108"/>
                    <a:pt x="20877" y="16567"/>
                    <a:pt x="15038" y="18973"/>
                  </a:cubicBezTo>
                  <a:cubicBezTo>
                    <a:pt x="14135" y="19324"/>
                    <a:pt x="13208" y="19675"/>
                    <a:pt x="12281" y="20001"/>
                  </a:cubicBezTo>
                  <a:cubicBezTo>
                    <a:pt x="8095" y="21454"/>
                    <a:pt x="3459" y="22081"/>
                    <a:pt x="0" y="24662"/>
                  </a:cubicBezTo>
                  <a:cubicBezTo>
                    <a:pt x="602" y="26116"/>
                    <a:pt x="1379" y="27494"/>
                    <a:pt x="2281" y="28773"/>
                  </a:cubicBezTo>
                  <a:cubicBezTo>
                    <a:pt x="4035" y="28622"/>
                    <a:pt x="5790" y="27946"/>
                    <a:pt x="7544" y="27269"/>
                  </a:cubicBezTo>
                  <a:cubicBezTo>
                    <a:pt x="7544" y="27269"/>
                    <a:pt x="9424" y="26592"/>
                    <a:pt x="10802" y="26091"/>
                  </a:cubicBezTo>
                  <a:cubicBezTo>
                    <a:pt x="11579" y="25790"/>
                    <a:pt x="12356" y="25489"/>
                    <a:pt x="13133" y="25189"/>
                  </a:cubicBezTo>
                  <a:cubicBezTo>
                    <a:pt x="14085" y="24813"/>
                    <a:pt x="15013" y="24437"/>
                    <a:pt x="15965" y="24086"/>
                  </a:cubicBezTo>
                  <a:lnTo>
                    <a:pt x="16015" y="24061"/>
                  </a:lnTo>
                  <a:cubicBezTo>
                    <a:pt x="19284" y="22900"/>
                    <a:pt x="22620" y="21135"/>
                    <a:pt x="25875" y="21135"/>
                  </a:cubicBezTo>
                  <a:cubicBezTo>
                    <a:pt x="26064" y="21135"/>
                    <a:pt x="26253" y="21141"/>
                    <a:pt x="26441" y="21154"/>
                  </a:cubicBezTo>
                  <a:cubicBezTo>
                    <a:pt x="27694" y="21254"/>
                    <a:pt x="28346" y="22557"/>
                    <a:pt x="28998" y="23910"/>
                  </a:cubicBezTo>
                  <a:cubicBezTo>
                    <a:pt x="29098" y="24136"/>
                    <a:pt x="29110" y="24174"/>
                    <a:pt x="29114" y="24174"/>
                  </a:cubicBezTo>
                  <a:cubicBezTo>
                    <a:pt x="29115" y="24174"/>
                    <a:pt x="29114" y="24164"/>
                    <a:pt x="29121" y="24164"/>
                  </a:cubicBezTo>
                  <a:cubicBezTo>
                    <a:pt x="29128" y="24164"/>
                    <a:pt x="29142" y="24174"/>
                    <a:pt x="29173" y="24211"/>
                  </a:cubicBezTo>
                  <a:cubicBezTo>
                    <a:pt x="29444" y="24568"/>
                    <a:pt x="29557" y="24653"/>
                    <a:pt x="29636" y="24653"/>
                  </a:cubicBezTo>
                  <a:cubicBezTo>
                    <a:pt x="29707" y="24653"/>
                    <a:pt x="29749" y="24583"/>
                    <a:pt x="29853" y="24583"/>
                  </a:cubicBezTo>
                  <a:cubicBezTo>
                    <a:pt x="29867" y="24583"/>
                    <a:pt x="29883" y="24584"/>
                    <a:pt x="29900" y="24587"/>
                  </a:cubicBezTo>
                  <a:cubicBezTo>
                    <a:pt x="29900" y="24587"/>
                    <a:pt x="31955" y="24261"/>
                    <a:pt x="33359" y="23459"/>
                  </a:cubicBezTo>
                  <a:cubicBezTo>
                    <a:pt x="36542" y="21655"/>
                    <a:pt x="40301" y="21003"/>
                    <a:pt x="43910" y="19850"/>
                  </a:cubicBezTo>
                  <a:cubicBezTo>
                    <a:pt x="44086" y="18823"/>
                    <a:pt x="44161" y="17770"/>
                    <a:pt x="44186" y="16692"/>
                  </a:cubicBezTo>
                  <a:lnTo>
                    <a:pt x="44186" y="16692"/>
                  </a:lnTo>
                  <a:cubicBezTo>
                    <a:pt x="41880" y="18422"/>
                    <a:pt x="39098" y="19650"/>
                    <a:pt x="36391" y="20677"/>
                  </a:cubicBezTo>
                  <a:cubicBezTo>
                    <a:pt x="35163" y="21154"/>
                    <a:pt x="33885" y="21530"/>
                    <a:pt x="32632" y="22006"/>
                  </a:cubicBezTo>
                  <a:lnTo>
                    <a:pt x="32281" y="21880"/>
                  </a:lnTo>
                  <a:lnTo>
                    <a:pt x="32406" y="21530"/>
                  </a:lnTo>
                  <a:cubicBezTo>
                    <a:pt x="33584" y="20928"/>
                    <a:pt x="34737" y="20352"/>
                    <a:pt x="35915" y="19800"/>
                  </a:cubicBezTo>
                  <a:cubicBezTo>
                    <a:pt x="35915" y="19800"/>
                    <a:pt x="39499" y="18171"/>
                    <a:pt x="41679" y="16993"/>
                  </a:cubicBezTo>
                  <a:lnTo>
                    <a:pt x="41679" y="16993"/>
                  </a:lnTo>
                  <a:cubicBezTo>
                    <a:pt x="39273" y="18021"/>
                    <a:pt x="36918" y="19123"/>
                    <a:pt x="34411" y="19875"/>
                  </a:cubicBezTo>
                  <a:cubicBezTo>
                    <a:pt x="33592" y="20135"/>
                    <a:pt x="32678" y="20442"/>
                    <a:pt x="31795" y="20442"/>
                  </a:cubicBezTo>
                  <a:cubicBezTo>
                    <a:pt x="31570" y="20442"/>
                    <a:pt x="31347" y="20422"/>
                    <a:pt x="31128" y="20377"/>
                  </a:cubicBezTo>
                  <a:cubicBezTo>
                    <a:pt x="30852" y="20327"/>
                    <a:pt x="30075" y="20076"/>
                    <a:pt x="30075" y="19675"/>
                  </a:cubicBezTo>
                  <a:cubicBezTo>
                    <a:pt x="30075" y="19424"/>
                    <a:pt x="30777" y="19174"/>
                    <a:pt x="30928" y="19073"/>
                  </a:cubicBezTo>
                  <a:cubicBezTo>
                    <a:pt x="31930" y="18522"/>
                    <a:pt x="33008" y="18021"/>
                    <a:pt x="34035" y="17545"/>
                  </a:cubicBezTo>
                  <a:cubicBezTo>
                    <a:pt x="35890" y="16717"/>
                    <a:pt x="37770" y="16041"/>
                    <a:pt x="39574" y="15088"/>
                  </a:cubicBezTo>
                  <a:cubicBezTo>
                    <a:pt x="41028" y="14286"/>
                    <a:pt x="42381" y="13359"/>
                    <a:pt x="43785" y="12457"/>
                  </a:cubicBezTo>
                  <a:cubicBezTo>
                    <a:pt x="43659" y="11905"/>
                    <a:pt x="43534" y="11354"/>
                    <a:pt x="43384" y="10828"/>
                  </a:cubicBezTo>
                  <a:cubicBezTo>
                    <a:pt x="42481" y="11504"/>
                    <a:pt x="41930" y="11880"/>
                    <a:pt x="41404" y="12231"/>
                  </a:cubicBezTo>
                  <a:cubicBezTo>
                    <a:pt x="41404" y="12231"/>
                    <a:pt x="39725" y="13284"/>
                    <a:pt x="38872" y="13785"/>
                  </a:cubicBezTo>
                  <a:cubicBezTo>
                    <a:pt x="38045" y="14261"/>
                    <a:pt x="37193" y="14712"/>
                    <a:pt x="36341" y="15164"/>
                  </a:cubicBezTo>
                  <a:cubicBezTo>
                    <a:pt x="36341" y="15164"/>
                    <a:pt x="35815" y="15414"/>
                    <a:pt x="35439" y="15590"/>
                  </a:cubicBezTo>
                  <a:cubicBezTo>
                    <a:pt x="34887" y="15865"/>
                    <a:pt x="34712" y="15915"/>
                    <a:pt x="34336" y="16091"/>
                  </a:cubicBezTo>
                  <a:cubicBezTo>
                    <a:pt x="33735" y="16342"/>
                    <a:pt x="33108" y="16617"/>
                    <a:pt x="33108" y="16617"/>
                  </a:cubicBezTo>
                  <a:lnTo>
                    <a:pt x="32807" y="16542"/>
                  </a:lnTo>
                  <a:lnTo>
                    <a:pt x="32933" y="16266"/>
                  </a:lnTo>
                  <a:lnTo>
                    <a:pt x="33584" y="15840"/>
                  </a:lnTo>
                  <a:cubicBezTo>
                    <a:pt x="36416" y="13986"/>
                    <a:pt x="39248" y="12131"/>
                    <a:pt x="42030" y="10352"/>
                  </a:cubicBezTo>
                  <a:lnTo>
                    <a:pt x="43058" y="9775"/>
                  </a:lnTo>
                  <a:cubicBezTo>
                    <a:pt x="41730" y="5940"/>
                    <a:pt x="39349" y="2582"/>
                    <a:pt x="36216" y="1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28;p67">
              <a:extLst>
                <a:ext uri="{FF2B5EF4-FFF2-40B4-BE49-F238E27FC236}">
                  <a16:creationId xmlns:a16="http://schemas.microsoft.com/office/drawing/2014/main" id="{8C3C93AD-BD33-4BC2-A517-23FDCBD61445}"/>
                </a:ext>
              </a:extLst>
            </p:cNvPr>
            <p:cNvSpPr/>
            <p:nvPr/>
          </p:nvSpPr>
          <p:spPr>
            <a:xfrm>
              <a:off x="4680344" y="1497633"/>
              <a:ext cx="5299" cy="1570"/>
            </a:xfrm>
            <a:custGeom>
              <a:avLst/>
              <a:gdLst/>
              <a:ahLst/>
              <a:cxnLst/>
              <a:rect l="l" t="t" r="r" b="b"/>
              <a:pathLst>
                <a:path w="270" h="80" extrusionOk="0">
                  <a:moveTo>
                    <a:pt x="216" y="0"/>
                  </a:moveTo>
                  <a:cubicBezTo>
                    <a:pt x="135" y="0"/>
                    <a:pt x="0" y="80"/>
                    <a:pt x="73" y="80"/>
                  </a:cubicBezTo>
                  <a:cubicBezTo>
                    <a:pt x="101" y="80"/>
                    <a:pt x="162" y="68"/>
                    <a:pt x="269" y="34"/>
                  </a:cubicBezTo>
                  <a:cubicBezTo>
                    <a:pt x="264" y="9"/>
                    <a:pt x="243" y="0"/>
                    <a:pt x="216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29;p67">
              <a:extLst>
                <a:ext uri="{FF2B5EF4-FFF2-40B4-BE49-F238E27FC236}">
                  <a16:creationId xmlns:a16="http://schemas.microsoft.com/office/drawing/2014/main" id="{40E4F76A-6717-4937-86C1-9B151B242D1E}"/>
                </a:ext>
              </a:extLst>
            </p:cNvPr>
            <p:cNvSpPr/>
            <p:nvPr/>
          </p:nvSpPr>
          <p:spPr>
            <a:xfrm>
              <a:off x="4151961" y="1346324"/>
              <a:ext cx="575483" cy="198462"/>
            </a:xfrm>
            <a:custGeom>
              <a:avLst/>
              <a:gdLst/>
              <a:ahLst/>
              <a:cxnLst/>
              <a:rect l="l" t="t" r="r" b="b"/>
              <a:pathLst>
                <a:path w="29324" h="10114" extrusionOk="0">
                  <a:moveTo>
                    <a:pt x="19474" y="0"/>
                  </a:moveTo>
                  <a:cubicBezTo>
                    <a:pt x="17294" y="1705"/>
                    <a:pt x="15790" y="2331"/>
                    <a:pt x="13860" y="3158"/>
                  </a:cubicBezTo>
                  <a:cubicBezTo>
                    <a:pt x="10552" y="4562"/>
                    <a:pt x="6993" y="5314"/>
                    <a:pt x="3409" y="6015"/>
                  </a:cubicBezTo>
                  <a:cubicBezTo>
                    <a:pt x="2131" y="7193"/>
                    <a:pt x="978" y="8497"/>
                    <a:pt x="0" y="9900"/>
                  </a:cubicBezTo>
                  <a:cubicBezTo>
                    <a:pt x="1329" y="9650"/>
                    <a:pt x="2682" y="9524"/>
                    <a:pt x="4060" y="9424"/>
                  </a:cubicBezTo>
                  <a:cubicBezTo>
                    <a:pt x="4186" y="9449"/>
                    <a:pt x="4311" y="9474"/>
                    <a:pt x="4461" y="9499"/>
                  </a:cubicBezTo>
                  <a:cubicBezTo>
                    <a:pt x="4887" y="9549"/>
                    <a:pt x="4913" y="9524"/>
                    <a:pt x="5439" y="9700"/>
                  </a:cubicBezTo>
                  <a:cubicBezTo>
                    <a:pt x="6220" y="9944"/>
                    <a:pt x="7002" y="10114"/>
                    <a:pt x="7845" y="10114"/>
                  </a:cubicBezTo>
                  <a:cubicBezTo>
                    <a:pt x="8300" y="10114"/>
                    <a:pt x="8773" y="10064"/>
                    <a:pt x="9273" y="9950"/>
                  </a:cubicBezTo>
                  <a:cubicBezTo>
                    <a:pt x="11880" y="9324"/>
                    <a:pt x="14336" y="8396"/>
                    <a:pt x="17068" y="7695"/>
                  </a:cubicBezTo>
                  <a:cubicBezTo>
                    <a:pt x="17068" y="7695"/>
                    <a:pt x="19048" y="7218"/>
                    <a:pt x="20878" y="6592"/>
                  </a:cubicBezTo>
                  <a:cubicBezTo>
                    <a:pt x="22030" y="6116"/>
                    <a:pt x="23158" y="5614"/>
                    <a:pt x="24311" y="5063"/>
                  </a:cubicBezTo>
                  <a:cubicBezTo>
                    <a:pt x="25890" y="4236"/>
                    <a:pt x="27419" y="3284"/>
                    <a:pt x="29023" y="2406"/>
                  </a:cubicBezTo>
                  <a:cubicBezTo>
                    <a:pt x="29123" y="2356"/>
                    <a:pt x="29223" y="2306"/>
                    <a:pt x="29324" y="2231"/>
                  </a:cubicBezTo>
                  <a:cubicBezTo>
                    <a:pt x="28446" y="1830"/>
                    <a:pt x="27494" y="1454"/>
                    <a:pt x="26542" y="1153"/>
                  </a:cubicBezTo>
                  <a:lnTo>
                    <a:pt x="26542" y="1153"/>
                  </a:lnTo>
                  <a:lnTo>
                    <a:pt x="26742" y="1529"/>
                  </a:lnTo>
                  <a:cubicBezTo>
                    <a:pt x="25138" y="2456"/>
                    <a:pt x="23359" y="3008"/>
                    <a:pt x="21654" y="3735"/>
                  </a:cubicBezTo>
                  <a:cubicBezTo>
                    <a:pt x="19023" y="4837"/>
                    <a:pt x="16441" y="6040"/>
                    <a:pt x="13710" y="6893"/>
                  </a:cubicBezTo>
                  <a:cubicBezTo>
                    <a:pt x="12891" y="7152"/>
                    <a:pt x="11976" y="7460"/>
                    <a:pt x="11093" y="7460"/>
                  </a:cubicBezTo>
                  <a:cubicBezTo>
                    <a:pt x="10868" y="7460"/>
                    <a:pt x="10645" y="7440"/>
                    <a:pt x="10426" y="7394"/>
                  </a:cubicBezTo>
                  <a:cubicBezTo>
                    <a:pt x="10151" y="7319"/>
                    <a:pt x="9374" y="7093"/>
                    <a:pt x="9374" y="6692"/>
                  </a:cubicBezTo>
                  <a:cubicBezTo>
                    <a:pt x="9374" y="6441"/>
                    <a:pt x="10075" y="6166"/>
                    <a:pt x="10226" y="6091"/>
                  </a:cubicBezTo>
                  <a:cubicBezTo>
                    <a:pt x="11228" y="5539"/>
                    <a:pt x="12306" y="5038"/>
                    <a:pt x="13334" y="4562"/>
                  </a:cubicBezTo>
                  <a:cubicBezTo>
                    <a:pt x="15188" y="3735"/>
                    <a:pt x="17068" y="3058"/>
                    <a:pt x="18872" y="2081"/>
                  </a:cubicBezTo>
                  <a:cubicBezTo>
                    <a:pt x="19950" y="1504"/>
                    <a:pt x="20978" y="827"/>
                    <a:pt x="22005" y="151"/>
                  </a:cubicBezTo>
                  <a:cubicBezTo>
                    <a:pt x="21178" y="76"/>
                    <a:pt x="20326" y="0"/>
                    <a:pt x="19474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30;p67">
              <a:extLst>
                <a:ext uri="{FF2B5EF4-FFF2-40B4-BE49-F238E27FC236}">
                  <a16:creationId xmlns:a16="http://schemas.microsoft.com/office/drawing/2014/main" id="{3AFC00EF-3193-468E-999B-F0EA524B461B}"/>
                </a:ext>
              </a:extLst>
            </p:cNvPr>
            <p:cNvSpPr/>
            <p:nvPr/>
          </p:nvSpPr>
          <p:spPr>
            <a:xfrm>
              <a:off x="4086040" y="1393045"/>
              <a:ext cx="741747" cy="510990"/>
            </a:xfrm>
            <a:custGeom>
              <a:avLst/>
              <a:gdLst/>
              <a:ahLst/>
              <a:cxnLst/>
              <a:rect l="l" t="t" r="r" b="b"/>
              <a:pathLst>
                <a:path w="37796" h="26041" extrusionOk="0">
                  <a:moveTo>
                    <a:pt x="32983" y="0"/>
                  </a:moveTo>
                  <a:cubicBezTo>
                    <a:pt x="32633" y="201"/>
                    <a:pt x="32282" y="401"/>
                    <a:pt x="31981" y="527"/>
                  </a:cubicBezTo>
                  <a:cubicBezTo>
                    <a:pt x="30552" y="1278"/>
                    <a:pt x="29099" y="2005"/>
                    <a:pt x="27670" y="2682"/>
                  </a:cubicBezTo>
                  <a:cubicBezTo>
                    <a:pt x="26818" y="3133"/>
                    <a:pt x="25991" y="3534"/>
                    <a:pt x="25114" y="3885"/>
                  </a:cubicBezTo>
                  <a:cubicBezTo>
                    <a:pt x="24813" y="4010"/>
                    <a:pt x="24537" y="4111"/>
                    <a:pt x="24237" y="4211"/>
                  </a:cubicBezTo>
                  <a:cubicBezTo>
                    <a:pt x="22081" y="5088"/>
                    <a:pt x="19876" y="5865"/>
                    <a:pt x="17520" y="6441"/>
                  </a:cubicBezTo>
                  <a:cubicBezTo>
                    <a:pt x="16542" y="6692"/>
                    <a:pt x="15565" y="7018"/>
                    <a:pt x="14587" y="7319"/>
                  </a:cubicBezTo>
                  <a:cubicBezTo>
                    <a:pt x="14587" y="7319"/>
                    <a:pt x="12933" y="7845"/>
                    <a:pt x="11580" y="8371"/>
                  </a:cubicBezTo>
                  <a:cubicBezTo>
                    <a:pt x="10552" y="8772"/>
                    <a:pt x="9475" y="9098"/>
                    <a:pt x="8422" y="9449"/>
                  </a:cubicBezTo>
                  <a:lnTo>
                    <a:pt x="7369" y="9574"/>
                  </a:lnTo>
                  <a:cubicBezTo>
                    <a:pt x="6205" y="9437"/>
                    <a:pt x="5017" y="9277"/>
                    <a:pt x="3846" y="9277"/>
                  </a:cubicBezTo>
                  <a:cubicBezTo>
                    <a:pt x="3303" y="9277"/>
                    <a:pt x="2764" y="9311"/>
                    <a:pt x="2231" y="9399"/>
                  </a:cubicBezTo>
                  <a:cubicBezTo>
                    <a:pt x="1429" y="10827"/>
                    <a:pt x="803" y="12356"/>
                    <a:pt x="377" y="13960"/>
                  </a:cubicBezTo>
                  <a:cubicBezTo>
                    <a:pt x="502" y="14010"/>
                    <a:pt x="627" y="14035"/>
                    <a:pt x="728" y="14035"/>
                  </a:cubicBezTo>
                  <a:cubicBezTo>
                    <a:pt x="891" y="14058"/>
                    <a:pt x="1055" y="14068"/>
                    <a:pt x="1220" y="14068"/>
                  </a:cubicBezTo>
                  <a:cubicBezTo>
                    <a:pt x="2552" y="14068"/>
                    <a:pt x="3934" y="13401"/>
                    <a:pt x="5139" y="12933"/>
                  </a:cubicBezTo>
                  <a:cubicBezTo>
                    <a:pt x="9825" y="11078"/>
                    <a:pt x="14763" y="9073"/>
                    <a:pt x="19424" y="7193"/>
                  </a:cubicBezTo>
                  <a:cubicBezTo>
                    <a:pt x="20367" y="6821"/>
                    <a:pt x="22498" y="5662"/>
                    <a:pt x="23872" y="5662"/>
                  </a:cubicBezTo>
                  <a:cubicBezTo>
                    <a:pt x="24070" y="5662"/>
                    <a:pt x="24252" y="5686"/>
                    <a:pt x="24412" y="5740"/>
                  </a:cubicBezTo>
                  <a:cubicBezTo>
                    <a:pt x="24788" y="5840"/>
                    <a:pt x="24587" y="6416"/>
                    <a:pt x="24462" y="6642"/>
                  </a:cubicBezTo>
                  <a:cubicBezTo>
                    <a:pt x="24061" y="7394"/>
                    <a:pt x="23284" y="7995"/>
                    <a:pt x="22557" y="8446"/>
                  </a:cubicBezTo>
                  <a:cubicBezTo>
                    <a:pt x="19675" y="10201"/>
                    <a:pt x="16793" y="11078"/>
                    <a:pt x="13810" y="12632"/>
                  </a:cubicBezTo>
                  <a:cubicBezTo>
                    <a:pt x="13259" y="12908"/>
                    <a:pt x="9850" y="13484"/>
                    <a:pt x="10678" y="14436"/>
                  </a:cubicBezTo>
                  <a:cubicBezTo>
                    <a:pt x="11018" y="14821"/>
                    <a:pt x="11530" y="14962"/>
                    <a:pt x="12097" y="14962"/>
                  </a:cubicBezTo>
                  <a:cubicBezTo>
                    <a:pt x="13157" y="14962"/>
                    <a:pt x="14412" y="14471"/>
                    <a:pt x="15114" y="14161"/>
                  </a:cubicBezTo>
                  <a:cubicBezTo>
                    <a:pt x="19074" y="12482"/>
                    <a:pt x="23008" y="10502"/>
                    <a:pt x="27044" y="9023"/>
                  </a:cubicBezTo>
                  <a:cubicBezTo>
                    <a:pt x="28322" y="8572"/>
                    <a:pt x="29575" y="8121"/>
                    <a:pt x="30928" y="7870"/>
                  </a:cubicBezTo>
                  <a:cubicBezTo>
                    <a:pt x="31058" y="7841"/>
                    <a:pt x="31442" y="7747"/>
                    <a:pt x="31770" y="7747"/>
                  </a:cubicBezTo>
                  <a:cubicBezTo>
                    <a:pt x="32015" y="7747"/>
                    <a:pt x="32228" y="7799"/>
                    <a:pt x="32282" y="7970"/>
                  </a:cubicBezTo>
                  <a:cubicBezTo>
                    <a:pt x="32582" y="8923"/>
                    <a:pt x="31655" y="9850"/>
                    <a:pt x="31029" y="10477"/>
                  </a:cubicBezTo>
                  <a:cubicBezTo>
                    <a:pt x="29299" y="12206"/>
                    <a:pt x="27069" y="13409"/>
                    <a:pt x="24913" y="14512"/>
                  </a:cubicBezTo>
                  <a:cubicBezTo>
                    <a:pt x="18572" y="17770"/>
                    <a:pt x="11404" y="20401"/>
                    <a:pt x="4537" y="22306"/>
                  </a:cubicBezTo>
                  <a:cubicBezTo>
                    <a:pt x="3134" y="22682"/>
                    <a:pt x="1555" y="23133"/>
                    <a:pt x="1" y="23284"/>
                  </a:cubicBezTo>
                  <a:cubicBezTo>
                    <a:pt x="176" y="24236"/>
                    <a:pt x="427" y="25138"/>
                    <a:pt x="728" y="26041"/>
                  </a:cubicBezTo>
                  <a:cubicBezTo>
                    <a:pt x="4236" y="23459"/>
                    <a:pt x="8923" y="22657"/>
                    <a:pt x="13134" y="21454"/>
                  </a:cubicBezTo>
                  <a:cubicBezTo>
                    <a:pt x="14988" y="20928"/>
                    <a:pt x="16818" y="20276"/>
                    <a:pt x="18622" y="19524"/>
                  </a:cubicBezTo>
                  <a:cubicBezTo>
                    <a:pt x="24437" y="17168"/>
                    <a:pt x="29851" y="14086"/>
                    <a:pt x="34387" y="10376"/>
                  </a:cubicBezTo>
                  <a:cubicBezTo>
                    <a:pt x="34863" y="10076"/>
                    <a:pt x="35515" y="9649"/>
                    <a:pt x="35515" y="9649"/>
                  </a:cubicBezTo>
                  <a:cubicBezTo>
                    <a:pt x="35565" y="9599"/>
                    <a:pt x="35615" y="9574"/>
                    <a:pt x="35690" y="9549"/>
                  </a:cubicBezTo>
                  <a:cubicBezTo>
                    <a:pt x="36242" y="9248"/>
                    <a:pt x="36768" y="8873"/>
                    <a:pt x="37194" y="8421"/>
                  </a:cubicBezTo>
                  <a:cubicBezTo>
                    <a:pt x="37194" y="8421"/>
                    <a:pt x="37645" y="7544"/>
                    <a:pt x="37645" y="7519"/>
                  </a:cubicBezTo>
                  <a:cubicBezTo>
                    <a:pt x="37795" y="7018"/>
                    <a:pt x="37720" y="7419"/>
                    <a:pt x="37720" y="7068"/>
                  </a:cubicBezTo>
                  <a:cubicBezTo>
                    <a:pt x="37720" y="7068"/>
                    <a:pt x="37344" y="6416"/>
                    <a:pt x="37369" y="6416"/>
                  </a:cubicBezTo>
                  <a:cubicBezTo>
                    <a:pt x="37181" y="6304"/>
                    <a:pt x="37144" y="6285"/>
                    <a:pt x="37128" y="6285"/>
                  </a:cubicBezTo>
                  <a:cubicBezTo>
                    <a:pt x="37120" y="6285"/>
                    <a:pt x="37118" y="6289"/>
                    <a:pt x="37105" y="6289"/>
                  </a:cubicBezTo>
                  <a:cubicBezTo>
                    <a:pt x="37092" y="6289"/>
                    <a:pt x="37069" y="6285"/>
                    <a:pt x="37019" y="6266"/>
                  </a:cubicBezTo>
                  <a:cubicBezTo>
                    <a:pt x="36596" y="6129"/>
                    <a:pt x="36132" y="6082"/>
                    <a:pt x="35647" y="6082"/>
                  </a:cubicBezTo>
                  <a:cubicBezTo>
                    <a:pt x="34593" y="6082"/>
                    <a:pt x="33441" y="6304"/>
                    <a:pt x="32397" y="6304"/>
                  </a:cubicBezTo>
                  <a:cubicBezTo>
                    <a:pt x="31728" y="6304"/>
                    <a:pt x="31104" y="6213"/>
                    <a:pt x="30577" y="5915"/>
                  </a:cubicBezTo>
                  <a:cubicBezTo>
                    <a:pt x="30126" y="5639"/>
                    <a:pt x="30026" y="4787"/>
                    <a:pt x="30602" y="4336"/>
                  </a:cubicBezTo>
                  <a:cubicBezTo>
                    <a:pt x="31104" y="3935"/>
                    <a:pt x="31931" y="3534"/>
                    <a:pt x="31931" y="3534"/>
                  </a:cubicBezTo>
                  <a:cubicBezTo>
                    <a:pt x="33134" y="3108"/>
                    <a:pt x="34362" y="2582"/>
                    <a:pt x="35440" y="1905"/>
                  </a:cubicBezTo>
                  <a:cubicBezTo>
                    <a:pt x="35440" y="1905"/>
                    <a:pt x="35640" y="1830"/>
                    <a:pt x="35916" y="1705"/>
                  </a:cubicBezTo>
                  <a:cubicBezTo>
                    <a:pt x="34988" y="1078"/>
                    <a:pt x="34011" y="502"/>
                    <a:pt x="32983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31;p67">
              <a:extLst>
                <a:ext uri="{FF2B5EF4-FFF2-40B4-BE49-F238E27FC236}">
                  <a16:creationId xmlns:a16="http://schemas.microsoft.com/office/drawing/2014/main" id="{85116D60-DDD8-43FC-A475-A5A6050B9BF0}"/>
                </a:ext>
              </a:extLst>
            </p:cNvPr>
            <p:cNvSpPr/>
            <p:nvPr/>
          </p:nvSpPr>
          <p:spPr>
            <a:xfrm>
              <a:off x="4178023" y="1852879"/>
              <a:ext cx="792889" cy="350164"/>
            </a:xfrm>
            <a:custGeom>
              <a:avLst/>
              <a:gdLst/>
              <a:ahLst/>
              <a:cxnLst/>
              <a:rect l="l" t="t" r="r" b="b"/>
              <a:pathLst>
                <a:path w="40402" h="17845" extrusionOk="0">
                  <a:moveTo>
                    <a:pt x="40402" y="0"/>
                  </a:moveTo>
                  <a:lnTo>
                    <a:pt x="40402" y="0"/>
                  </a:lnTo>
                  <a:cubicBezTo>
                    <a:pt x="37419" y="952"/>
                    <a:pt x="34286" y="1479"/>
                    <a:pt x="31580" y="3058"/>
                  </a:cubicBezTo>
                  <a:cubicBezTo>
                    <a:pt x="30143" y="3925"/>
                    <a:pt x="28755" y="4988"/>
                    <a:pt x="26931" y="4988"/>
                  </a:cubicBezTo>
                  <a:cubicBezTo>
                    <a:pt x="26910" y="4988"/>
                    <a:pt x="26889" y="4988"/>
                    <a:pt x="26868" y="4988"/>
                  </a:cubicBezTo>
                  <a:cubicBezTo>
                    <a:pt x="26191" y="4988"/>
                    <a:pt x="25489" y="4787"/>
                    <a:pt x="25063" y="4211"/>
                  </a:cubicBezTo>
                  <a:cubicBezTo>
                    <a:pt x="24612" y="3609"/>
                    <a:pt x="24562" y="2807"/>
                    <a:pt x="24211" y="2155"/>
                  </a:cubicBezTo>
                  <a:cubicBezTo>
                    <a:pt x="23835" y="1504"/>
                    <a:pt x="24387" y="1980"/>
                    <a:pt x="23710" y="1629"/>
                  </a:cubicBezTo>
                  <a:cubicBezTo>
                    <a:pt x="23710" y="1629"/>
                    <a:pt x="23333" y="1584"/>
                    <a:pt x="22742" y="1584"/>
                  </a:cubicBezTo>
                  <a:cubicBezTo>
                    <a:pt x="21944" y="1584"/>
                    <a:pt x="20755" y="1666"/>
                    <a:pt x="19575" y="2055"/>
                  </a:cubicBezTo>
                  <a:cubicBezTo>
                    <a:pt x="19575" y="2055"/>
                    <a:pt x="16993" y="3033"/>
                    <a:pt x="14963" y="4010"/>
                  </a:cubicBezTo>
                  <a:cubicBezTo>
                    <a:pt x="11705" y="5564"/>
                    <a:pt x="8472" y="7118"/>
                    <a:pt x="5013" y="8421"/>
                  </a:cubicBezTo>
                  <a:lnTo>
                    <a:pt x="4938" y="8421"/>
                  </a:lnTo>
                  <a:cubicBezTo>
                    <a:pt x="3334" y="8947"/>
                    <a:pt x="1680" y="9499"/>
                    <a:pt x="1" y="9674"/>
                  </a:cubicBezTo>
                  <a:cubicBezTo>
                    <a:pt x="402" y="10125"/>
                    <a:pt x="803" y="10577"/>
                    <a:pt x="1229" y="11003"/>
                  </a:cubicBezTo>
                  <a:cubicBezTo>
                    <a:pt x="2407" y="10426"/>
                    <a:pt x="3610" y="9950"/>
                    <a:pt x="4838" y="9524"/>
                  </a:cubicBezTo>
                  <a:cubicBezTo>
                    <a:pt x="4963" y="9474"/>
                    <a:pt x="4963" y="9474"/>
                    <a:pt x="5113" y="9424"/>
                  </a:cubicBezTo>
                  <a:cubicBezTo>
                    <a:pt x="7143" y="8697"/>
                    <a:pt x="9148" y="7970"/>
                    <a:pt x="11078" y="7193"/>
                  </a:cubicBezTo>
                  <a:lnTo>
                    <a:pt x="12482" y="6667"/>
                  </a:lnTo>
                  <a:cubicBezTo>
                    <a:pt x="13760" y="6291"/>
                    <a:pt x="14562" y="6090"/>
                    <a:pt x="15765" y="5865"/>
                  </a:cubicBezTo>
                  <a:cubicBezTo>
                    <a:pt x="15765" y="5865"/>
                    <a:pt x="15825" y="5842"/>
                    <a:pt x="15924" y="5842"/>
                  </a:cubicBezTo>
                  <a:cubicBezTo>
                    <a:pt x="16006" y="5842"/>
                    <a:pt x="16116" y="5858"/>
                    <a:pt x="16241" y="5915"/>
                  </a:cubicBezTo>
                  <a:cubicBezTo>
                    <a:pt x="16241" y="5915"/>
                    <a:pt x="14387" y="6942"/>
                    <a:pt x="12958" y="7719"/>
                  </a:cubicBezTo>
                  <a:lnTo>
                    <a:pt x="12056" y="8170"/>
                  </a:lnTo>
                  <a:cubicBezTo>
                    <a:pt x="12056" y="8170"/>
                    <a:pt x="10552" y="8872"/>
                    <a:pt x="9600" y="9248"/>
                  </a:cubicBezTo>
                  <a:cubicBezTo>
                    <a:pt x="7143" y="10251"/>
                    <a:pt x="4537" y="10927"/>
                    <a:pt x="2106" y="11855"/>
                  </a:cubicBezTo>
                  <a:cubicBezTo>
                    <a:pt x="2532" y="12231"/>
                    <a:pt x="2958" y="12582"/>
                    <a:pt x="3384" y="12932"/>
                  </a:cubicBezTo>
                  <a:cubicBezTo>
                    <a:pt x="3860" y="12757"/>
                    <a:pt x="4311" y="12556"/>
                    <a:pt x="4712" y="12406"/>
                  </a:cubicBezTo>
                  <a:cubicBezTo>
                    <a:pt x="9424" y="10551"/>
                    <a:pt x="14362" y="8521"/>
                    <a:pt x="19023" y="6667"/>
                  </a:cubicBezTo>
                  <a:cubicBezTo>
                    <a:pt x="19944" y="6294"/>
                    <a:pt x="22072" y="5136"/>
                    <a:pt x="23463" y="5136"/>
                  </a:cubicBezTo>
                  <a:cubicBezTo>
                    <a:pt x="23663" y="5136"/>
                    <a:pt x="23847" y="5160"/>
                    <a:pt x="24011" y="5213"/>
                  </a:cubicBezTo>
                  <a:cubicBezTo>
                    <a:pt x="24362" y="5313"/>
                    <a:pt x="24161" y="5890"/>
                    <a:pt x="24061" y="6115"/>
                  </a:cubicBezTo>
                  <a:cubicBezTo>
                    <a:pt x="23660" y="6867"/>
                    <a:pt x="22883" y="7469"/>
                    <a:pt x="22156" y="7920"/>
                  </a:cubicBezTo>
                  <a:cubicBezTo>
                    <a:pt x="19249" y="9674"/>
                    <a:pt x="16392" y="10551"/>
                    <a:pt x="13384" y="12105"/>
                  </a:cubicBezTo>
                  <a:cubicBezTo>
                    <a:pt x="12858" y="12381"/>
                    <a:pt x="9424" y="12957"/>
                    <a:pt x="10276" y="13910"/>
                  </a:cubicBezTo>
                  <a:cubicBezTo>
                    <a:pt x="10605" y="14290"/>
                    <a:pt x="11107" y="14429"/>
                    <a:pt x="11667" y="14429"/>
                  </a:cubicBezTo>
                  <a:cubicBezTo>
                    <a:pt x="12731" y="14429"/>
                    <a:pt x="14007" y="13930"/>
                    <a:pt x="14712" y="13634"/>
                  </a:cubicBezTo>
                  <a:cubicBezTo>
                    <a:pt x="18672" y="11955"/>
                    <a:pt x="22607" y="9975"/>
                    <a:pt x="26642" y="8496"/>
                  </a:cubicBezTo>
                  <a:cubicBezTo>
                    <a:pt x="27920" y="8045"/>
                    <a:pt x="29174" y="7594"/>
                    <a:pt x="30502" y="7343"/>
                  </a:cubicBezTo>
                  <a:cubicBezTo>
                    <a:pt x="30649" y="7314"/>
                    <a:pt x="31057" y="7215"/>
                    <a:pt x="31388" y="7215"/>
                  </a:cubicBezTo>
                  <a:cubicBezTo>
                    <a:pt x="31620" y="7215"/>
                    <a:pt x="31814" y="7264"/>
                    <a:pt x="31855" y="7419"/>
                  </a:cubicBezTo>
                  <a:cubicBezTo>
                    <a:pt x="32156" y="8396"/>
                    <a:pt x="31254" y="9323"/>
                    <a:pt x="30627" y="9950"/>
                  </a:cubicBezTo>
                  <a:cubicBezTo>
                    <a:pt x="28873" y="11679"/>
                    <a:pt x="26667" y="12857"/>
                    <a:pt x="24487" y="13985"/>
                  </a:cubicBezTo>
                  <a:cubicBezTo>
                    <a:pt x="21805" y="15363"/>
                    <a:pt x="18973" y="16617"/>
                    <a:pt x="16066" y="17770"/>
                  </a:cubicBezTo>
                  <a:cubicBezTo>
                    <a:pt x="16667" y="17820"/>
                    <a:pt x="17269" y="17845"/>
                    <a:pt x="17870" y="17845"/>
                  </a:cubicBezTo>
                  <a:cubicBezTo>
                    <a:pt x="21580" y="17845"/>
                    <a:pt x="25088" y="16993"/>
                    <a:pt x="28171" y="15514"/>
                  </a:cubicBezTo>
                  <a:cubicBezTo>
                    <a:pt x="30402" y="13233"/>
                    <a:pt x="32231" y="10501"/>
                    <a:pt x="34311" y="8170"/>
                  </a:cubicBezTo>
                  <a:cubicBezTo>
                    <a:pt x="34712" y="7719"/>
                    <a:pt x="35364" y="7118"/>
                    <a:pt x="35364" y="7118"/>
                  </a:cubicBezTo>
                  <a:cubicBezTo>
                    <a:pt x="35665" y="6842"/>
                    <a:pt x="35991" y="6566"/>
                    <a:pt x="36291" y="6316"/>
                  </a:cubicBezTo>
                  <a:cubicBezTo>
                    <a:pt x="37093" y="5689"/>
                    <a:pt x="37946" y="5113"/>
                    <a:pt x="38823" y="4662"/>
                  </a:cubicBezTo>
                  <a:cubicBezTo>
                    <a:pt x="38848" y="4687"/>
                    <a:pt x="38873" y="4712"/>
                    <a:pt x="38898" y="4737"/>
                  </a:cubicBezTo>
                  <a:cubicBezTo>
                    <a:pt x="39575" y="3258"/>
                    <a:pt x="40101" y="1654"/>
                    <a:pt x="40402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32;p67">
              <a:extLst>
                <a:ext uri="{FF2B5EF4-FFF2-40B4-BE49-F238E27FC236}">
                  <a16:creationId xmlns:a16="http://schemas.microsoft.com/office/drawing/2014/main" id="{F443CE2A-911D-4450-9DDE-AF9FBF85B3B4}"/>
                </a:ext>
              </a:extLst>
            </p:cNvPr>
            <p:cNvSpPr/>
            <p:nvPr/>
          </p:nvSpPr>
          <p:spPr>
            <a:xfrm>
              <a:off x="4778096" y="1986155"/>
              <a:ext cx="142164" cy="145089"/>
            </a:xfrm>
            <a:custGeom>
              <a:avLst/>
              <a:gdLst/>
              <a:ahLst/>
              <a:cxnLst/>
              <a:rect l="l" t="t" r="r" b="b"/>
              <a:pathLst>
                <a:path w="7244" h="7394" extrusionOk="0">
                  <a:moveTo>
                    <a:pt x="7243" y="0"/>
                  </a:moveTo>
                  <a:lnTo>
                    <a:pt x="7243" y="0"/>
                  </a:lnTo>
                  <a:cubicBezTo>
                    <a:pt x="4511" y="2406"/>
                    <a:pt x="2281" y="5063"/>
                    <a:pt x="0" y="7394"/>
                  </a:cubicBezTo>
                  <a:cubicBezTo>
                    <a:pt x="2983" y="5514"/>
                    <a:pt x="5464" y="2957"/>
                    <a:pt x="7243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3;p67">
              <a:extLst>
                <a:ext uri="{FF2B5EF4-FFF2-40B4-BE49-F238E27FC236}">
                  <a16:creationId xmlns:a16="http://schemas.microsoft.com/office/drawing/2014/main" id="{A7AAE3F2-C665-4EDD-9AE9-736FC4AB5D98}"/>
                </a:ext>
              </a:extLst>
            </p:cNvPr>
            <p:cNvSpPr/>
            <p:nvPr/>
          </p:nvSpPr>
          <p:spPr>
            <a:xfrm>
              <a:off x="4253775" y="1347796"/>
              <a:ext cx="239543" cy="88046"/>
            </a:xfrm>
            <a:custGeom>
              <a:avLst/>
              <a:gdLst/>
              <a:ahLst/>
              <a:cxnLst/>
              <a:rect l="l" t="t" r="r" b="b"/>
              <a:pathLst>
                <a:path w="12206" h="4487" extrusionOk="0">
                  <a:moveTo>
                    <a:pt x="12206" y="1"/>
                  </a:moveTo>
                  <a:lnTo>
                    <a:pt x="12206" y="1"/>
                  </a:lnTo>
                  <a:cubicBezTo>
                    <a:pt x="7619" y="326"/>
                    <a:pt x="3434" y="1955"/>
                    <a:pt x="0" y="4487"/>
                  </a:cubicBezTo>
                  <a:cubicBezTo>
                    <a:pt x="3008" y="3635"/>
                    <a:pt x="6040" y="2732"/>
                    <a:pt x="9123" y="1429"/>
                  </a:cubicBezTo>
                  <a:cubicBezTo>
                    <a:pt x="10176" y="1003"/>
                    <a:pt x="11178" y="527"/>
                    <a:pt x="12206" y="1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34;p67">
              <a:extLst>
                <a:ext uri="{FF2B5EF4-FFF2-40B4-BE49-F238E27FC236}">
                  <a16:creationId xmlns:a16="http://schemas.microsoft.com/office/drawing/2014/main" id="{B6E1F0BB-39A7-4B00-9E67-C62958B8417D}"/>
                </a:ext>
              </a:extLst>
            </p:cNvPr>
            <p:cNvSpPr/>
            <p:nvPr/>
          </p:nvSpPr>
          <p:spPr>
            <a:xfrm>
              <a:off x="4653164" y="1895166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35;p67">
              <a:extLst>
                <a:ext uri="{FF2B5EF4-FFF2-40B4-BE49-F238E27FC236}">
                  <a16:creationId xmlns:a16="http://schemas.microsoft.com/office/drawing/2014/main" id="{C39A50B6-FEEE-4814-961B-ACD481687787}"/>
                </a:ext>
              </a:extLst>
            </p:cNvPr>
            <p:cNvSpPr/>
            <p:nvPr/>
          </p:nvSpPr>
          <p:spPr>
            <a:xfrm>
              <a:off x="3751591" y="1311887"/>
              <a:ext cx="1640846" cy="805582"/>
            </a:xfrm>
            <a:custGeom>
              <a:avLst/>
              <a:gdLst/>
              <a:ahLst/>
              <a:cxnLst/>
              <a:rect l="l" t="t" r="r" b="b"/>
              <a:pathLst>
                <a:path w="83610" h="41054" extrusionOk="0">
                  <a:moveTo>
                    <a:pt x="16993" y="26768"/>
                  </a:moveTo>
                  <a:cubicBezTo>
                    <a:pt x="16993" y="26768"/>
                    <a:pt x="4762" y="32683"/>
                    <a:pt x="2882" y="36016"/>
                  </a:cubicBezTo>
                  <a:cubicBezTo>
                    <a:pt x="0" y="41054"/>
                    <a:pt x="13008" y="38472"/>
                    <a:pt x="31830" y="30552"/>
                  </a:cubicBezTo>
                  <a:cubicBezTo>
                    <a:pt x="72657" y="13334"/>
                    <a:pt x="83610" y="1"/>
                    <a:pt x="69700" y="3359"/>
                  </a:cubicBezTo>
                  <a:cubicBezTo>
                    <a:pt x="63058" y="4938"/>
                    <a:pt x="55790" y="8121"/>
                    <a:pt x="55790" y="8121"/>
                  </a:cubicBezTo>
                  <a:lnTo>
                    <a:pt x="58121" y="10602"/>
                  </a:lnTo>
                  <a:cubicBezTo>
                    <a:pt x="58121" y="10602"/>
                    <a:pt x="60351" y="9500"/>
                    <a:pt x="61730" y="9249"/>
                  </a:cubicBezTo>
                  <a:cubicBezTo>
                    <a:pt x="63710" y="8873"/>
                    <a:pt x="60401" y="13334"/>
                    <a:pt x="42832" y="21329"/>
                  </a:cubicBezTo>
                  <a:cubicBezTo>
                    <a:pt x="32381" y="26091"/>
                    <a:pt x="9499" y="37019"/>
                    <a:pt x="14161" y="31931"/>
                  </a:cubicBezTo>
                  <a:cubicBezTo>
                    <a:pt x="15238" y="30753"/>
                    <a:pt x="17619" y="29650"/>
                    <a:pt x="17619" y="29650"/>
                  </a:cubicBezTo>
                  <a:close/>
                </a:path>
              </a:pathLst>
            </a:custGeom>
            <a:solidFill>
              <a:srgbClr val="FFE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36;p67">
              <a:extLst>
                <a:ext uri="{FF2B5EF4-FFF2-40B4-BE49-F238E27FC236}">
                  <a16:creationId xmlns:a16="http://schemas.microsoft.com/office/drawing/2014/main" id="{541EC5F3-C82A-4282-815A-DCF03AF9A043}"/>
                </a:ext>
              </a:extLst>
            </p:cNvPr>
            <p:cNvSpPr/>
            <p:nvPr/>
          </p:nvSpPr>
          <p:spPr>
            <a:xfrm>
              <a:off x="3980791" y="197532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37;p67">
              <a:extLst>
                <a:ext uri="{FF2B5EF4-FFF2-40B4-BE49-F238E27FC236}">
                  <a16:creationId xmlns:a16="http://schemas.microsoft.com/office/drawing/2014/main" id="{FF388DD3-783B-4A07-9C93-289DBB09AC1B}"/>
                </a:ext>
              </a:extLst>
            </p:cNvPr>
            <p:cNvSpPr/>
            <p:nvPr/>
          </p:nvSpPr>
          <p:spPr>
            <a:xfrm>
              <a:off x="3980791" y="197581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38;p67">
              <a:extLst>
                <a:ext uri="{FF2B5EF4-FFF2-40B4-BE49-F238E27FC236}">
                  <a16:creationId xmlns:a16="http://schemas.microsoft.com/office/drawing/2014/main" id="{E8898A7E-FDDD-4353-B482-64056AB36E9D}"/>
                </a:ext>
              </a:extLst>
            </p:cNvPr>
            <p:cNvSpPr/>
            <p:nvPr/>
          </p:nvSpPr>
          <p:spPr>
            <a:xfrm>
              <a:off x="3980301" y="197434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39;p67">
              <a:extLst>
                <a:ext uri="{FF2B5EF4-FFF2-40B4-BE49-F238E27FC236}">
                  <a16:creationId xmlns:a16="http://schemas.microsoft.com/office/drawing/2014/main" id="{B889B781-4740-4D63-82FA-55CB72B47777}"/>
                </a:ext>
              </a:extLst>
            </p:cNvPr>
            <p:cNvSpPr/>
            <p:nvPr/>
          </p:nvSpPr>
          <p:spPr>
            <a:xfrm>
              <a:off x="3983735" y="1978777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40;p67">
              <a:extLst>
                <a:ext uri="{FF2B5EF4-FFF2-40B4-BE49-F238E27FC236}">
                  <a16:creationId xmlns:a16="http://schemas.microsoft.com/office/drawing/2014/main" id="{528103EF-F9B6-473F-8D78-586218BF0560}"/>
                </a:ext>
              </a:extLst>
            </p:cNvPr>
            <p:cNvSpPr/>
            <p:nvPr/>
          </p:nvSpPr>
          <p:spPr>
            <a:xfrm>
              <a:off x="3981773" y="197679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41;p67">
              <a:extLst>
                <a:ext uri="{FF2B5EF4-FFF2-40B4-BE49-F238E27FC236}">
                  <a16:creationId xmlns:a16="http://schemas.microsoft.com/office/drawing/2014/main" id="{05CF05F2-6A1D-4457-8BF1-69A15983B8B9}"/>
                </a:ext>
              </a:extLst>
            </p:cNvPr>
            <p:cNvSpPr/>
            <p:nvPr/>
          </p:nvSpPr>
          <p:spPr>
            <a:xfrm>
              <a:off x="3980301" y="197434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2;p67">
              <a:extLst>
                <a:ext uri="{FF2B5EF4-FFF2-40B4-BE49-F238E27FC236}">
                  <a16:creationId xmlns:a16="http://schemas.microsoft.com/office/drawing/2014/main" id="{75D3AF23-3DBC-48A9-B33F-0C1147A897BE}"/>
                </a:ext>
              </a:extLst>
            </p:cNvPr>
            <p:cNvSpPr/>
            <p:nvPr/>
          </p:nvSpPr>
          <p:spPr>
            <a:xfrm>
              <a:off x="3983245" y="197777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43;p67">
              <a:extLst>
                <a:ext uri="{FF2B5EF4-FFF2-40B4-BE49-F238E27FC236}">
                  <a16:creationId xmlns:a16="http://schemas.microsoft.com/office/drawing/2014/main" id="{F3843322-96C5-4362-BA5F-450EEFB75753}"/>
                </a:ext>
              </a:extLst>
            </p:cNvPr>
            <p:cNvSpPr/>
            <p:nvPr/>
          </p:nvSpPr>
          <p:spPr>
            <a:xfrm>
              <a:off x="3989152" y="198172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44;p67">
              <a:extLst>
                <a:ext uri="{FF2B5EF4-FFF2-40B4-BE49-F238E27FC236}">
                  <a16:creationId xmlns:a16="http://schemas.microsoft.com/office/drawing/2014/main" id="{EA765A11-81CA-41D4-A1E0-FB2408BADA18}"/>
                </a:ext>
              </a:extLst>
            </p:cNvPr>
            <p:cNvSpPr/>
            <p:nvPr/>
          </p:nvSpPr>
          <p:spPr>
            <a:xfrm>
              <a:off x="3979810" y="197238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45;p67">
              <a:extLst>
                <a:ext uri="{FF2B5EF4-FFF2-40B4-BE49-F238E27FC236}">
                  <a16:creationId xmlns:a16="http://schemas.microsoft.com/office/drawing/2014/main" id="{6790C9FE-D9BD-4DDE-81C3-919D244471D1}"/>
                </a:ext>
              </a:extLst>
            </p:cNvPr>
            <p:cNvSpPr/>
            <p:nvPr/>
          </p:nvSpPr>
          <p:spPr>
            <a:xfrm>
              <a:off x="3984226" y="196304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46;p67">
              <a:extLst>
                <a:ext uri="{FF2B5EF4-FFF2-40B4-BE49-F238E27FC236}">
                  <a16:creationId xmlns:a16="http://schemas.microsoft.com/office/drawing/2014/main" id="{2C55C3F3-077C-4C41-946F-014B9683D37F}"/>
                </a:ext>
              </a:extLst>
            </p:cNvPr>
            <p:cNvSpPr/>
            <p:nvPr/>
          </p:nvSpPr>
          <p:spPr>
            <a:xfrm>
              <a:off x="5142062" y="142550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47;p67">
              <a:extLst>
                <a:ext uri="{FF2B5EF4-FFF2-40B4-BE49-F238E27FC236}">
                  <a16:creationId xmlns:a16="http://schemas.microsoft.com/office/drawing/2014/main" id="{55C0ED2A-6F70-4074-9E67-AD3920B499BF}"/>
                </a:ext>
              </a:extLst>
            </p:cNvPr>
            <p:cNvSpPr/>
            <p:nvPr/>
          </p:nvSpPr>
          <p:spPr>
            <a:xfrm>
              <a:off x="3788408" y="1367575"/>
              <a:ext cx="1552534" cy="701818"/>
            </a:xfrm>
            <a:custGeom>
              <a:avLst/>
              <a:gdLst/>
              <a:ahLst/>
              <a:cxnLst/>
              <a:rect l="l" t="t" r="r" b="b"/>
              <a:pathLst>
                <a:path w="79110" h="35766" extrusionOk="0">
                  <a:moveTo>
                    <a:pt x="53438" y="15208"/>
                  </a:moveTo>
                  <a:lnTo>
                    <a:pt x="53513" y="15233"/>
                  </a:lnTo>
                  <a:lnTo>
                    <a:pt x="53488" y="15308"/>
                  </a:lnTo>
                  <a:lnTo>
                    <a:pt x="53312" y="15434"/>
                  </a:lnTo>
                  <a:lnTo>
                    <a:pt x="53162" y="15534"/>
                  </a:lnTo>
                  <a:lnTo>
                    <a:pt x="52987" y="15634"/>
                  </a:lnTo>
                  <a:lnTo>
                    <a:pt x="52811" y="15734"/>
                  </a:lnTo>
                  <a:lnTo>
                    <a:pt x="52636" y="15835"/>
                  </a:lnTo>
                  <a:lnTo>
                    <a:pt x="52460" y="15960"/>
                  </a:lnTo>
                  <a:lnTo>
                    <a:pt x="52285" y="16060"/>
                  </a:lnTo>
                  <a:lnTo>
                    <a:pt x="52109" y="16161"/>
                  </a:lnTo>
                  <a:lnTo>
                    <a:pt x="51934" y="16261"/>
                  </a:lnTo>
                  <a:lnTo>
                    <a:pt x="51758" y="16361"/>
                  </a:lnTo>
                  <a:lnTo>
                    <a:pt x="51633" y="16436"/>
                  </a:lnTo>
                  <a:lnTo>
                    <a:pt x="51583" y="16461"/>
                  </a:lnTo>
                  <a:lnTo>
                    <a:pt x="51408" y="16562"/>
                  </a:lnTo>
                  <a:lnTo>
                    <a:pt x="51232" y="16662"/>
                  </a:lnTo>
                  <a:lnTo>
                    <a:pt x="51057" y="16762"/>
                  </a:lnTo>
                  <a:lnTo>
                    <a:pt x="50881" y="16862"/>
                  </a:lnTo>
                  <a:lnTo>
                    <a:pt x="50706" y="16963"/>
                  </a:lnTo>
                  <a:lnTo>
                    <a:pt x="50530" y="17063"/>
                  </a:lnTo>
                  <a:lnTo>
                    <a:pt x="50355" y="17163"/>
                  </a:lnTo>
                  <a:lnTo>
                    <a:pt x="50180" y="17263"/>
                  </a:lnTo>
                  <a:lnTo>
                    <a:pt x="49979" y="17364"/>
                  </a:lnTo>
                  <a:lnTo>
                    <a:pt x="49954" y="17389"/>
                  </a:lnTo>
                  <a:lnTo>
                    <a:pt x="49804" y="17464"/>
                  </a:lnTo>
                  <a:lnTo>
                    <a:pt x="49628" y="17564"/>
                  </a:lnTo>
                  <a:lnTo>
                    <a:pt x="49453" y="17664"/>
                  </a:lnTo>
                  <a:lnTo>
                    <a:pt x="49277" y="17739"/>
                  </a:lnTo>
                  <a:lnTo>
                    <a:pt x="49102" y="17840"/>
                  </a:lnTo>
                  <a:lnTo>
                    <a:pt x="48901" y="17940"/>
                  </a:lnTo>
                  <a:lnTo>
                    <a:pt x="48726" y="18040"/>
                  </a:lnTo>
                  <a:lnTo>
                    <a:pt x="48550" y="18115"/>
                  </a:lnTo>
                  <a:lnTo>
                    <a:pt x="48400" y="18216"/>
                  </a:lnTo>
                  <a:lnTo>
                    <a:pt x="48375" y="18216"/>
                  </a:lnTo>
                  <a:lnTo>
                    <a:pt x="48174" y="18316"/>
                  </a:lnTo>
                  <a:lnTo>
                    <a:pt x="47999" y="18391"/>
                  </a:lnTo>
                  <a:lnTo>
                    <a:pt x="47824" y="18491"/>
                  </a:lnTo>
                  <a:lnTo>
                    <a:pt x="47448" y="18667"/>
                  </a:lnTo>
                  <a:lnTo>
                    <a:pt x="47072" y="18842"/>
                  </a:lnTo>
                  <a:lnTo>
                    <a:pt x="46771" y="18993"/>
                  </a:lnTo>
                  <a:lnTo>
                    <a:pt x="46696" y="19018"/>
                  </a:lnTo>
                  <a:lnTo>
                    <a:pt x="46345" y="19193"/>
                  </a:lnTo>
                  <a:lnTo>
                    <a:pt x="45969" y="19344"/>
                  </a:lnTo>
                  <a:lnTo>
                    <a:pt x="45593" y="19519"/>
                  </a:lnTo>
                  <a:lnTo>
                    <a:pt x="45217" y="19694"/>
                  </a:lnTo>
                  <a:lnTo>
                    <a:pt x="44966" y="19795"/>
                  </a:lnTo>
                  <a:lnTo>
                    <a:pt x="44841" y="19845"/>
                  </a:lnTo>
                  <a:lnTo>
                    <a:pt x="44490" y="20020"/>
                  </a:lnTo>
                  <a:lnTo>
                    <a:pt x="44114" y="20171"/>
                  </a:lnTo>
                  <a:lnTo>
                    <a:pt x="43362" y="20496"/>
                  </a:lnTo>
                  <a:lnTo>
                    <a:pt x="42611" y="20822"/>
                  </a:lnTo>
                  <a:lnTo>
                    <a:pt x="41934" y="21123"/>
                  </a:lnTo>
                  <a:lnTo>
                    <a:pt x="41884" y="21148"/>
                  </a:lnTo>
                  <a:lnTo>
                    <a:pt x="41708" y="21098"/>
                  </a:lnTo>
                  <a:lnTo>
                    <a:pt x="41783" y="20922"/>
                  </a:lnTo>
                  <a:lnTo>
                    <a:pt x="41834" y="20897"/>
                  </a:lnTo>
                  <a:lnTo>
                    <a:pt x="42510" y="20572"/>
                  </a:lnTo>
                  <a:lnTo>
                    <a:pt x="43237" y="20221"/>
                  </a:lnTo>
                  <a:lnTo>
                    <a:pt x="43964" y="19870"/>
                  </a:lnTo>
                  <a:lnTo>
                    <a:pt x="44340" y="19694"/>
                  </a:lnTo>
                  <a:lnTo>
                    <a:pt x="44691" y="19519"/>
                  </a:lnTo>
                  <a:lnTo>
                    <a:pt x="44816" y="19469"/>
                  </a:lnTo>
                  <a:lnTo>
                    <a:pt x="45067" y="19344"/>
                  </a:lnTo>
                  <a:lnTo>
                    <a:pt x="45443" y="19168"/>
                  </a:lnTo>
                  <a:lnTo>
                    <a:pt x="45794" y="18993"/>
                  </a:lnTo>
                  <a:lnTo>
                    <a:pt x="46169" y="18817"/>
                  </a:lnTo>
                  <a:lnTo>
                    <a:pt x="46520" y="18642"/>
                  </a:lnTo>
                  <a:lnTo>
                    <a:pt x="46596" y="18617"/>
                  </a:lnTo>
                  <a:lnTo>
                    <a:pt x="46896" y="18466"/>
                  </a:lnTo>
                  <a:lnTo>
                    <a:pt x="47272" y="18291"/>
                  </a:lnTo>
                  <a:lnTo>
                    <a:pt x="47623" y="18115"/>
                  </a:lnTo>
                  <a:lnTo>
                    <a:pt x="47824" y="18015"/>
                  </a:lnTo>
                  <a:lnTo>
                    <a:pt x="47999" y="17915"/>
                  </a:lnTo>
                  <a:lnTo>
                    <a:pt x="48174" y="17840"/>
                  </a:lnTo>
                  <a:lnTo>
                    <a:pt x="48200" y="17815"/>
                  </a:lnTo>
                  <a:lnTo>
                    <a:pt x="48350" y="17739"/>
                  </a:lnTo>
                  <a:lnTo>
                    <a:pt x="48550" y="17664"/>
                  </a:lnTo>
                  <a:lnTo>
                    <a:pt x="48726" y="17589"/>
                  </a:lnTo>
                  <a:lnTo>
                    <a:pt x="48901" y="17489"/>
                  </a:lnTo>
                  <a:lnTo>
                    <a:pt x="49102" y="17414"/>
                  </a:lnTo>
                  <a:lnTo>
                    <a:pt x="49277" y="17313"/>
                  </a:lnTo>
                  <a:lnTo>
                    <a:pt x="49453" y="17213"/>
                  </a:lnTo>
                  <a:lnTo>
                    <a:pt x="49653" y="17138"/>
                  </a:lnTo>
                  <a:lnTo>
                    <a:pt x="49804" y="17063"/>
                  </a:lnTo>
                  <a:lnTo>
                    <a:pt x="49829" y="17038"/>
                  </a:lnTo>
                  <a:lnTo>
                    <a:pt x="50004" y="16963"/>
                  </a:lnTo>
                  <a:lnTo>
                    <a:pt x="50205" y="16862"/>
                  </a:lnTo>
                  <a:lnTo>
                    <a:pt x="50380" y="16787"/>
                  </a:lnTo>
                  <a:lnTo>
                    <a:pt x="50555" y="16687"/>
                  </a:lnTo>
                  <a:lnTo>
                    <a:pt x="50731" y="16612"/>
                  </a:lnTo>
                  <a:lnTo>
                    <a:pt x="50931" y="16511"/>
                  </a:lnTo>
                  <a:lnTo>
                    <a:pt x="51107" y="16436"/>
                  </a:lnTo>
                  <a:lnTo>
                    <a:pt x="51282" y="16336"/>
                  </a:lnTo>
                  <a:lnTo>
                    <a:pt x="51458" y="16236"/>
                  </a:lnTo>
                  <a:lnTo>
                    <a:pt x="51508" y="16211"/>
                  </a:lnTo>
                  <a:lnTo>
                    <a:pt x="51633" y="16161"/>
                  </a:lnTo>
                  <a:lnTo>
                    <a:pt x="51834" y="16060"/>
                  </a:lnTo>
                  <a:lnTo>
                    <a:pt x="52009" y="15960"/>
                  </a:lnTo>
                  <a:lnTo>
                    <a:pt x="52185" y="15885"/>
                  </a:lnTo>
                  <a:lnTo>
                    <a:pt x="52360" y="15785"/>
                  </a:lnTo>
                  <a:lnTo>
                    <a:pt x="52535" y="15684"/>
                  </a:lnTo>
                  <a:lnTo>
                    <a:pt x="52711" y="15584"/>
                  </a:lnTo>
                  <a:lnTo>
                    <a:pt x="52886" y="15484"/>
                  </a:lnTo>
                  <a:lnTo>
                    <a:pt x="53087" y="15409"/>
                  </a:lnTo>
                  <a:lnTo>
                    <a:pt x="53262" y="15308"/>
                  </a:lnTo>
                  <a:lnTo>
                    <a:pt x="53438" y="15208"/>
                  </a:lnTo>
                  <a:close/>
                  <a:moveTo>
                    <a:pt x="42761" y="17865"/>
                  </a:moveTo>
                  <a:lnTo>
                    <a:pt x="42861" y="17890"/>
                  </a:lnTo>
                  <a:lnTo>
                    <a:pt x="42811" y="17990"/>
                  </a:lnTo>
                  <a:lnTo>
                    <a:pt x="42435" y="18191"/>
                  </a:lnTo>
                  <a:lnTo>
                    <a:pt x="42059" y="18391"/>
                  </a:lnTo>
                  <a:lnTo>
                    <a:pt x="41683" y="18567"/>
                  </a:lnTo>
                  <a:lnTo>
                    <a:pt x="41307" y="18767"/>
                  </a:lnTo>
                  <a:lnTo>
                    <a:pt x="41032" y="18917"/>
                  </a:lnTo>
                  <a:lnTo>
                    <a:pt x="40931" y="18968"/>
                  </a:lnTo>
                  <a:lnTo>
                    <a:pt x="40555" y="19168"/>
                  </a:lnTo>
                  <a:lnTo>
                    <a:pt x="40154" y="19369"/>
                  </a:lnTo>
                  <a:lnTo>
                    <a:pt x="39778" y="19569"/>
                  </a:lnTo>
                  <a:lnTo>
                    <a:pt x="39453" y="19745"/>
                  </a:lnTo>
                  <a:lnTo>
                    <a:pt x="39027" y="19970"/>
                  </a:lnTo>
                  <a:lnTo>
                    <a:pt x="38275" y="20371"/>
                  </a:lnTo>
                  <a:lnTo>
                    <a:pt x="38049" y="20496"/>
                  </a:lnTo>
                  <a:lnTo>
                    <a:pt x="37523" y="20772"/>
                  </a:lnTo>
                  <a:lnTo>
                    <a:pt x="36771" y="21173"/>
                  </a:lnTo>
                  <a:lnTo>
                    <a:pt x="36370" y="21349"/>
                  </a:lnTo>
                  <a:lnTo>
                    <a:pt x="35994" y="21549"/>
                  </a:lnTo>
                  <a:lnTo>
                    <a:pt x="35618" y="21750"/>
                  </a:lnTo>
                  <a:lnTo>
                    <a:pt x="35242" y="21950"/>
                  </a:lnTo>
                  <a:lnTo>
                    <a:pt x="34866" y="22125"/>
                  </a:lnTo>
                  <a:lnTo>
                    <a:pt x="34465" y="22326"/>
                  </a:lnTo>
                  <a:lnTo>
                    <a:pt x="34265" y="22426"/>
                  </a:lnTo>
                  <a:lnTo>
                    <a:pt x="34089" y="22526"/>
                  </a:lnTo>
                  <a:lnTo>
                    <a:pt x="33713" y="22702"/>
                  </a:lnTo>
                  <a:lnTo>
                    <a:pt x="33337" y="22902"/>
                  </a:lnTo>
                  <a:lnTo>
                    <a:pt x="32936" y="23078"/>
                  </a:lnTo>
                  <a:lnTo>
                    <a:pt x="32560" y="23278"/>
                  </a:lnTo>
                  <a:lnTo>
                    <a:pt x="32360" y="23354"/>
                  </a:lnTo>
                  <a:lnTo>
                    <a:pt x="32184" y="23454"/>
                  </a:lnTo>
                  <a:lnTo>
                    <a:pt x="31984" y="23554"/>
                  </a:lnTo>
                  <a:lnTo>
                    <a:pt x="31783" y="23629"/>
                  </a:lnTo>
                  <a:lnTo>
                    <a:pt x="31583" y="23729"/>
                  </a:lnTo>
                  <a:lnTo>
                    <a:pt x="31407" y="23830"/>
                  </a:lnTo>
                  <a:lnTo>
                    <a:pt x="31207" y="23905"/>
                  </a:lnTo>
                  <a:lnTo>
                    <a:pt x="31006" y="24005"/>
                  </a:lnTo>
                  <a:lnTo>
                    <a:pt x="30806" y="24105"/>
                  </a:lnTo>
                  <a:lnTo>
                    <a:pt x="30681" y="24156"/>
                  </a:lnTo>
                  <a:lnTo>
                    <a:pt x="30631" y="24181"/>
                  </a:lnTo>
                  <a:lnTo>
                    <a:pt x="30455" y="24130"/>
                  </a:lnTo>
                  <a:lnTo>
                    <a:pt x="30505" y="23955"/>
                  </a:lnTo>
                  <a:lnTo>
                    <a:pt x="30580" y="23930"/>
                  </a:lnTo>
                  <a:lnTo>
                    <a:pt x="30706" y="23855"/>
                  </a:lnTo>
                  <a:lnTo>
                    <a:pt x="30906" y="23780"/>
                  </a:lnTo>
                  <a:lnTo>
                    <a:pt x="31107" y="23679"/>
                  </a:lnTo>
                  <a:lnTo>
                    <a:pt x="31282" y="23579"/>
                  </a:lnTo>
                  <a:lnTo>
                    <a:pt x="31483" y="23504"/>
                  </a:lnTo>
                  <a:lnTo>
                    <a:pt x="31683" y="23404"/>
                  </a:lnTo>
                  <a:lnTo>
                    <a:pt x="31859" y="23303"/>
                  </a:lnTo>
                  <a:lnTo>
                    <a:pt x="32059" y="23228"/>
                  </a:lnTo>
                  <a:lnTo>
                    <a:pt x="32260" y="23128"/>
                  </a:lnTo>
                  <a:lnTo>
                    <a:pt x="32435" y="23028"/>
                  </a:lnTo>
                  <a:lnTo>
                    <a:pt x="32836" y="22852"/>
                  </a:lnTo>
                  <a:lnTo>
                    <a:pt x="33212" y="22652"/>
                  </a:lnTo>
                  <a:lnTo>
                    <a:pt x="33588" y="22451"/>
                  </a:lnTo>
                  <a:lnTo>
                    <a:pt x="33964" y="22276"/>
                  </a:lnTo>
                  <a:lnTo>
                    <a:pt x="34139" y="22176"/>
                  </a:lnTo>
                  <a:lnTo>
                    <a:pt x="34340" y="22075"/>
                  </a:lnTo>
                  <a:lnTo>
                    <a:pt x="34741" y="21875"/>
                  </a:lnTo>
                  <a:lnTo>
                    <a:pt x="35117" y="21699"/>
                  </a:lnTo>
                  <a:lnTo>
                    <a:pt x="35493" y="21499"/>
                  </a:lnTo>
                  <a:lnTo>
                    <a:pt x="35869" y="21298"/>
                  </a:lnTo>
                  <a:lnTo>
                    <a:pt x="36245" y="21098"/>
                  </a:lnTo>
                  <a:lnTo>
                    <a:pt x="36646" y="20922"/>
                  </a:lnTo>
                  <a:lnTo>
                    <a:pt x="37397" y="20521"/>
                  </a:lnTo>
                  <a:lnTo>
                    <a:pt x="37899" y="20246"/>
                  </a:lnTo>
                  <a:lnTo>
                    <a:pt x="38149" y="20146"/>
                  </a:lnTo>
                  <a:lnTo>
                    <a:pt x="38926" y="19745"/>
                  </a:lnTo>
                  <a:lnTo>
                    <a:pt x="39352" y="19544"/>
                  </a:lnTo>
                  <a:lnTo>
                    <a:pt x="39678" y="19369"/>
                  </a:lnTo>
                  <a:lnTo>
                    <a:pt x="40054" y="19168"/>
                  </a:lnTo>
                  <a:lnTo>
                    <a:pt x="40455" y="18993"/>
                  </a:lnTo>
                  <a:lnTo>
                    <a:pt x="40831" y="18792"/>
                  </a:lnTo>
                  <a:lnTo>
                    <a:pt x="40931" y="18742"/>
                  </a:lnTo>
                  <a:lnTo>
                    <a:pt x="41207" y="18617"/>
                  </a:lnTo>
                  <a:lnTo>
                    <a:pt x="41608" y="18416"/>
                  </a:lnTo>
                  <a:lnTo>
                    <a:pt x="41984" y="18241"/>
                  </a:lnTo>
                  <a:lnTo>
                    <a:pt x="42360" y="18040"/>
                  </a:lnTo>
                  <a:lnTo>
                    <a:pt x="42761" y="17865"/>
                  </a:lnTo>
                  <a:close/>
                  <a:moveTo>
                    <a:pt x="71372" y="1"/>
                  </a:moveTo>
                  <a:cubicBezTo>
                    <a:pt x="70466" y="1"/>
                    <a:pt x="69282" y="169"/>
                    <a:pt x="67824" y="521"/>
                  </a:cubicBezTo>
                  <a:cubicBezTo>
                    <a:pt x="61182" y="2100"/>
                    <a:pt x="53914" y="5283"/>
                    <a:pt x="53914" y="5283"/>
                  </a:cubicBezTo>
                  <a:lnTo>
                    <a:pt x="54440" y="5860"/>
                  </a:lnTo>
                  <a:lnTo>
                    <a:pt x="54691" y="5759"/>
                  </a:lnTo>
                  <a:lnTo>
                    <a:pt x="55493" y="5434"/>
                  </a:lnTo>
                  <a:lnTo>
                    <a:pt x="55894" y="5258"/>
                  </a:lnTo>
                  <a:lnTo>
                    <a:pt x="56295" y="5108"/>
                  </a:lnTo>
                  <a:lnTo>
                    <a:pt x="56696" y="4932"/>
                  </a:lnTo>
                  <a:lnTo>
                    <a:pt x="57097" y="4782"/>
                  </a:lnTo>
                  <a:lnTo>
                    <a:pt x="57297" y="4707"/>
                  </a:lnTo>
                  <a:lnTo>
                    <a:pt x="57498" y="4607"/>
                  </a:lnTo>
                  <a:lnTo>
                    <a:pt x="57698" y="4531"/>
                  </a:lnTo>
                  <a:lnTo>
                    <a:pt x="57899" y="4456"/>
                  </a:lnTo>
                  <a:lnTo>
                    <a:pt x="58124" y="4381"/>
                  </a:lnTo>
                  <a:lnTo>
                    <a:pt x="58325" y="4306"/>
                  </a:lnTo>
                  <a:lnTo>
                    <a:pt x="58525" y="4231"/>
                  </a:lnTo>
                  <a:lnTo>
                    <a:pt x="58726" y="4155"/>
                  </a:lnTo>
                  <a:lnTo>
                    <a:pt x="58926" y="4080"/>
                  </a:lnTo>
                  <a:lnTo>
                    <a:pt x="59127" y="4005"/>
                  </a:lnTo>
                  <a:lnTo>
                    <a:pt x="59327" y="3905"/>
                  </a:lnTo>
                  <a:lnTo>
                    <a:pt x="59528" y="3830"/>
                  </a:lnTo>
                  <a:lnTo>
                    <a:pt x="59728" y="3754"/>
                  </a:lnTo>
                  <a:lnTo>
                    <a:pt x="59929" y="3704"/>
                  </a:lnTo>
                  <a:lnTo>
                    <a:pt x="60129" y="3629"/>
                  </a:lnTo>
                  <a:lnTo>
                    <a:pt x="60355" y="3554"/>
                  </a:lnTo>
                  <a:lnTo>
                    <a:pt x="60480" y="3504"/>
                  </a:lnTo>
                  <a:lnTo>
                    <a:pt x="60556" y="3479"/>
                  </a:lnTo>
                  <a:lnTo>
                    <a:pt x="60756" y="3404"/>
                  </a:lnTo>
                  <a:lnTo>
                    <a:pt x="60957" y="3328"/>
                  </a:lnTo>
                  <a:lnTo>
                    <a:pt x="61157" y="3278"/>
                  </a:lnTo>
                  <a:lnTo>
                    <a:pt x="61383" y="3203"/>
                  </a:lnTo>
                  <a:lnTo>
                    <a:pt x="61583" y="3128"/>
                  </a:lnTo>
                  <a:lnTo>
                    <a:pt x="61784" y="3078"/>
                  </a:lnTo>
                  <a:lnTo>
                    <a:pt x="61984" y="3003"/>
                  </a:lnTo>
                  <a:lnTo>
                    <a:pt x="62210" y="2927"/>
                  </a:lnTo>
                  <a:lnTo>
                    <a:pt x="62410" y="2877"/>
                  </a:lnTo>
                  <a:lnTo>
                    <a:pt x="62611" y="2802"/>
                  </a:lnTo>
                  <a:lnTo>
                    <a:pt x="62836" y="2752"/>
                  </a:lnTo>
                  <a:lnTo>
                    <a:pt x="63037" y="2702"/>
                  </a:lnTo>
                  <a:lnTo>
                    <a:pt x="63237" y="2627"/>
                  </a:lnTo>
                  <a:lnTo>
                    <a:pt x="63337" y="2602"/>
                  </a:lnTo>
                  <a:lnTo>
                    <a:pt x="63463" y="2576"/>
                  </a:lnTo>
                  <a:lnTo>
                    <a:pt x="63563" y="2551"/>
                  </a:lnTo>
                  <a:lnTo>
                    <a:pt x="63663" y="2526"/>
                  </a:lnTo>
                  <a:lnTo>
                    <a:pt x="63764" y="2501"/>
                  </a:lnTo>
                  <a:lnTo>
                    <a:pt x="63864" y="2451"/>
                  </a:lnTo>
                  <a:lnTo>
                    <a:pt x="63989" y="2426"/>
                  </a:lnTo>
                  <a:lnTo>
                    <a:pt x="64089" y="2401"/>
                  </a:lnTo>
                  <a:lnTo>
                    <a:pt x="64190" y="2376"/>
                  </a:lnTo>
                  <a:lnTo>
                    <a:pt x="64290" y="2351"/>
                  </a:lnTo>
                  <a:lnTo>
                    <a:pt x="64390" y="2326"/>
                  </a:lnTo>
                  <a:lnTo>
                    <a:pt x="64515" y="2301"/>
                  </a:lnTo>
                  <a:lnTo>
                    <a:pt x="64616" y="2276"/>
                  </a:lnTo>
                  <a:lnTo>
                    <a:pt x="64716" y="2251"/>
                  </a:lnTo>
                  <a:lnTo>
                    <a:pt x="64816" y="2226"/>
                  </a:lnTo>
                  <a:lnTo>
                    <a:pt x="64941" y="2201"/>
                  </a:lnTo>
                  <a:lnTo>
                    <a:pt x="65042" y="2175"/>
                  </a:lnTo>
                  <a:lnTo>
                    <a:pt x="65142" y="2150"/>
                  </a:lnTo>
                  <a:lnTo>
                    <a:pt x="65242" y="2150"/>
                  </a:lnTo>
                  <a:lnTo>
                    <a:pt x="65368" y="2125"/>
                  </a:lnTo>
                  <a:lnTo>
                    <a:pt x="65468" y="2100"/>
                  </a:lnTo>
                  <a:lnTo>
                    <a:pt x="65568" y="2075"/>
                  </a:lnTo>
                  <a:lnTo>
                    <a:pt x="65668" y="2050"/>
                  </a:lnTo>
                  <a:lnTo>
                    <a:pt x="65769" y="2025"/>
                  </a:lnTo>
                  <a:lnTo>
                    <a:pt x="65869" y="2025"/>
                  </a:lnTo>
                  <a:lnTo>
                    <a:pt x="65969" y="2000"/>
                  </a:lnTo>
                  <a:lnTo>
                    <a:pt x="66094" y="1975"/>
                  </a:lnTo>
                  <a:lnTo>
                    <a:pt x="66195" y="1950"/>
                  </a:lnTo>
                  <a:lnTo>
                    <a:pt x="66295" y="1950"/>
                  </a:lnTo>
                  <a:lnTo>
                    <a:pt x="66395" y="1925"/>
                  </a:lnTo>
                  <a:lnTo>
                    <a:pt x="66495" y="1900"/>
                  </a:lnTo>
                  <a:lnTo>
                    <a:pt x="66596" y="1900"/>
                  </a:lnTo>
                  <a:lnTo>
                    <a:pt x="66721" y="1875"/>
                  </a:lnTo>
                  <a:lnTo>
                    <a:pt x="66821" y="1875"/>
                  </a:lnTo>
                  <a:lnTo>
                    <a:pt x="66921" y="1850"/>
                  </a:lnTo>
                  <a:lnTo>
                    <a:pt x="67072" y="1850"/>
                  </a:lnTo>
                  <a:lnTo>
                    <a:pt x="67122" y="1825"/>
                  </a:lnTo>
                  <a:lnTo>
                    <a:pt x="67222" y="1825"/>
                  </a:lnTo>
                  <a:lnTo>
                    <a:pt x="67322" y="1800"/>
                  </a:lnTo>
                  <a:lnTo>
                    <a:pt x="67448" y="1774"/>
                  </a:lnTo>
                  <a:lnTo>
                    <a:pt x="67573" y="1774"/>
                  </a:lnTo>
                  <a:lnTo>
                    <a:pt x="67648" y="1749"/>
                  </a:lnTo>
                  <a:lnTo>
                    <a:pt x="67774" y="1749"/>
                  </a:lnTo>
                  <a:lnTo>
                    <a:pt x="67849" y="1724"/>
                  </a:lnTo>
                  <a:lnTo>
                    <a:pt x="68124" y="1724"/>
                  </a:lnTo>
                  <a:lnTo>
                    <a:pt x="68200" y="1699"/>
                  </a:lnTo>
                  <a:lnTo>
                    <a:pt x="68475" y="1699"/>
                  </a:lnTo>
                  <a:lnTo>
                    <a:pt x="68525" y="1724"/>
                  </a:lnTo>
                  <a:lnTo>
                    <a:pt x="68701" y="1724"/>
                  </a:lnTo>
                  <a:lnTo>
                    <a:pt x="68726" y="1749"/>
                  </a:lnTo>
                  <a:lnTo>
                    <a:pt x="68826" y="1749"/>
                  </a:lnTo>
                  <a:lnTo>
                    <a:pt x="68851" y="1774"/>
                  </a:lnTo>
                  <a:lnTo>
                    <a:pt x="68901" y="1774"/>
                  </a:lnTo>
                  <a:lnTo>
                    <a:pt x="68926" y="1800"/>
                  </a:lnTo>
                  <a:lnTo>
                    <a:pt x="68977" y="1800"/>
                  </a:lnTo>
                  <a:lnTo>
                    <a:pt x="69002" y="1825"/>
                  </a:lnTo>
                  <a:lnTo>
                    <a:pt x="69027" y="1825"/>
                  </a:lnTo>
                  <a:lnTo>
                    <a:pt x="69052" y="1850"/>
                  </a:lnTo>
                  <a:lnTo>
                    <a:pt x="69077" y="1850"/>
                  </a:lnTo>
                  <a:lnTo>
                    <a:pt x="69102" y="1875"/>
                  </a:lnTo>
                  <a:lnTo>
                    <a:pt x="69127" y="1900"/>
                  </a:lnTo>
                  <a:lnTo>
                    <a:pt x="69152" y="1925"/>
                  </a:lnTo>
                  <a:lnTo>
                    <a:pt x="69177" y="1950"/>
                  </a:lnTo>
                  <a:lnTo>
                    <a:pt x="69202" y="1975"/>
                  </a:lnTo>
                  <a:lnTo>
                    <a:pt x="69227" y="2000"/>
                  </a:lnTo>
                  <a:lnTo>
                    <a:pt x="69252" y="2025"/>
                  </a:lnTo>
                  <a:lnTo>
                    <a:pt x="69277" y="2050"/>
                  </a:lnTo>
                  <a:lnTo>
                    <a:pt x="69302" y="2075"/>
                  </a:lnTo>
                  <a:lnTo>
                    <a:pt x="69327" y="2100"/>
                  </a:lnTo>
                  <a:lnTo>
                    <a:pt x="69327" y="2150"/>
                  </a:lnTo>
                  <a:lnTo>
                    <a:pt x="69353" y="2175"/>
                  </a:lnTo>
                  <a:lnTo>
                    <a:pt x="69378" y="2201"/>
                  </a:lnTo>
                  <a:lnTo>
                    <a:pt x="69378" y="2226"/>
                  </a:lnTo>
                  <a:lnTo>
                    <a:pt x="69403" y="2251"/>
                  </a:lnTo>
                  <a:lnTo>
                    <a:pt x="69428" y="2276"/>
                  </a:lnTo>
                  <a:lnTo>
                    <a:pt x="69428" y="2326"/>
                  </a:lnTo>
                  <a:lnTo>
                    <a:pt x="69453" y="2351"/>
                  </a:lnTo>
                  <a:lnTo>
                    <a:pt x="69453" y="2376"/>
                  </a:lnTo>
                  <a:lnTo>
                    <a:pt x="69453" y="2401"/>
                  </a:lnTo>
                  <a:lnTo>
                    <a:pt x="69478" y="2426"/>
                  </a:lnTo>
                  <a:lnTo>
                    <a:pt x="69478" y="2451"/>
                  </a:lnTo>
                  <a:lnTo>
                    <a:pt x="69478" y="2501"/>
                  </a:lnTo>
                  <a:lnTo>
                    <a:pt x="69503" y="2526"/>
                  </a:lnTo>
                  <a:lnTo>
                    <a:pt x="69503" y="2551"/>
                  </a:lnTo>
                  <a:lnTo>
                    <a:pt x="69503" y="2576"/>
                  </a:lnTo>
                  <a:lnTo>
                    <a:pt x="69503" y="2602"/>
                  </a:lnTo>
                  <a:lnTo>
                    <a:pt x="69503" y="2652"/>
                  </a:lnTo>
                  <a:lnTo>
                    <a:pt x="69528" y="2677"/>
                  </a:lnTo>
                  <a:lnTo>
                    <a:pt x="69528" y="2702"/>
                  </a:lnTo>
                  <a:lnTo>
                    <a:pt x="69528" y="2727"/>
                  </a:lnTo>
                  <a:lnTo>
                    <a:pt x="69528" y="2752"/>
                  </a:lnTo>
                  <a:lnTo>
                    <a:pt x="69528" y="2802"/>
                  </a:lnTo>
                  <a:lnTo>
                    <a:pt x="69528" y="2827"/>
                  </a:lnTo>
                  <a:lnTo>
                    <a:pt x="69528" y="2852"/>
                  </a:lnTo>
                  <a:lnTo>
                    <a:pt x="69528" y="2877"/>
                  </a:lnTo>
                  <a:lnTo>
                    <a:pt x="69528" y="2902"/>
                  </a:lnTo>
                  <a:lnTo>
                    <a:pt x="69528" y="2927"/>
                  </a:lnTo>
                  <a:lnTo>
                    <a:pt x="69528" y="2978"/>
                  </a:lnTo>
                  <a:lnTo>
                    <a:pt x="69503" y="3003"/>
                  </a:lnTo>
                  <a:lnTo>
                    <a:pt x="69503" y="3028"/>
                  </a:lnTo>
                  <a:lnTo>
                    <a:pt x="69503" y="3078"/>
                  </a:lnTo>
                  <a:lnTo>
                    <a:pt x="69503" y="3128"/>
                  </a:lnTo>
                  <a:lnTo>
                    <a:pt x="69478" y="3203"/>
                  </a:lnTo>
                  <a:lnTo>
                    <a:pt x="69478" y="3253"/>
                  </a:lnTo>
                  <a:lnTo>
                    <a:pt x="69478" y="3303"/>
                  </a:lnTo>
                  <a:lnTo>
                    <a:pt x="69453" y="3353"/>
                  </a:lnTo>
                  <a:lnTo>
                    <a:pt x="69453" y="3404"/>
                  </a:lnTo>
                  <a:lnTo>
                    <a:pt x="69428" y="3454"/>
                  </a:lnTo>
                  <a:lnTo>
                    <a:pt x="69428" y="3504"/>
                  </a:lnTo>
                  <a:lnTo>
                    <a:pt x="69403" y="3554"/>
                  </a:lnTo>
                  <a:lnTo>
                    <a:pt x="69403" y="3579"/>
                  </a:lnTo>
                  <a:lnTo>
                    <a:pt x="69378" y="3629"/>
                  </a:lnTo>
                  <a:lnTo>
                    <a:pt x="69353" y="3679"/>
                  </a:lnTo>
                  <a:lnTo>
                    <a:pt x="69327" y="3729"/>
                  </a:lnTo>
                  <a:lnTo>
                    <a:pt x="69327" y="3805"/>
                  </a:lnTo>
                  <a:lnTo>
                    <a:pt x="69302" y="3855"/>
                  </a:lnTo>
                  <a:lnTo>
                    <a:pt x="69277" y="3905"/>
                  </a:lnTo>
                  <a:lnTo>
                    <a:pt x="69252" y="3955"/>
                  </a:lnTo>
                  <a:lnTo>
                    <a:pt x="69227" y="4005"/>
                  </a:lnTo>
                  <a:lnTo>
                    <a:pt x="69177" y="4080"/>
                  </a:lnTo>
                  <a:lnTo>
                    <a:pt x="69152" y="4130"/>
                  </a:lnTo>
                  <a:lnTo>
                    <a:pt x="69127" y="4181"/>
                  </a:lnTo>
                  <a:lnTo>
                    <a:pt x="69102" y="4231"/>
                  </a:lnTo>
                  <a:lnTo>
                    <a:pt x="69077" y="4281"/>
                  </a:lnTo>
                  <a:lnTo>
                    <a:pt x="69027" y="4331"/>
                  </a:lnTo>
                  <a:lnTo>
                    <a:pt x="69002" y="4381"/>
                  </a:lnTo>
                  <a:lnTo>
                    <a:pt x="68977" y="4431"/>
                  </a:lnTo>
                  <a:lnTo>
                    <a:pt x="68926" y="4481"/>
                  </a:lnTo>
                  <a:lnTo>
                    <a:pt x="68901" y="4531"/>
                  </a:lnTo>
                  <a:lnTo>
                    <a:pt x="68851" y="4582"/>
                  </a:lnTo>
                  <a:lnTo>
                    <a:pt x="68826" y="4632"/>
                  </a:lnTo>
                  <a:lnTo>
                    <a:pt x="68776" y="4682"/>
                  </a:lnTo>
                  <a:lnTo>
                    <a:pt x="68751" y="4732"/>
                  </a:lnTo>
                  <a:lnTo>
                    <a:pt x="68701" y="4782"/>
                  </a:lnTo>
                  <a:lnTo>
                    <a:pt x="68676" y="4807"/>
                  </a:lnTo>
                  <a:lnTo>
                    <a:pt x="68626" y="4857"/>
                  </a:lnTo>
                  <a:lnTo>
                    <a:pt x="68601" y="4907"/>
                  </a:lnTo>
                  <a:lnTo>
                    <a:pt x="68551" y="4957"/>
                  </a:lnTo>
                  <a:lnTo>
                    <a:pt x="68500" y="5008"/>
                  </a:lnTo>
                  <a:lnTo>
                    <a:pt x="68475" y="5033"/>
                  </a:lnTo>
                  <a:lnTo>
                    <a:pt x="68425" y="5083"/>
                  </a:lnTo>
                  <a:lnTo>
                    <a:pt x="68375" y="5133"/>
                  </a:lnTo>
                  <a:lnTo>
                    <a:pt x="68350" y="5183"/>
                  </a:lnTo>
                  <a:lnTo>
                    <a:pt x="68300" y="5208"/>
                  </a:lnTo>
                  <a:lnTo>
                    <a:pt x="68250" y="5258"/>
                  </a:lnTo>
                  <a:lnTo>
                    <a:pt x="68200" y="5308"/>
                  </a:lnTo>
                  <a:lnTo>
                    <a:pt x="68175" y="5333"/>
                  </a:lnTo>
                  <a:lnTo>
                    <a:pt x="68124" y="5384"/>
                  </a:lnTo>
                  <a:lnTo>
                    <a:pt x="68074" y="5434"/>
                  </a:lnTo>
                  <a:lnTo>
                    <a:pt x="68024" y="5459"/>
                  </a:lnTo>
                  <a:lnTo>
                    <a:pt x="67999" y="5484"/>
                  </a:lnTo>
                  <a:lnTo>
                    <a:pt x="67974" y="5509"/>
                  </a:lnTo>
                  <a:lnTo>
                    <a:pt x="67949" y="5534"/>
                  </a:lnTo>
                  <a:lnTo>
                    <a:pt x="67849" y="5634"/>
                  </a:lnTo>
                  <a:lnTo>
                    <a:pt x="67749" y="5709"/>
                  </a:lnTo>
                  <a:lnTo>
                    <a:pt x="67673" y="5785"/>
                  </a:lnTo>
                  <a:lnTo>
                    <a:pt x="67573" y="5835"/>
                  </a:lnTo>
                  <a:lnTo>
                    <a:pt x="67473" y="5910"/>
                  </a:lnTo>
                  <a:lnTo>
                    <a:pt x="67398" y="5985"/>
                  </a:lnTo>
                  <a:lnTo>
                    <a:pt x="67348" y="6035"/>
                  </a:lnTo>
                  <a:lnTo>
                    <a:pt x="67297" y="6060"/>
                  </a:lnTo>
                  <a:lnTo>
                    <a:pt x="67197" y="6110"/>
                  </a:lnTo>
                  <a:lnTo>
                    <a:pt x="67022" y="6236"/>
                  </a:lnTo>
                  <a:lnTo>
                    <a:pt x="66947" y="6311"/>
                  </a:lnTo>
                  <a:lnTo>
                    <a:pt x="66846" y="6361"/>
                  </a:lnTo>
                  <a:lnTo>
                    <a:pt x="66696" y="6461"/>
                  </a:lnTo>
                  <a:lnTo>
                    <a:pt x="66546" y="6587"/>
                  </a:lnTo>
                  <a:lnTo>
                    <a:pt x="66370" y="6687"/>
                  </a:lnTo>
                  <a:lnTo>
                    <a:pt x="66220" y="6812"/>
                  </a:lnTo>
                  <a:lnTo>
                    <a:pt x="66044" y="6912"/>
                  </a:lnTo>
                  <a:lnTo>
                    <a:pt x="65894" y="7013"/>
                  </a:lnTo>
                  <a:lnTo>
                    <a:pt x="65718" y="7113"/>
                  </a:lnTo>
                  <a:lnTo>
                    <a:pt x="65568" y="7238"/>
                  </a:lnTo>
                  <a:lnTo>
                    <a:pt x="65443" y="7313"/>
                  </a:lnTo>
                  <a:lnTo>
                    <a:pt x="65418" y="7338"/>
                  </a:lnTo>
                  <a:lnTo>
                    <a:pt x="65242" y="7439"/>
                  </a:lnTo>
                  <a:lnTo>
                    <a:pt x="65092" y="7539"/>
                  </a:lnTo>
                  <a:lnTo>
                    <a:pt x="64916" y="7639"/>
                  </a:lnTo>
                  <a:lnTo>
                    <a:pt x="64766" y="7739"/>
                  </a:lnTo>
                  <a:lnTo>
                    <a:pt x="64591" y="7840"/>
                  </a:lnTo>
                  <a:lnTo>
                    <a:pt x="64415" y="7940"/>
                  </a:lnTo>
                  <a:lnTo>
                    <a:pt x="64265" y="8040"/>
                  </a:lnTo>
                  <a:lnTo>
                    <a:pt x="63989" y="8216"/>
                  </a:lnTo>
                  <a:lnTo>
                    <a:pt x="63713" y="8391"/>
                  </a:lnTo>
                  <a:lnTo>
                    <a:pt x="63513" y="8516"/>
                  </a:lnTo>
                  <a:lnTo>
                    <a:pt x="63413" y="8567"/>
                  </a:lnTo>
                  <a:lnTo>
                    <a:pt x="63162" y="8742"/>
                  </a:lnTo>
                  <a:lnTo>
                    <a:pt x="62611" y="9093"/>
                  </a:lnTo>
                  <a:lnTo>
                    <a:pt x="62059" y="9444"/>
                  </a:lnTo>
                  <a:lnTo>
                    <a:pt x="61533" y="9770"/>
                  </a:lnTo>
                  <a:lnTo>
                    <a:pt x="60957" y="10145"/>
                  </a:lnTo>
                  <a:lnTo>
                    <a:pt x="60405" y="10496"/>
                  </a:lnTo>
                  <a:lnTo>
                    <a:pt x="59854" y="10847"/>
                  </a:lnTo>
                  <a:lnTo>
                    <a:pt x="59829" y="10847"/>
                  </a:lnTo>
                  <a:lnTo>
                    <a:pt x="59829" y="10822"/>
                  </a:lnTo>
                  <a:lnTo>
                    <a:pt x="60380" y="10471"/>
                  </a:lnTo>
                  <a:lnTo>
                    <a:pt x="60931" y="10120"/>
                  </a:lnTo>
                  <a:lnTo>
                    <a:pt x="61508" y="9744"/>
                  </a:lnTo>
                  <a:lnTo>
                    <a:pt x="62009" y="9394"/>
                  </a:lnTo>
                  <a:lnTo>
                    <a:pt x="62561" y="9043"/>
                  </a:lnTo>
                  <a:lnTo>
                    <a:pt x="63112" y="8667"/>
                  </a:lnTo>
                  <a:lnTo>
                    <a:pt x="63388" y="8491"/>
                  </a:lnTo>
                  <a:lnTo>
                    <a:pt x="63463" y="8416"/>
                  </a:lnTo>
                  <a:lnTo>
                    <a:pt x="63638" y="8291"/>
                  </a:lnTo>
                  <a:lnTo>
                    <a:pt x="63914" y="8115"/>
                  </a:lnTo>
                  <a:lnTo>
                    <a:pt x="64165" y="7915"/>
                  </a:lnTo>
                  <a:lnTo>
                    <a:pt x="64340" y="7815"/>
                  </a:lnTo>
                  <a:lnTo>
                    <a:pt x="64490" y="7689"/>
                  </a:lnTo>
                  <a:lnTo>
                    <a:pt x="64641" y="7564"/>
                  </a:lnTo>
                  <a:lnTo>
                    <a:pt x="64791" y="7464"/>
                  </a:lnTo>
                  <a:lnTo>
                    <a:pt x="64941" y="7338"/>
                  </a:lnTo>
                  <a:lnTo>
                    <a:pt x="65092" y="7213"/>
                  </a:lnTo>
                  <a:lnTo>
                    <a:pt x="65242" y="7113"/>
                  </a:lnTo>
                  <a:lnTo>
                    <a:pt x="65292" y="7063"/>
                  </a:lnTo>
                  <a:lnTo>
                    <a:pt x="65393" y="6988"/>
                  </a:lnTo>
                  <a:lnTo>
                    <a:pt x="65543" y="6862"/>
                  </a:lnTo>
                  <a:lnTo>
                    <a:pt x="65693" y="6737"/>
                  </a:lnTo>
                  <a:lnTo>
                    <a:pt x="65819" y="6612"/>
                  </a:lnTo>
                  <a:lnTo>
                    <a:pt x="65969" y="6486"/>
                  </a:lnTo>
                  <a:lnTo>
                    <a:pt x="66119" y="6361"/>
                  </a:lnTo>
                  <a:lnTo>
                    <a:pt x="66270" y="6236"/>
                  </a:lnTo>
                  <a:lnTo>
                    <a:pt x="66395" y="6110"/>
                  </a:lnTo>
                  <a:lnTo>
                    <a:pt x="66546" y="5985"/>
                  </a:lnTo>
                  <a:lnTo>
                    <a:pt x="66621" y="5910"/>
                  </a:lnTo>
                  <a:lnTo>
                    <a:pt x="66696" y="5835"/>
                  </a:lnTo>
                  <a:lnTo>
                    <a:pt x="66871" y="5684"/>
                  </a:lnTo>
                  <a:lnTo>
                    <a:pt x="66947" y="5609"/>
                  </a:lnTo>
                  <a:lnTo>
                    <a:pt x="66972" y="5584"/>
                  </a:lnTo>
                  <a:lnTo>
                    <a:pt x="67022" y="5534"/>
                  </a:lnTo>
                  <a:lnTo>
                    <a:pt x="67122" y="5459"/>
                  </a:lnTo>
                  <a:lnTo>
                    <a:pt x="67197" y="5409"/>
                  </a:lnTo>
                  <a:lnTo>
                    <a:pt x="67297" y="5333"/>
                  </a:lnTo>
                  <a:lnTo>
                    <a:pt x="67373" y="5258"/>
                  </a:lnTo>
                  <a:lnTo>
                    <a:pt x="67473" y="5183"/>
                  </a:lnTo>
                  <a:lnTo>
                    <a:pt x="67548" y="5108"/>
                  </a:lnTo>
                  <a:lnTo>
                    <a:pt x="67598" y="5058"/>
                  </a:lnTo>
                  <a:lnTo>
                    <a:pt x="67648" y="5033"/>
                  </a:lnTo>
                  <a:lnTo>
                    <a:pt x="67673" y="4983"/>
                  </a:lnTo>
                  <a:lnTo>
                    <a:pt x="67723" y="4957"/>
                  </a:lnTo>
                  <a:lnTo>
                    <a:pt x="67774" y="4907"/>
                  </a:lnTo>
                  <a:lnTo>
                    <a:pt x="67799" y="4882"/>
                  </a:lnTo>
                  <a:lnTo>
                    <a:pt x="67849" y="4832"/>
                  </a:lnTo>
                  <a:lnTo>
                    <a:pt x="67899" y="4807"/>
                  </a:lnTo>
                  <a:lnTo>
                    <a:pt x="67924" y="4757"/>
                  </a:lnTo>
                  <a:lnTo>
                    <a:pt x="67974" y="4732"/>
                  </a:lnTo>
                  <a:lnTo>
                    <a:pt x="68024" y="4682"/>
                  </a:lnTo>
                  <a:lnTo>
                    <a:pt x="68049" y="4632"/>
                  </a:lnTo>
                  <a:lnTo>
                    <a:pt x="68099" y="4607"/>
                  </a:lnTo>
                  <a:lnTo>
                    <a:pt x="68124" y="4556"/>
                  </a:lnTo>
                  <a:lnTo>
                    <a:pt x="68175" y="4531"/>
                  </a:lnTo>
                  <a:lnTo>
                    <a:pt x="68200" y="4481"/>
                  </a:lnTo>
                  <a:lnTo>
                    <a:pt x="68250" y="4431"/>
                  </a:lnTo>
                  <a:lnTo>
                    <a:pt x="68275" y="4406"/>
                  </a:lnTo>
                  <a:lnTo>
                    <a:pt x="68300" y="4356"/>
                  </a:lnTo>
                  <a:lnTo>
                    <a:pt x="68350" y="4306"/>
                  </a:lnTo>
                  <a:lnTo>
                    <a:pt x="68375" y="4281"/>
                  </a:lnTo>
                  <a:lnTo>
                    <a:pt x="68400" y="4231"/>
                  </a:lnTo>
                  <a:lnTo>
                    <a:pt x="68450" y="4181"/>
                  </a:lnTo>
                  <a:lnTo>
                    <a:pt x="68475" y="4155"/>
                  </a:lnTo>
                  <a:lnTo>
                    <a:pt x="68500" y="4105"/>
                  </a:lnTo>
                  <a:lnTo>
                    <a:pt x="68525" y="4055"/>
                  </a:lnTo>
                  <a:lnTo>
                    <a:pt x="68551" y="4030"/>
                  </a:lnTo>
                  <a:lnTo>
                    <a:pt x="68601" y="3980"/>
                  </a:lnTo>
                  <a:lnTo>
                    <a:pt x="68626" y="3930"/>
                  </a:lnTo>
                  <a:lnTo>
                    <a:pt x="68651" y="3905"/>
                  </a:lnTo>
                  <a:lnTo>
                    <a:pt x="68676" y="3855"/>
                  </a:lnTo>
                  <a:lnTo>
                    <a:pt x="68701" y="3805"/>
                  </a:lnTo>
                  <a:lnTo>
                    <a:pt x="68726" y="3754"/>
                  </a:lnTo>
                  <a:lnTo>
                    <a:pt x="68751" y="3729"/>
                  </a:lnTo>
                  <a:lnTo>
                    <a:pt x="68751" y="3679"/>
                  </a:lnTo>
                  <a:lnTo>
                    <a:pt x="68776" y="3629"/>
                  </a:lnTo>
                  <a:lnTo>
                    <a:pt x="68801" y="3579"/>
                  </a:lnTo>
                  <a:lnTo>
                    <a:pt x="68826" y="3529"/>
                  </a:lnTo>
                  <a:lnTo>
                    <a:pt x="68826" y="3504"/>
                  </a:lnTo>
                  <a:lnTo>
                    <a:pt x="68851" y="3454"/>
                  </a:lnTo>
                  <a:lnTo>
                    <a:pt x="68876" y="3404"/>
                  </a:lnTo>
                  <a:lnTo>
                    <a:pt x="68876" y="3379"/>
                  </a:lnTo>
                  <a:lnTo>
                    <a:pt x="68876" y="3353"/>
                  </a:lnTo>
                  <a:lnTo>
                    <a:pt x="68901" y="3303"/>
                  </a:lnTo>
                  <a:lnTo>
                    <a:pt x="68901" y="3253"/>
                  </a:lnTo>
                  <a:lnTo>
                    <a:pt x="68926" y="3228"/>
                  </a:lnTo>
                  <a:lnTo>
                    <a:pt x="68926" y="3178"/>
                  </a:lnTo>
                  <a:lnTo>
                    <a:pt x="68952" y="3128"/>
                  </a:lnTo>
                  <a:lnTo>
                    <a:pt x="68952" y="3103"/>
                  </a:lnTo>
                  <a:lnTo>
                    <a:pt x="68952" y="3053"/>
                  </a:lnTo>
                  <a:lnTo>
                    <a:pt x="68952" y="3003"/>
                  </a:lnTo>
                  <a:lnTo>
                    <a:pt x="68977" y="2952"/>
                  </a:lnTo>
                  <a:lnTo>
                    <a:pt x="68977" y="2927"/>
                  </a:lnTo>
                  <a:lnTo>
                    <a:pt x="68977" y="2902"/>
                  </a:lnTo>
                  <a:lnTo>
                    <a:pt x="68977" y="2877"/>
                  </a:lnTo>
                  <a:lnTo>
                    <a:pt x="68977" y="2852"/>
                  </a:lnTo>
                  <a:lnTo>
                    <a:pt x="68977" y="2827"/>
                  </a:lnTo>
                  <a:lnTo>
                    <a:pt x="68977" y="2802"/>
                  </a:lnTo>
                  <a:lnTo>
                    <a:pt x="68977" y="2777"/>
                  </a:lnTo>
                  <a:lnTo>
                    <a:pt x="68977" y="2752"/>
                  </a:lnTo>
                  <a:lnTo>
                    <a:pt x="68977" y="2727"/>
                  </a:lnTo>
                  <a:lnTo>
                    <a:pt x="68977" y="2702"/>
                  </a:lnTo>
                  <a:lnTo>
                    <a:pt x="68977" y="2677"/>
                  </a:lnTo>
                  <a:lnTo>
                    <a:pt x="68977" y="2652"/>
                  </a:lnTo>
                  <a:lnTo>
                    <a:pt x="68977" y="2627"/>
                  </a:lnTo>
                  <a:lnTo>
                    <a:pt x="68952" y="2602"/>
                  </a:lnTo>
                  <a:lnTo>
                    <a:pt x="68952" y="2576"/>
                  </a:lnTo>
                  <a:lnTo>
                    <a:pt x="68952" y="2551"/>
                  </a:lnTo>
                  <a:lnTo>
                    <a:pt x="68926" y="2526"/>
                  </a:lnTo>
                  <a:lnTo>
                    <a:pt x="68926" y="2501"/>
                  </a:lnTo>
                  <a:lnTo>
                    <a:pt x="68926" y="2476"/>
                  </a:lnTo>
                  <a:lnTo>
                    <a:pt x="68901" y="2476"/>
                  </a:lnTo>
                  <a:lnTo>
                    <a:pt x="68876" y="2451"/>
                  </a:lnTo>
                  <a:lnTo>
                    <a:pt x="68876" y="2476"/>
                  </a:lnTo>
                  <a:lnTo>
                    <a:pt x="68851" y="2451"/>
                  </a:lnTo>
                  <a:lnTo>
                    <a:pt x="68751" y="2451"/>
                  </a:lnTo>
                  <a:lnTo>
                    <a:pt x="68751" y="2426"/>
                  </a:lnTo>
                  <a:lnTo>
                    <a:pt x="68701" y="2426"/>
                  </a:lnTo>
                  <a:lnTo>
                    <a:pt x="68676" y="2401"/>
                  </a:lnTo>
                  <a:lnTo>
                    <a:pt x="68576" y="2401"/>
                  </a:lnTo>
                  <a:lnTo>
                    <a:pt x="68551" y="2376"/>
                  </a:lnTo>
                  <a:lnTo>
                    <a:pt x="67899" y="2376"/>
                  </a:lnTo>
                  <a:lnTo>
                    <a:pt x="67849" y="2401"/>
                  </a:lnTo>
                  <a:lnTo>
                    <a:pt x="67723" y="2401"/>
                  </a:lnTo>
                  <a:lnTo>
                    <a:pt x="67673" y="2426"/>
                  </a:lnTo>
                  <a:lnTo>
                    <a:pt x="67548" y="2426"/>
                  </a:lnTo>
                  <a:lnTo>
                    <a:pt x="67423" y="2451"/>
                  </a:lnTo>
                  <a:lnTo>
                    <a:pt x="67297" y="2451"/>
                  </a:lnTo>
                  <a:lnTo>
                    <a:pt x="67247" y="2476"/>
                  </a:lnTo>
                  <a:lnTo>
                    <a:pt x="67097" y="2476"/>
                  </a:lnTo>
                  <a:lnTo>
                    <a:pt x="66997" y="2501"/>
                  </a:lnTo>
                  <a:lnTo>
                    <a:pt x="66896" y="2501"/>
                  </a:lnTo>
                  <a:lnTo>
                    <a:pt x="66796" y="2526"/>
                  </a:lnTo>
                  <a:lnTo>
                    <a:pt x="66696" y="2526"/>
                  </a:lnTo>
                  <a:lnTo>
                    <a:pt x="66596" y="2551"/>
                  </a:lnTo>
                  <a:lnTo>
                    <a:pt x="66495" y="2551"/>
                  </a:lnTo>
                  <a:lnTo>
                    <a:pt x="66395" y="2576"/>
                  </a:lnTo>
                  <a:lnTo>
                    <a:pt x="66295" y="2576"/>
                  </a:lnTo>
                  <a:lnTo>
                    <a:pt x="66195" y="2602"/>
                  </a:lnTo>
                  <a:lnTo>
                    <a:pt x="66094" y="2627"/>
                  </a:lnTo>
                  <a:lnTo>
                    <a:pt x="65994" y="2627"/>
                  </a:lnTo>
                  <a:lnTo>
                    <a:pt x="65894" y="2652"/>
                  </a:lnTo>
                  <a:lnTo>
                    <a:pt x="65794" y="2677"/>
                  </a:lnTo>
                  <a:lnTo>
                    <a:pt x="65693" y="2702"/>
                  </a:lnTo>
                  <a:lnTo>
                    <a:pt x="65593" y="2702"/>
                  </a:lnTo>
                  <a:lnTo>
                    <a:pt x="65493" y="2727"/>
                  </a:lnTo>
                  <a:lnTo>
                    <a:pt x="65368" y="2752"/>
                  </a:lnTo>
                  <a:lnTo>
                    <a:pt x="65267" y="2777"/>
                  </a:lnTo>
                  <a:lnTo>
                    <a:pt x="65167" y="2802"/>
                  </a:lnTo>
                  <a:lnTo>
                    <a:pt x="65067" y="2802"/>
                  </a:lnTo>
                  <a:lnTo>
                    <a:pt x="64967" y="2827"/>
                  </a:lnTo>
                  <a:lnTo>
                    <a:pt x="64866" y="2852"/>
                  </a:lnTo>
                  <a:lnTo>
                    <a:pt x="64741" y="2877"/>
                  </a:lnTo>
                  <a:lnTo>
                    <a:pt x="64641" y="2902"/>
                  </a:lnTo>
                  <a:lnTo>
                    <a:pt x="64540" y="2927"/>
                  </a:lnTo>
                  <a:lnTo>
                    <a:pt x="64440" y="2952"/>
                  </a:lnTo>
                  <a:lnTo>
                    <a:pt x="64340" y="2978"/>
                  </a:lnTo>
                  <a:lnTo>
                    <a:pt x="64240" y="3003"/>
                  </a:lnTo>
                  <a:lnTo>
                    <a:pt x="64114" y="3028"/>
                  </a:lnTo>
                  <a:lnTo>
                    <a:pt x="64014" y="3053"/>
                  </a:lnTo>
                  <a:lnTo>
                    <a:pt x="63914" y="3078"/>
                  </a:lnTo>
                  <a:lnTo>
                    <a:pt x="63814" y="3103"/>
                  </a:lnTo>
                  <a:lnTo>
                    <a:pt x="63713" y="3128"/>
                  </a:lnTo>
                  <a:lnTo>
                    <a:pt x="63613" y="3153"/>
                  </a:lnTo>
                  <a:lnTo>
                    <a:pt x="63513" y="3178"/>
                  </a:lnTo>
                  <a:lnTo>
                    <a:pt x="63388" y="3203"/>
                  </a:lnTo>
                  <a:lnTo>
                    <a:pt x="63187" y="3253"/>
                  </a:lnTo>
                  <a:lnTo>
                    <a:pt x="62987" y="3328"/>
                  </a:lnTo>
                  <a:lnTo>
                    <a:pt x="62786" y="3379"/>
                  </a:lnTo>
                  <a:lnTo>
                    <a:pt x="62561" y="3429"/>
                  </a:lnTo>
                  <a:lnTo>
                    <a:pt x="62360" y="3504"/>
                  </a:lnTo>
                  <a:lnTo>
                    <a:pt x="62160" y="3554"/>
                  </a:lnTo>
                  <a:lnTo>
                    <a:pt x="61959" y="3629"/>
                  </a:lnTo>
                  <a:lnTo>
                    <a:pt x="61759" y="3679"/>
                  </a:lnTo>
                  <a:lnTo>
                    <a:pt x="61558" y="3754"/>
                  </a:lnTo>
                  <a:lnTo>
                    <a:pt x="61332" y="3805"/>
                  </a:lnTo>
                  <a:lnTo>
                    <a:pt x="61132" y="3880"/>
                  </a:lnTo>
                  <a:lnTo>
                    <a:pt x="60931" y="3930"/>
                  </a:lnTo>
                  <a:lnTo>
                    <a:pt x="60731" y="4005"/>
                  </a:lnTo>
                  <a:lnTo>
                    <a:pt x="60656" y="4030"/>
                  </a:lnTo>
                  <a:lnTo>
                    <a:pt x="60530" y="4080"/>
                  </a:lnTo>
                  <a:lnTo>
                    <a:pt x="60330" y="4155"/>
                  </a:lnTo>
                  <a:lnTo>
                    <a:pt x="60129" y="4206"/>
                  </a:lnTo>
                  <a:lnTo>
                    <a:pt x="59929" y="4281"/>
                  </a:lnTo>
                  <a:lnTo>
                    <a:pt x="59703" y="4356"/>
                  </a:lnTo>
                  <a:lnTo>
                    <a:pt x="59503" y="4431"/>
                  </a:lnTo>
                  <a:lnTo>
                    <a:pt x="59302" y="4506"/>
                  </a:lnTo>
                  <a:lnTo>
                    <a:pt x="59102" y="4556"/>
                  </a:lnTo>
                  <a:lnTo>
                    <a:pt x="58901" y="4632"/>
                  </a:lnTo>
                  <a:lnTo>
                    <a:pt x="58701" y="4707"/>
                  </a:lnTo>
                  <a:lnTo>
                    <a:pt x="58500" y="4782"/>
                  </a:lnTo>
                  <a:lnTo>
                    <a:pt x="58300" y="4857"/>
                  </a:lnTo>
                  <a:lnTo>
                    <a:pt x="58099" y="4932"/>
                  </a:lnTo>
                  <a:lnTo>
                    <a:pt x="57899" y="5008"/>
                  </a:lnTo>
                  <a:lnTo>
                    <a:pt x="57698" y="5083"/>
                  </a:lnTo>
                  <a:lnTo>
                    <a:pt x="57498" y="5158"/>
                  </a:lnTo>
                  <a:lnTo>
                    <a:pt x="57297" y="5233"/>
                  </a:lnTo>
                  <a:lnTo>
                    <a:pt x="56871" y="5409"/>
                  </a:lnTo>
                  <a:lnTo>
                    <a:pt x="56470" y="5559"/>
                  </a:lnTo>
                  <a:lnTo>
                    <a:pt x="56069" y="5709"/>
                  </a:lnTo>
                  <a:lnTo>
                    <a:pt x="55668" y="5860"/>
                  </a:lnTo>
                  <a:lnTo>
                    <a:pt x="54866" y="6186"/>
                  </a:lnTo>
                  <a:lnTo>
                    <a:pt x="54766" y="6211"/>
                  </a:lnTo>
                  <a:lnTo>
                    <a:pt x="55217" y="6687"/>
                  </a:lnTo>
                  <a:lnTo>
                    <a:pt x="55267" y="6662"/>
                  </a:lnTo>
                  <a:lnTo>
                    <a:pt x="55393" y="6612"/>
                  </a:lnTo>
                  <a:lnTo>
                    <a:pt x="55518" y="6561"/>
                  </a:lnTo>
                  <a:lnTo>
                    <a:pt x="55643" y="6486"/>
                  </a:lnTo>
                  <a:lnTo>
                    <a:pt x="55769" y="6436"/>
                  </a:lnTo>
                  <a:lnTo>
                    <a:pt x="55894" y="6386"/>
                  </a:lnTo>
                  <a:lnTo>
                    <a:pt x="56019" y="6311"/>
                  </a:lnTo>
                  <a:lnTo>
                    <a:pt x="56144" y="6261"/>
                  </a:lnTo>
                  <a:lnTo>
                    <a:pt x="56270" y="6211"/>
                  </a:lnTo>
                  <a:lnTo>
                    <a:pt x="56395" y="6160"/>
                  </a:lnTo>
                  <a:lnTo>
                    <a:pt x="56520" y="6085"/>
                  </a:lnTo>
                  <a:lnTo>
                    <a:pt x="56646" y="6035"/>
                  </a:lnTo>
                  <a:lnTo>
                    <a:pt x="56771" y="5985"/>
                  </a:lnTo>
                  <a:lnTo>
                    <a:pt x="56896" y="5935"/>
                  </a:lnTo>
                  <a:lnTo>
                    <a:pt x="57022" y="5885"/>
                  </a:lnTo>
                  <a:lnTo>
                    <a:pt x="57172" y="5835"/>
                  </a:lnTo>
                  <a:lnTo>
                    <a:pt x="57297" y="5785"/>
                  </a:lnTo>
                  <a:lnTo>
                    <a:pt x="57423" y="5734"/>
                  </a:lnTo>
                  <a:lnTo>
                    <a:pt x="57548" y="5659"/>
                  </a:lnTo>
                  <a:lnTo>
                    <a:pt x="57673" y="5609"/>
                  </a:lnTo>
                  <a:lnTo>
                    <a:pt x="57799" y="5559"/>
                  </a:lnTo>
                  <a:lnTo>
                    <a:pt x="57924" y="5534"/>
                  </a:lnTo>
                  <a:lnTo>
                    <a:pt x="58074" y="5484"/>
                  </a:lnTo>
                  <a:lnTo>
                    <a:pt x="58200" y="5434"/>
                  </a:lnTo>
                  <a:lnTo>
                    <a:pt x="58325" y="5384"/>
                  </a:lnTo>
                  <a:lnTo>
                    <a:pt x="58450" y="5333"/>
                  </a:lnTo>
                  <a:lnTo>
                    <a:pt x="58576" y="5283"/>
                  </a:lnTo>
                  <a:lnTo>
                    <a:pt x="58726" y="5233"/>
                  </a:lnTo>
                  <a:lnTo>
                    <a:pt x="58851" y="5208"/>
                  </a:lnTo>
                  <a:lnTo>
                    <a:pt x="58977" y="5158"/>
                  </a:lnTo>
                  <a:lnTo>
                    <a:pt x="59102" y="5108"/>
                  </a:lnTo>
                  <a:lnTo>
                    <a:pt x="59227" y="5058"/>
                  </a:lnTo>
                  <a:lnTo>
                    <a:pt x="59378" y="5033"/>
                  </a:lnTo>
                  <a:lnTo>
                    <a:pt x="59503" y="4983"/>
                  </a:lnTo>
                  <a:lnTo>
                    <a:pt x="59628" y="4957"/>
                  </a:lnTo>
                  <a:lnTo>
                    <a:pt x="59753" y="4907"/>
                  </a:lnTo>
                  <a:lnTo>
                    <a:pt x="59904" y="4857"/>
                  </a:lnTo>
                  <a:lnTo>
                    <a:pt x="60029" y="4832"/>
                  </a:lnTo>
                  <a:lnTo>
                    <a:pt x="60154" y="4782"/>
                  </a:lnTo>
                  <a:lnTo>
                    <a:pt x="60280" y="4757"/>
                  </a:lnTo>
                  <a:lnTo>
                    <a:pt x="60330" y="4732"/>
                  </a:lnTo>
                  <a:lnTo>
                    <a:pt x="60430" y="4732"/>
                  </a:lnTo>
                  <a:lnTo>
                    <a:pt x="60556" y="4682"/>
                  </a:lnTo>
                  <a:lnTo>
                    <a:pt x="60681" y="4657"/>
                  </a:lnTo>
                  <a:lnTo>
                    <a:pt x="60806" y="4632"/>
                  </a:lnTo>
                  <a:lnTo>
                    <a:pt x="60957" y="4607"/>
                  </a:lnTo>
                  <a:lnTo>
                    <a:pt x="61082" y="4582"/>
                  </a:lnTo>
                  <a:lnTo>
                    <a:pt x="61207" y="4556"/>
                  </a:lnTo>
                  <a:lnTo>
                    <a:pt x="61358" y="4531"/>
                  </a:lnTo>
                  <a:lnTo>
                    <a:pt x="61458" y="4506"/>
                  </a:lnTo>
                  <a:lnTo>
                    <a:pt x="61583" y="4481"/>
                  </a:lnTo>
                  <a:lnTo>
                    <a:pt x="61708" y="4456"/>
                  </a:lnTo>
                  <a:lnTo>
                    <a:pt x="61834" y="4431"/>
                  </a:lnTo>
                  <a:lnTo>
                    <a:pt x="61909" y="4406"/>
                  </a:lnTo>
                  <a:lnTo>
                    <a:pt x="61959" y="4406"/>
                  </a:lnTo>
                  <a:lnTo>
                    <a:pt x="62034" y="4381"/>
                  </a:lnTo>
                  <a:lnTo>
                    <a:pt x="62160" y="4381"/>
                  </a:lnTo>
                  <a:lnTo>
                    <a:pt x="62235" y="4356"/>
                  </a:lnTo>
                  <a:lnTo>
                    <a:pt x="62786" y="4356"/>
                  </a:lnTo>
                  <a:lnTo>
                    <a:pt x="62836" y="4381"/>
                  </a:lnTo>
                  <a:lnTo>
                    <a:pt x="62962" y="4381"/>
                  </a:lnTo>
                  <a:lnTo>
                    <a:pt x="63012" y="4406"/>
                  </a:lnTo>
                  <a:lnTo>
                    <a:pt x="63087" y="4406"/>
                  </a:lnTo>
                  <a:lnTo>
                    <a:pt x="63137" y="4431"/>
                  </a:lnTo>
                  <a:lnTo>
                    <a:pt x="63162" y="4431"/>
                  </a:lnTo>
                  <a:lnTo>
                    <a:pt x="63187" y="4456"/>
                  </a:lnTo>
                  <a:lnTo>
                    <a:pt x="63237" y="4456"/>
                  </a:lnTo>
                  <a:lnTo>
                    <a:pt x="63262" y="4481"/>
                  </a:lnTo>
                  <a:lnTo>
                    <a:pt x="63287" y="4481"/>
                  </a:lnTo>
                  <a:lnTo>
                    <a:pt x="63287" y="4506"/>
                  </a:lnTo>
                  <a:lnTo>
                    <a:pt x="63337" y="4506"/>
                  </a:lnTo>
                  <a:lnTo>
                    <a:pt x="63337" y="4531"/>
                  </a:lnTo>
                  <a:lnTo>
                    <a:pt x="63363" y="4531"/>
                  </a:lnTo>
                  <a:lnTo>
                    <a:pt x="63363" y="4556"/>
                  </a:lnTo>
                  <a:lnTo>
                    <a:pt x="63413" y="4556"/>
                  </a:lnTo>
                  <a:lnTo>
                    <a:pt x="63413" y="4582"/>
                  </a:lnTo>
                  <a:lnTo>
                    <a:pt x="63438" y="4582"/>
                  </a:lnTo>
                  <a:lnTo>
                    <a:pt x="63438" y="4607"/>
                  </a:lnTo>
                  <a:lnTo>
                    <a:pt x="63463" y="4607"/>
                  </a:lnTo>
                  <a:lnTo>
                    <a:pt x="63463" y="4632"/>
                  </a:lnTo>
                  <a:lnTo>
                    <a:pt x="63488" y="4632"/>
                  </a:lnTo>
                  <a:lnTo>
                    <a:pt x="63513" y="4657"/>
                  </a:lnTo>
                  <a:lnTo>
                    <a:pt x="63538" y="4682"/>
                  </a:lnTo>
                  <a:lnTo>
                    <a:pt x="63538" y="4707"/>
                  </a:lnTo>
                  <a:lnTo>
                    <a:pt x="63563" y="4707"/>
                  </a:lnTo>
                  <a:lnTo>
                    <a:pt x="63563" y="4732"/>
                  </a:lnTo>
                  <a:lnTo>
                    <a:pt x="63588" y="4757"/>
                  </a:lnTo>
                  <a:lnTo>
                    <a:pt x="63588" y="4782"/>
                  </a:lnTo>
                  <a:lnTo>
                    <a:pt x="63613" y="4782"/>
                  </a:lnTo>
                  <a:lnTo>
                    <a:pt x="63613" y="4807"/>
                  </a:lnTo>
                  <a:lnTo>
                    <a:pt x="63638" y="4832"/>
                  </a:lnTo>
                  <a:lnTo>
                    <a:pt x="63638" y="4857"/>
                  </a:lnTo>
                  <a:lnTo>
                    <a:pt x="63638" y="4882"/>
                  </a:lnTo>
                  <a:lnTo>
                    <a:pt x="63663" y="4907"/>
                  </a:lnTo>
                  <a:lnTo>
                    <a:pt x="63663" y="4932"/>
                  </a:lnTo>
                  <a:lnTo>
                    <a:pt x="63663" y="4957"/>
                  </a:lnTo>
                  <a:lnTo>
                    <a:pt x="63688" y="4957"/>
                  </a:lnTo>
                  <a:lnTo>
                    <a:pt x="63688" y="4983"/>
                  </a:lnTo>
                  <a:lnTo>
                    <a:pt x="63688" y="5008"/>
                  </a:lnTo>
                  <a:lnTo>
                    <a:pt x="63688" y="5033"/>
                  </a:lnTo>
                  <a:lnTo>
                    <a:pt x="63688" y="5058"/>
                  </a:lnTo>
                  <a:lnTo>
                    <a:pt x="63688" y="5083"/>
                  </a:lnTo>
                  <a:lnTo>
                    <a:pt x="63688" y="5108"/>
                  </a:lnTo>
                  <a:lnTo>
                    <a:pt x="63688" y="5158"/>
                  </a:lnTo>
                  <a:lnTo>
                    <a:pt x="63688" y="5183"/>
                  </a:lnTo>
                  <a:lnTo>
                    <a:pt x="63688" y="5233"/>
                  </a:lnTo>
                  <a:lnTo>
                    <a:pt x="63688" y="5258"/>
                  </a:lnTo>
                  <a:lnTo>
                    <a:pt x="63688" y="5308"/>
                  </a:lnTo>
                  <a:lnTo>
                    <a:pt x="63688" y="5333"/>
                  </a:lnTo>
                  <a:lnTo>
                    <a:pt x="63688" y="5384"/>
                  </a:lnTo>
                  <a:lnTo>
                    <a:pt x="63663" y="5434"/>
                  </a:lnTo>
                  <a:lnTo>
                    <a:pt x="63663" y="5484"/>
                  </a:lnTo>
                  <a:lnTo>
                    <a:pt x="63663" y="5509"/>
                  </a:lnTo>
                  <a:lnTo>
                    <a:pt x="63638" y="5559"/>
                  </a:lnTo>
                  <a:lnTo>
                    <a:pt x="63638" y="5609"/>
                  </a:lnTo>
                  <a:lnTo>
                    <a:pt x="63613" y="5659"/>
                  </a:lnTo>
                  <a:lnTo>
                    <a:pt x="63613" y="5709"/>
                  </a:lnTo>
                  <a:lnTo>
                    <a:pt x="63588" y="5734"/>
                  </a:lnTo>
                  <a:lnTo>
                    <a:pt x="63563" y="5785"/>
                  </a:lnTo>
                  <a:lnTo>
                    <a:pt x="63538" y="5835"/>
                  </a:lnTo>
                  <a:lnTo>
                    <a:pt x="63538" y="5885"/>
                  </a:lnTo>
                  <a:lnTo>
                    <a:pt x="63513" y="5935"/>
                  </a:lnTo>
                  <a:lnTo>
                    <a:pt x="63488" y="5985"/>
                  </a:lnTo>
                  <a:lnTo>
                    <a:pt x="63463" y="6035"/>
                  </a:lnTo>
                  <a:lnTo>
                    <a:pt x="63438" y="6085"/>
                  </a:lnTo>
                  <a:lnTo>
                    <a:pt x="63413" y="6135"/>
                  </a:lnTo>
                  <a:lnTo>
                    <a:pt x="63388" y="6186"/>
                  </a:lnTo>
                  <a:lnTo>
                    <a:pt x="63363" y="6236"/>
                  </a:lnTo>
                  <a:lnTo>
                    <a:pt x="63337" y="6286"/>
                  </a:lnTo>
                  <a:lnTo>
                    <a:pt x="63312" y="6311"/>
                  </a:lnTo>
                  <a:lnTo>
                    <a:pt x="63287" y="6361"/>
                  </a:lnTo>
                  <a:lnTo>
                    <a:pt x="63262" y="6411"/>
                  </a:lnTo>
                  <a:lnTo>
                    <a:pt x="63237" y="6461"/>
                  </a:lnTo>
                  <a:lnTo>
                    <a:pt x="63212" y="6486"/>
                  </a:lnTo>
                  <a:lnTo>
                    <a:pt x="63187" y="6536"/>
                  </a:lnTo>
                  <a:lnTo>
                    <a:pt x="63137" y="6587"/>
                  </a:lnTo>
                  <a:lnTo>
                    <a:pt x="63112" y="6637"/>
                  </a:lnTo>
                  <a:lnTo>
                    <a:pt x="63087" y="6662"/>
                  </a:lnTo>
                  <a:lnTo>
                    <a:pt x="63062" y="6712"/>
                  </a:lnTo>
                  <a:lnTo>
                    <a:pt x="63037" y="6762"/>
                  </a:lnTo>
                  <a:lnTo>
                    <a:pt x="62987" y="6787"/>
                  </a:lnTo>
                  <a:lnTo>
                    <a:pt x="62962" y="6837"/>
                  </a:lnTo>
                  <a:lnTo>
                    <a:pt x="62936" y="6887"/>
                  </a:lnTo>
                  <a:lnTo>
                    <a:pt x="62886" y="6912"/>
                  </a:lnTo>
                  <a:lnTo>
                    <a:pt x="62861" y="6962"/>
                  </a:lnTo>
                  <a:lnTo>
                    <a:pt x="62836" y="6988"/>
                  </a:lnTo>
                  <a:lnTo>
                    <a:pt x="62786" y="7038"/>
                  </a:lnTo>
                  <a:lnTo>
                    <a:pt x="62761" y="7088"/>
                  </a:lnTo>
                  <a:lnTo>
                    <a:pt x="62711" y="7113"/>
                  </a:lnTo>
                  <a:lnTo>
                    <a:pt x="62686" y="7138"/>
                  </a:lnTo>
                  <a:lnTo>
                    <a:pt x="62686" y="7163"/>
                  </a:lnTo>
                  <a:lnTo>
                    <a:pt x="62661" y="7188"/>
                  </a:lnTo>
                  <a:lnTo>
                    <a:pt x="62611" y="7238"/>
                  </a:lnTo>
                  <a:lnTo>
                    <a:pt x="62586" y="7263"/>
                  </a:lnTo>
                  <a:lnTo>
                    <a:pt x="62535" y="7313"/>
                  </a:lnTo>
                  <a:lnTo>
                    <a:pt x="62510" y="7338"/>
                  </a:lnTo>
                  <a:lnTo>
                    <a:pt x="62460" y="7389"/>
                  </a:lnTo>
                  <a:lnTo>
                    <a:pt x="62435" y="7414"/>
                  </a:lnTo>
                  <a:lnTo>
                    <a:pt x="62385" y="7464"/>
                  </a:lnTo>
                  <a:lnTo>
                    <a:pt x="62360" y="7489"/>
                  </a:lnTo>
                  <a:lnTo>
                    <a:pt x="62310" y="7514"/>
                  </a:lnTo>
                  <a:lnTo>
                    <a:pt x="62260" y="7564"/>
                  </a:lnTo>
                  <a:lnTo>
                    <a:pt x="62235" y="7589"/>
                  </a:lnTo>
                  <a:lnTo>
                    <a:pt x="62185" y="7639"/>
                  </a:lnTo>
                  <a:lnTo>
                    <a:pt x="62109" y="7689"/>
                  </a:lnTo>
                  <a:lnTo>
                    <a:pt x="62034" y="7764"/>
                  </a:lnTo>
                  <a:lnTo>
                    <a:pt x="61959" y="7840"/>
                  </a:lnTo>
                  <a:lnTo>
                    <a:pt x="61884" y="7890"/>
                  </a:lnTo>
                  <a:lnTo>
                    <a:pt x="61784" y="7965"/>
                  </a:lnTo>
                  <a:lnTo>
                    <a:pt x="61708" y="8040"/>
                  </a:lnTo>
                  <a:lnTo>
                    <a:pt x="61633" y="8090"/>
                  </a:lnTo>
                  <a:lnTo>
                    <a:pt x="61558" y="8166"/>
                  </a:lnTo>
                  <a:lnTo>
                    <a:pt x="61483" y="8216"/>
                  </a:lnTo>
                  <a:lnTo>
                    <a:pt x="61383" y="8266"/>
                  </a:lnTo>
                  <a:lnTo>
                    <a:pt x="61307" y="8341"/>
                  </a:lnTo>
                  <a:lnTo>
                    <a:pt x="61232" y="8391"/>
                  </a:lnTo>
                  <a:lnTo>
                    <a:pt x="61082" y="8491"/>
                  </a:lnTo>
                  <a:lnTo>
                    <a:pt x="60931" y="8617"/>
                  </a:lnTo>
                  <a:lnTo>
                    <a:pt x="60806" y="8717"/>
                  </a:lnTo>
                  <a:lnTo>
                    <a:pt x="60656" y="8817"/>
                  </a:lnTo>
                  <a:lnTo>
                    <a:pt x="60505" y="8917"/>
                  </a:lnTo>
                  <a:lnTo>
                    <a:pt x="60355" y="9018"/>
                  </a:lnTo>
                  <a:lnTo>
                    <a:pt x="60205" y="9118"/>
                  </a:lnTo>
                  <a:lnTo>
                    <a:pt x="60054" y="9218"/>
                  </a:lnTo>
                  <a:lnTo>
                    <a:pt x="59904" y="9318"/>
                  </a:lnTo>
                  <a:lnTo>
                    <a:pt x="59728" y="9419"/>
                  </a:lnTo>
                  <a:lnTo>
                    <a:pt x="59578" y="9494"/>
                  </a:lnTo>
                  <a:lnTo>
                    <a:pt x="59428" y="9594"/>
                  </a:lnTo>
                  <a:lnTo>
                    <a:pt x="59127" y="9795"/>
                  </a:lnTo>
                  <a:lnTo>
                    <a:pt x="58826" y="9995"/>
                  </a:lnTo>
                  <a:lnTo>
                    <a:pt x="58776" y="9970"/>
                  </a:lnTo>
                  <a:lnTo>
                    <a:pt x="58776" y="9920"/>
                  </a:lnTo>
                  <a:lnTo>
                    <a:pt x="59077" y="9719"/>
                  </a:lnTo>
                  <a:lnTo>
                    <a:pt x="59378" y="9494"/>
                  </a:lnTo>
                  <a:lnTo>
                    <a:pt x="59528" y="9394"/>
                  </a:lnTo>
                  <a:lnTo>
                    <a:pt x="59653" y="9293"/>
                  </a:lnTo>
                  <a:lnTo>
                    <a:pt x="59804" y="9193"/>
                  </a:lnTo>
                  <a:lnTo>
                    <a:pt x="59954" y="9093"/>
                  </a:lnTo>
                  <a:lnTo>
                    <a:pt x="60104" y="8968"/>
                  </a:lnTo>
                  <a:lnTo>
                    <a:pt x="60255" y="8867"/>
                  </a:lnTo>
                  <a:lnTo>
                    <a:pt x="60380" y="8767"/>
                  </a:lnTo>
                  <a:lnTo>
                    <a:pt x="60405" y="8767"/>
                  </a:lnTo>
                  <a:lnTo>
                    <a:pt x="60530" y="8667"/>
                  </a:lnTo>
                  <a:lnTo>
                    <a:pt x="60681" y="8541"/>
                  </a:lnTo>
                  <a:lnTo>
                    <a:pt x="60831" y="8441"/>
                  </a:lnTo>
                  <a:lnTo>
                    <a:pt x="60957" y="8341"/>
                  </a:lnTo>
                  <a:lnTo>
                    <a:pt x="61107" y="8241"/>
                  </a:lnTo>
                  <a:lnTo>
                    <a:pt x="61182" y="8166"/>
                  </a:lnTo>
                  <a:lnTo>
                    <a:pt x="61257" y="8115"/>
                  </a:lnTo>
                  <a:lnTo>
                    <a:pt x="61332" y="8040"/>
                  </a:lnTo>
                  <a:lnTo>
                    <a:pt x="61433" y="7990"/>
                  </a:lnTo>
                  <a:lnTo>
                    <a:pt x="61508" y="7940"/>
                  </a:lnTo>
                  <a:lnTo>
                    <a:pt x="61583" y="7865"/>
                  </a:lnTo>
                  <a:lnTo>
                    <a:pt x="61658" y="7790"/>
                  </a:lnTo>
                  <a:lnTo>
                    <a:pt x="61733" y="7739"/>
                  </a:lnTo>
                  <a:lnTo>
                    <a:pt x="61809" y="7664"/>
                  </a:lnTo>
                  <a:lnTo>
                    <a:pt x="61884" y="7614"/>
                  </a:lnTo>
                  <a:lnTo>
                    <a:pt x="61959" y="7539"/>
                  </a:lnTo>
                  <a:lnTo>
                    <a:pt x="62034" y="7464"/>
                  </a:lnTo>
                  <a:lnTo>
                    <a:pt x="62084" y="7439"/>
                  </a:lnTo>
                  <a:lnTo>
                    <a:pt x="62109" y="7389"/>
                  </a:lnTo>
                  <a:lnTo>
                    <a:pt x="62160" y="7363"/>
                  </a:lnTo>
                  <a:lnTo>
                    <a:pt x="62185" y="7338"/>
                  </a:lnTo>
                  <a:lnTo>
                    <a:pt x="62235" y="7288"/>
                  </a:lnTo>
                  <a:lnTo>
                    <a:pt x="62260" y="7263"/>
                  </a:lnTo>
                  <a:lnTo>
                    <a:pt x="62310" y="7213"/>
                  </a:lnTo>
                  <a:lnTo>
                    <a:pt x="62335" y="7188"/>
                  </a:lnTo>
                  <a:lnTo>
                    <a:pt x="62385" y="7138"/>
                  </a:lnTo>
                  <a:lnTo>
                    <a:pt x="62410" y="7113"/>
                  </a:lnTo>
                  <a:lnTo>
                    <a:pt x="62460" y="7088"/>
                  </a:lnTo>
                  <a:lnTo>
                    <a:pt x="62485" y="7038"/>
                  </a:lnTo>
                  <a:lnTo>
                    <a:pt x="62510" y="7013"/>
                  </a:lnTo>
                  <a:lnTo>
                    <a:pt x="62535" y="6988"/>
                  </a:lnTo>
                  <a:lnTo>
                    <a:pt x="62561" y="6962"/>
                  </a:lnTo>
                  <a:lnTo>
                    <a:pt x="62586" y="6937"/>
                  </a:lnTo>
                  <a:lnTo>
                    <a:pt x="62611" y="6887"/>
                  </a:lnTo>
                  <a:lnTo>
                    <a:pt x="62661" y="6862"/>
                  </a:lnTo>
                  <a:lnTo>
                    <a:pt x="62686" y="6812"/>
                  </a:lnTo>
                  <a:lnTo>
                    <a:pt x="62711" y="6762"/>
                  </a:lnTo>
                  <a:lnTo>
                    <a:pt x="62761" y="6737"/>
                  </a:lnTo>
                  <a:lnTo>
                    <a:pt x="62786" y="6687"/>
                  </a:lnTo>
                  <a:lnTo>
                    <a:pt x="62811" y="6662"/>
                  </a:lnTo>
                  <a:lnTo>
                    <a:pt x="62836" y="6612"/>
                  </a:lnTo>
                  <a:lnTo>
                    <a:pt x="62861" y="6587"/>
                  </a:lnTo>
                  <a:lnTo>
                    <a:pt x="62911" y="6536"/>
                  </a:lnTo>
                  <a:lnTo>
                    <a:pt x="62936" y="6486"/>
                  </a:lnTo>
                  <a:lnTo>
                    <a:pt x="62962" y="6461"/>
                  </a:lnTo>
                  <a:lnTo>
                    <a:pt x="62987" y="6411"/>
                  </a:lnTo>
                  <a:lnTo>
                    <a:pt x="63012" y="6361"/>
                  </a:lnTo>
                  <a:lnTo>
                    <a:pt x="63037" y="6336"/>
                  </a:lnTo>
                  <a:lnTo>
                    <a:pt x="63062" y="6286"/>
                  </a:lnTo>
                  <a:lnTo>
                    <a:pt x="63087" y="6236"/>
                  </a:lnTo>
                  <a:lnTo>
                    <a:pt x="63112" y="6211"/>
                  </a:lnTo>
                  <a:lnTo>
                    <a:pt x="63137" y="6160"/>
                  </a:lnTo>
                  <a:lnTo>
                    <a:pt x="63162" y="6110"/>
                  </a:lnTo>
                  <a:lnTo>
                    <a:pt x="63187" y="6085"/>
                  </a:lnTo>
                  <a:lnTo>
                    <a:pt x="63212" y="6035"/>
                  </a:lnTo>
                  <a:lnTo>
                    <a:pt x="63237" y="5985"/>
                  </a:lnTo>
                  <a:lnTo>
                    <a:pt x="63237" y="5935"/>
                  </a:lnTo>
                  <a:lnTo>
                    <a:pt x="63262" y="5910"/>
                  </a:lnTo>
                  <a:lnTo>
                    <a:pt x="63287" y="5860"/>
                  </a:lnTo>
                  <a:lnTo>
                    <a:pt x="63312" y="5810"/>
                  </a:lnTo>
                  <a:lnTo>
                    <a:pt x="63312" y="5759"/>
                  </a:lnTo>
                  <a:lnTo>
                    <a:pt x="63337" y="5709"/>
                  </a:lnTo>
                  <a:lnTo>
                    <a:pt x="63363" y="5659"/>
                  </a:lnTo>
                  <a:lnTo>
                    <a:pt x="63363" y="5634"/>
                  </a:lnTo>
                  <a:lnTo>
                    <a:pt x="63388" y="5584"/>
                  </a:lnTo>
                  <a:lnTo>
                    <a:pt x="63388" y="5534"/>
                  </a:lnTo>
                  <a:lnTo>
                    <a:pt x="63413" y="5509"/>
                  </a:lnTo>
                  <a:lnTo>
                    <a:pt x="63413" y="5459"/>
                  </a:lnTo>
                  <a:lnTo>
                    <a:pt x="63413" y="5434"/>
                  </a:lnTo>
                  <a:lnTo>
                    <a:pt x="63438" y="5384"/>
                  </a:lnTo>
                  <a:lnTo>
                    <a:pt x="63438" y="5358"/>
                  </a:lnTo>
                  <a:lnTo>
                    <a:pt x="63438" y="5308"/>
                  </a:lnTo>
                  <a:lnTo>
                    <a:pt x="63438" y="5283"/>
                  </a:lnTo>
                  <a:lnTo>
                    <a:pt x="63438" y="5258"/>
                  </a:lnTo>
                  <a:lnTo>
                    <a:pt x="63438" y="5208"/>
                  </a:lnTo>
                  <a:lnTo>
                    <a:pt x="63438" y="5183"/>
                  </a:lnTo>
                  <a:lnTo>
                    <a:pt x="63438" y="5158"/>
                  </a:lnTo>
                  <a:lnTo>
                    <a:pt x="63438" y="5133"/>
                  </a:lnTo>
                  <a:lnTo>
                    <a:pt x="63438" y="5108"/>
                  </a:lnTo>
                  <a:lnTo>
                    <a:pt x="63438" y="5083"/>
                  </a:lnTo>
                  <a:lnTo>
                    <a:pt x="63438" y="5058"/>
                  </a:lnTo>
                  <a:lnTo>
                    <a:pt x="63438" y="5033"/>
                  </a:lnTo>
                  <a:lnTo>
                    <a:pt x="63438" y="5008"/>
                  </a:lnTo>
                  <a:lnTo>
                    <a:pt x="63413" y="5008"/>
                  </a:lnTo>
                  <a:lnTo>
                    <a:pt x="63413" y="4983"/>
                  </a:lnTo>
                  <a:lnTo>
                    <a:pt x="63413" y="4957"/>
                  </a:lnTo>
                  <a:lnTo>
                    <a:pt x="63388" y="4957"/>
                  </a:lnTo>
                  <a:lnTo>
                    <a:pt x="63388" y="4932"/>
                  </a:lnTo>
                  <a:lnTo>
                    <a:pt x="63388" y="4907"/>
                  </a:lnTo>
                  <a:lnTo>
                    <a:pt x="63363" y="4907"/>
                  </a:lnTo>
                  <a:lnTo>
                    <a:pt x="63363" y="4882"/>
                  </a:lnTo>
                  <a:lnTo>
                    <a:pt x="63337" y="4857"/>
                  </a:lnTo>
                  <a:lnTo>
                    <a:pt x="63312" y="4832"/>
                  </a:lnTo>
                  <a:lnTo>
                    <a:pt x="63287" y="4807"/>
                  </a:lnTo>
                  <a:lnTo>
                    <a:pt x="63262" y="4807"/>
                  </a:lnTo>
                  <a:lnTo>
                    <a:pt x="63262" y="4782"/>
                  </a:lnTo>
                  <a:lnTo>
                    <a:pt x="63212" y="4782"/>
                  </a:lnTo>
                  <a:lnTo>
                    <a:pt x="63187" y="4757"/>
                  </a:lnTo>
                  <a:lnTo>
                    <a:pt x="63137" y="4757"/>
                  </a:lnTo>
                  <a:lnTo>
                    <a:pt x="63112" y="4732"/>
                  </a:lnTo>
                  <a:lnTo>
                    <a:pt x="62761" y="4732"/>
                  </a:lnTo>
                  <a:lnTo>
                    <a:pt x="62711" y="4757"/>
                  </a:lnTo>
                  <a:lnTo>
                    <a:pt x="62611" y="4757"/>
                  </a:lnTo>
                  <a:lnTo>
                    <a:pt x="62561" y="4782"/>
                  </a:lnTo>
                  <a:lnTo>
                    <a:pt x="62510" y="4782"/>
                  </a:lnTo>
                  <a:lnTo>
                    <a:pt x="62460" y="4807"/>
                  </a:lnTo>
                  <a:lnTo>
                    <a:pt x="62435" y="4807"/>
                  </a:lnTo>
                  <a:lnTo>
                    <a:pt x="62360" y="4832"/>
                  </a:lnTo>
                  <a:lnTo>
                    <a:pt x="62310" y="4832"/>
                  </a:lnTo>
                  <a:lnTo>
                    <a:pt x="62260" y="4857"/>
                  </a:lnTo>
                  <a:lnTo>
                    <a:pt x="62185" y="4882"/>
                  </a:lnTo>
                  <a:lnTo>
                    <a:pt x="62134" y="4882"/>
                  </a:lnTo>
                  <a:lnTo>
                    <a:pt x="62059" y="4907"/>
                  </a:lnTo>
                  <a:lnTo>
                    <a:pt x="62009" y="4907"/>
                  </a:lnTo>
                  <a:lnTo>
                    <a:pt x="61959" y="4932"/>
                  </a:lnTo>
                  <a:lnTo>
                    <a:pt x="61834" y="4957"/>
                  </a:lnTo>
                  <a:lnTo>
                    <a:pt x="61708" y="4983"/>
                  </a:lnTo>
                  <a:lnTo>
                    <a:pt x="61583" y="5033"/>
                  </a:lnTo>
                  <a:lnTo>
                    <a:pt x="61483" y="5058"/>
                  </a:lnTo>
                  <a:lnTo>
                    <a:pt x="61332" y="5083"/>
                  </a:lnTo>
                  <a:lnTo>
                    <a:pt x="61207" y="5133"/>
                  </a:lnTo>
                  <a:lnTo>
                    <a:pt x="61082" y="5158"/>
                  </a:lnTo>
                  <a:lnTo>
                    <a:pt x="60957" y="5208"/>
                  </a:lnTo>
                  <a:lnTo>
                    <a:pt x="60831" y="5233"/>
                  </a:lnTo>
                  <a:lnTo>
                    <a:pt x="60706" y="5283"/>
                  </a:lnTo>
                  <a:lnTo>
                    <a:pt x="60581" y="5308"/>
                  </a:lnTo>
                  <a:lnTo>
                    <a:pt x="60505" y="5333"/>
                  </a:lnTo>
                  <a:lnTo>
                    <a:pt x="60455" y="5358"/>
                  </a:lnTo>
                  <a:lnTo>
                    <a:pt x="60330" y="5384"/>
                  </a:lnTo>
                  <a:lnTo>
                    <a:pt x="60205" y="5434"/>
                  </a:lnTo>
                  <a:lnTo>
                    <a:pt x="60079" y="5484"/>
                  </a:lnTo>
                  <a:lnTo>
                    <a:pt x="59954" y="5509"/>
                  </a:lnTo>
                  <a:lnTo>
                    <a:pt x="59829" y="5559"/>
                  </a:lnTo>
                  <a:lnTo>
                    <a:pt x="59703" y="5584"/>
                  </a:lnTo>
                  <a:lnTo>
                    <a:pt x="59578" y="5634"/>
                  </a:lnTo>
                  <a:lnTo>
                    <a:pt x="59453" y="5684"/>
                  </a:lnTo>
                  <a:lnTo>
                    <a:pt x="59327" y="5734"/>
                  </a:lnTo>
                  <a:lnTo>
                    <a:pt x="59202" y="5785"/>
                  </a:lnTo>
                  <a:lnTo>
                    <a:pt x="59077" y="5810"/>
                  </a:lnTo>
                  <a:lnTo>
                    <a:pt x="58951" y="5860"/>
                  </a:lnTo>
                  <a:lnTo>
                    <a:pt x="58826" y="5910"/>
                  </a:lnTo>
                  <a:lnTo>
                    <a:pt x="58676" y="5960"/>
                  </a:lnTo>
                  <a:lnTo>
                    <a:pt x="58550" y="6010"/>
                  </a:lnTo>
                  <a:lnTo>
                    <a:pt x="58425" y="6060"/>
                  </a:lnTo>
                  <a:lnTo>
                    <a:pt x="58300" y="6110"/>
                  </a:lnTo>
                  <a:lnTo>
                    <a:pt x="58175" y="6160"/>
                  </a:lnTo>
                  <a:lnTo>
                    <a:pt x="58049" y="6211"/>
                  </a:lnTo>
                  <a:lnTo>
                    <a:pt x="57924" y="6261"/>
                  </a:lnTo>
                  <a:lnTo>
                    <a:pt x="57824" y="6311"/>
                  </a:lnTo>
                  <a:lnTo>
                    <a:pt x="57698" y="6361"/>
                  </a:lnTo>
                  <a:lnTo>
                    <a:pt x="57573" y="6436"/>
                  </a:lnTo>
                  <a:lnTo>
                    <a:pt x="57448" y="6486"/>
                  </a:lnTo>
                  <a:lnTo>
                    <a:pt x="57322" y="6536"/>
                  </a:lnTo>
                  <a:lnTo>
                    <a:pt x="57197" y="6587"/>
                  </a:lnTo>
                  <a:lnTo>
                    <a:pt x="57072" y="6637"/>
                  </a:lnTo>
                  <a:lnTo>
                    <a:pt x="56946" y="6712"/>
                  </a:lnTo>
                  <a:lnTo>
                    <a:pt x="56821" y="6762"/>
                  </a:lnTo>
                  <a:lnTo>
                    <a:pt x="56696" y="6812"/>
                  </a:lnTo>
                  <a:lnTo>
                    <a:pt x="56571" y="6887"/>
                  </a:lnTo>
                  <a:lnTo>
                    <a:pt x="56445" y="6937"/>
                  </a:lnTo>
                  <a:lnTo>
                    <a:pt x="56345" y="6988"/>
                  </a:lnTo>
                  <a:lnTo>
                    <a:pt x="56220" y="7063"/>
                  </a:lnTo>
                  <a:lnTo>
                    <a:pt x="56094" y="7113"/>
                  </a:lnTo>
                  <a:lnTo>
                    <a:pt x="55969" y="7163"/>
                  </a:lnTo>
                  <a:lnTo>
                    <a:pt x="55844" y="7238"/>
                  </a:lnTo>
                  <a:lnTo>
                    <a:pt x="55794" y="7263"/>
                  </a:lnTo>
                  <a:lnTo>
                    <a:pt x="56245" y="7764"/>
                  </a:lnTo>
                  <a:cubicBezTo>
                    <a:pt x="56245" y="7764"/>
                    <a:pt x="58475" y="6662"/>
                    <a:pt x="59854" y="6411"/>
                  </a:cubicBezTo>
                  <a:cubicBezTo>
                    <a:pt x="59931" y="6396"/>
                    <a:pt x="60000" y="6389"/>
                    <a:pt x="60061" y="6389"/>
                  </a:cubicBezTo>
                  <a:cubicBezTo>
                    <a:pt x="61553" y="6389"/>
                    <a:pt x="57839" y="10809"/>
                    <a:pt x="40956" y="18491"/>
                  </a:cubicBezTo>
                  <a:cubicBezTo>
                    <a:pt x="32404" y="22388"/>
                    <a:pt x="15528" y="30413"/>
                    <a:pt x="12232" y="30413"/>
                  </a:cubicBezTo>
                  <a:cubicBezTo>
                    <a:pt x="11500" y="30413"/>
                    <a:pt x="11438" y="30017"/>
                    <a:pt x="12285" y="29093"/>
                  </a:cubicBezTo>
                  <a:cubicBezTo>
                    <a:pt x="13362" y="27915"/>
                    <a:pt x="15743" y="26812"/>
                    <a:pt x="15743" y="26812"/>
                  </a:cubicBezTo>
                  <a:lnTo>
                    <a:pt x="15643" y="26336"/>
                  </a:lnTo>
                  <a:lnTo>
                    <a:pt x="15518" y="26411"/>
                  </a:lnTo>
                  <a:lnTo>
                    <a:pt x="15342" y="26511"/>
                  </a:lnTo>
                  <a:lnTo>
                    <a:pt x="15142" y="26637"/>
                  </a:lnTo>
                  <a:lnTo>
                    <a:pt x="14941" y="26737"/>
                  </a:lnTo>
                  <a:lnTo>
                    <a:pt x="14766" y="26862"/>
                  </a:lnTo>
                  <a:lnTo>
                    <a:pt x="14565" y="26988"/>
                  </a:lnTo>
                  <a:lnTo>
                    <a:pt x="14365" y="27088"/>
                  </a:lnTo>
                  <a:lnTo>
                    <a:pt x="14189" y="27213"/>
                  </a:lnTo>
                  <a:lnTo>
                    <a:pt x="13989" y="27339"/>
                  </a:lnTo>
                  <a:lnTo>
                    <a:pt x="13914" y="27389"/>
                  </a:lnTo>
                  <a:lnTo>
                    <a:pt x="13813" y="27439"/>
                  </a:lnTo>
                  <a:lnTo>
                    <a:pt x="13788" y="27464"/>
                  </a:lnTo>
                  <a:lnTo>
                    <a:pt x="13713" y="27489"/>
                  </a:lnTo>
                  <a:lnTo>
                    <a:pt x="13613" y="27564"/>
                  </a:lnTo>
                  <a:lnTo>
                    <a:pt x="13538" y="27614"/>
                  </a:lnTo>
                  <a:lnTo>
                    <a:pt x="13437" y="27664"/>
                  </a:lnTo>
                  <a:lnTo>
                    <a:pt x="13337" y="27714"/>
                  </a:lnTo>
                  <a:lnTo>
                    <a:pt x="13237" y="27765"/>
                  </a:lnTo>
                  <a:lnTo>
                    <a:pt x="13162" y="27815"/>
                  </a:lnTo>
                  <a:lnTo>
                    <a:pt x="13062" y="27890"/>
                  </a:lnTo>
                  <a:lnTo>
                    <a:pt x="12986" y="27940"/>
                  </a:lnTo>
                  <a:lnTo>
                    <a:pt x="12886" y="27990"/>
                  </a:lnTo>
                  <a:lnTo>
                    <a:pt x="12811" y="28040"/>
                  </a:lnTo>
                  <a:lnTo>
                    <a:pt x="12711" y="28090"/>
                  </a:lnTo>
                  <a:lnTo>
                    <a:pt x="12635" y="28141"/>
                  </a:lnTo>
                  <a:lnTo>
                    <a:pt x="12535" y="28191"/>
                  </a:lnTo>
                  <a:lnTo>
                    <a:pt x="12460" y="28266"/>
                  </a:lnTo>
                  <a:lnTo>
                    <a:pt x="12360" y="28316"/>
                  </a:lnTo>
                  <a:lnTo>
                    <a:pt x="12285" y="28366"/>
                  </a:lnTo>
                  <a:lnTo>
                    <a:pt x="12209" y="28416"/>
                  </a:lnTo>
                  <a:lnTo>
                    <a:pt x="12109" y="28466"/>
                  </a:lnTo>
                  <a:lnTo>
                    <a:pt x="12034" y="28516"/>
                  </a:lnTo>
                  <a:lnTo>
                    <a:pt x="11959" y="28592"/>
                  </a:lnTo>
                  <a:lnTo>
                    <a:pt x="11884" y="28642"/>
                  </a:lnTo>
                  <a:lnTo>
                    <a:pt x="11808" y="28692"/>
                  </a:lnTo>
                  <a:lnTo>
                    <a:pt x="11733" y="28742"/>
                  </a:lnTo>
                  <a:lnTo>
                    <a:pt x="11658" y="28792"/>
                  </a:lnTo>
                  <a:lnTo>
                    <a:pt x="11583" y="28842"/>
                  </a:lnTo>
                  <a:lnTo>
                    <a:pt x="11508" y="28892"/>
                  </a:lnTo>
                  <a:lnTo>
                    <a:pt x="11432" y="28943"/>
                  </a:lnTo>
                  <a:lnTo>
                    <a:pt x="11357" y="28993"/>
                  </a:lnTo>
                  <a:lnTo>
                    <a:pt x="11282" y="29068"/>
                  </a:lnTo>
                  <a:lnTo>
                    <a:pt x="11232" y="29118"/>
                  </a:lnTo>
                  <a:lnTo>
                    <a:pt x="11157" y="29168"/>
                  </a:lnTo>
                  <a:lnTo>
                    <a:pt x="11082" y="29218"/>
                  </a:lnTo>
                  <a:lnTo>
                    <a:pt x="11031" y="29268"/>
                  </a:lnTo>
                  <a:lnTo>
                    <a:pt x="10956" y="29318"/>
                  </a:lnTo>
                  <a:lnTo>
                    <a:pt x="10906" y="29369"/>
                  </a:lnTo>
                  <a:lnTo>
                    <a:pt x="10831" y="29419"/>
                  </a:lnTo>
                  <a:lnTo>
                    <a:pt x="10781" y="29469"/>
                  </a:lnTo>
                  <a:lnTo>
                    <a:pt x="10731" y="29519"/>
                  </a:lnTo>
                  <a:lnTo>
                    <a:pt x="10681" y="29569"/>
                  </a:lnTo>
                  <a:lnTo>
                    <a:pt x="10605" y="29619"/>
                  </a:lnTo>
                  <a:lnTo>
                    <a:pt x="10555" y="29669"/>
                  </a:lnTo>
                  <a:lnTo>
                    <a:pt x="10505" y="29720"/>
                  </a:lnTo>
                  <a:lnTo>
                    <a:pt x="10455" y="29745"/>
                  </a:lnTo>
                  <a:lnTo>
                    <a:pt x="10430" y="29795"/>
                  </a:lnTo>
                  <a:lnTo>
                    <a:pt x="10380" y="29845"/>
                  </a:lnTo>
                  <a:lnTo>
                    <a:pt x="10330" y="29895"/>
                  </a:lnTo>
                  <a:lnTo>
                    <a:pt x="10280" y="29945"/>
                  </a:lnTo>
                  <a:lnTo>
                    <a:pt x="10254" y="29995"/>
                  </a:lnTo>
                  <a:lnTo>
                    <a:pt x="10204" y="30020"/>
                  </a:lnTo>
                  <a:lnTo>
                    <a:pt x="10179" y="30070"/>
                  </a:lnTo>
                  <a:lnTo>
                    <a:pt x="10129" y="30121"/>
                  </a:lnTo>
                  <a:lnTo>
                    <a:pt x="10104" y="30171"/>
                  </a:lnTo>
                  <a:lnTo>
                    <a:pt x="10079" y="30171"/>
                  </a:lnTo>
                  <a:lnTo>
                    <a:pt x="10079" y="30196"/>
                  </a:lnTo>
                  <a:lnTo>
                    <a:pt x="10054" y="30221"/>
                  </a:lnTo>
                  <a:lnTo>
                    <a:pt x="10054" y="30246"/>
                  </a:lnTo>
                  <a:lnTo>
                    <a:pt x="10029" y="30271"/>
                  </a:lnTo>
                  <a:lnTo>
                    <a:pt x="10004" y="30296"/>
                  </a:lnTo>
                  <a:lnTo>
                    <a:pt x="10004" y="30321"/>
                  </a:lnTo>
                  <a:lnTo>
                    <a:pt x="9979" y="30346"/>
                  </a:lnTo>
                  <a:lnTo>
                    <a:pt x="9954" y="30371"/>
                  </a:lnTo>
                  <a:lnTo>
                    <a:pt x="9929" y="30396"/>
                  </a:lnTo>
                  <a:lnTo>
                    <a:pt x="9904" y="30421"/>
                  </a:lnTo>
                  <a:lnTo>
                    <a:pt x="9904" y="30446"/>
                  </a:lnTo>
                  <a:lnTo>
                    <a:pt x="9879" y="30446"/>
                  </a:lnTo>
                  <a:lnTo>
                    <a:pt x="9879" y="30471"/>
                  </a:lnTo>
                  <a:lnTo>
                    <a:pt x="9879" y="30496"/>
                  </a:lnTo>
                  <a:lnTo>
                    <a:pt x="9853" y="30496"/>
                  </a:lnTo>
                  <a:lnTo>
                    <a:pt x="9853" y="30522"/>
                  </a:lnTo>
                  <a:lnTo>
                    <a:pt x="9828" y="30547"/>
                  </a:lnTo>
                  <a:lnTo>
                    <a:pt x="9803" y="30572"/>
                  </a:lnTo>
                  <a:lnTo>
                    <a:pt x="9803" y="30597"/>
                  </a:lnTo>
                  <a:lnTo>
                    <a:pt x="9778" y="30622"/>
                  </a:lnTo>
                  <a:lnTo>
                    <a:pt x="9803" y="30622"/>
                  </a:lnTo>
                  <a:lnTo>
                    <a:pt x="9778" y="30647"/>
                  </a:lnTo>
                  <a:lnTo>
                    <a:pt x="9778" y="30672"/>
                  </a:lnTo>
                  <a:lnTo>
                    <a:pt x="9753" y="30697"/>
                  </a:lnTo>
                  <a:lnTo>
                    <a:pt x="9753" y="30722"/>
                  </a:lnTo>
                  <a:lnTo>
                    <a:pt x="9753" y="30747"/>
                  </a:lnTo>
                  <a:lnTo>
                    <a:pt x="9753" y="30772"/>
                  </a:lnTo>
                  <a:lnTo>
                    <a:pt x="9753" y="30797"/>
                  </a:lnTo>
                  <a:lnTo>
                    <a:pt x="9753" y="30822"/>
                  </a:lnTo>
                  <a:lnTo>
                    <a:pt x="9753" y="30847"/>
                  </a:lnTo>
                  <a:lnTo>
                    <a:pt x="9753" y="30872"/>
                  </a:lnTo>
                  <a:lnTo>
                    <a:pt x="9753" y="30897"/>
                  </a:lnTo>
                  <a:lnTo>
                    <a:pt x="9778" y="30897"/>
                  </a:lnTo>
                  <a:lnTo>
                    <a:pt x="9778" y="30923"/>
                  </a:lnTo>
                  <a:lnTo>
                    <a:pt x="9803" y="30948"/>
                  </a:lnTo>
                  <a:lnTo>
                    <a:pt x="9778" y="30948"/>
                  </a:lnTo>
                  <a:lnTo>
                    <a:pt x="9803" y="30973"/>
                  </a:lnTo>
                  <a:lnTo>
                    <a:pt x="9828" y="30998"/>
                  </a:lnTo>
                  <a:lnTo>
                    <a:pt x="9828" y="31023"/>
                  </a:lnTo>
                  <a:lnTo>
                    <a:pt x="9853" y="31023"/>
                  </a:lnTo>
                  <a:lnTo>
                    <a:pt x="9853" y="31048"/>
                  </a:lnTo>
                  <a:lnTo>
                    <a:pt x="9879" y="31048"/>
                  </a:lnTo>
                  <a:lnTo>
                    <a:pt x="9879" y="31073"/>
                  </a:lnTo>
                  <a:lnTo>
                    <a:pt x="9904" y="31098"/>
                  </a:lnTo>
                  <a:lnTo>
                    <a:pt x="9929" y="31098"/>
                  </a:lnTo>
                  <a:lnTo>
                    <a:pt x="9929" y="31123"/>
                  </a:lnTo>
                  <a:lnTo>
                    <a:pt x="9954" y="31123"/>
                  </a:lnTo>
                  <a:lnTo>
                    <a:pt x="9954" y="31148"/>
                  </a:lnTo>
                  <a:lnTo>
                    <a:pt x="9979" y="31148"/>
                  </a:lnTo>
                  <a:lnTo>
                    <a:pt x="10004" y="31173"/>
                  </a:lnTo>
                  <a:lnTo>
                    <a:pt x="10054" y="31198"/>
                  </a:lnTo>
                  <a:lnTo>
                    <a:pt x="10029" y="31198"/>
                  </a:lnTo>
                  <a:lnTo>
                    <a:pt x="10079" y="31223"/>
                  </a:lnTo>
                  <a:lnTo>
                    <a:pt x="10104" y="31223"/>
                  </a:lnTo>
                  <a:lnTo>
                    <a:pt x="10129" y="31248"/>
                  </a:lnTo>
                  <a:lnTo>
                    <a:pt x="10179" y="31273"/>
                  </a:lnTo>
                  <a:lnTo>
                    <a:pt x="10204" y="31273"/>
                  </a:lnTo>
                  <a:lnTo>
                    <a:pt x="10229" y="31298"/>
                  </a:lnTo>
                  <a:lnTo>
                    <a:pt x="10280" y="31298"/>
                  </a:lnTo>
                  <a:lnTo>
                    <a:pt x="10305" y="31324"/>
                  </a:lnTo>
                  <a:lnTo>
                    <a:pt x="10355" y="31349"/>
                  </a:lnTo>
                  <a:lnTo>
                    <a:pt x="10380" y="31349"/>
                  </a:lnTo>
                  <a:lnTo>
                    <a:pt x="10430" y="31374"/>
                  </a:lnTo>
                  <a:lnTo>
                    <a:pt x="10480" y="31374"/>
                  </a:lnTo>
                  <a:lnTo>
                    <a:pt x="10530" y="31399"/>
                  </a:lnTo>
                  <a:lnTo>
                    <a:pt x="10555" y="31399"/>
                  </a:lnTo>
                  <a:lnTo>
                    <a:pt x="10605" y="31424"/>
                  </a:lnTo>
                  <a:lnTo>
                    <a:pt x="10655" y="31424"/>
                  </a:lnTo>
                  <a:lnTo>
                    <a:pt x="10706" y="31449"/>
                  </a:lnTo>
                  <a:lnTo>
                    <a:pt x="10806" y="31449"/>
                  </a:lnTo>
                  <a:lnTo>
                    <a:pt x="10856" y="31474"/>
                  </a:lnTo>
                  <a:lnTo>
                    <a:pt x="10906" y="31474"/>
                  </a:lnTo>
                  <a:lnTo>
                    <a:pt x="10956" y="31499"/>
                  </a:lnTo>
                  <a:lnTo>
                    <a:pt x="11132" y="31499"/>
                  </a:lnTo>
                  <a:lnTo>
                    <a:pt x="11182" y="31524"/>
                  </a:lnTo>
                  <a:lnTo>
                    <a:pt x="11407" y="31524"/>
                  </a:lnTo>
                  <a:lnTo>
                    <a:pt x="11457" y="31549"/>
                  </a:lnTo>
                  <a:lnTo>
                    <a:pt x="12686" y="31549"/>
                  </a:lnTo>
                  <a:lnTo>
                    <a:pt x="12761" y="31524"/>
                  </a:lnTo>
                  <a:lnTo>
                    <a:pt x="13036" y="31524"/>
                  </a:lnTo>
                  <a:lnTo>
                    <a:pt x="13162" y="31499"/>
                  </a:lnTo>
                  <a:lnTo>
                    <a:pt x="13312" y="31499"/>
                  </a:lnTo>
                  <a:lnTo>
                    <a:pt x="13437" y="31474"/>
                  </a:lnTo>
                  <a:lnTo>
                    <a:pt x="13588" y="31474"/>
                  </a:lnTo>
                  <a:lnTo>
                    <a:pt x="13713" y="31449"/>
                  </a:lnTo>
                  <a:lnTo>
                    <a:pt x="13864" y="31424"/>
                  </a:lnTo>
                  <a:lnTo>
                    <a:pt x="13989" y="31399"/>
                  </a:lnTo>
                  <a:lnTo>
                    <a:pt x="14139" y="31399"/>
                  </a:lnTo>
                  <a:lnTo>
                    <a:pt x="14265" y="31374"/>
                  </a:lnTo>
                  <a:lnTo>
                    <a:pt x="14415" y="31349"/>
                  </a:lnTo>
                  <a:lnTo>
                    <a:pt x="14540" y="31324"/>
                  </a:lnTo>
                  <a:lnTo>
                    <a:pt x="14666" y="31298"/>
                  </a:lnTo>
                  <a:lnTo>
                    <a:pt x="14816" y="31273"/>
                  </a:lnTo>
                  <a:lnTo>
                    <a:pt x="14941" y="31248"/>
                  </a:lnTo>
                  <a:lnTo>
                    <a:pt x="15067" y="31198"/>
                  </a:lnTo>
                  <a:lnTo>
                    <a:pt x="15192" y="31173"/>
                  </a:lnTo>
                  <a:lnTo>
                    <a:pt x="15317" y="31148"/>
                  </a:lnTo>
                  <a:lnTo>
                    <a:pt x="15442" y="31123"/>
                  </a:lnTo>
                  <a:lnTo>
                    <a:pt x="15543" y="31098"/>
                  </a:lnTo>
                  <a:lnTo>
                    <a:pt x="15668" y="31073"/>
                  </a:lnTo>
                  <a:lnTo>
                    <a:pt x="15793" y="31023"/>
                  </a:lnTo>
                  <a:lnTo>
                    <a:pt x="15894" y="30998"/>
                  </a:lnTo>
                  <a:lnTo>
                    <a:pt x="15994" y="30973"/>
                  </a:lnTo>
                  <a:lnTo>
                    <a:pt x="16119" y="30948"/>
                  </a:lnTo>
                  <a:lnTo>
                    <a:pt x="16219" y="30923"/>
                  </a:lnTo>
                  <a:lnTo>
                    <a:pt x="16320" y="30872"/>
                  </a:lnTo>
                  <a:lnTo>
                    <a:pt x="16420" y="30847"/>
                  </a:lnTo>
                  <a:lnTo>
                    <a:pt x="16495" y="30822"/>
                  </a:lnTo>
                  <a:lnTo>
                    <a:pt x="16595" y="30797"/>
                  </a:lnTo>
                  <a:lnTo>
                    <a:pt x="16671" y="30747"/>
                  </a:lnTo>
                  <a:lnTo>
                    <a:pt x="16796" y="30722"/>
                  </a:lnTo>
                  <a:lnTo>
                    <a:pt x="16921" y="30672"/>
                  </a:lnTo>
                  <a:lnTo>
                    <a:pt x="17021" y="30622"/>
                  </a:lnTo>
                  <a:lnTo>
                    <a:pt x="17147" y="30572"/>
                  </a:lnTo>
                  <a:lnTo>
                    <a:pt x="17272" y="30522"/>
                  </a:lnTo>
                  <a:lnTo>
                    <a:pt x="17397" y="30471"/>
                  </a:lnTo>
                  <a:lnTo>
                    <a:pt x="17498" y="30446"/>
                  </a:lnTo>
                  <a:lnTo>
                    <a:pt x="17623" y="30396"/>
                  </a:lnTo>
                  <a:lnTo>
                    <a:pt x="17748" y="30346"/>
                  </a:lnTo>
                  <a:lnTo>
                    <a:pt x="17874" y="30296"/>
                  </a:lnTo>
                  <a:lnTo>
                    <a:pt x="18099" y="30196"/>
                  </a:lnTo>
                  <a:lnTo>
                    <a:pt x="18350" y="30095"/>
                  </a:lnTo>
                  <a:lnTo>
                    <a:pt x="18575" y="29995"/>
                  </a:lnTo>
                  <a:lnTo>
                    <a:pt x="18826" y="29895"/>
                  </a:lnTo>
                  <a:lnTo>
                    <a:pt x="19001" y="29820"/>
                  </a:lnTo>
                  <a:lnTo>
                    <a:pt x="19052" y="29795"/>
                  </a:lnTo>
                  <a:lnTo>
                    <a:pt x="19302" y="29694"/>
                  </a:lnTo>
                  <a:lnTo>
                    <a:pt x="19528" y="29594"/>
                  </a:lnTo>
                  <a:lnTo>
                    <a:pt x="19753" y="29494"/>
                  </a:lnTo>
                  <a:lnTo>
                    <a:pt x="20004" y="29369"/>
                  </a:lnTo>
                  <a:lnTo>
                    <a:pt x="20229" y="29268"/>
                  </a:lnTo>
                  <a:lnTo>
                    <a:pt x="20480" y="29168"/>
                  </a:lnTo>
                  <a:lnTo>
                    <a:pt x="20931" y="28968"/>
                  </a:lnTo>
                  <a:lnTo>
                    <a:pt x="21407" y="28742"/>
                  </a:lnTo>
                  <a:lnTo>
                    <a:pt x="21884" y="28542"/>
                  </a:lnTo>
                  <a:lnTo>
                    <a:pt x="22360" y="28316"/>
                  </a:lnTo>
                  <a:lnTo>
                    <a:pt x="22585" y="28216"/>
                  </a:lnTo>
                  <a:lnTo>
                    <a:pt x="22811" y="28115"/>
                  </a:lnTo>
                  <a:lnTo>
                    <a:pt x="23062" y="28015"/>
                  </a:lnTo>
                  <a:lnTo>
                    <a:pt x="23287" y="27890"/>
                  </a:lnTo>
                  <a:lnTo>
                    <a:pt x="23538" y="27790"/>
                  </a:lnTo>
                  <a:lnTo>
                    <a:pt x="23763" y="27689"/>
                  </a:lnTo>
                  <a:lnTo>
                    <a:pt x="24014" y="27589"/>
                  </a:lnTo>
                  <a:lnTo>
                    <a:pt x="24240" y="27489"/>
                  </a:lnTo>
                  <a:lnTo>
                    <a:pt x="25317" y="27038"/>
                  </a:lnTo>
                  <a:lnTo>
                    <a:pt x="25417" y="26988"/>
                  </a:lnTo>
                  <a:lnTo>
                    <a:pt x="26370" y="26587"/>
                  </a:lnTo>
                  <a:lnTo>
                    <a:pt x="27448" y="26136"/>
                  </a:lnTo>
                  <a:lnTo>
                    <a:pt x="27974" y="25910"/>
                  </a:lnTo>
                  <a:lnTo>
                    <a:pt x="28500" y="25684"/>
                  </a:lnTo>
                  <a:lnTo>
                    <a:pt x="29052" y="25459"/>
                  </a:lnTo>
                  <a:lnTo>
                    <a:pt x="29578" y="25233"/>
                  </a:lnTo>
                  <a:lnTo>
                    <a:pt x="30104" y="25008"/>
                  </a:lnTo>
                  <a:lnTo>
                    <a:pt x="30631" y="24782"/>
                  </a:lnTo>
                  <a:lnTo>
                    <a:pt x="31157" y="24557"/>
                  </a:lnTo>
                  <a:lnTo>
                    <a:pt x="31683" y="24331"/>
                  </a:lnTo>
                  <a:lnTo>
                    <a:pt x="32209" y="24105"/>
                  </a:lnTo>
                  <a:lnTo>
                    <a:pt x="32285" y="24080"/>
                  </a:lnTo>
                  <a:lnTo>
                    <a:pt x="32736" y="23880"/>
                  </a:lnTo>
                  <a:lnTo>
                    <a:pt x="33011" y="23755"/>
                  </a:lnTo>
                  <a:lnTo>
                    <a:pt x="33262" y="23654"/>
                  </a:lnTo>
                  <a:lnTo>
                    <a:pt x="33538" y="23529"/>
                  </a:lnTo>
                  <a:lnTo>
                    <a:pt x="33788" y="23404"/>
                  </a:lnTo>
                  <a:lnTo>
                    <a:pt x="34064" y="23303"/>
                  </a:lnTo>
                  <a:lnTo>
                    <a:pt x="34315" y="23178"/>
                  </a:lnTo>
                  <a:lnTo>
                    <a:pt x="34590" y="23053"/>
                  </a:lnTo>
                  <a:lnTo>
                    <a:pt x="34841" y="22953"/>
                  </a:lnTo>
                  <a:lnTo>
                    <a:pt x="35117" y="22827"/>
                  </a:lnTo>
                  <a:lnTo>
                    <a:pt x="35367" y="22702"/>
                  </a:lnTo>
                  <a:lnTo>
                    <a:pt x="35643" y="22602"/>
                  </a:lnTo>
                  <a:lnTo>
                    <a:pt x="35894" y="22476"/>
                  </a:lnTo>
                  <a:lnTo>
                    <a:pt x="36169" y="22351"/>
                  </a:lnTo>
                  <a:lnTo>
                    <a:pt x="36420" y="22226"/>
                  </a:lnTo>
                  <a:lnTo>
                    <a:pt x="36696" y="22100"/>
                  </a:lnTo>
                  <a:lnTo>
                    <a:pt x="36946" y="22000"/>
                  </a:lnTo>
                  <a:lnTo>
                    <a:pt x="37222" y="21875"/>
                  </a:lnTo>
                  <a:lnTo>
                    <a:pt x="37473" y="21750"/>
                  </a:lnTo>
                  <a:lnTo>
                    <a:pt x="37723" y="21624"/>
                  </a:lnTo>
                  <a:lnTo>
                    <a:pt x="37999" y="21499"/>
                  </a:lnTo>
                  <a:lnTo>
                    <a:pt x="38250" y="21374"/>
                  </a:lnTo>
                  <a:lnTo>
                    <a:pt x="38275" y="21374"/>
                  </a:lnTo>
                  <a:lnTo>
                    <a:pt x="38525" y="21248"/>
                  </a:lnTo>
                  <a:lnTo>
                    <a:pt x="38776" y="21123"/>
                  </a:lnTo>
                  <a:lnTo>
                    <a:pt x="39052" y="20998"/>
                  </a:lnTo>
                  <a:lnTo>
                    <a:pt x="39302" y="20872"/>
                  </a:lnTo>
                  <a:lnTo>
                    <a:pt x="39553" y="20747"/>
                  </a:lnTo>
                  <a:lnTo>
                    <a:pt x="39829" y="20622"/>
                  </a:lnTo>
                  <a:lnTo>
                    <a:pt x="40079" y="20496"/>
                  </a:lnTo>
                  <a:lnTo>
                    <a:pt x="40330" y="20371"/>
                  </a:lnTo>
                  <a:lnTo>
                    <a:pt x="40606" y="20246"/>
                  </a:lnTo>
                  <a:lnTo>
                    <a:pt x="40856" y="20120"/>
                  </a:lnTo>
                  <a:lnTo>
                    <a:pt x="41132" y="19995"/>
                  </a:lnTo>
                  <a:lnTo>
                    <a:pt x="41382" y="19870"/>
                  </a:lnTo>
                  <a:lnTo>
                    <a:pt x="41608" y="19745"/>
                  </a:lnTo>
                  <a:lnTo>
                    <a:pt x="41859" y="19619"/>
                  </a:lnTo>
                  <a:lnTo>
                    <a:pt x="42109" y="19494"/>
                  </a:lnTo>
                  <a:lnTo>
                    <a:pt x="42360" y="19369"/>
                  </a:lnTo>
                  <a:lnTo>
                    <a:pt x="42611" y="19243"/>
                  </a:lnTo>
                  <a:lnTo>
                    <a:pt x="43112" y="19018"/>
                  </a:lnTo>
                  <a:lnTo>
                    <a:pt x="43613" y="18767"/>
                  </a:lnTo>
                  <a:lnTo>
                    <a:pt x="43864" y="18642"/>
                  </a:lnTo>
                  <a:lnTo>
                    <a:pt x="44114" y="18516"/>
                  </a:lnTo>
                  <a:lnTo>
                    <a:pt x="44365" y="18416"/>
                  </a:lnTo>
                  <a:lnTo>
                    <a:pt x="44591" y="18291"/>
                  </a:lnTo>
                  <a:lnTo>
                    <a:pt x="44841" y="18166"/>
                  </a:lnTo>
                  <a:lnTo>
                    <a:pt x="45092" y="18040"/>
                  </a:lnTo>
                  <a:lnTo>
                    <a:pt x="45342" y="17915"/>
                  </a:lnTo>
                  <a:lnTo>
                    <a:pt x="45593" y="17790"/>
                  </a:lnTo>
                  <a:lnTo>
                    <a:pt x="45844" y="17664"/>
                  </a:lnTo>
                  <a:lnTo>
                    <a:pt x="46069" y="17539"/>
                  </a:lnTo>
                  <a:lnTo>
                    <a:pt x="46195" y="17464"/>
                  </a:lnTo>
                  <a:lnTo>
                    <a:pt x="46320" y="17414"/>
                  </a:lnTo>
                  <a:lnTo>
                    <a:pt x="46445" y="17338"/>
                  </a:lnTo>
                  <a:lnTo>
                    <a:pt x="46570" y="17288"/>
                  </a:lnTo>
                  <a:lnTo>
                    <a:pt x="46696" y="17213"/>
                  </a:lnTo>
                  <a:lnTo>
                    <a:pt x="46821" y="17163"/>
                  </a:lnTo>
                  <a:lnTo>
                    <a:pt x="46921" y="17088"/>
                  </a:lnTo>
                  <a:lnTo>
                    <a:pt x="47047" y="17013"/>
                  </a:lnTo>
                  <a:lnTo>
                    <a:pt x="47172" y="16963"/>
                  </a:lnTo>
                  <a:lnTo>
                    <a:pt x="47297" y="16887"/>
                  </a:lnTo>
                  <a:lnTo>
                    <a:pt x="47423" y="16812"/>
                  </a:lnTo>
                  <a:lnTo>
                    <a:pt x="47523" y="16762"/>
                  </a:lnTo>
                  <a:lnTo>
                    <a:pt x="47648" y="16687"/>
                  </a:lnTo>
                  <a:lnTo>
                    <a:pt x="47773" y="16612"/>
                  </a:lnTo>
                  <a:lnTo>
                    <a:pt x="47899" y="16562"/>
                  </a:lnTo>
                  <a:lnTo>
                    <a:pt x="48024" y="16486"/>
                  </a:lnTo>
                  <a:lnTo>
                    <a:pt x="48124" y="16411"/>
                  </a:lnTo>
                  <a:lnTo>
                    <a:pt x="48250" y="16336"/>
                  </a:lnTo>
                  <a:lnTo>
                    <a:pt x="48375" y="16286"/>
                  </a:lnTo>
                  <a:lnTo>
                    <a:pt x="48500" y="16211"/>
                  </a:lnTo>
                  <a:lnTo>
                    <a:pt x="48601" y="16135"/>
                  </a:lnTo>
                  <a:lnTo>
                    <a:pt x="48726" y="16060"/>
                  </a:lnTo>
                  <a:lnTo>
                    <a:pt x="48851" y="15985"/>
                  </a:lnTo>
                  <a:lnTo>
                    <a:pt x="48951" y="15910"/>
                  </a:lnTo>
                  <a:lnTo>
                    <a:pt x="49252" y="15734"/>
                  </a:lnTo>
                  <a:lnTo>
                    <a:pt x="49553" y="15559"/>
                  </a:lnTo>
                  <a:lnTo>
                    <a:pt x="49854" y="15384"/>
                  </a:lnTo>
                  <a:lnTo>
                    <a:pt x="50129" y="15208"/>
                  </a:lnTo>
                  <a:lnTo>
                    <a:pt x="50430" y="15008"/>
                  </a:lnTo>
                  <a:lnTo>
                    <a:pt x="50731" y="14832"/>
                  </a:lnTo>
                  <a:lnTo>
                    <a:pt x="51032" y="14657"/>
                  </a:lnTo>
                  <a:lnTo>
                    <a:pt x="51307" y="14481"/>
                  </a:lnTo>
                  <a:lnTo>
                    <a:pt x="51608" y="14306"/>
                  </a:lnTo>
                  <a:lnTo>
                    <a:pt x="51909" y="14130"/>
                  </a:lnTo>
                  <a:lnTo>
                    <a:pt x="52210" y="13955"/>
                  </a:lnTo>
                  <a:lnTo>
                    <a:pt x="52510" y="13780"/>
                  </a:lnTo>
                  <a:lnTo>
                    <a:pt x="52811" y="13604"/>
                  </a:lnTo>
                  <a:lnTo>
                    <a:pt x="53112" y="13429"/>
                  </a:lnTo>
                  <a:lnTo>
                    <a:pt x="53388" y="13278"/>
                  </a:lnTo>
                  <a:lnTo>
                    <a:pt x="53688" y="13103"/>
                  </a:lnTo>
                  <a:lnTo>
                    <a:pt x="53989" y="12927"/>
                  </a:lnTo>
                  <a:lnTo>
                    <a:pt x="54290" y="12752"/>
                  </a:lnTo>
                  <a:lnTo>
                    <a:pt x="54891" y="12401"/>
                  </a:lnTo>
                  <a:lnTo>
                    <a:pt x="55493" y="12075"/>
                  </a:lnTo>
                  <a:lnTo>
                    <a:pt x="55518" y="12050"/>
                  </a:lnTo>
                  <a:lnTo>
                    <a:pt x="56094" y="11724"/>
                  </a:lnTo>
                  <a:lnTo>
                    <a:pt x="57297" y="11073"/>
                  </a:lnTo>
                  <a:lnTo>
                    <a:pt x="57899" y="10747"/>
                  </a:lnTo>
                  <a:lnTo>
                    <a:pt x="58500" y="10396"/>
                  </a:lnTo>
                  <a:lnTo>
                    <a:pt x="58576" y="10421"/>
                  </a:lnTo>
                  <a:lnTo>
                    <a:pt x="58550" y="10471"/>
                  </a:lnTo>
                  <a:lnTo>
                    <a:pt x="57949" y="10822"/>
                  </a:lnTo>
                  <a:lnTo>
                    <a:pt x="57373" y="11173"/>
                  </a:lnTo>
                  <a:lnTo>
                    <a:pt x="56195" y="11900"/>
                  </a:lnTo>
                  <a:lnTo>
                    <a:pt x="55643" y="12226"/>
                  </a:lnTo>
                  <a:lnTo>
                    <a:pt x="55593" y="12251"/>
                  </a:lnTo>
                  <a:lnTo>
                    <a:pt x="54992" y="12602"/>
                  </a:lnTo>
                  <a:lnTo>
                    <a:pt x="54415" y="12952"/>
                  </a:lnTo>
                  <a:lnTo>
                    <a:pt x="54114" y="13128"/>
                  </a:lnTo>
                  <a:lnTo>
                    <a:pt x="53814" y="13303"/>
                  </a:lnTo>
                  <a:lnTo>
                    <a:pt x="53513" y="13479"/>
                  </a:lnTo>
                  <a:lnTo>
                    <a:pt x="53212" y="13654"/>
                  </a:lnTo>
                  <a:lnTo>
                    <a:pt x="52911" y="13830"/>
                  </a:lnTo>
                  <a:lnTo>
                    <a:pt x="52636" y="14005"/>
                  </a:lnTo>
                  <a:lnTo>
                    <a:pt x="52335" y="14181"/>
                  </a:lnTo>
                  <a:lnTo>
                    <a:pt x="52034" y="14356"/>
                  </a:lnTo>
                  <a:lnTo>
                    <a:pt x="51733" y="14531"/>
                  </a:lnTo>
                  <a:lnTo>
                    <a:pt x="51458" y="14707"/>
                  </a:lnTo>
                  <a:lnTo>
                    <a:pt x="51157" y="14882"/>
                  </a:lnTo>
                  <a:lnTo>
                    <a:pt x="50856" y="15058"/>
                  </a:lnTo>
                  <a:lnTo>
                    <a:pt x="50555" y="15233"/>
                  </a:lnTo>
                  <a:lnTo>
                    <a:pt x="50280" y="15409"/>
                  </a:lnTo>
                  <a:lnTo>
                    <a:pt x="49979" y="15609"/>
                  </a:lnTo>
                  <a:lnTo>
                    <a:pt x="49678" y="15785"/>
                  </a:lnTo>
                  <a:lnTo>
                    <a:pt x="49403" y="15960"/>
                  </a:lnTo>
                  <a:lnTo>
                    <a:pt x="49102" y="16161"/>
                  </a:lnTo>
                  <a:lnTo>
                    <a:pt x="49002" y="16211"/>
                  </a:lnTo>
                  <a:lnTo>
                    <a:pt x="48876" y="16286"/>
                  </a:lnTo>
                  <a:lnTo>
                    <a:pt x="48751" y="16361"/>
                  </a:lnTo>
                  <a:lnTo>
                    <a:pt x="48626" y="16436"/>
                  </a:lnTo>
                  <a:lnTo>
                    <a:pt x="48525" y="16511"/>
                  </a:lnTo>
                  <a:lnTo>
                    <a:pt x="48400" y="16587"/>
                  </a:lnTo>
                  <a:lnTo>
                    <a:pt x="48275" y="16662"/>
                  </a:lnTo>
                  <a:lnTo>
                    <a:pt x="48149" y="16737"/>
                  </a:lnTo>
                  <a:lnTo>
                    <a:pt x="48024" y="16787"/>
                  </a:lnTo>
                  <a:lnTo>
                    <a:pt x="48024" y="16812"/>
                  </a:lnTo>
                  <a:lnTo>
                    <a:pt x="47924" y="16862"/>
                  </a:lnTo>
                  <a:lnTo>
                    <a:pt x="47799" y="16937"/>
                  </a:lnTo>
                  <a:lnTo>
                    <a:pt x="47673" y="17013"/>
                  </a:lnTo>
                  <a:lnTo>
                    <a:pt x="47548" y="17063"/>
                  </a:lnTo>
                  <a:lnTo>
                    <a:pt x="47423" y="17138"/>
                  </a:lnTo>
                  <a:lnTo>
                    <a:pt x="47322" y="17213"/>
                  </a:lnTo>
                  <a:lnTo>
                    <a:pt x="47197" y="17288"/>
                  </a:lnTo>
                  <a:lnTo>
                    <a:pt x="47072" y="17338"/>
                  </a:lnTo>
                  <a:lnTo>
                    <a:pt x="46946" y="17414"/>
                  </a:lnTo>
                  <a:lnTo>
                    <a:pt x="46821" y="17464"/>
                  </a:lnTo>
                  <a:lnTo>
                    <a:pt x="46696" y="17539"/>
                  </a:lnTo>
                  <a:lnTo>
                    <a:pt x="46570" y="17614"/>
                  </a:lnTo>
                  <a:lnTo>
                    <a:pt x="46470" y="17664"/>
                  </a:lnTo>
                  <a:lnTo>
                    <a:pt x="46345" y="17739"/>
                  </a:lnTo>
                  <a:lnTo>
                    <a:pt x="46220" y="17790"/>
                  </a:lnTo>
                  <a:lnTo>
                    <a:pt x="45969" y="17940"/>
                  </a:lnTo>
                  <a:lnTo>
                    <a:pt x="45718" y="18065"/>
                  </a:lnTo>
                  <a:lnTo>
                    <a:pt x="45468" y="18191"/>
                  </a:lnTo>
                  <a:lnTo>
                    <a:pt x="45242" y="18316"/>
                  </a:lnTo>
                  <a:lnTo>
                    <a:pt x="44992" y="18441"/>
                  </a:lnTo>
                  <a:lnTo>
                    <a:pt x="44741" y="18567"/>
                  </a:lnTo>
                  <a:lnTo>
                    <a:pt x="44490" y="18667"/>
                  </a:lnTo>
                  <a:lnTo>
                    <a:pt x="44240" y="18792"/>
                  </a:lnTo>
                  <a:lnTo>
                    <a:pt x="43989" y="18917"/>
                  </a:lnTo>
                  <a:lnTo>
                    <a:pt x="43738" y="19043"/>
                  </a:lnTo>
                  <a:lnTo>
                    <a:pt x="43237" y="19293"/>
                  </a:lnTo>
                  <a:lnTo>
                    <a:pt x="42761" y="19544"/>
                  </a:lnTo>
                  <a:lnTo>
                    <a:pt x="42510" y="19644"/>
                  </a:lnTo>
                  <a:lnTo>
                    <a:pt x="42260" y="19770"/>
                  </a:lnTo>
                  <a:lnTo>
                    <a:pt x="42009" y="19895"/>
                  </a:lnTo>
                  <a:lnTo>
                    <a:pt x="41758" y="20020"/>
                  </a:lnTo>
                  <a:lnTo>
                    <a:pt x="41508" y="20146"/>
                  </a:lnTo>
                  <a:lnTo>
                    <a:pt x="41257" y="20271"/>
                  </a:lnTo>
                  <a:lnTo>
                    <a:pt x="41007" y="20396"/>
                  </a:lnTo>
                  <a:lnTo>
                    <a:pt x="40756" y="20547"/>
                  </a:lnTo>
                  <a:lnTo>
                    <a:pt x="40480" y="20672"/>
                  </a:lnTo>
                  <a:lnTo>
                    <a:pt x="40230" y="20797"/>
                  </a:lnTo>
                  <a:lnTo>
                    <a:pt x="39954" y="20922"/>
                  </a:lnTo>
                  <a:lnTo>
                    <a:pt x="39703" y="21048"/>
                  </a:lnTo>
                  <a:lnTo>
                    <a:pt x="39453" y="21173"/>
                  </a:lnTo>
                  <a:lnTo>
                    <a:pt x="39177" y="21298"/>
                  </a:lnTo>
                  <a:lnTo>
                    <a:pt x="38926" y="21424"/>
                  </a:lnTo>
                  <a:lnTo>
                    <a:pt x="38651" y="21549"/>
                  </a:lnTo>
                  <a:lnTo>
                    <a:pt x="38425" y="21674"/>
                  </a:lnTo>
                  <a:lnTo>
                    <a:pt x="38400" y="21674"/>
                  </a:lnTo>
                  <a:lnTo>
                    <a:pt x="38149" y="21800"/>
                  </a:lnTo>
                  <a:lnTo>
                    <a:pt x="37874" y="21925"/>
                  </a:lnTo>
                  <a:lnTo>
                    <a:pt x="37623" y="22050"/>
                  </a:lnTo>
                  <a:lnTo>
                    <a:pt x="37347" y="22176"/>
                  </a:lnTo>
                  <a:lnTo>
                    <a:pt x="37097" y="22301"/>
                  </a:lnTo>
                  <a:lnTo>
                    <a:pt x="36821" y="22426"/>
                  </a:lnTo>
                  <a:lnTo>
                    <a:pt x="36570" y="22526"/>
                  </a:lnTo>
                  <a:lnTo>
                    <a:pt x="36295" y="22652"/>
                  </a:lnTo>
                  <a:lnTo>
                    <a:pt x="36044" y="22777"/>
                  </a:lnTo>
                  <a:lnTo>
                    <a:pt x="35768" y="22902"/>
                  </a:lnTo>
                  <a:lnTo>
                    <a:pt x="35518" y="23028"/>
                  </a:lnTo>
                  <a:lnTo>
                    <a:pt x="35242" y="23128"/>
                  </a:lnTo>
                  <a:lnTo>
                    <a:pt x="34991" y="23253"/>
                  </a:lnTo>
                  <a:lnTo>
                    <a:pt x="34716" y="23379"/>
                  </a:lnTo>
                  <a:lnTo>
                    <a:pt x="34465" y="23479"/>
                  </a:lnTo>
                  <a:lnTo>
                    <a:pt x="34189" y="23604"/>
                  </a:lnTo>
                  <a:lnTo>
                    <a:pt x="33939" y="23729"/>
                  </a:lnTo>
                  <a:lnTo>
                    <a:pt x="33663" y="23830"/>
                  </a:lnTo>
                  <a:lnTo>
                    <a:pt x="33412" y="23955"/>
                  </a:lnTo>
                  <a:lnTo>
                    <a:pt x="33137" y="24080"/>
                  </a:lnTo>
                  <a:lnTo>
                    <a:pt x="32886" y="24181"/>
                  </a:lnTo>
                  <a:lnTo>
                    <a:pt x="32410" y="24381"/>
                  </a:lnTo>
                  <a:lnTo>
                    <a:pt x="32360" y="24406"/>
                  </a:lnTo>
                  <a:lnTo>
                    <a:pt x="31834" y="24632"/>
                  </a:lnTo>
                  <a:lnTo>
                    <a:pt x="31282" y="24857"/>
                  </a:lnTo>
                  <a:lnTo>
                    <a:pt x="30756" y="25108"/>
                  </a:lnTo>
                  <a:lnTo>
                    <a:pt x="30230" y="25334"/>
                  </a:lnTo>
                  <a:lnTo>
                    <a:pt x="29703" y="25559"/>
                  </a:lnTo>
                  <a:lnTo>
                    <a:pt x="29177" y="25760"/>
                  </a:lnTo>
                  <a:lnTo>
                    <a:pt x="28626" y="25985"/>
                  </a:lnTo>
                  <a:lnTo>
                    <a:pt x="28099" y="26211"/>
                  </a:lnTo>
                  <a:lnTo>
                    <a:pt x="27573" y="26436"/>
                  </a:lnTo>
                  <a:lnTo>
                    <a:pt x="26495" y="26887"/>
                  </a:lnTo>
                  <a:lnTo>
                    <a:pt x="25543" y="27288"/>
                  </a:lnTo>
                  <a:lnTo>
                    <a:pt x="25443" y="27339"/>
                  </a:lnTo>
                  <a:lnTo>
                    <a:pt x="24365" y="27790"/>
                  </a:lnTo>
                  <a:lnTo>
                    <a:pt x="24139" y="27890"/>
                  </a:lnTo>
                  <a:lnTo>
                    <a:pt x="23889" y="27990"/>
                  </a:lnTo>
                  <a:lnTo>
                    <a:pt x="23663" y="28090"/>
                  </a:lnTo>
                  <a:lnTo>
                    <a:pt x="23412" y="28191"/>
                  </a:lnTo>
                  <a:lnTo>
                    <a:pt x="23187" y="28291"/>
                  </a:lnTo>
                  <a:lnTo>
                    <a:pt x="22961" y="28391"/>
                  </a:lnTo>
                  <a:lnTo>
                    <a:pt x="22711" y="28516"/>
                  </a:lnTo>
                  <a:lnTo>
                    <a:pt x="22485" y="28617"/>
                  </a:lnTo>
                  <a:lnTo>
                    <a:pt x="22009" y="28817"/>
                  </a:lnTo>
                  <a:lnTo>
                    <a:pt x="21533" y="29043"/>
                  </a:lnTo>
                  <a:lnTo>
                    <a:pt x="21057" y="29243"/>
                  </a:lnTo>
                  <a:lnTo>
                    <a:pt x="20605" y="29444"/>
                  </a:lnTo>
                  <a:lnTo>
                    <a:pt x="20355" y="29569"/>
                  </a:lnTo>
                  <a:lnTo>
                    <a:pt x="20129" y="29669"/>
                  </a:lnTo>
                  <a:lnTo>
                    <a:pt x="19879" y="29770"/>
                  </a:lnTo>
                  <a:lnTo>
                    <a:pt x="19653" y="29870"/>
                  </a:lnTo>
                  <a:lnTo>
                    <a:pt x="19402" y="29970"/>
                  </a:lnTo>
                  <a:lnTo>
                    <a:pt x="19177" y="30070"/>
                  </a:lnTo>
                  <a:lnTo>
                    <a:pt x="19127" y="30095"/>
                  </a:lnTo>
                  <a:lnTo>
                    <a:pt x="18926" y="30171"/>
                  </a:lnTo>
                  <a:lnTo>
                    <a:pt x="18701" y="30271"/>
                  </a:lnTo>
                  <a:lnTo>
                    <a:pt x="18450" y="30371"/>
                  </a:lnTo>
                  <a:lnTo>
                    <a:pt x="18224" y="30471"/>
                  </a:lnTo>
                  <a:lnTo>
                    <a:pt x="17974" y="30572"/>
                  </a:lnTo>
                  <a:lnTo>
                    <a:pt x="17874" y="30622"/>
                  </a:lnTo>
                  <a:lnTo>
                    <a:pt x="17748" y="30672"/>
                  </a:lnTo>
                  <a:lnTo>
                    <a:pt x="17623" y="30722"/>
                  </a:lnTo>
                  <a:lnTo>
                    <a:pt x="17498" y="30772"/>
                  </a:lnTo>
                  <a:lnTo>
                    <a:pt x="17372" y="30822"/>
                  </a:lnTo>
                  <a:lnTo>
                    <a:pt x="17272" y="30872"/>
                  </a:lnTo>
                  <a:lnTo>
                    <a:pt x="17147" y="30923"/>
                  </a:lnTo>
                  <a:lnTo>
                    <a:pt x="17021" y="30948"/>
                  </a:lnTo>
                  <a:lnTo>
                    <a:pt x="16896" y="30998"/>
                  </a:lnTo>
                  <a:lnTo>
                    <a:pt x="16771" y="31048"/>
                  </a:lnTo>
                  <a:lnTo>
                    <a:pt x="16696" y="31073"/>
                  </a:lnTo>
                  <a:lnTo>
                    <a:pt x="16595" y="31123"/>
                  </a:lnTo>
                  <a:lnTo>
                    <a:pt x="16495" y="31148"/>
                  </a:lnTo>
                  <a:lnTo>
                    <a:pt x="16395" y="31173"/>
                  </a:lnTo>
                  <a:lnTo>
                    <a:pt x="16295" y="31198"/>
                  </a:lnTo>
                  <a:lnTo>
                    <a:pt x="16194" y="31248"/>
                  </a:lnTo>
                  <a:lnTo>
                    <a:pt x="16094" y="31273"/>
                  </a:lnTo>
                  <a:lnTo>
                    <a:pt x="15969" y="31298"/>
                  </a:lnTo>
                  <a:lnTo>
                    <a:pt x="15869" y="31349"/>
                  </a:lnTo>
                  <a:lnTo>
                    <a:pt x="15743" y="31374"/>
                  </a:lnTo>
                  <a:lnTo>
                    <a:pt x="15643" y="31399"/>
                  </a:lnTo>
                  <a:lnTo>
                    <a:pt x="15518" y="31424"/>
                  </a:lnTo>
                  <a:lnTo>
                    <a:pt x="15392" y="31449"/>
                  </a:lnTo>
                  <a:lnTo>
                    <a:pt x="15267" y="31499"/>
                  </a:lnTo>
                  <a:lnTo>
                    <a:pt x="15142" y="31524"/>
                  </a:lnTo>
                  <a:lnTo>
                    <a:pt x="14991" y="31549"/>
                  </a:lnTo>
                  <a:lnTo>
                    <a:pt x="14866" y="31574"/>
                  </a:lnTo>
                  <a:lnTo>
                    <a:pt x="14741" y="31599"/>
                  </a:lnTo>
                  <a:lnTo>
                    <a:pt x="14590" y="31624"/>
                  </a:lnTo>
                  <a:lnTo>
                    <a:pt x="14465" y="31649"/>
                  </a:lnTo>
                  <a:lnTo>
                    <a:pt x="14315" y="31674"/>
                  </a:lnTo>
                  <a:lnTo>
                    <a:pt x="14189" y="31699"/>
                  </a:lnTo>
                  <a:lnTo>
                    <a:pt x="14139" y="31699"/>
                  </a:lnTo>
                  <a:lnTo>
                    <a:pt x="14039" y="31725"/>
                  </a:lnTo>
                  <a:lnTo>
                    <a:pt x="13914" y="31750"/>
                  </a:lnTo>
                  <a:lnTo>
                    <a:pt x="13763" y="31775"/>
                  </a:lnTo>
                  <a:lnTo>
                    <a:pt x="13638" y="31800"/>
                  </a:lnTo>
                  <a:lnTo>
                    <a:pt x="13488" y="31825"/>
                  </a:lnTo>
                  <a:lnTo>
                    <a:pt x="13362" y="31825"/>
                  </a:lnTo>
                  <a:lnTo>
                    <a:pt x="13212" y="31850"/>
                  </a:lnTo>
                  <a:lnTo>
                    <a:pt x="13062" y="31875"/>
                  </a:lnTo>
                  <a:lnTo>
                    <a:pt x="13011" y="31875"/>
                  </a:lnTo>
                  <a:lnTo>
                    <a:pt x="12936" y="31900"/>
                  </a:lnTo>
                  <a:lnTo>
                    <a:pt x="12711" y="31900"/>
                  </a:lnTo>
                  <a:lnTo>
                    <a:pt x="12661" y="31925"/>
                  </a:lnTo>
                  <a:lnTo>
                    <a:pt x="12435" y="31925"/>
                  </a:lnTo>
                  <a:lnTo>
                    <a:pt x="12385" y="31950"/>
                  </a:lnTo>
                  <a:lnTo>
                    <a:pt x="11959" y="31950"/>
                  </a:lnTo>
                  <a:lnTo>
                    <a:pt x="11909" y="31975"/>
                  </a:lnTo>
                  <a:lnTo>
                    <a:pt x="11382" y="31975"/>
                  </a:lnTo>
                  <a:lnTo>
                    <a:pt x="11332" y="31950"/>
                  </a:lnTo>
                  <a:lnTo>
                    <a:pt x="10956" y="31950"/>
                  </a:lnTo>
                  <a:lnTo>
                    <a:pt x="10906" y="31925"/>
                  </a:lnTo>
                  <a:lnTo>
                    <a:pt x="10781" y="31925"/>
                  </a:lnTo>
                  <a:lnTo>
                    <a:pt x="10731" y="31900"/>
                  </a:lnTo>
                  <a:lnTo>
                    <a:pt x="10630" y="31900"/>
                  </a:lnTo>
                  <a:lnTo>
                    <a:pt x="10555" y="31875"/>
                  </a:lnTo>
                  <a:lnTo>
                    <a:pt x="10455" y="31875"/>
                  </a:lnTo>
                  <a:lnTo>
                    <a:pt x="10405" y="31850"/>
                  </a:lnTo>
                  <a:lnTo>
                    <a:pt x="10355" y="31850"/>
                  </a:lnTo>
                  <a:lnTo>
                    <a:pt x="10305" y="31825"/>
                  </a:lnTo>
                  <a:lnTo>
                    <a:pt x="10254" y="31800"/>
                  </a:lnTo>
                  <a:lnTo>
                    <a:pt x="10204" y="31800"/>
                  </a:lnTo>
                  <a:lnTo>
                    <a:pt x="10154" y="31775"/>
                  </a:lnTo>
                  <a:lnTo>
                    <a:pt x="10104" y="31775"/>
                  </a:lnTo>
                  <a:lnTo>
                    <a:pt x="10054" y="31750"/>
                  </a:lnTo>
                  <a:lnTo>
                    <a:pt x="10004" y="31725"/>
                  </a:lnTo>
                  <a:lnTo>
                    <a:pt x="9954" y="31699"/>
                  </a:lnTo>
                  <a:lnTo>
                    <a:pt x="9929" y="31699"/>
                  </a:lnTo>
                  <a:lnTo>
                    <a:pt x="9879" y="31674"/>
                  </a:lnTo>
                  <a:lnTo>
                    <a:pt x="9828" y="31649"/>
                  </a:lnTo>
                  <a:lnTo>
                    <a:pt x="9803" y="31624"/>
                  </a:lnTo>
                  <a:lnTo>
                    <a:pt x="9753" y="31599"/>
                  </a:lnTo>
                  <a:lnTo>
                    <a:pt x="9703" y="31574"/>
                  </a:lnTo>
                  <a:lnTo>
                    <a:pt x="9678" y="31549"/>
                  </a:lnTo>
                  <a:lnTo>
                    <a:pt x="9653" y="31549"/>
                  </a:lnTo>
                  <a:lnTo>
                    <a:pt x="9628" y="31524"/>
                  </a:lnTo>
                  <a:lnTo>
                    <a:pt x="9603" y="31524"/>
                  </a:lnTo>
                  <a:lnTo>
                    <a:pt x="9603" y="31499"/>
                  </a:lnTo>
                  <a:lnTo>
                    <a:pt x="9578" y="31474"/>
                  </a:lnTo>
                  <a:lnTo>
                    <a:pt x="9553" y="31474"/>
                  </a:lnTo>
                  <a:lnTo>
                    <a:pt x="9553" y="31449"/>
                  </a:lnTo>
                  <a:lnTo>
                    <a:pt x="9528" y="31449"/>
                  </a:lnTo>
                  <a:lnTo>
                    <a:pt x="9503" y="31424"/>
                  </a:lnTo>
                  <a:lnTo>
                    <a:pt x="9503" y="31399"/>
                  </a:lnTo>
                  <a:lnTo>
                    <a:pt x="9478" y="31399"/>
                  </a:lnTo>
                  <a:lnTo>
                    <a:pt x="9452" y="31374"/>
                  </a:lnTo>
                  <a:lnTo>
                    <a:pt x="9452" y="31349"/>
                  </a:lnTo>
                  <a:lnTo>
                    <a:pt x="9427" y="31349"/>
                  </a:lnTo>
                  <a:lnTo>
                    <a:pt x="9402" y="31324"/>
                  </a:lnTo>
                  <a:lnTo>
                    <a:pt x="9402" y="31298"/>
                  </a:lnTo>
                  <a:lnTo>
                    <a:pt x="9377" y="31273"/>
                  </a:lnTo>
                  <a:lnTo>
                    <a:pt x="9352" y="31248"/>
                  </a:lnTo>
                  <a:lnTo>
                    <a:pt x="9352" y="31223"/>
                  </a:lnTo>
                  <a:lnTo>
                    <a:pt x="9327" y="31198"/>
                  </a:lnTo>
                  <a:lnTo>
                    <a:pt x="9327" y="31173"/>
                  </a:lnTo>
                  <a:lnTo>
                    <a:pt x="9302" y="31148"/>
                  </a:lnTo>
                  <a:lnTo>
                    <a:pt x="9277" y="31123"/>
                  </a:lnTo>
                  <a:lnTo>
                    <a:pt x="9277" y="31098"/>
                  </a:lnTo>
                  <a:lnTo>
                    <a:pt x="9277" y="31073"/>
                  </a:lnTo>
                  <a:lnTo>
                    <a:pt x="9252" y="31048"/>
                  </a:lnTo>
                  <a:lnTo>
                    <a:pt x="9252" y="31023"/>
                  </a:lnTo>
                  <a:lnTo>
                    <a:pt x="9227" y="30998"/>
                  </a:lnTo>
                  <a:lnTo>
                    <a:pt x="9227" y="30973"/>
                  </a:lnTo>
                  <a:lnTo>
                    <a:pt x="9227" y="30948"/>
                  </a:lnTo>
                  <a:lnTo>
                    <a:pt x="9227" y="30923"/>
                  </a:lnTo>
                  <a:lnTo>
                    <a:pt x="9202" y="30897"/>
                  </a:lnTo>
                  <a:lnTo>
                    <a:pt x="9202" y="30872"/>
                  </a:lnTo>
                  <a:lnTo>
                    <a:pt x="9202" y="30822"/>
                  </a:lnTo>
                  <a:lnTo>
                    <a:pt x="9202" y="30797"/>
                  </a:lnTo>
                  <a:lnTo>
                    <a:pt x="9177" y="30772"/>
                  </a:lnTo>
                  <a:lnTo>
                    <a:pt x="9177" y="30747"/>
                  </a:lnTo>
                  <a:lnTo>
                    <a:pt x="9177" y="30722"/>
                  </a:lnTo>
                  <a:lnTo>
                    <a:pt x="9177" y="30697"/>
                  </a:lnTo>
                  <a:lnTo>
                    <a:pt x="9177" y="30672"/>
                  </a:lnTo>
                  <a:lnTo>
                    <a:pt x="9177" y="30647"/>
                  </a:lnTo>
                  <a:lnTo>
                    <a:pt x="9177" y="30597"/>
                  </a:lnTo>
                  <a:lnTo>
                    <a:pt x="9177" y="30572"/>
                  </a:lnTo>
                  <a:lnTo>
                    <a:pt x="9177" y="30547"/>
                  </a:lnTo>
                  <a:lnTo>
                    <a:pt x="9177" y="30522"/>
                  </a:lnTo>
                  <a:lnTo>
                    <a:pt x="9177" y="30496"/>
                  </a:lnTo>
                  <a:lnTo>
                    <a:pt x="9177" y="30471"/>
                  </a:lnTo>
                  <a:lnTo>
                    <a:pt x="9177" y="30421"/>
                  </a:lnTo>
                  <a:lnTo>
                    <a:pt x="9202" y="30396"/>
                  </a:lnTo>
                  <a:lnTo>
                    <a:pt x="9202" y="30371"/>
                  </a:lnTo>
                  <a:lnTo>
                    <a:pt x="9202" y="30346"/>
                  </a:lnTo>
                  <a:lnTo>
                    <a:pt x="9202" y="30321"/>
                  </a:lnTo>
                  <a:lnTo>
                    <a:pt x="9202" y="30296"/>
                  </a:lnTo>
                  <a:lnTo>
                    <a:pt x="9227" y="30246"/>
                  </a:lnTo>
                  <a:lnTo>
                    <a:pt x="9227" y="30221"/>
                  </a:lnTo>
                  <a:lnTo>
                    <a:pt x="9227" y="30196"/>
                  </a:lnTo>
                  <a:lnTo>
                    <a:pt x="9252" y="30171"/>
                  </a:lnTo>
                  <a:lnTo>
                    <a:pt x="9252" y="30146"/>
                  </a:lnTo>
                  <a:lnTo>
                    <a:pt x="9252" y="30095"/>
                  </a:lnTo>
                  <a:lnTo>
                    <a:pt x="9277" y="30070"/>
                  </a:lnTo>
                  <a:lnTo>
                    <a:pt x="9277" y="30045"/>
                  </a:lnTo>
                  <a:lnTo>
                    <a:pt x="9302" y="30020"/>
                  </a:lnTo>
                  <a:lnTo>
                    <a:pt x="9302" y="29995"/>
                  </a:lnTo>
                  <a:lnTo>
                    <a:pt x="9327" y="29945"/>
                  </a:lnTo>
                  <a:lnTo>
                    <a:pt x="9327" y="29920"/>
                  </a:lnTo>
                  <a:lnTo>
                    <a:pt x="9352" y="29895"/>
                  </a:lnTo>
                  <a:lnTo>
                    <a:pt x="9377" y="29870"/>
                  </a:lnTo>
                  <a:lnTo>
                    <a:pt x="9377" y="29845"/>
                  </a:lnTo>
                  <a:lnTo>
                    <a:pt x="9402" y="29820"/>
                  </a:lnTo>
                  <a:lnTo>
                    <a:pt x="9427" y="29795"/>
                  </a:lnTo>
                  <a:lnTo>
                    <a:pt x="9427" y="29770"/>
                  </a:lnTo>
                  <a:lnTo>
                    <a:pt x="9452" y="29720"/>
                  </a:lnTo>
                  <a:lnTo>
                    <a:pt x="9478" y="29694"/>
                  </a:lnTo>
                  <a:lnTo>
                    <a:pt x="9503" y="29644"/>
                  </a:lnTo>
                  <a:lnTo>
                    <a:pt x="9553" y="29594"/>
                  </a:lnTo>
                  <a:lnTo>
                    <a:pt x="9603" y="29544"/>
                  </a:lnTo>
                  <a:lnTo>
                    <a:pt x="9653" y="29469"/>
                  </a:lnTo>
                  <a:lnTo>
                    <a:pt x="9678" y="29419"/>
                  </a:lnTo>
                  <a:lnTo>
                    <a:pt x="9728" y="29369"/>
                  </a:lnTo>
                  <a:lnTo>
                    <a:pt x="9778" y="29318"/>
                  </a:lnTo>
                  <a:lnTo>
                    <a:pt x="9828" y="29243"/>
                  </a:lnTo>
                  <a:lnTo>
                    <a:pt x="9879" y="29193"/>
                  </a:lnTo>
                  <a:lnTo>
                    <a:pt x="9954" y="29143"/>
                  </a:lnTo>
                  <a:lnTo>
                    <a:pt x="10004" y="29093"/>
                  </a:lnTo>
                  <a:lnTo>
                    <a:pt x="10054" y="29018"/>
                  </a:lnTo>
                  <a:lnTo>
                    <a:pt x="10104" y="28968"/>
                  </a:lnTo>
                  <a:lnTo>
                    <a:pt x="10179" y="28917"/>
                  </a:lnTo>
                  <a:lnTo>
                    <a:pt x="10229" y="28867"/>
                  </a:lnTo>
                  <a:lnTo>
                    <a:pt x="10305" y="28792"/>
                  </a:lnTo>
                  <a:lnTo>
                    <a:pt x="10355" y="28742"/>
                  </a:lnTo>
                  <a:lnTo>
                    <a:pt x="10430" y="28692"/>
                  </a:lnTo>
                  <a:lnTo>
                    <a:pt x="10480" y="28617"/>
                  </a:lnTo>
                  <a:lnTo>
                    <a:pt x="10555" y="28567"/>
                  </a:lnTo>
                  <a:lnTo>
                    <a:pt x="10630" y="28516"/>
                  </a:lnTo>
                  <a:lnTo>
                    <a:pt x="10706" y="28441"/>
                  </a:lnTo>
                  <a:lnTo>
                    <a:pt x="10756" y="28391"/>
                  </a:lnTo>
                  <a:lnTo>
                    <a:pt x="10831" y="28341"/>
                  </a:lnTo>
                  <a:lnTo>
                    <a:pt x="10906" y="28266"/>
                  </a:lnTo>
                  <a:lnTo>
                    <a:pt x="10981" y="28216"/>
                  </a:lnTo>
                  <a:lnTo>
                    <a:pt x="11056" y="28166"/>
                  </a:lnTo>
                  <a:lnTo>
                    <a:pt x="11132" y="28090"/>
                  </a:lnTo>
                  <a:lnTo>
                    <a:pt x="11207" y="28040"/>
                  </a:lnTo>
                  <a:lnTo>
                    <a:pt x="11282" y="27990"/>
                  </a:lnTo>
                  <a:lnTo>
                    <a:pt x="11357" y="27915"/>
                  </a:lnTo>
                  <a:lnTo>
                    <a:pt x="11457" y="27865"/>
                  </a:lnTo>
                  <a:lnTo>
                    <a:pt x="11533" y="27790"/>
                  </a:lnTo>
                  <a:lnTo>
                    <a:pt x="11608" y="27740"/>
                  </a:lnTo>
                  <a:lnTo>
                    <a:pt x="11683" y="27689"/>
                  </a:lnTo>
                  <a:lnTo>
                    <a:pt x="11783" y="27614"/>
                  </a:lnTo>
                  <a:lnTo>
                    <a:pt x="11858" y="27564"/>
                  </a:lnTo>
                  <a:lnTo>
                    <a:pt x="11959" y="27514"/>
                  </a:lnTo>
                  <a:lnTo>
                    <a:pt x="12034" y="27439"/>
                  </a:lnTo>
                  <a:lnTo>
                    <a:pt x="12134" y="27389"/>
                  </a:lnTo>
                  <a:lnTo>
                    <a:pt x="12209" y="27313"/>
                  </a:lnTo>
                  <a:lnTo>
                    <a:pt x="12310" y="27263"/>
                  </a:lnTo>
                  <a:lnTo>
                    <a:pt x="12385" y="27213"/>
                  </a:lnTo>
                  <a:lnTo>
                    <a:pt x="12485" y="27138"/>
                  </a:lnTo>
                  <a:lnTo>
                    <a:pt x="12560" y="27088"/>
                  </a:lnTo>
                  <a:lnTo>
                    <a:pt x="12661" y="27013"/>
                  </a:lnTo>
                  <a:lnTo>
                    <a:pt x="12761" y="26963"/>
                  </a:lnTo>
                  <a:lnTo>
                    <a:pt x="12836" y="26912"/>
                  </a:lnTo>
                  <a:lnTo>
                    <a:pt x="12936" y="26837"/>
                  </a:lnTo>
                  <a:lnTo>
                    <a:pt x="13036" y="26787"/>
                  </a:lnTo>
                  <a:lnTo>
                    <a:pt x="13112" y="26737"/>
                  </a:lnTo>
                  <a:lnTo>
                    <a:pt x="13212" y="26662"/>
                  </a:lnTo>
                  <a:lnTo>
                    <a:pt x="13287" y="26637"/>
                  </a:lnTo>
                  <a:lnTo>
                    <a:pt x="13312" y="26612"/>
                  </a:lnTo>
                  <a:lnTo>
                    <a:pt x="13412" y="26562"/>
                  </a:lnTo>
                  <a:lnTo>
                    <a:pt x="13513" y="26511"/>
                  </a:lnTo>
                  <a:lnTo>
                    <a:pt x="13713" y="26386"/>
                  </a:lnTo>
                  <a:lnTo>
                    <a:pt x="13914" y="26286"/>
                  </a:lnTo>
                  <a:lnTo>
                    <a:pt x="14114" y="26186"/>
                  </a:lnTo>
                  <a:lnTo>
                    <a:pt x="14315" y="26085"/>
                  </a:lnTo>
                  <a:lnTo>
                    <a:pt x="14515" y="25960"/>
                  </a:lnTo>
                  <a:lnTo>
                    <a:pt x="14716" y="25860"/>
                  </a:lnTo>
                  <a:lnTo>
                    <a:pt x="14916" y="25760"/>
                  </a:lnTo>
                  <a:lnTo>
                    <a:pt x="15117" y="25659"/>
                  </a:lnTo>
                  <a:lnTo>
                    <a:pt x="15342" y="25559"/>
                  </a:lnTo>
                  <a:lnTo>
                    <a:pt x="15442" y="25509"/>
                  </a:lnTo>
                  <a:lnTo>
                    <a:pt x="15317" y="24933"/>
                  </a:lnTo>
                  <a:lnTo>
                    <a:pt x="15167" y="25033"/>
                  </a:lnTo>
                  <a:lnTo>
                    <a:pt x="14966" y="25133"/>
                  </a:lnTo>
                  <a:lnTo>
                    <a:pt x="14766" y="25258"/>
                  </a:lnTo>
                  <a:lnTo>
                    <a:pt x="14590" y="25359"/>
                  </a:lnTo>
                  <a:lnTo>
                    <a:pt x="14390" y="25484"/>
                  </a:lnTo>
                  <a:lnTo>
                    <a:pt x="14214" y="25609"/>
                  </a:lnTo>
                  <a:lnTo>
                    <a:pt x="14014" y="25709"/>
                  </a:lnTo>
                  <a:lnTo>
                    <a:pt x="13838" y="25835"/>
                  </a:lnTo>
                  <a:lnTo>
                    <a:pt x="13663" y="25935"/>
                  </a:lnTo>
                  <a:lnTo>
                    <a:pt x="13463" y="26060"/>
                  </a:lnTo>
                  <a:lnTo>
                    <a:pt x="13287" y="26186"/>
                  </a:lnTo>
                  <a:lnTo>
                    <a:pt x="13087" y="26311"/>
                  </a:lnTo>
                  <a:lnTo>
                    <a:pt x="13011" y="26361"/>
                  </a:lnTo>
                  <a:lnTo>
                    <a:pt x="12911" y="26411"/>
                  </a:lnTo>
                  <a:lnTo>
                    <a:pt x="12736" y="26537"/>
                  </a:lnTo>
                  <a:lnTo>
                    <a:pt x="12635" y="26587"/>
                  </a:lnTo>
                  <a:lnTo>
                    <a:pt x="12535" y="26662"/>
                  </a:lnTo>
                  <a:lnTo>
                    <a:pt x="12460" y="26712"/>
                  </a:lnTo>
                  <a:lnTo>
                    <a:pt x="12360" y="26787"/>
                  </a:lnTo>
                  <a:lnTo>
                    <a:pt x="12159" y="26912"/>
                  </a:lnTo>
                  <a:lnTo>
                    <a:pt x="11984" y="27038"/>
                  </a:lnTo>
                  <a:lnTo>
                    <a:pt x="11783" y="27163"/>
                  </a:lnTo>
                  <a:lnTo>
                    <a:pt x="11583" y="27288"/>
                  </a:lnTo>
                  <a:lnTo>
                    <a:pt x="11382" y="27389"/>
                  </a:lnTo>
                  <a:lnTo>
                    <a:pt x="11207" y="27514"/>
                  </a:lnTo>
                  <a:lnTo>
                    <a:pt x="10806" y="27765"/>
                  </a:lnTo>
                  <a:lnTo>
                    <a:pt x="10430" y="28015"/>
                  </a:lnTo>
                  <a:lnTo>
                    <a:pt x="10229" y="28141"/>
                  </a:lnTo>
                  <a:lnTo>
                    <a:pt x="10029" y="28266"/>
                  </a:lnTo>
                  <a:lnTo>
                    <a:pt x="9853" y="28391"/>
                  </a:lnTo>
                  <a:lnTo>
                    <a:pt x="9653" y="28491"/>
                  </a:lnTo>
                  <a:lnTo>
                    <a:pt x="9452" y="28617"/>
                  </a:lnTo>
                  <a:lnTo>
                    <a:pt x="9277" y="28742"/>
                  </a:lnTo>
                  <a:lnTo>
                    <a:pt x="9077" y="28867"/>
                  </a:lnTo>
                  <a:lnTo>
                    <a:pt x="8876" y="28993"/>
                  </a:lnTo>
                  <a:lnTo>
                    <a:pt x="8801" y="29068"/>
                  </a:lnTo>
                  <a:lnTo>
                    <a:pt x="8701" y="29118"/>
                  </a:lnTo>
                  <a:lnTo>
                    <a:pt x="8600" y="29193"/>
                  </a:lnTo>
                  <a:lnTo>
                    <a:pt x="8575" y="29193"/>
                  </a:lnTo>
                  <a:lnTo>
                    <a:pt x="8500" y="29243"/>
                  </a:lnTo>
                  <a:lnTo>
                    <a:pt x="8400" y="29318"/>
                  </a:lnTo>
                  <a:lnTo>
                    <a:pt x="8325" y="29394"/>
                  </a:lnTo>
                  <a:lnTo>
                    <a:pt x="8224" y="29444"/>
                  </a:lnTo>
                  <a:lnTo>
                    <a:pt x="8124" y="29519"/>
                  </a:lnTo>
                  <a:lnTo>
                    <a:pt x="8049" y="29569"/>
                  </a:lnTo>
                  <a:lnTo>
                    <a:pt x="7949" y="29644"/>
                  </a:lnTo>
                  <a:lnTo>
                    <a:pt x="7848" y="29720"/>
                  </a:lnTo>
                  <a:lnTo>
                    <a:pt x="7748" y="29770"/>
                  </a:lnTo>
                  <a:lnTo>
                    <a:pt x="7673" y="29845"/>
                  </a:lnTo>
                  <a:lnTo>
                    <a:pt x="7573" y="29895"/>
                  </a:lnTo>
                  <a:lnTo>
                    <a:pt x="7498" y="29970"/>
                  </a:lnTo>
                  <a:lnTo>
                    <a:pt x="7397" y="30045"/>
                  </a:lnTo>
                  <a:lnTo>
                    <a:pt x="7297" y="30121"/>
                  </a:lnTo>
                  <a:lnTo>
                    <a:pt x="7222" y="30171"/>
                  </a:lnTo>
                  <a:lnTo>
                    <a:pt x="7122" y="30246"/>
                  </a:lnTo>
                  <a:lnTo>
                    <a:pt x="7046" y="30321"/>
                  </a:lnTo>
                  <a:lnTo>
                    <a:pt x="6946" y="30396"/>
                  </a:lnTo>
                  <a:lnTo>
                    <a:pt x="6871" y="30446"/>
                  </a:lnTo>
                  <a:lnTo>
                    <a:pt x="6771" y="30522"/>
                  </a:lnTo>
                  <a:lnTo>
                    <a:pt x="6696" y="30597"/>
                  </a:lnTo>
                  <a:lnTo>
                    <a:pt x="6595" y="30672"/>
                  </a:lnTo>
                  <a:lnTo>
                    <a:pt x="6520" y="30747"/>
                  </a:lnTo>
                  <a:lnTo>
                    <a:pt x="6420" y="30822"/>
                  </a:lnTo>
                  <a:lnTo>
                    <a:pt x="6345" y="30897"/>
                  </a:lnTo>
                  <a:lnTo>
                    <a:pt x="6295" y="30923"/>
                  </a:lnTo>
                  <a:lnTo>
                    <a:pt x="6244" y="30973"/>
                  </a:lnTo>
                  <a:lnTo>
                    <a:pt x="6119" y="31073"/>
                  </a:lnTo>
                  <a:lnTo>
                    <a:pt x="6019" y="31173"/>
                  </a:lnTo>
                  <a:lnTo>
                    <a:pt x="5944" y="31223"/>
                  </a:lnTo>
                  <a:lnTo>
                    <a:pt x="5894" y="31273"/>
                  </a:lnTo>
                  <a:lnTo>
                    <a:pt x="5818" y="31324"/>
                  </a:lnTo>
                  <a:lnTo>
                    <a:pt x="5768" y="31374"/>
                  </a:lnTo>
                  <a:lnTo>
                    <a:pt x="5693" y="31424"/>
                  </a:lnTo>
                  <a:lnTo>
                    <a:pt x="5643" y="31499"/>
                  </a:lnTo>
                  <a:lnTo>
                    <a:pt x="5568" y="31549"/>
                  </a:lnTo>
                  <a:lnTo>
                    <a:pt x="5543" y="31574"/>
                  </a:lnTo>
                  <a:lnTo>
                    <a:pt x="5518" y="31599"/>
                  </a:lnTo>
                  <a:lnTo>
                    <a:pt x="5467" y="31624"/>
                  </a:lnTo>
                  <a:lnTo>
                    <a:pt x="5442" y="31674"/>
                  </a:lnTo>
                  <a:lnTo>
                    <a:pt x="5417" y="31699"/>
                  </a:lnTo>
                  <a:lnTo>
                    <a:pt x="5392" y="31725"/>
                  </a:lnTo>
                  <a:lnTo>
                    <a:pt x="5367" y="31750"/>
                  </a:lnTo>
                  <a:lnTo>
                    <a:pt x="5342" y="31775"/>
                  </a:lnTo>
                  <a:lnTo>
                    <a:pt x="5292" y="31825"/>
                  </a:lnTo>
                  <a:lnTo>
                    <a:pt x="5267" y="31850"/>
                  </a:lnTo>
                  <a:lnTo>
                    <a:pt x="5242" y="31875"/>
                  </a:lnTo>
                  <a:lnTo>
                    <a:pt x="5217" y="31900"/>
                  </a:lnTo>
                  <a:lnTo>
                    <a:pt x="5192" y="31925"/>
                  </a:lnTo>
                  <a:lnTo>
                    <a:pt x="5167" y="31975"/>
                  </a:lnTo>
                  <a:lnTo>
                    <a:pt x="5142" y="32000"/>
                  </a:lnTo>
                  <a:lnTo>
                    <a:pt x="5117" y="32025"/>
                  </a:lnTo>
                  <a:lnTo>
                    <a:pt x="5092" y="32050"/>
                  </a:lnTo>
                  <a:lnTo>
                    <a:pt x="5092" y="32075"/>
                  </a:lnTo>
                  <a:lnTo>
                    <a:pt x="5066" y="32126"/>
                  </a:lnTo>
                  <a:lnTo>
                    <a:pt x="5041" y="32151"/>
                  </a:lnTo>
                  <a:lnTo>
                    <a:pt x="5016" y="32176"/>
                  </a:lnTo>
                  <a:lnTo>
                    <a:pt x="4991" y="32201"/>
                  </a:lnTo>
                  <a:lnTo>
                    <a:pt x="4991" y="32226"/>
                  </a:lnTo>
                  <a:lnTo>
                    <a:pt x="4966" y="32251"/>
                  </a:lnTo>
                  <a:lnTo>
                    <a:pt x="4966" y="32276"/>
                  </a:lnTo>
                  <a:lnTo>
                    <a:pt x="4941" y="32326"/>
                  </a:lnTo>
                  <a:lnTo>
                    <a:pt x="4941" y="32301"/>
                  </a:lnTo>
                  <a:lnTo>
                    <a:pt x="4916" y="32326"/>
                  </a:lnTo>
                  <a:lnTo>
                    <a:pt x="4916" y="32351"/>
                  </a:lnTo>
                  <a:lnTo>
                    <a:pt x="4891" y="32401"/>
                  </a:lnTo>
                  <a:lnTo>
                    <a:pt x="4866" y="32451"/>
                  </a:lnTo>
                  <a:lnTo>
                    <a:pt x="4866" y="32476"/>
                  </a:lnTo>
                  <a:lnTo>
                    <a:pt x="4841" y="32501"/>
                  </a:lnTo>
                  <a:lnTo>
                    <a:pt x="4841" y="32527"/>
                  </a:lnTo>
                  <a:lnTo>
                    <a:pt x="4841" y="32552"/>
                  </a:lnTo>
                  <a:lnTo>
                    <a:pt x="4841" y="32577"/>
                  </a:lnTo>
                  <a:lnTo>
                    <a:pt x="4841" y="32602"/>
                  </a:lnTo>
                  <a:lnTo>
                    <a:pt x="4816" y="32627"/>
                  </a:lnTo>
                  <a:lnTo>
                    <a:pt x="4816" y="32652"/>
                  </a:lnTo>
                  <a:lnTo>
                    <a:pt x="4816" y="32677"/>
                  </a:lnTo>
                  <a:lnTo>
                    <a:pt x="4841" y="32702"/>
                  </a:lnTo>
                  <a:lnTo>
                    <a:pt x="4816" y="32702"/>
                  </a:lnTo>
                  <a:lnTo>
                    <a:pt x="4841" y="32727"/>
                  </a:lnTo>
                  <a:lnTo>
                    <a:pt x="4841" y="32752"/>
                  </a:lnTo>
                  <a:lnTo>
                    <a:pt x="4841" y="32777"/>
                  </a:lnTo>
                  <a:lnTo>
                    <a:pt x="4841" y="32802"/>
                  </a:lnTo>
                  <a:lnTo>
                    <a:pt x="4866" y="32827"/>
                  </a:lnTo>
                  <a:lnTo>
                    <a:pt x="4866" y="32852"/>
                  </a:lnTo>
                  <a:lnTo>
                    <a:pt x="4891" y="32877"/>
                  </a:lnTo>
                  <a:lnTo>
                    <a:pt x="4916" y="32902"/>
                  </a:lnTo>
                  <a:lnTo>
                    <a:pt x="4916" y="32928"/>
                  </a:lnTo>
                  <a:lnTo>
                    <a:pt x="4941" y="32953"/>
                  </a:lnTo>
                  <a:lnTo>
                    <a:pt x="4966" y="32978"/>
                  </a:lnTo>
                  <a:lnTo>
                    <a:pt x="4991" y="33003"/>
                  </a:lnTo>
                  <a:lnTo>
                    <a:pt x="5016" y="33028"/>
                  </a:lnTo>
                  <a:lnTo>
                    <a:pt x="5041" y="33053"/>
                  </a:lnTo>
                  <a:lnTo>
                    <a:pt x="5066" y="33053"/>
                  </a:lnTo>
                  <a:lnTo>
                    <a:pt x="5066" y="33078"/>
                  </a:lnTo>
                  <a:lnTo>
                    <a:pt x="5092" y="33103"/>
                  </a:lnTo>
                  <a:lnTo>
                    <a:pt x="5142" y="33128"/>
                  </a:lnTo>
                  <a:lnTo>
                    <a:pt x="5142" y="33128"/>
                  </a:lnTo>
                  <a:lnTo>
                    <a:pt x="5117" y="33103"/>
                  </a:lnTo>
                  <a:lnTo>
                    <a:pt x="5167" y="33128"/>
                  </a:lnTo>
                  <a:lnTo>
                    <a:pt x="5192" y="33153"/>
                  </a:lnTo>
                  <a:lnTo>
                    <a:pt x="5217" y="33178"/>
                  </a:lnTo>
                  <a:lnTo>
                    <a:pt x="5267" y="33203"/>
                  </a:lnTo>
                  <a:lnTo>
                    <a:pt x="5292" y="33203"/>
                  </a:lnTo>
                  <a:lnTo>
                    <a:pt x="5342" y="33228"/>
                  </a:lnTo>
                  <a:lnTo>
                    <a:pt x="5317" y="33228"/>
                  </a:lnTo>
                  <a:lnTo>
                    <a:pt x="5367" y="33253"/>
                  </a:lnTo>
                  <a:lnTo>
                    <a:pt x="5417" y="33253"/>
                  </a:lnTo>
                  <a:lnTo>
                    <a:pt x="5442" y="33278"/>
                  </a:lnTo>
                  <a:lnTo>
                    <a:pt x="5493" y="33303"/>
                  </a:lnTo>
                  <a:lnTo>
                    <a:pt x="5518" y="33303"/>
                  </a:lnTo>
                  <a:lnTo>
                    <a:pt x="5568" y="33329"/>
                  </a:lnTo>
                  <a:lnTo>
                    <a:pt x="5618" y="33329"/>
                  </a:lnTo>
                  <a:lnTo>
                    <a:pt x="5643" y="33354"/>
                  </a:lnTo>
                  <a:lnTo>
                    <a:pt x="5693" y="33354"/>
                  </a:lnTo>
                  <a:lnTo>
                    <a:pt x="5743" y="33379"/>
                  </a:lnTo>
                  <a:lnTo>
                    <a:pt x="5768" y="33379"/>
                  </a:lnTo>
                  <a:lnTo>
                    <a:pt x="5818" y="33404"/>
                  </a:lnTo>
                  <a:lnTo>
                    <a:pt x="5868" y="33404"/>
                  </a:lnTo>
                  <a:lnTo>
                    <a:pt x="5919" y="33429"/>
                  </a:lnTo>
                  <a:lnTo>
                    <a:pt x="5994" y="33429"/>
                  </a:lnTo>
                  <a:lnTo>
                    <a:pt x="6044" y="33454"/>
                  </a:lnTo>
                  <a:lnTo>
                    <a:pt x="6119" y="33454"/>
                  </a:lnTo>
                  <a:lnTo>
                    <a:pt x="6194" y="33479"/>
                  </a:lnTo>
                  <a:lnTo>
                    <a:pt x="6295" y="33504"/>
                  </a:lnTo>
                  <a:lnTo>
                    <a:pt x="6370" y="33504"/>
                  </a:lnTo>
                  <a:lnTo>
                    <a:pt x="6445" y="33529"/>
                  </a:lnTo>
                  <a:lnTo>
                    <a:pt x="6595" y="33529"/>
                  </a:lnTo>
                  <a:lnTo>
                    <a:pt x="6721" y="33554"/>
                  </a:lnTo>
                  <a:lnTo>
                    <a:pt x="6821" y="33554"/>
                  </a:lnTo>
                  <a:lnTo>
                    <a:pt x="6871" y="33579"/>
                  </a:lnTo>
                  <a:lnTo>
                    <a:pt x="7021" y="33579"/>
                  </a:lnTo>
                  <a:lnTo>
                    <a:pt x="7097" y="33604"/>
                  </a:lnTo>
                  <a:lnTo>
                    <a:pt x="7473" y="33604"/>
                  </a:lnTo>
                  <a:lnTo>
                    <a:pt x="7573" y="33629"/>
                  </a:lnTo>
                  <a:lnTo>
                    <a:pt x="8249" y="33629"/>
                  </a:lnTo>
                  <a:lnTo>
                    <a:pt x="8375" y="33604"/>
                  </a:lnTo>
                  <a:lnTo>
                    <a:pt x="8726" y="33604"/>
                  </a:lnTo>
                  <a:lnTo>
                    <a:pt x="8826" y="33579"/>
                  </a:lnTo>
                  <a:lnTo>
                    <a:pt x="9051" y="33579"/>
                  </a:lnTo>
                  <a:lnTo>
                    <a:pt x="9177" y="33554"/>
                  </a:lnTo>
                  <a:lnTo>
                    <a:pt x="9302" y="33554"/>
                  </a:lnTo>
                  <a:lnTo>
                    <a:pt x="9377" y="33529"/>
                  </a:lnTo>
                  <a:lnTo>
                    <a:pt x="9528" y="33529"/>
                  </a:lnTo>
                  <a:lnTo>
                    <a:pt x="9653" y="33504"/>
                  </a:lnTo>
                  <a:lnTo>
                    <a:pt x="9753" y="33504"/>
                  </a:lnTo>
                  <a:lnTo>
                    <a:pt x="9879" y="33479"/>
                  </a:lnTo>
                  <a:lnTo>
                    <a:pt x="10004" y="33454"/>
                  </a:lnTo>
                  <a:lnTo>
                    <a:pt x="10104" y="33429"/>
                  </a:lnTo>
                  <a:lnTo>
                    <a:pt x="10229" y="33429"/>
                  </a:lnTo>
                  <a:lnTo>
                    <a:pt x="10330" y="33404"/>
                  </a:lnTo>
                  <a:lnTo>
                    <a:pt x="10455" y="33379"/>
                  </a:lnTo>
                  <a:lnTo>
                    <a:pt x="10580" y="33354"/>
                  </a:lnTo>
                  <a:lnTo>
                    <a:pt x="10681" y="33354"/>
                  </a:lnTo>
                  <a:lnTo>
                    <a:pt x="10806" y="33329"/>
                  </a:lnTo>
                  <a:lnTo>
                    <a:pt x="10931" y="33303"/>
                  </a:lnTo>
                  <a:lnTo>
                    <a:pt x="11031" y="33278"/>
                  </a:lnTo>
                  <a:lnTo>
                    <a:pt x="11157" y="33253"/>
                  </a:lnTo>
                  <a:lnTo>
                    <a:pt x="11282" y="33228"/>
                  </a:lnTo>
                  <a:lnTo>
                    <a:pt x="11382" y="33203"/>
                  </a:lnTo>
                  <a:lnTo>
                    <a:pt x="11508" y="33178"/>
                  </a:lnTo>
                  <a:lnTo>
                    <a:pt x="11608" y="33153"/>
                  </a:lnTo>
                  <a:lnTo>
                    <a:pt x="11733" y="33128"/>
                  </a:lnTo>
                  <a:lnTo>
                    <a:pt x="11833" y="33103"/>
                  </a:lnTo>
                  <a:lnTo>
                    <a:pt x="11959" y="33078"/>
                  </a:lnTo>
                  <a:lnTo>
                    <a:pt x="12084" y="33053"/>
                  </a:lnTo>
                  <a:lnTo>
                    <a:pt x="12109" y="33028"/>
                  </a:lnTo>
                  <a:lnTo>
                    <a:pt x="12184" y="33003"/>
                  </a:lnTo>
                  <a:lnTo>
                    <a:pt x="12310" y="32978"/>
                  </a:lnTo>
                  <a:lnTo>
                    <a:pt x="12410" y="32953"/>
                  </a:lnTo>
                  <a:lnTo>
                    <a:pt x="12510" y="32928"/>
                  </a:lnTo>
                  <a:lnTo>
                    <a:pt x="12635" y="32902"/>
                  </a:lnTo>
                  <a:lnTo>
                    <a:pt x="12736" y="32877"/>
                  </a:lnTo>
                  <a:lnTo>
                    <a:pt x="12861" y="32827"/>
                  </a:lnTo>
                  <a:lnTo>
                    <a:pt x="12961" y="32802"/>
                  </a:lnTo>
                  <a:lnTo>
                    <a:pt x="13062" y="32777"/>
                  </a:lnTo>
                  <a:lnTo>
                    <a:pt x="13187" y="32752"/>
                  </a:lnTo>
                  <a:lnTo>
                    <a:pt x="13287" y="32702"/>
                  </a:lnTo>
                  <a:lnTo>
                    <a:pt x="13513" y="32652"/>
                  </a:lnTo>
                  <a:lnTo>
                    <a:pt x="13713" y="32577"/>
                  </a:lnTo>
                  <a:lnTo>
                    <a:pt x="13914" y="32527"/>
                  </a:lnTo>
                  <a:lnTo>
                    <a:pt x="14064" y="32476"/>
                  </a:lnTo>
                  <a:lnTo>
                    <a:pt x="14365" y="32376"/>
                  </a:lnTo>
                  <a:lnTo>
                    <a:pt x="14816" y="32226"/>
                  </a:lnTo>
                  <a:lnTo>
                    <a:pt x="15292" y="32100"/>
                  </a:lnTo>
                  <a:lnTo>
                    <a:pt x="15743" y="31950"/>
                  </a:lnTo>
                  <a:lnTo>
                    <a:pt x="16194" y="31800"/>
                  </a:lnTo>
                  <a:lnTo>
                    <a:pt x="16645" y="31649"/>
                  </a:lnTo>
                  <a:lnTo>
                    <a:pt x="17097" y="31499"/>
                  </a:lnTo>
                  <a:lnTo>
                    <a:pt x="17548" y="31349"/>
                  </a:lnTo>
                  <a:lnTo>
                    <a:pt x="17999" y="31198"/>
                  </a:lnTo>
                  <a:lnTo>
                    <a:pt x="18224" y="31123"/>
                  </a:lnTo>
                  <a:lnTo>
                    <a:pt x="18450" y="31023"/>
                  </a:lnTo>
                  <a:lnTo>
                    <a:pt x="18676" y="30948"/>
                  </a:lnTo>
                  <a:lnTo>
                    <a:pt x="18901" y="30872"/>
                  </a:lnTo>
                  <a:lnTo>
                    <a:pt x="19001" y="30847"/>
                  </a:lnTo>
                  <a:lnTo>
                    <a:pt x="19127" y="30797"/>
                  </a:lnTo>
                  <a:lnTo>
                    <a:pt x="19352" y="30722"/>
                  </a:lnTo>
                  <a:lnTo>
                    <a:pt x="19578" y="30647"/>
                  </a:lnTo>
                  <a:lnTo>
                    <a:pt x="19803" y="30572"/>
                  </a:lnTo>
                  <a:lnTo>
                    <a:pt x="20029" y="30471"/>
                  </a:lnTo>
                  <a:lnTo>
                    <a:pt x="20255" y="30396"/>
                  </a:lnTo>
                  <a:lnTo>
                    <a:pt x="20480" y="30321"/>
                  </a:lnTo>
                  <a:lnTo>
                    <a:pt x="20706" y="30246"/>
                  </a:lnTo>
                  <a:lnTo>
                    <a:pt x="20931" y="30171"/>
                  </a:lnTo>
                  <a:lnTo>
                    <a:pt x="21157" y="30070"/>
                  </a:lnTo>
                  <a:lnTo>
                    <a:pt x="21382" y="29995"/>
                  </a:lnTo>
                  <a:lnTo>
                    <a:pt x="21608" y="29920"/>
                  </a:lnTo>
                  <a:lnTo>
                    <a:pt x="21833" y="29845"/>
                  </a:lnTo>
                  <a:lnTo>
                    <a:pt x="22059" y="29745"/>
                  </a:lnTo>
                  <a:lnTo>
                    <a:pt x="22285" y="29669"/>
                  </a:lnTo>
                  <a:lnTo>
                    <a:pt x="22510" y="29594"/>
                  </a:lnTo>
                  <a:lnTo>
                    <a:pt x="22736" y="29494"/>
                  </a:lnTo>
                  <a:lnTo>
                    <a:pt x="22936" y="29419"/>
                  </a:lnTo>
                  <a:lnTo>
                    <a:pt x="23162" y="29318"/>
                  </a:lnTo>
                  <a:lnTo>
                    <a:pt x="23387" y="29243"/>
                  </a:lnTo>
                  <a:lnTo>
                    <a:pt x="23613" y="29168"/>
                  </a:lnTo>
                  <a:lnTo>
                    <a:pt x="23839" y="29068"/>
                  </a:lnTo>
                  <a:lnTo>
                    <a:pt x="24064" y="28993"/>
                  </a:lnTo>
                  <a:lnTo>
                    <a:pt x="24290" y="28892"/>
                  </a:lnTo>
                  <a:lnTo>
                    <a:pt x="24515" y="28817"/>
                  </a:lnTo>
                  <a:lnTo>
                    <a:pt x="24741" y="28717"/>
                  </a:lnTo>
                  <a:lnTo>
                    <a:pt x="24941" y="28642"/>
                  </a:lnTo>
                  <a:lnTo>
                    <a:pt x="25167" y="28542"/>
                  </a:lnTo>
                  <a:lnTo>
                    <a:pt x="25392" y="28466"/>
                  </a:lnTo>
                  <a:lnTo>
                    <a:pt x="25618" y="28366"/>
                  </a:lnTo>
                  <a:lnTo>
                    <a:pt x="25844" y="28291"/>
                  </a:lnTo>
                  <a:lnTo>
                    <a:pt x="26069" y="28191"/>
                  </a:lnTo>
                  <a:lnTo>
                    <a:pt x="26270" y="28115"/>
                  </a:lnTo>
                  <a:lnTo>
                    <a:pt x="26495" y="28015"/>
                  </a:lnTo>
                  <a:lnTo>
                    <a:pt x="26721" y="27915"/>
                  </a:lnTo>
                  <a:lnTo>
                    <a:pt x="26946" y="27840"/>
                  </a:lnTo>
                  <a:lnTo>
                    <a:pt x="27172" y="27740"/>
                  </a:lnTo>
                  <a:lnTo>
                    <a:pt x="27372" y="27639"/>
                  </a:lnTo>
                  <a:lnTo>
                    <a:pt x="27598" y="27564"/>
                  </a:lnTo>
                  <a:lnTo>
                    <a:pt x="27823" y="27464"/>
                  </a:lnTo>
                  <a:lnTo>
                    <a:pt x="28049" y="27364"/>
                  </a:lnTo>
                  <a:lnTo>
                    <a:pt x="28250" y="27263"/>
                  </a:lnTo>
                  <a:lnTo>
                    <a:pt x="28450" y="27188"/>
                  </a:lnTo>
                  <a:lnTo>
                    <a:pt x="28626" y="27113"/>
                  </a:lnTo>
                  <a:lnTo>
                    <a:pt x="28826" y="27038"/>
                  </a:lnTo>
                  <a:lnTo>
                    <a:pt x="29027" y="26938"/>
                  </a:lnTo>
                  <a:lnTo>
                    <a:pt x="29202" y="26862"/>
                  </a:lnTo>
                  <a:lnTo>
                    <a:pt x="29402" y="26762"/>
                  </a:lnTo>
                  <a:lnTo>
                    <a:pt x="29578" y="26687"/>
                  </a:lnTo>
                  <a:lnTo>
                    <a:pt x="29778" y="26612"/>
                  </a:lnTo>
                  <a:lnTo>
                    <a:pt x="29954" y="26511"/>
                  </a:lnTo>
                  <a:lnTo>
                    <a:pt x="30154" y="26436"/>
                  </a:lnTo>
                  <a:lnTo>
                    <a:pt x="30330" y="26336"/>
                  </a:lnTo>
                  <a:lnTo>
                    <a:pt x="30530" y="26261"/>
                  </a:lnTo>
                  <a:lnTo>
                    <a:pt x="30706" y="26161"/>
                  </a:lnTo>
                  <a:lnTo>
                    <a:pt x="30906" y="26085"/>
                  </a:lnTo>
                  <a:lnTo>
                    <a:pt x="31082" y="25985"/>
                  </a:lnTo>
                  <a:lnTo>
                    <a:pt x="31107" y="25985"/>
                  </a:lnTo>
                  <a:lnTo>
                    <a:pt x="31282" y="25885"/>
                  </a:lnTo>
                  <a:lnTo>
                    <a:pt x="31458" y="25810"/>
                  </a:lnTo>
                  <a:lnTo>
                    <a:pt x="31658" y="25709"/>
                  </a:lnTo>
                  <a:lnTo>
                    <a:pt x="31834" y="25634"/>
                  </a:lnTo>
                  <a:lnTo>
                    <a:pt x="32034" y="25534"/>
                  </a:lnTo>
                  <a:lnTo>
                    <a:pt x="32209" y="25434"/>
                  </a:lnTo>
                  <a:lnTo>
                    <a:pt x="32410" y="25359"/>
                  </a:lnTo>
                  <a:lnTo>
                    <a:pt x="32786" y="25158"/>
                  </a:lnTo>
                  <a:lnTo>
                    <a:pt x="33162" y="24983"/>
                  </a:lnTo>
                  <a:lnTo>
                    <a:pt x="33538" y="24807"/>
                  </a:lnTo>
                  <a:lnTo>
                    <a:pt x="33889" y="24607"/>
                  </a:lnTo>
                  <a:lnTo>
                    <a:pt x="34265" y="24431"/>
                  </a:lnTo>
                  <a:lnTo>
                    <a:pt x="34641" y="24231"/>
                  </a:lnTo>
                  <a:lnTo>
                    <a:pt x="35017" y="24055"/>
                  </a:lnTo>
                  <a:lnTo>
                    <a:pt x="35468" y="23830"/>
                  </a:lnTo>
                  <a:lnTo>
                    <a:pt x="35768" y="23679"/>
                  </a:lnTo>
                  <a:lnTo>
                    <a:pt x="36520" y="23328"/>
                  </a:lnTo>
                  <a:lnTo>
                    <a:pt x="36896" y="23128"/>
                  </a:lnTo>
                  <a:lnTo>
                    <a:pt x="37272" y="22953"/>
                  </a:lnTo>
                  <a:lnTo>
                    <a:pt x="37648" y="22777"/>
                  </a:lnTo>
                  <a:lnTo>
                    <a:pt x="38024" y="22602"/>
                  </a:lnTo>
                  <a:lnTo>
                    <a:pt x="38149" y="22552"/>
                  </a:lnTo>
                  <a:lnTo>
                    <a:pt x="38400" y="22426"/>
                  </a:lnTo>
                  <a:lnTo>
                    <a:pt x="38776" y="22251"/>
                  </a:lnTo>
                  <a:lnTo>
                    <a:pt x="39152" y="22075"/>
                  </a:lnTo>
                  <a:lnTo>
                    <a:pt x="39528" y="21875"/>
                  </a:lnTo>
                  <a:lnTo>
                    <a:pt x="39728" y="21800"/>
                  </a:lnTo>
                  <a:lnTo>
                    <a:pt x="39904" y="21699"/>
                  </a:lnTo>
                  <a:lnTo>
                    <a:pt x="40104" y="21624"/>
                  </a:lnTo>
                  <a:lnTo>
                    <a:pt x="40280" y="21524"/>
                  </a:lnTo>
                  <a:lnTo>
                    <a:pt x="40330" y="21549"/>
                  </a:lnTo>
                  <a:lnTo>
                    <a:pt x="40305" y="21574"/>
                  </a:lnTo>
                  <a:lnTo>
                    <a:pt x="40129" y="21674"/>
                  </a:lnTo>
                  <a:lnTo>
                    <a:pt x="39929" y="21775"/>
                  </a:lnTo>
                  <a:lnTo>
                    <a:pt x="39753" y="21850"/>
                  </a:lnTo>
                  <a:lnTo>
                    <a:pt x="39553" y="21950"/>
                  </a:lnTo>
                  <a:lnTo>
                    <a:pt x="39202" y="22151"/>
                  </a:lnTo>
                  <a:lnTo>
                    <a:pt x="38826" y="22326"/>
                  </a:lnTo>
                  <a:lnTo>
                    <a:pt x="38450" y="22526"/>
                  </a:lnTo>
                  <a:lnTo>
                    <a:pt x="38199" y="22652"/>
                  </a:lnTo>
                  <a:lnTo>
                    <a:pt x="38074" y="22727"/>
                  </a:lnTo>
                  <a:lnTo>
                    <a:pt x="37723" y="22902"/>
                  </a:lnTo>
                  <a:lnTo>
                    <a:pt x="37347" y="23103"/>
                  </a:lnTo>
                  <a:lnTo>
                    <a:pt x="36971" y="23303"/>
                  </a:lnTo>
                  <a:lnTo>
                    <a:pt x="36595" y="23504"/>
                  </a:lnTo>
                  <a:lnTo>
                    <a:pt x="35869" y="23880"/>
                  </a:lnTo>
                  <a:lnTo>
                    <a:pt x="35568" y="24055"/>
                  </a:lnTo>
                  <a:lnTo>
                    <a:pt x="35117" y="24256"/>
                  </a:lnTo>
                  <a:lnTo>
                    <a:pt x="34766" y="24456"/>
                  </a:lnTo>
                  <a:lnTo>
                    <a:pt x="34390" y="24632"/>
                  </a:lnTo>
                  <a:lnTo>
                    <a:pt x="34014" y="24832"/>
                  </a:lnTo>
                  <a:lnTo>
                    <a:pt x="33638" y="25008"/>
                  </a:lnTo>
                  <a:lnTo>
                    <a:pt x="33262" y="25208"/>
                  </a:lnTo>
                  <a:lnTo>
                    <a:pt x="32886" y="25384"/>
                  </a:lnTo>
                  <a:lnTo>
                    <a:pt x="32510" y="25559"/>
                  </a:lnTo>
                  <a:lnTo>
                    <a:pt x="32335" y="25659"/>
                  </a:lnTo>
                  <a:lnTo>
                    <a:pt x="32134" y="25760"/>
                  </a:lnTo>
                  <a:lnTo>
                    <a:pt x="31959" y="25835"/>
                  </a:lnTo>
                  <a:lnTo>
                    <a:pt x="31758" y="25935"/>
                  </a:lnTo>
                  <a:lnTo>
                    <a:pt x="31583" y="26010"/>
                  </a:lnTo>
                  <a:lnTo>
                    <a:pt x="31382" y="26110"/>
                  </a:lnTo>
                  <a:lnTo>
                    <a:pt x="31207" y="26186"/>
                  </a:lnTo>
                  <a:lnTo>
                    <a:pt x="31182" y="26211"/>
                  </a:lnTo>
                  <a:lnTo>
                    <a:pt x="31006" y="26286"/>
                  </a:lnTo>
                  <a:lnTo>
                    <a:pt x="30806" y="26386"/>
                  </a:lnTo>
                  <a:lnTo>
                    <a:pt x="30631" y="26461"/>
                  </a:lnTo>
                  <a:lnTo>
                    <a:pt x="30430" y="26562"/>
                  </a:lnTo>
                  <a:lnTo>
                    <a:pt x="30255" y="26637"/>
                  </a:lnTo>
                  <a:lnTo>
                    <a:pt x="30054" y="26712"/>
                  </a:lnTo>
                  <a:lnTo>
                    <a:pt x="29879" y="26812"/>
                  </a:lnTo>
                  <a:lnTo>
                    <a:pt x="29678" y="26887"/>
                  </a:lnTo>
                  <a:lnTo>
                    <a:pt x="29478" y="26988"/>
                  </a:lnTo>
                  <a:lnTo>
                    <a:pt x="29302" y="27063"/>
                  </a:lnTo>
                  <a:lnTo>
                    <a:pt x="29102" y="27138"/>
                  </a:lnTo>
                  <a:lnTo>
                    <a:pt x="28926" y="27238"/>
                  </a:lnTo>
                  <a:lnTo>
                    <a:pt x="28726" y="27313"/>
                  </a:lnTo>
                  <a:lnTo>
                    <a:pt x="28525" y="27389"/>
                  </a:lnTo>
                  <a:lnTo>
                    <a:pt x="28350" y="27464"/>
                  </a:lnTo>
                  <a:lnTo>
                    <a:pt x="28124" y="27564"/>
                  </a:lnTo>
                  <a:lnTo>
                    <a:pt x="27899" y="27664"/>
                  </a:lnTo>
                  <a:lnTo>
                    <a:pt x="27673" y="27740"/>
                  </a:lnTo>
                  <a:lnTo>
                    <a:pt x="27473" y="27840"/>
                  </a:lnTo>
                  <a:lnTo>
                    <a:pt x="27247" y="27940"/>
                  </a:lnTo>
                  <a:lnTo>
                    <a:pt x="27021" y="28015"/>
                  </a:lnTo>
                  <a:lnTo>
                    <a:pt x="26796" y="28115"/>
                  </a:lnTo>
                  <a:lnTo>
                    <a:pt x="26570" y="28216"/>
                  </a:lnTo>
                  <a:lnTo>
                    <a:pt x="26345" y="28291"/>
                  </a:lnTo>
                  <a:lnTo>
                    <a:pt x="26144" y="28391"/>
                  </a:lnTo>
                  <a:lnTo>
                    <a:pt x="25919" y="28466"/>
                  </a:lnTo>
                  <a:lnTo>
                    <a:pt x="25693" y="28567"/>
                  </a:lnTo>
                  <a:lnTo>
                    <a:pt x="25468" y="28642"/>
                  </a:lnTo>
                  <a:lnTo>
                    <a:pt x="25242" y="28742"/>
                  </a:lnTo>
                  <a:lnTo>
                    <a:pt x="25016" y="28817"/>
                  </a:lnTo>
                  <a:lnTo>
                    <a:pt x="24791" y="28917"/>
                  </a:lnTo>
                  <a:lnTo>
                    <a:pt x="24565" y="28993"/>
                  </a:lnTo>
                  <a:lnTo>
                    <a:pt x="24365" y="29068"/>
                  </a:lnTo>
                  <a:lnTo>
                    <a:pt x="24139" y="29168"/>
                  </a:lnTo>
                  <a:lnTo>
                    <a:pt x="23914" y="29243"/>
                  </a:lnTo>
                  <a:lnTo>
                    <a:pt x="23688" y="29344"/>
                  </a:lnTo>
                  <a:lnTo>
                    <a:pt x="23463" y="29419"/>
                  </a:lnTo>
                  <a:lnTo>
                    <a:pt x="23237" y="29494"/>
                  </a:lnTo>
                  <a:lnTo>
                    <a:pt x="23011" y="29594"/>
                  </a:lnTo>
                  <a:lnTo>
                    <a:pt x="22786" y="29669"/>
                  </a:lnTo>
                  <a:lnTo>
                    <a:pt x="22560" y="29745"/>
                  </a:lnTo>
                  <a:lnTo>
                    <a:pt x="22335" y="29845"/>
                  </a:lnTo>
                  <a:lnTo>
                    <a:pt x="22109" y="29920"/>
                  </a:lnTo>
                  <a:lnTo>
                    <a:pt x="21884" y="29995"/>
                  </a:lnTo>
                  <a:lnTo>
                    <a:pt x="21658" y="30070"/>
                  </a:lnTo>
                  <a:lnTo>
                    <a:pt x="21432" y="30171"/>
                  </a:lnTo>
                  <a:lnTo>
                    <a:pt x="21207" y="30246"/>
                  </a:lnTo>
                  <a:lnTo>
                    <a:pt x="20981" y="30321"/>
                  </a:lnTo>
                  <a:lnTo>
                    <a:pt x="20756" y="30396"/>
                  </a:lnTo>
                  <a:lnTo>
                    <a:pt x="20530" y="30471"/>
                  </a:lnTo>
                  <a:lnTo>
                    <a:pt x="20305" y="30572"/>
                  </a:lnTo>
                  <a:lnTo>
                    <a:pt x="20079" y="30647"/>
                  </a:lnTo>
                  <a:lnTo>
                    <a:pt x="19854" y="30722"/>
                  </a:lnTo>
                  <a:lnTo>
                    <a:pt x="19628" y="30797"/>
                  </a:lnTo>
                  <a:lnTo>
                    <a:pt x="19402" y="30872"/>
                  </a:lnTo>
                  <a:lnTo>
                    <a:pt x="19177" y="30948"/>
                  </a:lnTo>
                  <a:lnTo>
                    <a:pt x="19052" y="30998"/>
                  </a:lnTo>
                  <a:lnTo>
                    <a:pt x="18951" y="31023"/>
                  </a:lnTo>
                  <a:lnTo>
                    <a:pt x="18726" y="31098"/>
                  </a:lnTo>
                  <a:lnTo>
                    <a:pt x="18500" y="31173"/>
                  </a:lnTo>
                  <a:lnTo>
                    <a:pt x="18275" y="31273"/>
                  </a:lnTo>
                  <a:lnTo>
                    <a:pt x="18049" y="31349"/>
                  </a:lnTo>
                  <a:lnTo>
                    <a:pt x="17598" y="31499"/>
                  </a:lnTo>
                  <a:lnTo>
                    <a:pt x="17147" y="31649"/>
                  </a:lnTo>
                  <a:lnTo>
                    <a:pt x="16696" y="31800"/>
                  </a:lnTo>
                  <a:lnTo>
                    <a:pt x="16244" y="31950"/>
                  </a:lnTo>
                  <a:lnTo>
                    <a:pt x="15793" y="32100"/>
                  </a:lnTo>
                  <a:lnTo>
                    <a:pt x="15317" y="32226"/>
                  </a:lnTo>
                  <a:lnTo>
                    <a:pt x="14866" y="32376"/>
                  </a:lnTo>
                  <a:lnTo>
                    <a:pt x="14415" y="32527"/>
                  </a:lnTo>
                  <a:lnTo>
                    <a:pt x="14114" y="32627"/>
                  </a:lnTo>
                  <a:lnTo>
                    <a:pt x="13964" y="32677"/>
                  </a:lnTo>
                  <a:lnTo>
                    <a:pt x="13763" y="32727"/>
                  </a:lnTo>
                  <a:lnTo>
                    <a:pt x="13538" y="32802"/>
                  </a:lnTo>
                  <a:lnTo>
                    <a:pt x="13337" y="32877"/>
                  </a:lnTo>
                  <a:lnTo>
                    <a:pt x="13237" y="32902"/>
                  </a:lnTo>
                  <a:lnTo>
                    <a:pt x="13112" y="32928"/>
                  </a:lnTo>
                  <a:lnTo>
                    <a:pt x="13011" y="32978"/>
                  </a:lnTo>
                  <a:lnTo>
                    <a:pt x="12911" y="33003"/>
                  </a:lnTo>
                  <a:lnTo>
                    <a:pt x="12786" y="33028"/>
                  </a:lnTo>
                  <a:lnTo>
                    <a:pt x="12686" y="33078"/>
                  </a:lnTo>
                  <a:lnTo>
                    <a:pt x="12560" y="33103"/>
                  </a:lnTo>
                  <a:lnTo>
                    <a:pt x="12460" y="33128"/>
                  </a:lnTo>
                  <a:lnTo>
                    <a:pt x="12335" y="33153"/>
                  </a:lnTo>
                  <a:lnTo>
                    <a:pt x="12234" y="33203"/>
                  </a:lnTo>
                  <a:lnTo>
                    <a:pt x="12159" y="33203"/>
                  </a:lnTo>
                  <a:lnTo>
                    <a:pt x="12109" y="33228"/>
                  </a:lnTo>
                  <a:lnTo>
                    <a:pt x="12009" y="33253"/>
                  </a:lnTo>
                  <a:lnTo>
                    <a:pt x="11884" y="33278"/>
                  </a:lnTo>
                  <a:lnTo>
                    <a:pt x="11783" y="33303"/>
                  </a:lnTo>
                  <a:lnTo>
                    <a:pt x="11658" y="33354"/>
                  </a:lnTo>
                  <a:lnTo>
                    <a:pt x="11558" y="33379"/>
                  </a:lnTo>
                  <a:lnTo>
                    <a:pt x="11432" y="33404"/>
                  </a:lnTo>
                  <a:lnTo>
                    <a:pt x="11307" y="33429"/>
                  </a:lnTo>
                  <a:lnTo>
                    <a:pt x="11207" y="33454"/>
                  </a:lnTo>
                  <a:lnTo>
                    <a:pt x="11082" y="33479"/>
                  </a:lnTo>
                  <a:lnTo>
                    <a:pt x="10981" y="33504"/>
                  </a:lnTo>
                  <a:lnTo>
                    <a:pt x="10856" y="33529"/>
                  </a:lnTo>
                  <a:lnTo>
                    <a:pt x="10731" y="33554"/>
                  </a:lnTo>
                  <a:lnTo>
                    <a:pt x="10630" y="33579"/>
                  </a:lnTo>
                  <a:lnTo>
                    <a:pt x="10505" y="33604"/>
                  </a:lnTo>
                  <a:lnTo>
                    <a:pt x="10380" y="33629"/>
                  </a:lnTo>
                  <a:lnTo>
                    <a:pt x="10280" y="33654"/>
                  </a:lnTo>
                  <a:lnTo>
                    <a:pt x="10154" y="33679"/>
                  </a:lnTo>
                  <a:lnTo>
                    <a:pt x="10029" y="33704"/>
                  </a:lnTo>
                  <a:lnTo>
                    <a:pt x="9904" y="33730"/>
                  </a:lnTo>
                  <a:lnTo>
                    <a:pt x="9803" y="33755"/>
                  </a:lnTo>
                  <a:lnTo>
                    <a:pt x="9678" y="33755"/>
                  </a:lnTo>
                  <a:lnTo>
                    <a:pt x="9553" y="33780"/>
                  </a:lnTo>
                  <a:lnTo>
                    <a:pt x="9452" y="33805"/>
                  </a:lnTo>
                  <a:lnTo>
                    <a:pt x="9402" y="33805"/>
                  </a:lnTo>
                  <a:lnTo>
                    <a:pt x="9327" y="33830"/>
                  </a:lnTo>
                  <a:lnTo>
                    <a:pt x="9202" y="33830"/>
                  </a:lnTo>
                  <a:lnTo>
                    <a:pt x="9102" y="33855"/>
                  </a:lnTo>
                  <a:lnTo>
                    <a:pt x="8976" y="33855"/>
                  </a:lnTo>
                  <a:lnTo>
                    <a:pt x="8851" y="33880"/>
                  </a:lnTo>
                  <a:lnTo>
                    <a:pt x="8726" y="33880"/>
                  </a:lnTo>
                  <a:lnTo>
                    <a:pt x="8625" y="33905"/>
                  </a:lnTo>
                  <a:lnTo>
                    <a:pt x="8500" y="33905"/>
                  </a:lnTo>
                  <a:lnTo>
                    <a:pt x="8375" y="33930"/>
                  </a:lnTo>
                  <a:lnTo>
                    <a:pt x="8149" y="33930"/>
                  </a:lnTo>
                  <a:lnTo>
                    <a:pt x="8049" y="33955"/>
                  </a:lnTo>
                  <a:lnTo>
                    <a:pt x="6896" y="33955"/>
                  </a:lnTo>
                  <a:lnTo>
                    <a:pt x="6846" y="33930"/>
                  </a:lnTo>
                  <a:lnTo>
                    <a:pt x="6670" y="33930"/>
                  </a:lnTo>
                  <a:lnTo>
                    <a:pt x="6545" y="33905"/>
                  </a:lnTo>
                  <a:lnTo>
                    <a:pt x="6320" y="33905"/>
                  </a:lnTo>
                  <a:lnTo>
                    <a:pt x="6219" y="33880"/>
                  </a:lnTo>
                  <a:lnTo>
                    <a:pt x="6144" y="33880"/>
                  </a:lnTo>
                  <a:lnTo>
                    <a:pt x="6044" y="33855"/>
                  </a:lnTo>
                  <a:lnTo>
                    <a:pt x="5969" y="33855"/>
                  </a:lnTo>
                  <a:lnTo>
                    <a:pt x="5919" y="33830"/>
                  </a:lnTo>
                  <a:lnTo>
                    <a:pt x="5818" y="33830"/>
                  </a:lnTo>
                  <a:lnTo>
                    <a:pt x="5768" y="33805"/>
                  </a:lnTo>
                  <a:lnTo>
                    <a:pt x="5693" y="33805"/>
                  </a:lnTo>
                  <a:lnTo>
                    <a:pt x="5643" y="33780"/>
                  </a:lnTo>
                  <a:lnTo>
                    <a:pt x="5593" y="33780"/>
                  </a:lnTo>
                  <a:lnTo>
                    <a:pt x="5543" y="33755"/>
                  </a:lnTo>
                  <a:lnTo>
                    <a:pt x="5493" y="33755"/>
                  </a:lnTo>
                  <a:lnTo>
                    <a:pt x="5442" y="33730"/>
                  </a:lnTo>
                  <a:lnTo>
                    <a:pt x="5392" y="33730"/>
                  </a:lnTo>
                  <a:lnTo>
                    <a:pt x="5342" y="33704"/>
                  </a:lnTo>
                  <a:lnTo>
                    <a:pt x="5292" y="33679"/>
                  </a:lnTo>
                  <a:lnTo>
                    <a:pt x="5242" y="33679"/>
                  </a:lnTo>
                  <a:lnTo>
                    <a:pt x="5217" y="33654"/>
                  </a:lnTo>
                  <a:lnTo>
                    <a:pt x="5192" y="33654"/>
                  </a:lnTo>
                  <a:lnTo>
                    <a:pt x="5167" y="33629"/>
                  </a:lnTo>
                  <a:lnTo>
                    <a:pt x="5117" y="33629"/>
                  </a:lnTo>
                  <a:lnTo>
                    <a:pt x="5066" y="33604"/>
                  </a:lnTo>
                  <a:lnTo>
                    <a:pt x="5016" y="33579"/>
                  </a:lnTo>
                  <a:lnTo>
                    <a:pt x="4966" y="33579"/>
                  </a:lnTo>
                  <a:lnTo>
                    <a:pt x="4941" y="33554"/>
                  </a:lnTo>
                  <a:lnTo>
                    <a:pt x="4891" y="33529"/>
                  </a:lnTo>
                  <a:lnTo>
                    <a:pt x="4841" y="33504"/>
                  </a:lnTo>
                  <a:lnTo>
                    <a:pt x="4816" y="33479"/>
                  </a:lnTo>
                  <a:lnTo>
                    <a:pt x="4791" y="33454"/>
                  </a:lnTo>
                  <a:lnTo>
                    <a:pt x="4766" y="33454"/>
                  </a:lnTo>
                  <a:lnTo>
                    <a:pt x="4741" y="33429"/>
                  </a:lnTo>
                  <a:lnTo>
                    <a:pt x="4716" y="33429"/>
                  </a:lnTo>
                  <a:lnTo>
                    <a:pt x="4691" y="33404"/>
                  </a:lnTo>
                  <a:lnTo>
                    <a:pt x="4665" y="33379"/>
                  </a:lnTo>
                  <a:lnTo>
                    <a:pt x="4640" y="33354"/>
                  </a:lnTo>
                  <a:lnTo>
                    <a:pt x="4615" y="33354"/>
                  </a:lnTo>
                  <a:lnTo>
                    <a:pt x="4615" y="33329"/>
                  </a:lnTo>
                  <a:lnTo>
                    <a:pt x="4590" y="33303"/>
                  </a:lnTo>
                  <a:lnTo>
                    <a:pt x="4565" y="33303"/>
                  </a:lnTo>
                  <a:lnTo>
                    <a:pt x="4540" y="33278"/>
                  </a:lnTo>
                  <a:lnTo>
                    <a:pt x="4540" y="33253"/>
                  </a:lnTo>
                  <a:lnTo>
                    <a:pt x="4515" y="33253"/>
                  </a:lnTo>
                  <a:lnTo>
                    <a:pt x="4490" y="33228"/>
                  </a:lnTo>
                  <a:lnTo>
                    <a:pt x="4490" y="33203"/>
                  </a:lnTo>
                  <a:lnTo>
                    <a:pt x="4465" y="33178"/>
                  </a:lnTo>
                  <a:lnTo>
                    <a:pt x="4440" y="33178"/>
                  </a:lnTo>
                  <a:lnTo>
                    <a:pt x="4440" y="33153"/>
                  </a:lnTo>
                  <a:lnTo>
                    <a:pt x="4415" y="33128"/>
                  </a:lnTo>
                  <a:lnTo>
                    <a:pt x="4415" y="33103"/>
                  </a:lnTo>
                  <a:lnTo>
                    <a:pt x="4390" y="33078"/>
                  </a:lnTo>
                  <a:lnTo>
                    <a:pt x="4390" y="33053"/>
                  </a:lnTo>
                  <a:lnTo>
                    <a:pt x="4365" y="33028"/>
                  </a:lnTo>
                  <a:lnTo>
                    <a:pt x="4365" y="33003"/>
                  </a:lnTo>
                  <a:lnTo>
                    <a:pt x="4340" y="32978"/>
                  </a:lnTo>
                  <a:lnTo>
                    <a:pt x="4315" y="32953"/>
                  </a:lnTo>
                  <a:lnTo>
                    <a:pt x="4315" y="32928"/>
                  </a:lnTo>
                  <a:lnTo>
                    <a:pt x="4290" y="32902"/>
                  </a:lnTo>
                  <a:lnTo>
                    <a:pt x="4290" y="32852"/>
                  </a:lnTo>
                  <a:lnTo>
                    <a:pt x="4290" y="32827"/>
                  </a:lnTo>
                  <a:lnTo>
                    <a:pt x="4290" y="32802"/>
                  </a:lnTo>
                  <a:lnTo>
                    <a:pt x="4264" y="32777"/>
                  </a:lnTo>
                  <a:lnTo>
                    <a:pt x="4264" y="32752"/>
                  </a:lnTo>
                  <a:lnTo>
                    <a:pt x="4264" y="32727"/>
                  </a:lnTo>
                  <a:lnTo>
                    <a:pt x="4264" y="32702"/>
                  </a:lnTo>
                  <a:lnTo>
                    <a:pt x="4264" y="32677"/>
                  </a:lnTo>
                  <a:lnTo>
                    <a:pt x="4264" y="32652"/>
                  </a:lnTo>
                  <a:lnTo>
                    <a:pt x="4239" y="32627"/>
                  </a:lnTo>
                  <a:lnTo>
                    <a:pt x="4239" y="32577"/>
                  </a:lnTo>
                  <a:lnTo>
                    <a:pt x="4239" y="32552"/>
                  </a:lnTo>
                  <a:lnTo>
                    <a:pt x="4239" y="32527"/>
                  </a:lnTo>
                  <a:lnTo>
                    <a:pt x="4239" y="32501"/>
                  </a:lnTo>
                  <a:lnTo>
                    <a:pt x="4264" y="32476"/>
                  </a:lnTo>
                  <a:lnTo>
                    <a:pt x="4264" y="32451"/>
                  </a:lnTo>
                  <a:lnTo>
                    <a:pt x="4264" y="32426"/>
                  </a:lnTo>
                  <a:lnTo>
                    <a:pt x="4264" y="32401"/>
                  </a:lnTo>
                  <a:lnTo>
                    <a:pt x="4264" y="32376"/>
                  </a:lnTo>
                  <a:lnTo>
                    <a:pt x="4264" y="32351"/>
                  </a:lnTo>
                  <a:lnTo>
                    <a:pt x="4264" y="32326"/>
                  </a:lnTo>
                  <a:lnTo>
                    <a:pt x="4290" y="32301"/>
                  </a:lnTo>
                  <a:lnTo>
                    <a:pt x="4290" y="32276"/>
                  </a:lnTo>
                  <a:lnTo>
                    <a:pt x="4290" y="32251"/>
                  </a:lnTo>
                  <a:lnTo>
                    <a:pt x="4315" y="32201"/>
                  </a:lnTo>
                  <a:lnTo>
                    <a:pt x="4315" y="32176"/>
                  </a:lnTo>
                  <a:lnTo>
                    <a:pt x="4340" y="32126"/>
                  </a:lnTo>
                  <a:lnTo>
                    <a:pt x="4340" y="32075"/>
                  </a:lnTo>
                  <a:lnTo>
                    <a:pt x="4365" y="32025"/>
                  </a:lnTo>
                  <a:lnTo>
                    <a:pt x="4390" y="32000"/>
                  </a:lnTo>
                  <a:lnTo>
                    <a:pt x="4390" y="31975"/>
                  </a:lnTo>
                  <a:lnTo>
                    <a:pt x="4415" y="31950"/>
                  </a:lnTo>
                  <a:lnTo>
                    <a:pt x="4440" y="31900"/>
                  </a:lnTo>
                  <a:lnTo>
                    <a:pt x="4465" y="31875"/>
                  </a:lnTo>
                  <a:lnTo>
                    <a:pt x="4490" y="31825"/>
                  </a:lnTo>
                  <a:lnTo>
                    <a:pt x="4515" y="31775"/>
                  </a:lnTo>
                  <a:lnTo>
                    <a:pt x="4540" y="31750"/>
                  </a:lnTo>
                  <a:lnTo>
                    <a:pt x="4565" y="31699"/>
                  </a:lnTo>
                  <a:lnTo>
                    <a:pt x="4590" y="31674"/>
                  </a:lnTo>
                  <a:lnTo>
                    <a:pt x="4615" y="31624"/>
                  </a:lnTo>
                  <a:lnTo>
                    <a:pt x="4640" y="31599"/>
                  </a:lnTo>
                  <a:lnTo>
                    <a:pt x="4691" y="31549"/>
                  </a:lnTo>
                  <a:lnTo>
                    <a:pt x="4716" y="31524"/>
                  </a:lnTo>
                  <a:lnTo>
                    <a:pt x="4741" y="31499"/>
                  </a:lnTo>
                  <a:lnTo>
                    <a:pt x="4766" y="31449"/>
                  </a:lnTo>
                  <a:lnTo>
                    <a:pt x="4816" y="31424"/>
                  </a:lnTo>
                  <a:lnTo>
                    <a:pt x="4841" y="31374"/>
                  </a:lnTo>
                  <a:lnTo>
                    <a:pt x="4866" y="31349"/>
                  </a:lnTo>
                  <a:lnTo>
                    <a:pt x="4916" y="31324"/>
                  </a:lnTo>
                  <a:lnTo>
                    <a:pt x="4941" y="31273"/>
                  </a:lnTo>
                  <a:lnTo>
                    <a:pt x="4966" y="31248"/>
                  </a:lnTo>
                  <a:lnTo>
                    <a:pt x="5016" y="31223"/>
                  </a:lnTo>
                  <a:lnTo>
                    <a:pt x="5041" y="31173"/>
                  </a:lnTo>
                  <a:lnTo>
                    <a:pt x="5066" y="31148"/>
                  </a:lnTo>
                  <a:lnTo>
                    <a:pt x="5117" y="31123"/>
                  </a:lnTo>
                  <a:lnTo>
                    <a:pt x="5142" y="31073"/>
                  </a:lnTo>
                  <a:lnTo>
                    <a:pt x="5217" y="31023"/>
                  </a:lnTo>
                  <a:lnTo>
                    <a:pt x="5292" y="30973"/>
                  </a:lnTo>
                  <a:lnTo>
                    <a:pt x="5367" y="30897"/>
                  </a:lnTo>
                  <a:lnTo>
                    <a:pt x="5417" y="30847"/>
                  </a:lnTo>
                  <a:lnTo>
                    <a:pt x="5493" y="30797"/>
                  </a:lnTo>
                  <a:lnTo>
                    <a:pt x="5568" y="30747"/>
                  </a:lnTo>
                  <a:lnTo>
                    <a:pt x="5618" y="30697"/>
                  </a:lnTo>
                  <a:lnTo>
                    <a:pt x="5743" y="30597"/>
                  </a:lnTo>
                  <a:lnTo>
                    <a:pt x="5843" y="30496"/>
                  </a:lnTo>
                  <a:lnTo>
                    <a:pt x="5894" y="30471"/>
                  </a:lnTo>
                  <a:lnTo>
                    <a:pt x="5944" y="30421"/>
                  </a:lnTo>
                  <a:lnTo>
                    <a:pt x="6044" y="30346"/>
                  </a:lnTo>
                  <a:lnTo>
                    <a:pt x="6119" y="30271"/>
                  </a:lnTo>
                  <a:lnTo>
                    <a:pt x="6219" y="30196"/>
                  </a:lnTo>
                  <a:lnTo>
                    <a:pt x="6295" y="30121"/>
                  </a:lnTo>
                  <a:lnTo>
                    <a:pt x="6395" y="30045"/>
                  </a:lnTo>
                  <a:lnTo>
                    <a:pt x="6495" y="29970"/>
                  </a:lnTo>
                  <a:lnTo>
                    <a:pt x="6570" y="29920"/>
                  </a:lnTo>
                  <a:lnTo>
                    <a:pt x="6670" y="29845"/>
                  </a:lnTo>
                  <a:lnTo>
                    <a:pt x="6771" y="29770"/>
                  </a:lnTo>
                  <a:lnTo>
                    <a:pt x="6846" y="29694"/>
                  </a:lnTo>
                  <a:lnTo>
                    <a:pt x="6946" y="29619"/>
                  </a:lnTo>
                  <a:lnTo>
                    <a:pt x="7046" y="29569"/>
                  </a:lnTo>
                  <a:lnTo>
                    <a:pt x="7122" y="29494"/>
                  </a:lnTo>
                  <a:lnTo>
                    <a:pt x="7222" y="29419"/>
                  </a:lnTo>
                  <a:lnTo>
                    <a:pt x="7322" y="29369"/>
                  </a:lnTo>
                  <a:lnTo>
                    <a:pt x="7422" y="29293"/>
                  </a:lnTo>
                  <a:lnTo>
                    <a:pt x="7523" y="29218"/>
                  </a:lnTo>
                  <a:lnTo>
                    <a:pt x="7598" y="29168"/>
                  </a:lnTo>
                  <a:lnTo>
                    <a:pt x="7698" y="29093"/>
                  </a:lnTo>
                  <a:lnTo>
                    <a:pt x="7798" y="29018"/>
                  </a:lnTo>
                  <a:lnTo>
                    <a:pt x="7899" y="28968"/>
                  </a:lnTo>
                  <a:lnTo>
                    <a:pt x="7999" y="28892"/>
                  </a:lnTo>
                  <a:lnTo>
                    <a:pt x="8074" y="28842"/>
                  </a:lnTo>
                  <a:lnTo>
                    <a:pt x="8174" y="28767"/>
                  </a:lnTo>
                  <a:lnTo>
                    <a:pt x="8275" y="28717"/>
                  </a:lnTo>
                  <a:lnTo>
                    <a:pt x="8375" y="28642"/>
                  </a:lnTo>
                  <a:lnTo>
                    <a:pt x="8475" y="28592"/>
                  </a:lnTo>
                  <a:lnTo>
                    <a:pt x="8575" y="28516"/>
                  </a:lnTo>
                  <a:lnTo>
                    <a:pt x="8776" y="28391"/>
                  </a:lnTo>
                  <a:lnTo>
                    <a:pt x="8951" y="28266"/>
                  </a:lnTo>
                  <a:lnTo>
                    <a:pt x="9152" y="28141"/>
                  </a:lnTo>
                  <a:lnTo>
                    <a:pt x="9352" y="28015"/>
                  </a:lnTo>
                  <a:lnTo>
                    <a:pt x="9553" y="27915"/>
                  </a:lnTo>
                  <a:lnTo>
                    <a:pt x="9753" y="27790"/>
                  </a:lnTo>
                  <a:lnTo>
                    <a:pt x="9929" y="27664"/>
                  </a:lnTo>
                  <a:lnTo>
                    <a:pt x="10129" y="27539"/>
                  </a:lnTo>
                  <a:lnTo>
                    <a:pt x="10530" y="27313"/>
                  </a:lnTo>
                  <a:lnTo>
                    <a:pt x="10931" y="27063"/>
                  </a:lnTo>
                  <a:lnTo>
                    <a:pt x="11107" y="26963"/>
                  </a:lnTo>
                  <a:lnTo>
                    <a:pt x="11307" y="26837"/>
                  </a:lnTo>
                  <a:lnTo>
                    <a:pt x="11508" y="26712"/>
                  </a:lnTo>
                  <a:lnTo>
                    <a:pt x="11708" y="26587"/>
                  </a:lnTo>
                  <a:lnTo>
                    <a:pt x="11884" y="26486"/>
                  </a:lnTo>
                  <a:lnTo>
                    <a:pt x="12084" y="26361"/>
                  </a:lnTo>
                  <a:lnTo>
                    <a:pt x="12184" y="26286"/>
                  </a:lnTo>
                  <a:lnTo>
                    <a:pt x="12285" y="26236"/>
                  </a:lnTo>
                  <a:lnTo>
                    <a:pt x="12360" y="26186"/>
                  </a:lnTo>
                  <a:lnTo>
                    <a:pt x="12460" y="26110"/>
                  </a:lnTo>
                  <a:lnTo>
                    <a:pt x="12661" y="26010"/>
                  </a:lnTo>
                  <a:lnTo>
                    <a:pt x="12736" y="25935"/>
                  </a:lnTo>
                  <a:lnTo>
                    <a:pt x="12836" y="25885"/>
                  </a:lnTo>
                  <a:lnTo>
                    <a:pt x="13036" y="25785"/>
                  </a:lnTo>
                  <a:lnTo>
                    <a:pt x="13212" y="25659"/>
                  </a:lnTo>
                  <a:lnTo>
                    <a:pt x="13412" y="25559"/>
                  </a:lnTo>
                  <a:lnTo>
                    <a:pt x="13613" y="25434"/>
                  </a:lnTo>
                  <a:lnTo>
                    <a:pt x="13813" y="25334"/>
                  </a:lnTo>
                  <a:lnTo>
                    <a:pt x="13989" y="25233"/>
                  </a:lnTo>
                  <a:lnTo>
                    <a:pt x="14189" y="25108"/>
                  </a:lnTo>
                  <a:lnTo>
                    <a:pt x="14390" y="25008"/>
                  </a:lnTo>
                  <a:lnTo>
                    <a:pt x="14565" y="24907"/>
                  </a:lnTo>
                  <a:lnTo>
                    <a:pt x="14766" y="24807"/>
                  </a:lnTo>
                  <a:lnTo>
                    <a:pt x="14966" y="24707"/>
                  </a:lnTo>
                  <a:lnTo>
                    <a:pt x="15167" y="24582"/>
                  </a:lnTo>
                  <a:lnTo>
                    <a:pt x="15242" y="24557"/>
                  </a:lnTo>
                  <a:lnTo>
                    <a:pt x="15117" y="23930"/>
                  </a:lnTo>
                  <a:cubicBezTo>
                    <a:pt x="15117" y="23930"/>
                    <a:pt x="2886" y="29845"/>
                    <a:pt x="1006" y="33178"/>
                  </a:cubicBezTo>
                  <a:cubicBezTo>
                    <a:pt x="1" y="34935"/>
                    <a:pt x="929" y="35765"/>
                    <a:pt x="3362" y="35765"/>
                  </a:cubicBezTo>
                  <a:cubicBezTo>
                    <a:pt x="7906" y="35765"/>
                    <a:pt x="17697" y="32872"/>
                    <a:pt x="29954" y="27714"/>
                  </a:cubicBezTo>
                  <a:cubicBezTo>
                    <a:pt x="66502" y="12301"/>
                    <a:pt x="79109" y="1"/>
                    <a:pt x="71372" y="1"/>
                  </a:cubicBez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48;p67">
              <a:extLst>
                <a:ext uri="{FF2B5EF4-FFF2-40B4-BE49-F238E27FC236}">
                  <a16:creationId xmlns:a16="http://schemas.microsoft.com/office/drawing/2014/main" id="{7B7FC9CF-2E3D-4DC7-A767-5F8B36A05CD5}"/>
                </a:ext>
              </a:extLst>
            </p:cNvPr>
            <p:cNvSpPr/>
            <p:nvPr/>
          </p:nvSpPr>
          <p:spPr>
            <a:xfrm>
              <a:off x="4178023" y="1367477"/>
              <a:ext cx="701908" cy="701799"/>
            </a:xfrm>
            <a:custGeom>
              <a:avLst/>
              <a:gdLst/>
              <a:ahLst/>
              <a:cxnLst/>
              <a:rect l="l" t="t" r="r" b="b"/>
              <a:pathLst>
                <a:path w="35766" h="35765" extrusionOk="0">
                  <a:moveTo>
                    <a:pt x="17870" y="0"/>
                  </a:moveTo>
                  <a:cubicBezTo>
                    <a:pt x="7996" y="0"/>
                    <a:pt x="1" y="7995"/>
                    <a:pt x="1" y="17895"/>
                  </a:cubicBezTo>
                  <a:cubicBezTo>
                    <a:pt x="1" y="27770"/>
                    <a:pt x="7996" y="35765"/>
                    <a:pt x="17870" y="35765"/>
                  </a:cubicBezTo>
                  <a:cubicBezTo>
                    <a:pt x="27770" y="35765"/>
                    <a:pt x="35765" y="27770"/>
                    <a:pt x="35765" y="17895"/>
                  </a:cubicBezTo>
                  <a:cubicBezTo>
                    <a:pt x="35765" y="7995"/>
                    <a:pt x="27770" y="0"/>
                    <a:pt x="178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436;p67">
            <a:extLst>
              <a:ext uri="{FF2B5EF4-FFF2-40B4-BE49-F238E27FC236}">
                <a16:creationId xmlns:a16="http://schemas.microsoft.com/office/drawing/2014/main" id="{AA05F24A-2A9D-4FE5-999D-CEFE7426D715}"/>
              </a:ext>
            </a:extLst>
          </p:cNvPr>
          <p:cNvGrpSpPr/>
          <p:nvPr/>
        </p:nvGrpSpPr>
        <p:grpSpPr>
          <a:xfrm>
            <a:off x="9138785" y="5582740"/>
            <a:ext cx="899630" cy="856738"/>
            <a:chOff x="4079152" y="2515806"/>
            <a:chExt cx="899630" cy="856738"/>
          </a:xfrm>
        </p:grpSpPr>
        <p:sp>
          <p:nvSpPr>
            <p:cNvPr id="29" name="Google Shape;2437;p67">
              <a:extLst>
                <a:ext uri="{FF2B5EF4-FFF2-40B4-BE49-F238E27FC236}">
                  <a16:creationId xmlns:a16="http://schemas.microsoft.com/office/drawing/2014/main" id="{F99F5773-897B-4E31-B231-982BAEAAFE0A}"/>
                </a:ext>
              </a:extLst>
            </p:cNvPr>
            <p:cNvSpPr/>
            <p:nvPr/>
          </p:nvSpPr>
          <p:spPr>
            <a:xfrm>
              <a:off x="4079152" y="2515806"/>
              <a:ext cx="899630" cy="856738"/>
            </a:xfrm>
            <a:custGeom>
              <a:avLst/>
              <a:gdLst/>
              <a:ahLst/>
              <a:cxnLst/>
              <a:rect l="l" t="t" r="r" b="b"/>
              <a:pathLst>
                <a:path w="45841" h="43661" extrusionOk="0">
                  <a:moveTo>
                    <a:pt x="22908" y="1"/>
                  </a:moveTo>
                  <a:cubicBezTo>
                    <a:pt x="35565" y="1"/>
                    <a:pt x="45841" y="9775"/>
                    <a:pt x="45841" y="21830"/>
                  </a:cubicBezTo>
                  <a:cubicBezTo>
                    <a:pt x="45841" y="33886"/>
                    <a:pt x="35565" y="43660"/>
                    <a:pt x="22908" y="43660"/>
                  </a:cubicBezTo>
                  <a:cubicBezTo>
                    <a:pt x="10252" y="43660"/>
                    <a:pt x="1" y="33886"/>
                    <a:pt x="1" y="21830"/>
                  </a:cubicBezTo>
                  <a:cubicBezTo>
                    <a:pt x="1" y="9775"/>
                    <a:pt x="10252" y="1"/>
                    <a:pt x="22908" y="1"/>
                  </a:cubicBezTo>
                  <a:close/>
                </a:path>
              </a:pathLst>
            </a:custGeom>
            <a:solidFill>
              <a:srgbClr val="00C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38;p67">
              <a:extLst>
                <a:ext uri="{FF2B5EF4-FFF2-40B4-BE49-F238E27FC236}">
                  <a16:creationId xmlns:a16="http://schemas.microsoft.com/office/drawing/2014/main" id="{6CB99890-51F3-4DF9-A7BF-48F375237E89}"/>
                </a:ext>
              </a:extLst>
            </p:cNvPr>
            <p:cNvSpPr/>
            <p:nvPr/>
          </p:nvSpPr>
          <p:spPr>
            <a:xfrm>
              <a:off x="4552821" y="3050872"/>
              <a:ext cx="120026" cy="70347"/>
            </a:xfrm>
            <a:custGeom>
              <a:avLst/>
              <a:gdLst/>
              <a:ahLst/>
              <a:cxnLst/>
              <a:rect l="l" t="t" r="r" b="b"/>
              <a:pathLst>
                <a:path w="6116" h="3585" extrusionOk="0">
                  <a:moveTo>
                    <a:pt x="4336" y="1"/>
                  </a:moveTo>
                  <a:lnTo>
                    <a:pt x="4261" y="26"/>
                  </a:lnTo>
                  <a:lnTo>
                    <a:pt x="4136" y="26"/>
                  </a:lnTo>
                  <a:lnTo>
                    <a:pt x="4061" y="51"/>
                  </a:lnTo>
                  <a:lnTo>
                    <a:pt x="3935" y="51"/>
                  </a:lnTo>
                  <a:lnTo>
                    <a:pt x="3860" y="76"/>
                  </a:lnTo>
                  <a:lnTo>
                    <a:pt x="3785" y="76"/>
                  </a:lnTo>
                  <a:lnTo>
                    <a:pt x="3735" y="101"/>
                  </a:lnTo>
                  <a:lnTo>
                    <a:pt x="3660" y="101"/>
                  </a:lnTo>
                  <a:lnTo>
                    <a:pt x="3609" y="126"/>
                  </a:lnTo>
                  <a:lnTo>
                    <a:pt x="3534" y="126"/>
                  </a:lnTo>
                  <a:lnTo>
                    <a:pt x="3459" y="151"/>
                  </a:lnTo>
                  <a:lnTo>
                    <a:pt x="3409" y="151"/>
                  </a:lnTo>
                  <a:lnTo>
                    <a:pt x="3334" y="176"/>
                  </a:lnTo>
                  <a:lnTo>
                    <a:pt x="3259" y="176"/>
                  </a:lnTo>
                  <a:lnTo>
                    <a:pt x="3208" y="201"/>
                  </a:lnTo>
                  <a:lnTo>
                    <a:pt x="3133" y="227"/>
                  </a:lnTo>
                  <a:lnTo>
                    <a:pt x="3083" y="227"/>
                  </a:lnTo>
                  <a:lnTo>
                    <a:pt x="3008" y="252"/>
                  </a:lnTo>
                  <a:lnTo>
                    <a:pt x="2933" y="277"/>
                  </a:lnTo>
                  <a:lnTo>
                    <a:pt x="2883" y="277"/>
                  </a:lnTo>
                  <a:lnTo>
                    <a:pt x="2807" y="302"/>
                  </a:lnTo>
                  <a:lnTo>
                    <a:pt x="2757" y="327"/>
                  </a:lnTo>
                  <a:lnTo>
                    <a:pt x="2682" y="352"/>
                  </a:lnTo>
                  <a:lnTo>
                    <a:pt x="2607" y="377"/>
                  </a:lnTo>
                  <a:lnTo>
                    <a:pt x="2557" y="377"/>
                  </a:lnTo>
                  <a:lnTo>
                    <a:pt x="2482" y="402"/>
                  </a:lnTo>
                  <a:lnTo>
                    <a:pt x="2431" y="427"/>
                  </a:lnTo>
                  <a:lnTo>
                    <a:pt x="2356" y="452"/>
                  </a:lnTo>
                  <a:lnTo>
                    <a:pt x="2306" y="477"/>
                  </a:lnTo>
                  <a:lnTo>
                    <a:pt x="2231" y="502"/>
                  </a:lnTo>
                  <a:lnTo>
                    <a:pt x="2156" y="527"/>
                  </a:lnTo>
                  <a:lnTo>
                    <a:pt x="2106" y="552"/>
                  </a:lnTo>
                  <a:lnTo>
                    <a:pt x="2030" y="577"/>
                  </a:lnTo>
                  <a:lnTo>
                    <a:pt x="2005" y="577"/>
                  </a:lnTo>
                  <a:lnTo>
                    <a:pt x="1980" y="602"/>
                  </a:lnTo>
                  <a:lnTo>
                    <a:pt x="1905" y="628"/>
                  </a:lnTo>
                  <a:lnTo>
                    <a:pt x="1855" y="653"/>
                  </a:lnTo>
                  <a:lnTo>
                    <a:pt x="1805" y="678"/>
                  </a:lnTo>
                  <a:lnTo>
                    <a:pt x="1730" y="728"/>
                  </a:lnTo>
                  <a:lnTo>
                    <a:pt x="1680" y="753"/>
                  </a:lnTo>
                  <a:lnTo>
                    <a:pt x="1604" y="778"/>
                  </a:lnTo>
                  <a:lnTo>
                    <a:pt x="1554" y="803"/>
                  </a:lnTo>
                  <a:lnTo>
                    <a:pt x="1479" y="828"/>
                  </a:lnTo>
                  <a:lnTo>
                    <a:pt x="1429" y="878"/>
                  </a:lnTo>
                  <a:lnTo>
                    <a:pt x="1379" y="903"/>
                  </a:lnTo>
                  <a:lnTo>
                    <a:pt x="1304" y="928"/>
                  </a:lnTo>
                  <a:lnTo>
                    <a:pt x="1254" y="953"/>
                  </a:lnTo>
                  <a:lnTo>
                    <a:pt x="1203" y="1003"/>
                  </a:lnTo>
                  <a:lnTo>
                    <a:pt x="1128" y="1029"/>
                  </a:lnTo>
                  <a:lnTo>
                    <a:pt x="1078" y="1079"/>
                  </a:lnTo>
                  <a:lnTo>
                    <a:pt x="1028" y="1104"/>
                  </a:lnTo>
                  <a:lnTo>
                    <a:pt x="978" y="1129"/>
                  </a:lnTo>
                  <a:lnTo>
                    <a:pt x="903" y="1179"/>
                  </a:lnTo>
                  <a:lnTo>
                    <a:pt x="853" y="1204"/>
                  </a:lnTo>
                  <a:lnTo>
                    <a:pt x="802" y="1254"/>
                  </a:lnTo>
                  <a:lnTo>
                    <a:pt x="777" y="1279"/>
                  </a:lnTo>
                  <a:lnTo>
                    <a:pt x="752" y="1279"/>
                  </a:lnTo>
                  <a:lnTo>
                    <a:pt x="727" y="1329"/>
                  </a:lnTo>
                  <a:lnTo>
                    <a:pt x="652" y="1379"/>
                  </a:lnTo>
                  <a:lnTo>
                    <a:pt x="577" y="1455"/>
                  </a:lnTo>
                  <a:lnTo>
                    <a:pt x="527" y="1505"/>
                  </a:lnTo>
                  <a:lnTo>
                    <a:pt x="477" y="1555"/>
                  </a:lnTo>
                  <a:lnTo>
                    <a:pt x="452" y="1605"/>
                  </a:lnTo>
                  <a:lnTo>
                    <a:pt x="401" y="1630"/>
                  </a:lnTo>
                  <a:lnTo>
                    <a:pt x="376" y="1680"/>
                  </a:lnTo>
                  <a:lnTo>
                    <a:pt x="326" y="1730"/>
                  </a:lnTo>
                  <a:lnTo>
                    <a:pt x="301" y="1755"/>
                  </a:lnTo>
                  <a:lnTo>
                    <a:pt x="276" y="1780"/>
                  </a:lnTo>
                  <a:lnTo>
                    <a:pt x="251" y="1805"/>
                  </a:lnTo>
                  <a:lnTo>
                    <a:pt x="226" y="1831"/>
                  </a:lnTo>
                  <a:lnTo>
                    <a:pt x="226" y="1856"/>
                  </a:lnTo>
                  <a:lnTo>
                    <a:pt x="201" y="1881"/>
                  </a:lnTo>
                  <a:lnTo>
                    <a:pt x="176" y="1906"/>
                  </a:lnTo>
                  <a:lnTo>
                    <a:pt x="176" y="1931"/>
                  </a:lnTo>
                  <a:lnTo>
                    <a:pt x="151" y="1931"/>
                  </a:lnTo>
                  <a:lnTo>
                    <a:pt x="151" y="1956"/>
                  </a:lnTo>
                  <a:lnTo>
                    <a:pt x="126" y="1981"/>
                  </a:lnTo>
                  <a:lnTo>
                    <a:pt x="126" y="2006"/>
                  </a:lnTo>
                  <a:lnTo>
                    <a:pt x="101" y="2031"/>
                  </a:lnTo>
                  <a:lnTo>
                    <a:pt x="101" y="2056"/>
                  </a:lnTo>
                  <a:lnTo>
                    <a:pt x="76" y="2081"/>
                  </a:lnTo>
                  <a:lnTo>
                    <a:pt x="76" y="2106"/>
                  </a:lnTo>
                  <a:lnTo>
                    <a:pt x="50" y="2131"/>
                  </a:lnTo>
                  <a:lnTo>
                    <a:pt x="50" y="2156"/>
                  </a:lnTo>
                  <a:lnTo>
                    <a:pt x="50" y="2181"/>
                  </a:lnTo>
                  <a:lnTo>
                    <a:pt x="50" y="2206"/>
                  </a:lnTo>
                  <a:lnTo>
                    <a:pt x="25" y="2232"/>
                  </a:lnTo>
                  <a:lnTo>
                    <a:pt x="25" y="2257"/>
                  </a:lnTo>
                  <a:lnTo>
                    <a:pt x="25" y="2282"/>
                  </a:lnTo>
                  <a:lnTo>
                    <a:pt x="25" y="2307"/>
                  </a:lnTo>
                  <a:lnTo>
                    <a:pt x="0" y="2332"/>
                  </a:lnTo>
                  <a:lnTo>
                    <a:pt x="0" y="2357"/>
                  </a:lnTo>
                  <a:lnTo>
                    <a:pt x="0" y="2382"/>
                  </a:lnTo>
                  <a:lnTo>
                    <a:pt x="0" y="2407"/>
                  </a:lnTo>
                  <a:lnTo>
                    <a:pt x="0" y="2432"/>
                  </a:lnTo>
                  <a:lnTo>
                    <a:pt x="0" y="2457"/>
                  </a:lnTo>
                  <a:lnTo>
                    <a:pt x="0" y="2482"/>
                  </a:lnTo>
                  <a:lnTo>
                    <a:pt x="0" y="2507"/>
                  </a:lnTo>
                  <a:lnTo>
                    <a:pt x="0" y="2532"/>
                  </a:lnTo>
                  <a:lnTo>
                    <a:pt x="0" y="2557"/>
                  </a:lnTo>
                  <a:lnTo>
                    <a:pt x="0" y="2582"/>
                  </a:lnTo>
                  <a:lnTo>
                    <a:pt x="25" y="2607"/>
                  </a:lnTo>
                  <a:lnTo>
                    <a:pt x="0" y="2607"/>
                  </a:lnTo>
                  <a:lnTo>
                    <a:pt x="25" y="2633"/>
                  </a:lnTo>
                  <a:lnTo>
                    <a:pt x="50" y="2658"/>
                  </a:lnTo>
                  <a:lnTo>
                    <a:pt x="76" y="2683"/>
                  </a:lnTo>
                  <a:lnTo>
                    <a:pt x="101" y="2708"/>
                  </a:lnTo>
                  <a:lnTo>
                    <a:pt x="126" y="2708"/>
                  </a:lnTo>
                  <a:lnTo>
                    <a:pt x="151" y="2733"/>
                  </a:lnTo>
                  <a:lnTo>
                    <a:pt x="176" y="2758"/>
                  </a:lnTo>
                  <a:lnTo>
                    <a:pt x="176" y="2733"/>
                  </a:lnTo>
                  <a:lnTo>
                    <a:pt x="201" y="2758"/>
                  </a:lnTo>
                  <a:lnTo>
                    <a:pt x="226" y="2783"/>
                  </a:lnTo>
                  <a:lnTo>
                    <a:pt x="226" y="2758"/>
                  </a:lnTo>
                  <a:lnTo>
                    <a:pt x="251" y="2783"/>
                  </a:lnTo>
                  <a:lnTo>
                    <a:pt x="301" y="2808"/>
                  </a:lnTo>
                  <a:lnTo>
                    <a:pt x="326" y="2808"/>
                  </a:lnTo>
                  <a:lnTo>
                    <a:pt x="351" y="2833"/>
                  </a:lnTo>
                  <a:lnTo>
                    <a:pt x="401" y="2858"/>
                  </a:lnTo>
                  <a:lnTo>
                    <a:pt x="426" y="2858"/>
                  </a:lnTo>
                  <a:lnTo>
                    <a:pt x="477" y="2883"/>
                  </a:lnTo>
                  <a:lnTo>
                    <a:pt x="502" y="2883"/>
                  </a:lnTo>
                  <a:lnTo>
                    <a:pt x="552" y="2908"/>
                  </a:lnTo>
                  <a:lnTo>
                    <a:pt x="627" y="2908"/>
                  </a:lnTo>
                  <a:lnTo>
                    <a:pt x="652" y="2933"/>
                  </a:lnTo>
                  <a:lnTo>
                    <a:pt x="727" y="2958"/>
                  </a:lnTo>
                  <a:lnTo>
                    <a:pt x="802" y="2958"/>
                  </a:lnTo>
                  <a:lnTo>
                    <a:pt x="827" y="2983"/>
                  </a:lnTo>
                  <a:lnTo>
                    <a:pt x="903" y="2983"/>
                  </a:lnTo>
                  <a:lnTo>
                    <a:pt x="928" y="3009"/>
                  </a:lnTo>
                  <a:lnTo>
                    <a:pt x="928" y="2983"/>
                  </a:lnTo>
                  <a:lnTo>
                    <a:pt x="978" y="3009"/>
                  </a:lnTo>
                  <a:lnTo>
                    <a:pt x="1579" y="3009"/>
                  </a:lnTo>
                  <a:lnTo>
                    <a:pt x="1629" y="2983"/>
                  </a:lnTo>
                  <a:lnTo>
                    <a:pt x="1730" y="2983"/>
                  </a:lnTo>
                  <a:lnTo>
                    <a:pt x="1780" y="2958"/>
                  </a:lnTo>
                  <a:lnTo>
                    <a:pt x="1905" y="2958"/>
                  </a:lnTo>
                  <a:lnTo>
                    <a:pt x="1955" y="2933"/>
                  </a:lnTo>
                  <a:lnTo>
                    <a:pt x="2005" y="2933"/>
                  </a:lnTo>
                  <a:lnTo>
                    <a:pt x="2056" y="2908"/>
                  </a:lnTo>
                  <a:lnTo>
                    <a:pt x="2106" y="2908"/>
                  </a:lnTo>
                  <a:lnTo>
                    <a:pt x="2156" y="2883"/>
                  </a:lnTo>
                  <a:lnTo>
                    <a:pt x="2206" y="2858"/>
                  </a:lnTo>
                  <a:lnTo>
                    <a:pt x="2281" y="2858"/>
                  </a:lnTo>
                  <a:lnTo>
                    <a:pt x="2331" y="2833"/>
                  </a:lnTo>
                  <a:lnTo>
                    <a:pt x="2381" y="2808"/>
                  </a:lnTo>
                  <a:lnTo>
                    <a:pt x="2431" y="2808"/>
                  </a:lnTo>
                  <a:lnTo>
                    <a:pt x="2482" y="2783"/>
                  </a:lnTo>
                  <a:lnTo>
                    <a:pt x="2532" y="2758"/>
                  </a:lnTo>
                  <a:lnTo>
                    <a:pt x="2582" y="2733"/>
                  </a:lnTo>
                  <a:lnTo>
                    <a:pt x="2632" y="2733"/>
                  </a:lnTo>
                  <a:lnTo>
                    <a:pt x="2682" y="2708"/>
                  </a:lnTo>
                  <a:lnTo>
                    <a:pt x="2732" y="2683"/>
                  </a:lnTo>
                  <a:lnTo>
                    <a:pt x="2782" y="2658"/>
                  </a:lnTo>
                  <a:lnTo>
                    <a:pt x="2832" y="2633"/>
                  </a:lnTo>
                  <a:lnTo>
                    <a:pt x="2883" y="2607"/>
                  </a:lnTo>
                  <a:lnTo>
                    <a:pt x="2933" y="2582"/>
                  </a:lnTo>
                  <a:lnTo>
                    <a:pt x="2983" y="2557"/>
                  </a:lnTo>
                  <a:lnTo>
                    <a:pt x="3033" y="2532"/>
                  </a:lnTo>
                  <a:lnTo>
                    <a:pt x="3083" y="2507"/>
                  </a:lnTo>
                  <a:lnTo>
                    <a:pt x="3133" y="2482"/>
                  </a:lnTo>
                  <a:lnTo>
                    <a:pt x="3183" y="2457"/>
                  </a:lnTo>
                  <a:lnTo>
                    <a:pt x="3233" y="2432"/>
                  </a:lnTo>
                  <a:lnTo>
                    <a:pt x="3259" y="2407"/>
                  </a:lnTo>
                  <a:lnTo>
                    <a:pt x="3309" y="2382"/>
                  </a:lnTo>
                  <a:lnTo>
                    <a:pt x="3359" y="2357"/>
                  </a:lnTo>
                  <a:lnTo>
                    <a:pt x="3384" y="2332"/>
                  </a:lnTo>
                  <a:lnTo>
                    <a:pt x="3434" y="2307"/>
                  </a:lnTo>
                  <a:lnTo>
                    <a:pt x="3484" y="2282"/>
                  </a:lnTo>
                  <a:lnTo>
                    <a:pt x="3509" y="2232"/>
                  </a:lnTo>
                  <a:lnTo>
                    <a:pt x="3559" y="2206"/>
                  </a:lnTo>
                  <a:lnTo>
                    <a:pt x="3584" y="2181"/>
                  </a:lnTo>
                  <a:lnTo>
                    <a:pt x="3609" y="2156"/>
                  </a:lnTo>
                  <a:lnTo>
                    <a:pt x="3634" y="2131"/>
                  </a:lnTo>
                  <a:lnTo>
                    <a:pt x="3634" y="2106"/>
                  </a:lnTo>
                  <a:lnTo>
                    <a:pt x="3660" y="2081"/>
                  </a:lnTo>
                  <a:lnTo>
                    <a:pt x="3660" y="2056"/>
                  </a:lnTo>
                  <a:lnTo>
                    <a:pt x="3685" y="2031"/>
                  </a:lnTo>
                  <a:lnTo>
                    <a:pt x="3685" y="2006"/>
                  </a:lnTo>
                  <a:lnTo>
                    <a:pt x="3710" y="1981"/>
                  </a:lnTo>
                  <a:lnTo>
                    <a:pt x="3710" y="1956"/>
                  </a:lnTo>
                  <a:lnTo>
                    <a:pt x="3735" y="1906"/>
                  </a:lnTo>
                  <a:lnTo>
                    <a:pt x="3760" y="1856"/>
                  </a:lnTo>
                  <a:lnTo>
                    <a:pt x="3760" y="1831"/>
                  </a:lnTo>
                  <a:lnTo>
                    <a:pt x="3760" y="1805"/>
                  </a:lnTo>
                  <a:lnTo>
                    <a:pt x="3785" y="1755"/>
                  </a:lnTo>
                  <a:lnTo>
                    <a:pt x="3785" y="1730"/>
                  </a:lnTo>
                  <a:lnTo>
                    <a:pt x="3785" y="1705"/>
                  </a:lnTo>
                  <a:lnTo>
                    <a:pt x="3810" y="1680"/>
                  </a:lnTo>
                  <a:lnTo>
                    <a:pt x="3810" y="1655"/>
                  </a:lnTo>
                  <a:lnTo>
                    <a:pt x="3810" y="1630"/>
                  </a:lnTo>
                  <a:lnTo>
                    <a:pt x="3634" y="1630"/>
                  </a:lnTo>
                  <a:lnTo>
                    <a:pt x="3609" y="1655"/>
                  </a:lnTo>
                  <a:lnTo>
                    <a:pt x="3534" y="1655"/>
                  </a:lnTo>
                  <a:lnTo>
                    <a:pt x="3509" y="1680"/>
                  </a:lnTo>
                  <a:lnTo>
                    <a:pt x="3459" y="1680"/>
                  </a:lnTo>
                  <a:lnTo>
                    <a:pt x="3409" y="1705"/>
                  </a:lnTo>
                  <a:lnTo>
                    <a:pt x="3384" y="1705"/>
                  </a:lnTo>
                  <a:lnTo>
                    <a:pt x="3334" y="1730"/>
                  </a:lnTo>
                  <a:lnTo>
                    <a:pt x="3284" y="1730"/>
                  </a:lnTo>
                  <a:lnTo>
                    <a:pt x="3259" y="1755"/>
                  </a:lnTo>
                  <a:lnTo>
                    <a:pt x="3208" y="1780"/>
                  </a:lnTo>
                  <a:lnTo>
                    <a:pt x="3158" y="1780"/>
                  </a:lnTo>
                  <a:lnTo>
                    <a:pt x="3133" y="1805"/>
                  </a:lnTo>
                  <a:lnTo>
                    <a:pt x="3083" y="1831"/>
                  </a:lnTo>
                  <a:lnTo>
                    <a:pt x="3033" y="1856"/>
                  </a:lnTo>
                  <a:lnTo>
                    <a:pt x="2983" y="1881"/>
                  </a:lnTo>
                  <a:lnTo>
                    <a:pt x="2958" y="1881"/>
                  </a:lnTo>
                  <a:lnTo>
                    <a:pt x="2908" y="1906"/>
                  </a:lnTo>
                  <a:lnTo>
                    <a:pt x="2858" y="1931"/>
                  </a:lnTo>
                  <a:lnTo>
                    <a:pt x="2832" y="1956"/>
                  </a:lnTo>
                  <a:lnTo>
                    <a:pt x="2782" y="1981"/>
                  </a:lnTo>
                  <a:lnTo>
                    <a:pt x="2757" y="2006"/>
                  </a:lnTo>
                  <a:lnTo>
                    <a:pt x="2707" y="2006"/>
                  </a:lnTo>
                  <a:lnTo>
                    <a:pt x="2682" y="2031"/>
                  </a:lnTo>
                  <a:lnTo>
                    <a:pt x="2632" y="2056"/>
                  </a:lnTo>
                  <a:lnTo>
                    <a:pt x="2607" y="2081"/>
                  </a:lnTo>
                  <a:lnTo>
                    <a:pt x="2582" y="2106"/>
                  </a:lnTo>
                  <a:lnTo>
                    <a:pt x="2557" y="2106"/>
                  </a:lnTo>
                  <a:lnTo>
                    <a:pt x="2532" y="2131"/>
                  </a:lnTo>
                  <a:lnTo>
                    <a:pt x="2482" y="2156"/>
                  </a:lnTo>
                  <a:lnTo>
                    <a:pt x="2507" y="2156"/>
                  </a:lnTo>
                  <a:lnTo>
                    <a:pt x="2482" y="2181"/>
                  </a:lnTo>
                  <a:lnTo>
                    <a:pt x="2457" y="2181"/>
                  </a:lnTo>
                  <a:lnTo>
                    <a:pt x="2406" y="2131"/>
                  </a:lnTo>
                  <a:lnTo>
                    <a:pt x="2356" y="2106"/>
                  </a:lnTo>
                  <a:lnTo>
                    <a:pt x="2306" y="2081"/>
                  </a:lnTo>
                  <a:lnTo>
                    <a:pt x="2306" y="2056"/>
                  </a:lnTo>
                  <a:lnTo>
                    <a:pt x="2256" y="2056"/>
                  </a:lnTo>
                  <a:lnTo>
                    <a:pt x="2106" y="1856"/>
                  </a:lnTo>
                  <a:lnTo>
                    <a:pt x="2106" y="1805"/>
                  </a:lnTo>
                  <a:lnTo>
                    <a:pt x="2106" y="1755"/>
                  </a:lnTo>
                  <a:lnTo>
                    <a:pt x="2081" y="1680"/>
                  </a:lnTo>
                  <a:lnTo>
                    <a:pt x="2081" y="1605"/>
                  </a:lnTo>
                  <a:lnTo>
                    <a:pt x="2106" y="1580"/>
                  </a:lnTo>
                  <a:lnTo>
                    <a:pt x="2156" y="1555"/>
                  </a:lnTo>
                  <a:lnTo>
                    <a:pt x="2181" y="1530"/>
                  </a:lnTo>
                  <a:lnTo>
                    <a:pt x="2206" y="1505"/>
                  </a:lnTo>
                  <a:lnTo>
                    <a:pt x="2256" y="1480"/>
                  </a:lnTo>
                  <a:lnTo>
                    <a:pt x="2306" y="1455"/>
                  </a:lnTo>
                  <a:lnTo>
                    <a:pt x="2331" y="1430"/>
                  </a:lnTo>
                  <a:lnTo>
                    <a:pt x="2381" y="1404"/>
                  </a:lnTo>
                  <a:lnTo>
                    <a:pt x="2431" y="1404"/>
                  </a:lnTo>
                  <a:lnTo>
                    <a:pt x="2457" y="1379"/>
                  </a:lnTo>
                  <a:lnTo>
                    <a:pt x="2507" y="1354"/>
                  </a:lnTo>
                  <a:lnTo>
                    <a:pt x="2557" y="1329"/>
                  </a:lnTo>
                  <a:lnTo>
                    <a:pt x="2607" y="1304"/>
                  </a:lnTo>
                  <a:lnTo>
                    <a:pt x="2657" y="1279"/>
                  </a:lnTo>
                  <a:lnTo>
                    <a:pt x="2707" y="1254"/>
                  </a:lnTo>
                  <a:lnTo>
                    <a:pt x="2757" y="1229"/>
                  </a:lnTo>
                  <a:lnTo>
                    <a:pt x="2807" y="1204"/>
                  </a:lnTo>
                  <a:lnTo>
                    <a:pt x="2858" y="1179"/>
                  </a:lnTo>
                  <a:lnTo>
                    <a:pt x="2908" y="1154"/>
                  </a:lnTo>
                  <a:lnTo>
                    <a:pt x="2958" y="1154"/>
                  </a:lnTo>
                  <a:lnTo>
                    <a:pt x="3008" y="1129"/>
                  </a:lnTo>
                  <a:lnTo>
                    <a:pt x="3058" y="1104"/>
                  </a:lnTo>
                  <a:lnTo>
                    <a:pt x="3108" y="1079"/>
                  </a:lnTo>
                  <a:lnTo>
                    <a:pt x="3158" y="1079"/>
                  </a:lnTo>
                  <a:lnTo>
                    <a:pt x="3208" y="1054"/>
                  </a:lnTo>
                  <a:lnTo>
                    <a:pt x="3259" y="1029"/>
                  </a:lnTo>
                  <a:lnTo>
                    <a:pt x="3309" y="1029"/>
                  </a:lnTo>
                  <a:lnTo>
                    <a:pt x="3359" y="1003"/>
                  </a:lnTo>
                  <a:lnTo>
                    <a:pt x="3434" y="1003"/>
                  </a:lnTo>
                  <a:lnTo>
                    <a:pt x="3484" y="978"/>
                  </a:lnTo>
                  <a:lnTo>
                    <a:pt x="3584" y="978"/>
                  </a:lnTo>
                  <a:lnTo>
                    <a:pt x="3609" y="953"/>
                  </a:lnTo>
                  <a:lnTo>
                    <a:pt x="3935" y="953"/>
                  </a:lnTo>
                  <a:lnTo>
                    <a:pt x="3960" y="978"/>
                  </a:lnTo>
                  <a:lnTo>
                    <a:pt x="4010" y="978"/>
                  </a:lnTo>
                  <a:lnTo>
                    <a:pt x="4035" y="1003"/>
                  </a:lnTo>
                  <a:lnTo>
                    <a:pt x="4086" y="1003"/>
                  </a:lnTo>
                  <a:lnTo>
                    <a:pt x="4111" y="1029"/>
                  </a:lnTo>
                  <a:lnTo>
                    <a:pt x="4136" y="1029"/>
                  </a:lnTo>
                  <a:lnTo>
                    <a:pt x="4186" y="1054"/>
                  </a:lnTo>
                  <a:lnTo>
                    <a:pt x="4211" y="1079"/>
                  </a:lnTo>
                  <a:lnTo>
                    <a:pt x="4236" y="1104"/>
                  </a:lnTo>
                  <a:lnTo>
                    <a:pt x="4286" y="1104"/>
                  </a:lnTo>
                  <a:lnTo>
                    <a:pt x="4311" y="1129"/>
                  </a:lnTo>
                  <a:lnTo>
                    <a:pt x="4386" y="1129"/>
                  </a:lnTo>
                  <a:lnTo>
                    <a:pt x="4411" y="1154"/>
                  </a:lnTo>
                  <a:lnTo>
                    <a:pt x="4436" y="1154"/>
                  </a:lnTo>
                  <a:lnTo>
                    <a:pt x="4462" y="1179"/>
                  </a:lnTo>
                  <a:lnTo>
                    <a:pt x="4487" y="1179"/>
                  </a:lnTo>
                  <a:lnTo>
                    <a:pt x="4512" y="1204"/>
                  </a:lnTo>
                  <a:lnTo>
                    <a:pt x="4537" y="1204"/>
                  </a:lnTo>
                  <a:lnTo>
                    <a:pt x="4537" y="1229"/>
                  </a:lnTo>
                  <a:lnTo>
                    <a:pt x="4562" y="1229"/>
                  </a:lnTo>
                  <a:lnTo>
                    <a:pt x="4587" y="1254"/>
                  </a:lnTo>
                  <a:lnTo>
                    <a:pt x="4612" y="1279"/>
                  </a:lnTo>
                  <a:lnTo>
                    <a:pt x="4637" y="1304"/>
                  </a:lnTo>
                  <a:lnTo>
                    <a:pt x="4662" y="1329"/>
                  </a:lnTo>
                  <a:lnTo>
                    <a:pt x="4662" y="1354"/>
                  </a:lnTo>
                  <a:lnTo>
                    <a:pt x="4687" y="1379"/>
                  </a:lnTo>
                  <a:lnTo>
                    <a:pt x="4687" y="1404"/>
                  </a:lnTo>
                  <a:lnTo>
                    <a:pt x="4687" y="1430"/>
                  </a:lnTo>
                  <a:lnTo>
                    <a:pt x="4712" y="1430"/>
                  </a:lnTo>
                  <a:lnTo>
                    <a:pt x="4712" y="1455"/>
                  </a:lnTo>
                  <a:lnTo>
                    <a:pt x="4712" y="1480"/>
                  </a:lnTo>
                  <a:lnTo>
                    <a:pt x="4712" y="1505"/>
                  </a:lnTo>
                  <a:lnTo>
                    <a:pt x="4712" y="1530"/>
                  </a:lnTo>
                  <a:lnTo>
                    <a:pt x="4712" y="1555"/>
                  </a:lnTo>
                  <a:lnTo>
                    <a:pt x="4712" y="1580"/>
                  </a:lnTo>
                  <a:lnTo>
                    <a:pt x="4712" y="1605"/>
                  </a:lnTo>
                  <a:lnTo>
                    <a:pt x="4712" y="1630"/>
                  </a:lnTo>
                  <a:lnTo>
                    <a:pt x="4712" y="1655"/>
                  </a:lnTo>
                  <a:lnTo>
                    <a:pt x="4712" y="1680"/>
                  </a:lnTo>
                  <a:lnTo>
                    <a:pt x="4687" y="1680"/>
                  </a:lnTo>
                  <a:lnTo>
                    <a:pt x="4687" y="1705"/>
                  </a:lnTo>
                  <a:lnTo>
                    <a:pt x="4687" y="1730"/>
                  </a:lnTo>
                  <a:lnTo>
                    <a:pt x="4662" y="1755"/>
                  </a:lnTo>
                  <a:lnTo>
                    <a:pt x="4662" y="1780"/>
                  </a:lnTo>
                  <a:lnTo>
                    <a:pt x="4637" y="1805"/>
                  </a:lnTo>
                  <a:lnTo>
                    <a:pt x="4612" y="1831"/>
                  </a:lnTo>
                  <a:lnTo>
                    <a:pt x="4612" y="1856"/>
                  </a:lnTo>
                  <a:lnTo>
                    <a:pt x="4587" y="1881"/>
                  </a:lnTo>
                  <a:lnTo>
                    <a:pt x="4562" y="1906"/>
                  </a:lnTo>
                  <a:lnTo>
                    <a:pt x="4537" y="1931"/>
                  </a:lnTo>
                  <a:lnTo>
                    <a:pt x="4512" y="1956"/>
                  </a:lnTo>
                  <a:lnTo>
                    <a:pt x="4487" y="1981"/>
                  </a:lnTo>
                  <a:lnTo>
                    <a:pt x="4462" y="2006"/>
                  </a:lnTo>
                  <a:lnTo>
                    <a:pt x="4436" y="2031"/>
                  </a:lnTo>
                  <a:lnTo>
                    <a:pt x="4386" y="2056"/>
                  </a:lnTo>
                  <a:lnTo>
                    <a:pt x="4361" y="2081"/>
                  </a:lnTo>
                  <a:lnTo>
                    <a:pt x="4361" y="2106"/>
                  </a:lnTo>
                  <a:lnTo>
                    <a:pt x="4336" y="2156"/>
                  </a:lnTo>
                  <a:lnTo>
                    <a:pt x="4311" y="2206"/>
                  </a:lnTo>
                  <a:lnTo>
                    <a:pt x="4311" y="2232"/>
                  </a:lnTo>
                  <a:lnTo>
                    <a:pt x="4286" y="2257"/>
                  </a:lnTo>
                  <a:lnTo>
                    <a:pt x="4286" y="2282"/>
                  </a:lnTo>
                  <a:lnTo>
                    <a:pt x="4261" y="2307"/>
                  </a:lnTo>
                  <a:lnTo>
                    <a:pt x="4261" y="2332"/>
                  </a:lnTo>
                  <a:lnTo>
                    <a:pt x="4236" y="2357"/>
                  </a:lnTo>
                  <a:lnTo>
                    <a:pt x="4236" y="2382"/>
                  </a:lnTo>
                  <a:lnTo>
                    <a:pt x="4211" y="2407"/>
                  </a:lnTo>
                  <a:lnTo>
                    <a:pt x="4186" y="2432"/>
                  </a:lnTo>
                  <a:lnTo>
                    <a:pt x="4186" y="2457"/>
                  </a:lnTo>
                  <a:lnTo>
                    <a:pt x="4161" y="2482"/>
                  </a:lnTo>
                  <a:lnTo>
                    <a:pt x="4161" y="2507"/>
                  </a:lnTo>
                  <a:lnTo>
                    <a:pt x="4111" y="2557"/>
                  </a:lnTo>
                  <a:lnTo>
                    <a:pt x="4086" y="2607"/>
                  </a:lnTo>
                  <a:lnTo>
                    <a:pt x="4061" y="2633"/>
                  </a:lnTo>
                  <a:lnTo>
                    <a:pt x="4035" y="2683"/>
                  </a:lnTo>
                  <a:lnTo>
                    <a:pt x="4010" y="2708"/>
                  </a:lnTo>
                  <a:lnTo>
                    <a:pt x="3985" y="2733"/>
                  </a:lnTo>
                  <a:lnTo>
                    <a:pt x="3960" y="2783"/>
                  </a:lnTo>
                  <a:lnTo>
                    <a:pt x="3910" y="2808"/>
                  </a:lnTo>
                  <a:lnTo>
                    <a:pt x="3885" y="2833"/>
                  </a:lnTo>
                  <a:lnTo>
                    <a:pt x="3860" y="2883"/>
                  </a:lnTo>
                  <a:lnTo>
                    <a:pt x="3835" y="2908"/>
                  </a:lnTo>
                  <a:lnTo>
                    <a:pt x="3810" y="2933"/>
                  </a:lnTo>
                  <a:lnTo>
                    <a:pt x="3760" y="2983"/>
                  </a:lnTo>
                  <a:lnTo>
                    <a:pt x="3735" y="3009"/>
                  </a:lnTo>
                  <a:lnTo>
                    <a:pt x="3710" y="3034"/>
                  </a:lnTo>
                  <a:lnTo>
                    <a:pt x="3660" y="3059"/>
                  </a:lnTo>
                  <a:lnTo>
                    <a:pt x="3634" y="3109"/>
                  </a:lnTo>
                  <a:lnTo>
                    <a:pt x="3584" y="3134"/>
                  </a:lnTo>
                  <a:lnTo>
                    <a:pt x="3559" y="3159"/>
                  </a:lnTo>
                  <a:lnTo>
                    <a:pt x="3509" y="3184"/>
                  </a:lnTo>
                  <a:lnTo>
                    <a:pt x="3484" y="3234"/>
                  </a:lnTo>
                  <a:lnTo>
                    <a:pt x="3434" y="3259"/>
                  </a:lnTo>
                  <a:lnTo>
                    <a:pt x="3384" y="3284"/>
                  </a:lnTo>
                  <a:lnTo>
                    <a:pt x="3359" y="3309"/>
                  </a:lnTo>
                  <a:lnTo>
                    <a:pt x="3309" y="3334"/>
                  </a:lnTo>
                  <a:lnTo>
                    <a:pt x="3284" y="3359"/>
                  </a:lnTo>
                  <a:lnTo>
                    <a:pt x="3233" y="3384"/>
                  </a:lnTo>
                  <a:lnTo>
                    <a:pt x="3183" y="3410"/>
                  </a:lnTo>
                  <a:lnTo>
                    <a:pt x="3158" y="3435"/>
                  </a:lnTo>
                  <a:lnTo>
                    <a:pt x="3108" y="3460"/>
                  </a:lnTo>
                  <a:lnTo>
                    <a:pt x="3058" y="3485"/>
                  </a:lnTo>
                  <a:lnTo>
                    <a:pt x="3008" y="3510"/>
                  </a:lnTo>
                  <a:lnTo>
                    <a:pt x="2983" y="3535"/>
                  </a:lnTo>
                  <a:lnTo>
                    <a:pt x="2933" y="3560"/>
                  </a:lnTo>
                  <a:lnTo>
                    <a:pt x="2883" y="3585"/>
                  </a:lnTo>
                  <a:lnTo>
                    <a:pt x="2908" y="3585"/>
                  </a:lnTo>
                  <a:lnTo>
                    <a:pt x="2958" y="3560"/>
                  </a:lnTo>
                  <a:lnTo>
                    <a:pt x="3008" y="3535"/>
                  </a:lnTo>
                  <a:lnTo>
                    <a:pt x="3058" y="3510"/>
                  </a:lnTo>
                  <a:lnTo>
                    <a:pt x="3133" y="3485"/>
                  </a:lnTo>
                  <a:lnTo>
                    <a:pt x="3183" y="3460"/>
                  </a:lnTo>
                  <a:lnTo>
                    <a:pt x="3233" y="3460"/>
                  </a:lnTo>
                  <a:lnTo>
                    <a:pt x="3284" y="3435"/>
                  </a:lnTo>
                  <a:lnTo>
                    <a:pt x="3359" y="3410"/>
                  </a:lnTo>
                  <a:lnTo>
                    <a:pt x="3409" y="3384"/>
                  </a:lnTo>
                  <a:lnTo>
                    <a:pt x="3459" y="3359"/>
                  </a:lnTo>
                  <a:lnTo>
                    <a:pt x="3509" y="3334"/>
                  </a:lnTo>
                  <a:lnTo>
                    <a:pt x="3584" y="3309"/>
                  </a:lnTo>
                  <a:lnTo>
                    <a:pt x="3634" y="3284"/>
                  </a:lnTo>
                  <a:lnTo>
                    <a:pt x="3685" y="3259"/>
                  </a:lnTo>
                  <a:lnTo>
                    <a:pt x="3735" y="3234"/>
                  </a:lnTo>
                  <a:lnTo>
                    <a:pt x="3785" y="3209"/>
                  </a:lnTo>
                  <a:lnTo>
                    <a:pt x="3860" y="3184"/>
                  </a:lnTo>
                  <a:lnTo>
                    <a:pt x="3910" y="3134"/>
                  </a:lnTo>
                  <a:lnTo>
                    <a:pt x="3960" y="3109"/>
                  </a:lnTo>
                  <a:lnTo>
                    <a:pt x="4010" y="3084"/>
                  </a:lnTo>
                  <a:lnTo>
                    <a:pt x="4061" y="3059"/>
                  </a:lnTo>
                  <a:lnTo>
                    <a:pt x="4136" y="3034"/>
                  </a:lnTo>
                  <a:lnTo>
                    <a:pt x="4186" y="3009"/>
                  </a:lnTo>
                  <a:lnTo>
                    <a:pt x="4236" y="2983"/>
                  </a:lnTo>
                  <a:lnTo>
                    <a:pt x="4311" y="2933"/>
                  </a:lnTo>
                  <a:lnTo>
                    <a:pt x="4361" y="2908"/>
                  </a:lnTo>
                  <a:lnTo>
                    <a:pt x="4411" y="2883"/>
                  </a:lnTo>
                  <a:lnTo>
                    <a:pt x="4462" y="2858"/>
                  </a:lnTo>
                  <a:lnTo>
                    <a:pt x="4512" y="2833"/>
                  </a:lnTo>
                  <a:lnTo>
                    <a:pt x="4587" y="2783"/>
                  </a:lnTo>
                  <a:lnTo>
                    <a:pt x="4637" y="2758"/>
                  </a:lnTo>
                  <a:lnTo>
                    <a:pt x="4687" y="2733"/>
                  </a:lnTo>
                  <a:lnTo>
                    <a:pt x="4737" y="2708"/>
                  </a:lnTo>
                  <a:lnTo>
                    <a:pt x="4787" y="2683"/>
                  </a:lnTo>
                  <a:lnTo>
                    <a:pt x="4837" y="2633"/>
                  </a:lnTo>
                  <a:lnTo>
                    <a:pt x="4888" y="2607"/>
                  </a:lnTo>
                  <a:lnTo>
                    <a:pt x="4938" y="2582"/>
                  </a:lnTo>
                  <a:lnTo>
                    <a:pt x="4963" y="2557"/>
                  </a:lnTo>
                  <a:lnTo>
                    <a:pt x="5013" y="2507"/>
                  </a:lnTo>
                  <a:lnTo>
                    <a:pt x="5063" y="2482"/>
                  </a:lnTo>
                  <a:lnTo>
                    <a:pt x="5113" y="2457"/>
                  </a:lnTo>
                  <a:lnTo>
                    <a:pt x="5138" y="2432"/>
                  </a:lnTo>
                  <a:lnTo>
                    <a:pt x="5188" y="2382"/>
                  </a:lnTo>
                  <a:lnTo>
                    <a:pt x="5238" y="2357"/>
                  </a:lnTo>
                  <a:lnTo>
                    <a:pt x="5264" y="2332"/>
                  </a:lnTo>
                  <a:lnTo>
                    <a:pt x="5314" y="2282"/>
                  </a:lnTo>
                  <a:lnTo>
                    <a:pt x="5339" y="2257"/>
                  </a:lnTo>
                  <a:lnTo>
                    <a:pt x="5389" y="2232"/>
                  </a:lnTo>
                  <a:lnTo>
                    <a:pt x="5414" y="2181"/>
                  </a:lnTo>
                  <a:lnTo>
                    <a:pt x="5464" y="2156"/>
                  </a:lnTo>
                  <a:lnTo>
                    <a:pt x="5489" y="2131"/>
                  </a:lnTo>
                  <a:lnTo>
                    <a:pt x="5514" y="2081"/>
                  </a:lnTo>
                  <a:lnTo>
                    <a:pt x="5564" y="2056"/>
                  </a:lnTo>
                  <a:lnTo>
                    <a:pt x="5589" y="2006"/>
                  </a:lnTo>
                  <a:lnTo>
                    <a:pt x="5614" y="1981"/>
                  </a:lnTo>
                  <a:lnTo>
                    <a:pt x="5640" y="1956"/>
                  </a:lnTo>
                  <a:lnTo>
                    <a:pt x="5690" y="1906"/>
                  </a:lnTo>
                  <a:lnTo>
                    <a:pt x="5715" y="1881"/>
                  </a:lnTo>
                  <a:lnTo>
                    <a:pt x="5715" y="1856"/>
                  </a:lnTo>
                  <a:lnTo>
                    <a:pt x="5740" y="1831"/>
                  </a:lnTo>
                  <a:lnTo>
                    <a:pt x="5765" y="1805"/>
                  </a:lnTo>
                  <a:lnTo>
                    <a:pt x="5765" y="1780"/>
                  </a:lnTo>
                  <a:lnTo>
                    <a:pt x="5790" y="1755"/>
                  </a:lnTo>
                  <a:lnTo>
                    <a:pt x="5815" y="1730"/>
                  </a:lnTo>
                  <a:lnTo>
                    <a:pt x="5815" y="1705"/>
                  </a:lnTo>
                  <a:lnTo>
                    <a:pt x="5840" y="1680"/>
                  </a:lnTo>
                  <a:lnTo>
                    <a:pt x="5840" y="1655"/>
                  </a:lnTo>
                  <a:lnTo>
                    <a:pt x="5865" y="1630"/>
                  </a:lnTo>
                  <a:lnTo>
                    <a:pt x="5865" y="1605"/>
                  </a:lnTo>
                  <a:lnTo>
                    <a:pt x="5890" y="1580"/>
                  </a:lnTo>
                  <a:lnTo>
                    <a:pt x="5890" y="1555"/>
                  </a:lnTo>
                  <a:lnTo>
                    <a:pt x="5915" y="1530"/>
                  </a:lnTo>
                  <a:lnTo>
                    <a:pt x="5915" y="1505"/>
                  </a:lnTo>
                  <a:lnTo>
                    <a:pt x="5940" y="1480"/>
                  </a:lnTo>
                  <a:lnTo>
                    <a:pt x="5940" y="1455"/>
                  </a:lnTo>
                  <a:lnTo>
                    <a:pt x="5940" y="1430"/>
                  </a:lnTo>
                  <a:lnTo>
                    <a:pt x="5965" y="1404"/>
                  </a:lnTo>
                  <a:lnTo>
                    <a:pt x="5965" y="1379"/>
                  </a:lnTo>
                  <a:lnTo>
                    <a:pt x="5990" y="1354"/>
                  </a:lnTo>
                  <a:lnTo>
                    <a:pt x="5990" y="1329"/>
                  </a:lnTo>
                  <a:lnTo>
                    <a:pt x="5990" y="1304"/>
                  </a:lnTo>
                  <a:lnTo>
                    <a:pt x="6015" y="1279"/>
                  </a:lnTo>
                  <a:lnTo>
                    <a:pt x="6015" y="1254"/>
                  </a:lnTo>
                  <a:lnTo>
                    <a:pt x="6015" y="1229"/>
                  </a:lnTo>
                  <a:lnTo>
                    <a:pt x="6015" y="1204"/>
                  </a:lnTo>
                  <a:lnTo>
                    <a:pt x="6041" y="1179"/>
                  </a:lnTo>
                  <a:lnTo>
                    <a:pt x="6041" y="1154"/>
                  </a:lnTo>
                  <a:lnTo>
                    <a:pt x="6041" y="1129"/>
                  </a:lnTo>
                  <a:lnTo>
                    <a:pt x="6066" y="1104"/>
                  </a:lnTo>
                  <a:lnTo>
                    <a:pt x="6066" y="1079"/>
                  </a:lnTo>
                  <a:lnTo>
                    <a:pt x="6066" y="1029"/>
                  </a:lnTo>
                  <a:lnTo>
                    <a:pt x="6066" y="1003"/>
                  </a:lnTo>
                  <a:lnTo>
                    <a:pt x="6066" y="978"/>
                  </a:lnTo>
                  <a:lnTo>
                    <a:pt x="6066" y="953"/>
                  </a:lnTo>
                  <a:lnTo>
                    <a:pt x="6091" y="928"/>
                  </a:lnTo>
                  <a:lnTo>
                    <a:pt x="6091" y="903"/>
                  </a:lnTo>
                  <a:lnTo>
                    <a:pt x="6091" y="878"/>
                  </a:lnTo>
                  <a:lnTo>
                    <a:pt x="6091" y="853"/>
                  </a:lnTo>
                  <a:lnTo>
                    <a:pt x="6091" y="828"/>
                  </a:lnTo>
                  <a:lnTo>
                    <a:pt x="6091" y="803"/>
                  </a:lnTo>
                  <a:lnTo>
                    <a:pt x="6091" y="778"/>
                  </a:lnTo>
                  <a:lnTo>
                    <a:pt x="6091" y="753"/>
                  </a:lnTo>
                  <a:lnTo>
                    <a:pt x="6091" y="703"/>
                  </a:lnTo>
                  <a:lnTo>
                    <a:pt x="6116" y="678"/>
                  </a:lnTo>
                  <a:lnTo>
                    <a:pt x="6116" y="653"/>
                  </a:lnTo>
                  <a:lnTo>
                    <a:pt x="6116" y="628"/>
                  </a:lnTo>
                  <a:lnTo>
                    <a:pt x="6116" y="602"/>
                  </a:lnTo>
                  <a:lnTo>
                    <a:pt x="6116" y="552"/>
                  </a:lnTo>
                  <a:lnTo>
                    <a:pt x="6091" y="527"/>
                  </a:lnTo>
                  <a:lnTo>
                    <a:pt x="6116" y="527"/>
                  </a:lnTo>
                  <a:lnTo>
                    <a:pt x="6091" y="502"/>
                  </a:lnTo>
                  <a:lnTo>
                    <a:pt x="6116" y="502"/>
                  </a:lnTo>
                  <a:lnTo>
                    <a:pt x="6091" y="477"/>
                  </a:lnTo>
                  <a:lnTo>
                    <a:pt x="6066" y="452"/>
                  </a:lnTo>
                  <a:lnTo>
                    <a:pt x="6066" y="427"/>
                  </a:lnTo>
                  <a:lnTo>
                    <a:pt x="6041" y="402"/>
                  </a:lnTo>
                  <a:lnTo>
                    <a:pt x="6015" y="377"/>
                  </a:lnTo>
                  <a:lnTo>
                    <a:pt x="5990" y="352"/>
                  </a:lnTo>
                  <a:lnTo>
                    <a:pt x="5965" y="327"/>
                  </a:lnTo>
                  <a:lnTo>
                    <a:pt x="5915" y="302"/>
                  </a:lnTo>
                  <a:lnTo>
                    <a:pt x="5890" y="277"/>
                  </a:lnTo>
                  <a:lnTo>
                    <a:pt x="5865" y="252"/>
                  </a:lnTo>
                  <a:lnTo>
                    <a:pt x="5840" y="227"/>
                  </a:lnTo>
                  <a:lnTo>
                    <a:pt x="5815" y="227"/>
                  </a:lnTo>
                  <a:lnTo>
                    <a:pt x="5790" y="201"/>
                  </a:lnTo>
                  <a:lnTo>
                    <a:pt x="5765" y="201"/>
                  </a:lnTo>
                  <a:lnTo>
                    <a:pt x="5740" y="176"/>
                  </a:lnTo>
                  <a:lnTo>
                    <a:pt x="5715" y="176"/>
                  </a:lnTo>
                  <a:lnTo>
                    <a:pt x="5665" y="151"/>
                  </a:lnTo>
                  <a:lnTo>
                    <a:pt x="5640" y="151"/>
                  </a:lnTo>
                  <a:lnTo>
                    <a:pt x="5614" y="126"/>
                  </a:lnTo>
                  <a:lnTo>
                    <a:pt x="5589" y="126"/>
                  </a:lnTo>
                  <a:lnTo>
                    <a:pt x="5539" y="101"/>
                  </a:lnTo>
                  <a:lnTo>
                    <a:pt x="5514" y="101"/>
                  </a:lnTo>
                  <a:lnTo>
                    <a:pt x="5489" y="76"/>
                  </a:lnTo>
                  <a:lnTo>
                    <a:pt x="5414" y="76"/>
                  </a:lnTo>
                  <a:lnTo>
                    <a:pt x="5389" y="51"/>
                  </a:lnTo>
                  <a:lnTo>
                    <a:pt x="5264" y="51"/>
                  </a:lnTo>
                  <a:lnTo>
                    <a:pt x="5238" y="26"/>
                  </a:lnTo>
                  <a:lnTo>
                    <a:pt x="5113" y="26"/>
                  </a:lnTo>
                  <a:lnTo>
                    <a:pt x="5088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39;p67">
              <a:extLst>
                <a:ext uri="{FF2B5EF4-FFF2-40B4-BE49-F238E27FC236}">
                  <a16:creationId xmlns:a16="http://schemas.microsoft.com/office/drawing/2014/main" id="{E360BA53-135E-4D80-BE9C-8232010A6C24}"/>
                </a:ext>
              </a:extLst>
            </p:cNvPr>
            <p:cNvSpPr/>
            <p:nvPr/>
          </p:nvSpPr>
          <p:spPr>
            <a:xfrm>
              <a:off x="4392465" y="2952524"/>
              <a:ext cx="430886" cy="191319"/>
            </a:xfrm>
            <a:custGeom>
              <a:avLst/>
              <a:gdLst/>
              <a:ahLst/>
              <a:cxnLst/>
              <a:rect l="l" t="t" r="r" b="b"/>
              <a:pathLst>
                <a:path w="21956" h="9750" extrusionOk="0">
                  <a:moveTo>
                    <a:pt x="10452" y="8797"/>
                  </a:moveTo>
                  <a:lnTo>
                    <a:pt x="10419" y="8814"/>
                  </a:lnTo>
                  <a:lnTo>
                    <a:pt x="10419" y="8814"/>
                  </a:lnTo>
                  <a:lnTo>
                    <a:pt x="10502" y="8797"/>
                  </a:lnTo>
                  <a:close/>
                  <a:moveTo>
                    <a:pt x="10419" y="8814"/>
                  </a:moveTo>
                  <a:lnTo>
                    <a:pt x="10377" y="8823"/>
                  </a:lnTo>
                  <a:lnTo>
                    <a:pt x="10402" y="8823"/>
                  </a:lnTo>
                  <a:lnTo>
                    <a:pt x="10419" y="8814"/>
                  </a:lnTo>
                  <a:close/>
                  <a:moveTo>
                    <a:pt x="10352" y="8823"/>
                  </a:moveTo>
                  <a:lnTo>
                    <a:pt x="10327" y="8848"/>
                  </a:lnTo>
                  <a:lnTo>
                    <a:pt x="10327" y="8848"/>
                  </a:lnTo>
                  <a:lnTo>
                    <a:pt x="10377" y="8823"/>
                  </a:lnTo>
                  <a:close/>
                  <a:moveTo>
                    <a:pt x="10327" y="8848"/>
                  </a:moveTo>
                  <a:lnTo>
                    <a:pt x="10327" y="8848"/>
                  </a:lnTo>
                  <a:lnTo>
                    <a:pt x="10327" y="8848"/>
                  </a:lnTo>
                  <a:lnTo>
                    <a:pt x="10327" y="8848"/>
                  </a:lnTo>
                  <a:close/>
                  <a:moveTo>
                    <a:pt x="10277" y="8848"/>
                  </a:moveTo>
                  <a:lnTo>
                    <a:pt x="10227" y="8873"/>
                  </a:lnTo>
                  <a:lnTo>
                    <a:pt x="10277" y="8873"/>
                  </a:lnTo>
                  <a:lnTo>
                    <a:pt x="10327" y="8848"/>
                  </a:lnTo>
                  <a:close/>
                  <a:moveTo>
                    <a:pt x="21956" y="0"/>
                  </a:moveTo>
                  <a:lnTo>
                    <a:pt x="21881" y="25"/>
                  </a:lnTo>
                  <a:lnTo>
                    <a:pt x="21780" y="101"/>
                  </a:lnTo>
                  <a:lnTo>
                    <a:pt x="21655" y="151"/>
                  </a:lnTo>
                  <a:lnTo>
                    <a:pt x="21555" y="226"/>
                  </a:lnTo>
                  <a:lnTo>
                    <a:pt x="21430" y="276"/>
                  </a:lnTo>
                  <a:lnTo>
                    <a:pt x="21329" y="326"/>
                  </a:lnTo>
                  <a:lnTo>
                    <a:pt x="21229" y="401"/>
                  </a:lnTo>
                  <a:lnTo>
                    <a:pt x="21104" y="452"/>
                  </a:lnTo>
                  <a:lnTo>
                    <a:pt x="21004" y="502"/>
                  </a:lnTo>
                  <a:lnTo>
                    <a:pt x="20878" y="577"/>
                  </a:lnTo>
                  <a:lnTo>
                    <a:pt x="20778" y="627"/>
                  </a:lnTo>
                  <a:lnTo>
                    <a:pt x="20653" y="677"/>
                  </a:lnTo>
                  <a:lnTo>
                    <a:pt x="20527" y="727"/>
                  </a:lnTo>
                  <a:lnTo>
                    <a:pt x="20427" y="777"/>
                  </a:lnTo>
                  <a:lnTo>
                    <a:pt x="20352" y="802"/>
                  </a:lnTo>
                  <a:lnTo>
                    <a:pt x="20302" y="827"/>
                  </a:lnTo>
                  <a:lnTo>
                    <a:pt x="20176" y="878"/>
                  </a:lnTo>
                  <a:lnTo>
                    <a:pt x="20076" y="903"/>
                  </a:lnTo>
                  <a:lnTo>
                    <a:pt x="19951" y="953"/>
                  </a:lnTo>
                  <a:lnTo>
                    <a:pt x="19826" y="1003"/>
                  </a:lnTo>
                  <a:lnTo>
                    <a:pt x="19700" y="1028"/>
                  </a:lnTo>
                  <a:lnTo>
                    <a:pt x="19600" y="1078"/>
                  </a:lnTo>
                  <a:lnTo>
                    <a:pt x="19475" y="1103"/>
                  </a:lnTo>
                  <a:lnTo>
                    <a:pt x="19349" y="1153"/>
                  </a:lnTo>
                  <a:lnTo>
                    <a:pt x="19199" y="1203"/>
                  </a:lnTo>
                  <a:lnTo>
                    <a:pt x="19049" y="1228"/>
                  </a:lnTo>
                  <a:lnTo>
                    <a:pt x="18898" y="1279"/>
                  </a:lnTo>
                  <a:lnTo>
                    <a:pt x="18748" y="1329"/>
                  </a:lnTo>
                  <a:lnTo>
                    <a:pt x="18597" y="1354"/>
                  </a:lnTo>
                  <a:lnTo>
                    <a:pt x="18447" y="1404"/>
                  </a:lnTo>
                  <a:lnTo>
                    <a:pt x="18297" y="1429"/>
                  </a:lnTo>
                  <a:lnTo>
                    <a:pt x="18121" y="1479"/>
                  </a:lnTo>
                  <a:lnTo>
                    <a:pt x="17971" y="1504"/>
                  </a:lnTo>
                  <a:lnTo>
                    <a:pt x="17821" y="1554"/>
                  </a:lnTo>
                  <a:lnTo>
                    <a:pt x="17670" y="1579"/>
                  </a:lnTo>
                  <a:lnTo>
                    <a:pt x="17520" y="1629"/>
                  </a:lnTo>
                  <a:lnTo>
                    <a:pt x="17369" y="1655"/>
                  </a:lnTo>
                  <a:lnTo>
                    <a:pt x="17219" y="1680"/>
                  </a:lnTo>
                  <a:lnTo>
                    <a:pt x="17069" y="1705"/>
                  </a:lnTo>
                  <a:lnTo>
                    <a:pt x="16918" y="1755"/>
                  </a:lnTo>
                  <a:lnTo>
                    <a:pt x="16618" y="1805"/>
                  </a:lnTo>
                  <a:lnTo>
                    <a:pt x="16317" y="1855"/>
                  </a:lnTo>
                  <a:lnTo>
                    <a:pt x="16016" y="1930"/>
                  </a:lnTo>
                  <a:lnTo>
                    <a:pt x="15715" y="1980"/>
                  </a:lnTo>
                  <a:lnTo>
                    <a:pt x="15415" y="2030"/>
                  </a:lnTo>
                  <a:lnTo>
                    <a:pt x="15114" y="2106"/>
                  </a:lnTo>
                  <a:lnTo>
                    <a:pt x="14838" y="2156"/>
                  </a:lnTo>
                  <a:lnTo>
                    <a:pt x="14537" y="2206"/>
                  </a:lnTo>
                  <a:lnTo>
                    <a:pt x="14387" y="2231"/>
                  </a:lnTo>
                  <a:lnTo>
                    <a:pt x="14237" y="2281"/>
                  </a:lnTo>
                  <a:lnTo>
                    <a:pt x="14086" y="2306"/>
                  </a:lnTo>
                  <a:lnTo>
                    <a:pt x="13961" y="2331"/>
                  </a:lnTo>
                  <a:lnTo>
                    <a:pt x="13911" y="2356"/>
                  </a:lnTo>
                  <a:lnTo>
                    <a:pt x="13811" y="2356"/>
                  </a:lnTo>
                  <a:lnTo>
                    <a:pt x="13660" y="2406"/>
                  </a:lnTo>
                  <a:lnTo>
                    <a:pt x="13510" y="2432"/>
                  </a:lnTo>
                  <a:lnTo>
                    <a:pt x="13384" y="2457"/>
                  </a:lnTo>
                  <a:lnTo>
                    <a:pt x="13234" y="2482"/>
                  </a:lnTo>
                  <a:lnTo>
                    <a:pt x="13084" y="2532"/>
                  </a:lnTo>
                  <a:lnTo>
                    <a:pt x="12958" y="2557"/>
                  </a:lnTo>
                  <a:lnTo>
                    <a:pt x="12808" y="2582"/>
                  </a:lnTo>
                  <a:lnTo>
                    <a:pt x="12658" y="2632"/>
                  </a:lnTo>
                  <a:lnTo>
                    <a:pt x="12532" y="2657"/>
                  </a:lnTo>
                  <a:lnTo>
                    <a:pt x="12382" y="2707"/>
                  </a:lnTo>
                  <a:lnTo>
                    <a:pt x="12232" y="2732"/>
                  </a:lnTo>
                  <a:lnTo>
                    <a:pt x="12106" y="2782"/>
                  </a:lnTo>
                  <a:lnTo>
                    <a:pt x="11956" y="2807"/>
                  </a:lnTo>
                  <a:lnTo>
                    <a:pt x="11831" y="2858"/>
                  </a:lnTo>
                  <a:lnTo>
                    <a:pt x="11680" y="2883"/>
                  </a:lnTo>
                  <a:lnTo>
                    <a:pt x="11555" y="2933"/>
                  </a:lnTo>
                  <a:lnTo>
                    <a:pt x="11404" y="2983"/>
                  </a:lnTo>
                  <a:lnTo>
                    <a:pt x="11354" y="3008"/>
                  </a:lnTo>
                  <a:lnTo>
                    <a:pt x="11279" y="3008"/>
                  </a:lnTo>
                  <a:lnTo>
                    <a:pt x="11204" y="3033"/>
                  </a:lnTo>
                  <a:lnTo>
                    <a:pt x="11154" y="3058"/>
                  </a:lnTo>
                  <a:lnTo>
                    <a:pt x="11079" y="3083"/>
                  </a:lnTo>
                  <a:lnTo>
                    <a:pt x="11003" y="3108"/>
                  </a:lnTo>
                  <a:lnTo>
                    <a:pt x="10928" y="3133"/>
                  </a:lnTo>
                  <a:lnTo>
                    <a:pt x="10878" y="3158"/>
                  </a:lnTo>
                  <a:lnTo>
                    <a:pt x="10803" y="3183"/>
                  </a:lnTo>
                  <a:lnTo>
                    <a:pt x="10728" y="3208"/>
                  </a:lnTo>
                  <a:lnTo>
                    <a:pt x="10678" y="3234"/>
                  </a:lnTo>
                  <a:lnTo>
                    <a:pt x="10602" y="3259"/>
                  </a:lnTo>
                  <a:lnTo>
                    <a:pt x="10527" y="3284"/>
                  </a:lnTo>
                  <a:lnTo>
                    <a:pt x="10477" y="3309"/>
                  </a:lnTo>
                  <a:lnTo>
                    <a:pt x="10427" y="3334"/>
                  </a:lnTo>
                  <a:lnTo>
                    <a:pt x="10402" y="3334"/>
                  </a:lnTo>
                  <a:lnTo>
                    <a:pt x="10352" y="3359"/>
                  </a:lnTo>
                  <a:lnTo>
                    <a:pt x="10277" y="3384"/>
                  </a:lnTo>
                  <a:lnTo>
                    <a:pt x="10201" y="3409"/>
                  </a:lnTo>
                  <a:lnTo>
                    <a:pt x="10151" y="3434"/>
                  </a:lnTo>
                  <a:lnTo>
                    <a:pt x="10076" y="3459"/>
                  </a:lnTo>
                  <a:lnTo>
                    <a:pt x="10051" y="3484"/>
                  </a:lnTo>
                  <a:lnTo>
                    <a:pt x="10001" y="3484"/>
                  </a:lnTo>
                  <a:lnTo>
                    <a:pt x="9976" y="3509"/>
                  </a:lnTo>
                  <a:lnTo>
                    <a:pt x="9951" y="3534"/>
                  </a:lnTo>
                  <a:lnTo>
                    <a:pt x="9876" y="3559"/>
                  </a:lnTo>
                  <a:lnTo>
                    <a:pt x="9800" y="3584"/>
                  </a:lnTo>
                  <a:lnTo>
                    <a:pt x="9725" y="3635"/>
                  </a:lnTo>
                  <a:lnTo>
                    <a:pt x="9675" y="3660"/>
                  </a:lnTo>
                  <a:lnTo>
                    <a:pt x="9600" y="3685"/>
                  </a:lnTo>
                  <a:lnTo>
                    <a:pt x="9525" y="3735"/>
                  </a:lnTo>
                  <a:lnTo>
                    <a:pt x="9475" y="3760"/>
                  </a:lnTo>
                  <a:lnTo>
                    <a:pt x="9399" y="3810"/>
                  </a:lnTo>
                  <a:lnTo>
                    <a:pt x="9324" y="3835"/>
                  </a:lnTo>
                  <a:lnTo>
                    <a:pt x="9249" y="3885"/>
                  </a:lnTo>
                  <a:lnTo>
                    <a:pt x="9199" y="3935"/>
                  </a:lnTo>
                  <a:lnTo>
                    <a:pt x="9124" y="3960"/>
                  </a:lnTo>
                  <a:lnTo>
                    <a:pt x="9049" y="4010"/>
                  </a:lnTo>
                  <a:lnTo>
                    <a:pt x="8973" y="4061"/>
                  </a:lnTo>
                  <a:lnTo>
                    <a:pt x="8923" y="4111"/>
                  </a:lnTo>
                  <a:lnTo>
                    <a:pt x="8848" y="4161"/>
                  </a:lnTo>
                  <a:lnTo>
                    <a:pt x="8773" y="4186"/>
                  </a:lnTo>
                  <a:lnTo>
                    <a:pt x="8698" y="4236"/>
                  </a:lnTo>
                  <a:lnTo>
                    <a:pt x="8648" y="4286"/>
                  </a:lnTo>
                  <a:lnTo>
                    <a:pt x="8572" y="4336"/>
                  </a:lnTo>
                  <a:lnTo>
                    <a:pt x="8497" y="4386"/>
                  </a:lnTo>
                  <a:lnTo>
                    <a:pt x="8422" y="4437"/>
                  </a:lnTo>
                  <a:lnTo>
                    <a:pt x="8347" y="4487"/>
                  </a:lnTo>
                  <a:lnTo>
                    <a:pt x="8297" y="4537"/>
                  </a:lnTo>
                  <a:lnTo>
                    <a:pt x="8221" y="4587"/>
                  </a:lnTo>
                  <a:lnTo>
                    <a:pt x="8146" y="4662"/>
                  </a:lnTo>
                  <a:lnTo>
                    <a:pt x="7996" y="4762"/>
                  </a:lnTo>
                  <a:lnTo>
                    <a:pt x="7846" y="4863"/>
                  </a:lnTo>
                  <a:lnTo>
                    <a:pt x="7720" y="4988"/>
                  </a:lnTo>
                  <a:lnTo>
                    <a:pt x="7570" y="5088"/>
                  </a:lnTo>
                  <a:lnTo>
                    <a:pt x="7419" y="5188"/>
                  </a:lnTo>
                  <a:lnTo>
                    <a:pt x="7269" y="5314"/>
                  </a:lnTo>
                  <a:lnTo>
                    <a:pt x="7119" y="5414"/>
                  </a:lnTo>
                  <a:lnTo>
                    <a:pt x="6968" y="5539"/>
                  </a:lnTo>
                  <a:lnTo>
                    <a:pt x="6868" y="5589"/>
                  </a:lnTo>
                  <a:lnTo>
                    <a:pt x="6793" y="5640"/>
                  </a:lnTo>
                  <a:lnTo>
                    <a:pt x="6718" y="5715"/>
                  </a:lnTo>
                  <a:lnTo>
                    <a:pt x="6643" y="5765"/>
                  </a:lnTo>
                  <a:lnTo>
                    <a:pt x="6567" y="5815"/>
                  </a:lnTo>
                  <a:lnTo>
                    <a:pt x="6492" y="5865"/>
                  </a:lnTo>
                  <a:lnTo>
                    <a:pt x="6392" y="5940"/>
                  </a:lnTo>
                  <a:lnTo>
                    <a:pt x="6317" y="5990"/>
                  </a:lnTo>
                  <a:lnTo>
                    <a:pt x="6242" y="6041"/>
                  </a:lnTo>
                  <a:lnTo>
                    <a:pt x="6166" y="6091"/>
                  </a:lnTo>
                  <a:lnTo>
                    <a:pt x="6066" y="6141"/>
                  </a:lnTo>
                  <a:lnTo>
                    <a:pt x="5991" y="6191"/>
                  </a:lnTo>
                  <a:lnTo>
                    <a:pt x="5916" y="6241"/>
                  </a:lnTo>
                  <a:lnTo>
                    <a:pt x="5815" y="6316"/>
                  </a:lnTo>
                  <a:lnTo>
                    <a:pt x="5740" y="6366"/>
                  </a:lnTo>
                  <a:lnTo>
                    <a:pt x="5640" y="6416"/>
                  </a:lnTo>
                  <a:lnTo>
                    <a:pt x="5565" y="6467"/>
                  </a:lnTo>
                  <a:lnTo>
                    <a:pt x="5465" y="6517"/>
                  </a:lnTo>
                  <a:lnTo>
                    <a:pt x="5389" y="6567"/>
                  </a:lnTo>
                  <a:lnTo>
                    <a:pt x="5289" y="6617"/>
                  </a:lnTo>
                  <a:lnTo>
                    <a:pt x="5189" y="6667"/>
                  </a:lnTo>
                  <a:lnTo>
                    <a:pt x="5064" y="6717"/>
                  </a:lnTo>
                  <a:lnTo>
                    <a:pt x="4963" y="6792"/>
                  </a:lnTo>
                  <a:lnTo>
                    <a:pt x="4838" y="6843"/>
                  </a:lnTo>
                  <a:lnTo>
                    <a:pt x="4738" y="6893"/>
                  </a:lnTo>
                  <a:lnTo>
                    <a:pt x="4612" y="6943"/>
                  </a:lnTo>
                  <a:lnTo>
                    <a:pt x="4512" y="7018"/>
                  </a:lnTo>
                  <a:lnTo>
                    <a:pt x="4387" y="7068"/>
                  </a:lnTo>
                  <a:lnTo>
                    <a:pt x="4262" y="7118"/>
                  </a:lnTo>
                  <a:lnTo>
                    <a:pt x="4161" y="7168"/>
                  </a:lnTo>
                  <a:lnTo>
                    <a:pt x="4061" y="7218"/>
                  </a:lnTo>
                  <a:lnTo>
                    <a:pt x="3936" y="7294"/>
                  </a:lnTo>
                  <a:lnTo>
                    <a:pt x="3836" y="7344"/>
                  </a:lnTo>
                  <a:lnTo>
                    <a:pt x="3710" y="7394"/>
                  </a:lnTo>
                  <a:lnTo>
                    <a:pt x="3610" y="7444"/>
                  </a:lnTo>
                  <a:lnTo>
                    <a:pt x="3485" y="7494"/>
                  </a:lnTo>
                  <a:lnTo>
                    <a:pt x="3384" y="7544"/>
                  </a:lnTo>
                  <a:lnTo>
                    <a:pt x="3259" y="7594"/>
                  </a:lnTo>
                  <a:lnTo>
                    <a:pt x="3159" y="7645"/>
                  </a:lnTo>
                  <a:lnTo>
                    <a:pt x="3034" y="7695"/>
                  </a:lnTo>
                  <a:lnTo>
                    <a:pt x="2933" y="7720"/>
                  </a:lnTo>
                  <a:lnTo>
                    <a:pt x="2933" y="7745"/>
                  </a:lnTo>
                  <a:lnTo>
                    <a:pt x="2808" y="7795"/>
                  </a:lnTo>
                  <a:lnTo>
                    <a:pt x="2708" y="7820"/>
                  </a:lnTo>
                  <a:lnTo>
                    <a:pt x="2582" y="7870"/>
                  </a:lnTo>
                  <a:lnTo>
                    <a:pt x="2482" y="7920"/>
                  </a:lnTo>
                  <a:lnTo>
                    <a:pt x="2357" y="7970"/>
                  </a:lnTo>
                  <a:lnTo>
                    <a:pt x="2257" y="8021"/>
                  </a:lnTo>
                  <a:lnTo>
                    <a:pt x="2131" y="8046"/>
                  </a:lnTo>
                  <a:lnTo>
                    <a:pt x="2031" y="8096"/>
                  </a:lnTo>
                  <a:lnTo>
                    <a:pt x="1906" y="8146"/>
                  </a:lnTo>
                  <a:lnTo>
                    <a:pt x="1805" y="8196"/>
                  </a:lnTo>
                  <a:lnTo>
                    <a:pt x="1680" y="8221"/>
                  </a:lnTo>
                  <a:lnTo>
                    <a:pt x="1580" y="8271"/>
                  </a:lnTo>
                  <a:lnTo>
                    <a:pt x="1455" y="8321"/>
                  </a:lnTo>
                  <a:lnTo>
                    <a:pt x="1354" y="8346"/>
                  </a:lnTo>
                  <a:lnTo>
                    <a:pt x="1229" y="8396"/>
                  </a:lnTo>
                  <a:lnTo>
                    <a:pt x="1104" y="8422"/>
                  </a:lnTo>
                  <a:lnTo>
                    <a:pt x="1003" y="8472"/>
                  </a:lnTo>
                  <a:lnTo>
                    <a:pt x="878" y="8522"/>
                  </a:lnTo>
                  <a:lnTo>
                    <a:pt x="778" y="8547"/>
                  </a:lnTo>
                  <a:lnTo>
                    <a:pt x="653" y="8597"/>
                  </a:lnTo>
                  <a:lnTo>
                    <a:pt x="552" y="8622"/>
                  </a:lnTo>
                  <a:lnTo>
                    <a:pt x="427" y="8672"/>
                  </a:lnTo>
                  <a:lnTo>
                    <a:pt x="302" y="8697"/>
                  </a:lnTo>
                  <a:lnTo>
                    <a:pt x="201" y="8747"/>
                  </a:lnTo>
                  <a:lnTo>
                    <a:pt x="76" y="8772"/>
                  </a:lnTo>
                  <a:lnTo>
                    <a:pt x="1" y="8797"/>
                  </a:lnTo>
                  <a:lnTo>
                    <a:pt x="26" y="8797"/>
                  </a:lnTo>
                  <a:lnTo>
                    <a:pt x="101" y="8823"/>
                  </a:lnTo>
                  <a:lnTo>
                    <a:pt x="226" y="8848"/>
                  </a:lnTo>
                  <a:lnTo>
                    <a:pt x="352" y="8873"/>
                  </a:lnTo>
                  <a:lnTo>
                    <a:pt x="477" y="8923"/>
                  </a:lnTo>
                  <a:lnTo>
                    <a:pt x="602" y="8948"/>
                  </a:lnTo>
                  <a:lnTo>
                    <a:pt x="728" y="8973"/>
                  </a:lnTo>
                  <a:lnTo>
                    <a:pt x="853" y="8998"/>
                  </a:lnTo>
                  <a:lnTo>
                    <a:pt x="978" y="9023"/>
                  </a:lnTo>
                  <a:lnTo>
                    <a:pt x="1104" y="9048"/>
                  </a:lnTo>
                  <a:lnTo>
                    <a:pt x="1229" y="9073"/>
                  </a:lnTo>
                  <a:lnTo>
                    <a:pt x="1379" y="9098"/>
                  </a:lnTo>
                  <a:lnTo>
                    <a:pt x="1505" y="9123"/>
                  </a:lnTo>
                  <a:lnTo>
                    <a:pt x="1630" y="9148"/>
                  </a:lnTo>
                  <a:lnTo>
                    <a:pt x="1755" y="9173"/>
                  </a:lnTo>
                  <a:lnTo>
                    <a:pt x="1881" y="9198"/>
                  </a:lnTo>
                  <a:lnTo>
                    <a:pt x="2006" y="9224"/>
                  </a:lnTo>
                  <a:lnTo>
                    <a:pt x="2156" y="9249"/>
                  </a:lnTo>
                  <a:lnTo>
                    <a:pt x="2282" y="9274"/>
                  </a:lnTo>
                  <a:lnTo>
                    <a:pt x="2407" y="9299"/>
                  </a:lnTo>
                  <a:lnTo>
                    <a:pt x="2457" y="9299"/>
                  </a:lnTo>
                  <a:lnTo>
                    <a:pt x="2532" y="9324"/>
                  </a:lnTo>
                  <a:lnTo>
                    <a:pt x="2683" y="9349"/>
                  </a:lnTo>
                  <a:lnTo>
                    <a:pt x="2808" y="9374"/>
                  </a:lnTo>
                  <a:lnTo>
                    <a:pt x="2933" y="9399"/>
                  </a:lnTo>
                  <a:lnTo>
                    <a:pt x="3059" y="9399"/>
                  </a:lnTo>
                  <a:lnTo>
                    <a:pt x="3209" y="9424"/>
                  </a:lnTo>
                  <a:lnTo>
                    <a:pt x="3334" y="9449"/>
                  </a:lnTo>
                  <a:lnTo>
                    <a:pt x="3460" y="9474"/>
                  </a:lnTo>
                  <a:lnTo>
                    <a:pt x="3610" y="9499"/>
                  </a:lnTo>
                  <a:lnTo>
                    <a:pt x="3735" y="9499"/>
                  </a:lnTo>
                  <a:lnTo>
                    <a:pt x="3861" y="9524"/>
                  </a:lnTo>
                  <a:lnTo>
                    <a:pt x="4011" y="9549"/>
                  </a:lnTo>
                  <a:lnTo>
                    <a:pt x="4136" y="9574"/>
                  </a:lnTo>
                  <a:lnTo>
                    <a:pt x="4262" y="9574"/>
                  </a:lnTo>
                  <a:lnTo>
                    <a:pt x="4387" y="9599"/>
                  </a:lnTo>
                  <a:lnTo>
                    <a:pt x="4537" y="9599"/>
                  </a:lnTo>
                  <a:lnTo>
                    <a:pt x="4663" y="9625"/>
                  </a:lnTo>
                  <a:lnTo>
                    <a:pt x="4788" y="9650"/>
                  </a:lnTo>
                  <a:lnTo>
                    <a:pt x="4938" y="9650"/>
                  </a:lnTo>
                  <a:lnTo>
                    <a:pt x="5064" y="9675"/>
                  </a:lnTo>
                  <a:lnTo>
                    <a:pt x="5189" y="9675"/>
                  </a:lnTo>
                  <a:lnTo>
                    <a:pt x="5339" y="9700"/>
                  </a:lnTo>
                  <a:lnTo>
                    <a:pt x="5590" y="9700"/>
                  </a:lnTo>
                  <a:lnTo>
                    <a:pt x="5740" y="9725"/>
                  </a:lnTo>
                  <a:lnTo>
                    <a:pt x="5866" y="9725"/>
                  </a:lnTo>
                  <a:lnTo>
                    <a:pt x="5991" y="9750"/>
                  </a:lnTo>
                  <a:lnTo>
                    <a:pt x="6116" y="9725"/>
                  </a:lnTo>
                  <a:lnTo>
                    <a:pt x="6242" y="9700"/>
                  </a:lnTo>
                  <a:lnTo>
                    <a:pt x="6367" y="9700"/>
                  </a:lnTo>
                  <a:lnTo>
                    <a:pt x="6467" y="9675"/>
                  </a:lnTo>
                  <a:lnTo>
                    <a:pt x="6592" y="9650"/>
                  </a:lnTo>
                  <a:lnTo>
                    <a:pt x="6718" y="9650"/>
                  </a:lnTo>
                  <a:lnTo>
                    <a:pt x="6843" y="9625"/>
                  </a:lnTo>
                  <a:lnTo>
                    <a:pt x="6968" y="9599"/>
                  </a:lnTo>
                  <a:lnTo>
                    <a:pt x="7094" y="9574"/>
                  </a:lnTo>
                  <a:lnTo>
                    <a:pt x="7169" y="9574"/>
                  </a:lnTo>
                  <a:lnTo>
                    <a:pt x="7219" y="9549"/>
                  </a:lnTo>
                  <a:lnTo>
                    <a:pt x="7344" y="9549"/>
                  </a:lnTo>
                  <a:lnTo>
                    <a:pt x="7445" y="9524"/>
                  </a:lnTo>
                  <a:lnTo>
                    <a:pt x="7570" y="9499"/>
                  </a:lnTo>
                  <a:lnTo>
                    <a:pt x="7695" y="9474"/>
                  </a:lnTo>
                  <a:lnTo>
                    <a:pt x="7820" y="9449"/>
                  </a:lnTo>
                  <a:lnTo>
                    <a:pt x="7946" y="9424"/>
                  </a:lnTo>
                  <a:lnTo>
                    <a:pt x="8046" y="9399"/>
                  </a:lnTo>
                  <a:lnTo>
                    <a:pt x="8171" y="9374"/>
                  </a:lnTo>
                  <a:lnTo>
                    <a:pt x="8297" y="9349"/>
                  </a:lnTo>
                  <a:lnTo>
                    <a:pt x="8422" y="9324"/>
                  </a:lnTo>
                  <a:lnTo>
                    <a:pt x="8497" y="9299"/>
                  </a:lnTo>
                  <a:lnTo>
                    <a:pt x="8522" y="9299"/>
                  </a:lnTo>
                  <a:lnTo>
                    <a:pt x="8648" y="9274"/>
                  </a:lnTo>
                  <a:lnTo>
                    <a:pt x="8773" y="9249"/>
                  </a:lnTo>
                  <a:lnTo>
                    <a:pt x="8873" y="9224"/>
                  </a:lnTo>
                  <a:lnTo>
                    <a:pt x="8998" y="9198"/>
                  </a:lnTo>
                  <a:lnTo>
                    <a:pt x="9124" y="9173"/>
                  </a:lnTo>
                  <a:lnTo>
                    <a:pt x="9224" y="9148"/>
                  </a:lnTo>
                  <a:lnTo>
                    <a:pt x="9349" y="9123"/>
                  </a:lnTo>
                  <a:lnTo>
                    <a:pt x="9475" y="9098"/>
                  </a:lnTo>
                  <a:lnTo>
                    <a:pt x="9575" y="9073"/>
                  </a:lnTo>
                  <a:lnTo>
                    <a:pt x="9700" y="9048"/>
                  </a:lnTo>
                  <a:lnTo>
                    <a:pt x="9826" y="8998"/>
                  </a:lnTo>
                  <a:lnTo>
                    <a:pt x="9926" y="8973"/>
                  </a:lnTo>
                  <a:lnTo>
                    <a:pt x="10051" y="8948"/>
                  </a:lnTo>
                  <a:lnTo>
                    <a:pt x="10151" y="8898"/>
                  </a:lnTo>
                  <a:lnTo>
                    <a:pt x="10227" y="8873"/>
                  </a:lnTo>
                  <a:lnTo>
                    <a:pt x="10126" y="8873"/>
                  </a:lnTo>
                  <a:lnTo>
                    <a:pt x="10076" y="8898"/>
                  </a:lnTo>
                  <a:lnTo>
                    <a:pt x="9976" y="8898"/>
                  </a:lnTo>
                  <a:lnTo>
                    <a:pt x="9926" y="8923"/>
                  </a:lnTo>
                  <a:lnTo>
                    <a:pt x="9800" y="8923"/>
                  </a:lnTo>
                  <a:lnTo>
                    <a:pt x="9750" y="8948"/>
                  </a:lnTo>
                  <a:lnTo>
                    <a:pt x="9399" y="8948"/>
                  </a:lnTo>
                  <a:lnTo>
                    <a:pt x="9374" y="8973"/>
                  </a:lnTo>
                  <a:lnTo>
                    <a:pt x="9124" y="8973"/>
                  </a:lnTo>
                  <a:lnTo>
                    <a:pt x="9074" y="8948"/>
                  </a:lnTo>
                  <a:lnTo>
                    <a:pt x="8723" y="8948"/>
                  </a:lnTo>
                  <a:lnTo>
                    <a:pt x="8698" y="8923"/>
                  </a:lnTo>
                  <a:lnTo>
                    <a:pt x="8297" y="8923"/>
                  </a:lnTo>
                  <a:lnTo>
                    <a:pt x="8272" y="8898"/>
                  </a:lnTo>
                  <a:lnTo>
                    <a:pt x="8146" y="8898"/>
                  </a:lnTo>
                  <a:lnTo>
                    <a:pt x="8096" y="8873"/>
                  </a:lnTo>
                  <a:lnTo>
                    <a:pt x="8046" y="8873"/>
                  </a:lnTo>
                  <a:lnTo>
                    <a:pt x="7996" y="8848"/>
                  </a:lnTo>
                  <a:lnTo>
                    <a:pt x="7946" y="8848"/>
                  </a:lnTo>
                  <a:lnTo>
                    <a:pt x="7896" y="8823"/>
                  </a:lnTo>
                  <a:lnTo>
                    <a:pt x="7846" y="8823"/>
                  </a:lnTo>
                  <a:lnTo>
                    <a:pt x="7795" y="8797"/>
                  </a:lnTo>
                  <a:lnTo>
                    <a:pt x="7770" y="8797"/>
                  </a:lnTo>
                  <a:lnTo>
                    <a:pt x="7745" y="8772"/>
                  </a:lnTo>
                  <a:lnTo>
                    <a:pt x="7695" y="8772"/>
                  </a:lnTo>
                  <a:lnTo>
                    <a:pt x="7670" y="8747"/>
                  </a:lnTo>
                  <a:lnTo>
                    <a:pt x="7645" y="8722"/>
                  </a:lnTo>
                  <a:lnTo>
                    <a:pt x="7620" y="8722"/>
                  </a:lnTo>
                  <a:lnTo>
                    <a:pt x="7595" y="8697"/>
                  </a:lnTo>
                  <a:lnTo>
                    <a:pt x="7545" y="8672"/>
                  </a:lnTo>
                  <a:lnTo>
                    <a:pt x="7520" y="8672"/>
                  </a:lnTo>
                  <a:lnTo>
                    <a:pt x="7495" y="8647"/>
                  </a:lnTo>
                  <a:lnTo>
                    <a:pt x="7470" y="8622"/>
                  </a:lnTo>
                  <a:lnTo>
                    <a:pt x="7445" y="8597"/>
                  </a:lnTo>
                  <a:lnTo>
                    <a:pt x="7419" y="8572"/>
                  </a:lnTo>
                  <a:lnTo>
                    <a:pt x="7394" y="8547"/>
                  </a:lnTo>
                  <a:lnTo>
                    <a:pt x="7369" y="8522"/>
                  </a:lnTo>
                  <a:lnTo>
                    <a:pt x="7344" y="8497"/>
                  </a:lnTo>
                  <a:lnTo>
                    <a:pt x="7344" y="8472"/>
                  </a:lnTo>
                  <a:lnTo>
                    <a:pt x="7319" y="8447"/>
                  </a:lnTo>
                  <a:lnTo>
                    <a:pt x="7294" y="8422"/>
                  </a:lnTo>
                  <a:lnTo>
                    <a:pt x="7294" y="8396"/>
                  </a:lnTo>
                  <a:lnTo>
                    <a:pt x="7294" y="8371"/>
                  </a:lnTo>
                  <a:lnTo>
                    <a:pt x="7269" y="8346"/>
                  </a:lnTo>
                  <a:lnTo>
                    <a:pt x="7269" y="8321"/>
                  </a:lnTo>
                  <a:lnTo>
                    <a:pt x="7269" y="8296"/>
                  </a:lnTo>
                  <a:lnTo>
                    <a:pt x="7244" y="8271"/>
                  </a:lnTo>
                  <a:lnTo>
                    <a:pt x="7244" y="8246"/>
                  </a:lnTo>
                  <a:lnTo>
                    <a:pt x="7244" y="8221"/>
                  </a:lnTo>
                  <a:lnTo>
                    <a:pt x="7244" y="8196"/>
                  </a:lnTo>
                  <a:lnTo>
                    <a:pt x="7219" y="8146"/>
                  </a:lnTo>
                  <a:lnTo>
                    <a:pt x="7219" y="8121"/>
                  </a:lnTo>
                  <a:lnTo>
                    <a:pt x="7219" y="8071"/>
                  </a:lnTo>
                  <a:lnTo>
                    <a:pt x="7219" y="8046"/>
                  </a:lnTo>
                  <a:lnTo>
                    <a:pt x="7219" y="7995"/>
                  </a:lnTo>
                  <a:lnTo>
                    <a:pt x="7219" y="7970"/>
                  </a:lnTo>
                  <a:lnTo>
                    <a:pt x="7219" y="7920"/>
                  </a:lnTo>
                  <a:lnTo>
                    <a:pt x="7244" y="7895"/>
                  </a:lnTo>
                  <a:lnTo>
                    <a:pt x="7244" y="7845"/>
                  </a:lnTo>
                  <a:lnTo>
                    <a:pt x="7244" y="7820"/>
                  </a:lnTo>
                  <a:lnTo>
                    <a:pt x="7244" y="7795"/>
                  </a:lnTo>
                  <a:lnTo>
                    <a:pt x="7244" y="7745"/>
                  </a:lnTo>
                  <a:lnTo>
                    <a:pt x="7269" y="7720"/>
                  </a:lnTo>
                  <a:lnTo>
                    <a:pt x="7269" y="7670"/>
                  </a:lnTo>
                  <a:lnTo>
                    <a:pt x="7269" y="7645"/>
                  </a:lnTo>
                  <a:lnTo>
                    <a:pt x="7294" y="7594"/>
                  </a:lnTo>
                  <a:lnTo>
                    <a:pt x="7294" y="7569"/>
                  </a:lnTo>
                  <a:lnTo>
                    <a:pt x="7319" y="7544"/>
                  </a:lnTo>
                  <a:lnTo>
                    <a:pt x="7319" y="7494"/>
                  </a:lnTo>
                  <a:lnTo>
                    <a:pt x="7319" y="7469"/>
                  </a:lnTo>
                  <a:lnTo>
                    <a:pt x="7319" y="7419"/>
                  </a:lnTo>
                  <a:lnTo>
                    <a:pt x="7319" y="7394"/>
                  </a:lnTo>
                  <a:lnTo>
                    <a:pt x="7319" y="7344"/>
                  </a:lnTo>
                  <a:lnTo>
                    <a:pt x="7319" y="7319"/>
                  </a:lnTo>
                  <a:lnTo>
                    <a:pt x="7319" y="7269"/>
                  </a:lnTo>
                  <a:lnTo>
                    <a:pt x="7319" y="7218"/>
                  </a:lnTo>
                  <a:lnTo>
                    <a:pt x="7344" y="7193"/>
                  </a:lnTo>
                  <a:lnTo>
                    <a:pt x="7344" y="7143"/>
                  </a:lnTo>
                  <a:lnTo>
                    <a:pt x="7344" y="7118"/>
                  </a:lnTo>
                  <a:lnTo>
                    <a:pt x="7344" y="7068"/>
                  </a:lnTo>
                  <a:lnTo>
                    <a:pt x="7369" y="7043"/>
                  </a:lnTo>
                  <a:lnTo>
                    <a:pt x="7369" y="6993"/>
                  </a:lnTo>
                  <a:lnTo>
                    <a:pt x="7369" y="6968"/>
                  </a:lnTo>
                  <a:lnTo>
                    <a:pt x="7394" y="6918"/>
                  </a:lnTo>
                  <a:lnTo>
                    <a:pt x="7394" y="6893"/>
                  </a:lnTo>
                  <a:lnTo>
                    <a:pt x="7419" y="6868"/>
                  </a:lnTo>
                  <a:lnTo>
                    <a:pt x="7445" y="6817"/>
                  </a:lnTo>
                  <a:lnTo>
                    <a:pt x="7445" y="6792"/>
                  </a:lnTo>
                  <a:lnTo>
                    <a:pt x="7470" y="6742"/>
                  </a:lnTo>
                  <a:lnTo>
                    <a:pt x="7495" y="6717"/>
                  </a:lnTo>
                  <a:lnTo>
                    <a:pt x="7495" y="6692"/>
                  </a:lnTo>
                  <a:lnTo>
                    <a:pt x="7520" y="6667"/>
                  </a:lnTo>
                  <a:lnTo>
                    <a:pt x="7545" y="6617"/>
                  </a:lnTo>
                  <a:lnTo>
                    <a:pt x="7545" y="6592"/>
                  </a:lnTo>
                  <a:lnTo>
                    <a:pt x="7570" y="6567"/>
                  </a:lnTo>
                  <a:lnTo>
                    <a:pt x="7595" y="6542"/>
                  </a:lnTo>
                  <a:lnTo>
                    <a:pt x="7620" y="6517"/>
                  </a:lnTo>
                  <a:lnTo>
                    <a:pt x="7645" y="6492"/>
                  </a:lnTo>
                  <a:lnTo>
                    <a:pt x="7670" y="6467"/>
                  </a:lnTo>
                  <a:lnTo>
                    <a:pt x="7670" y="6442"/>
                  </a:lnTo>
                  <a:lnTo>
                    <a:pt x="7695" y="6416"/>
                  </a:lnTo>
                  <a:lnTo>
                    <a:pt x="7720" y="6391"/>
                  </a:lnTo>
                  <a:lnTo>
                    <a:pt x="7745" y="6341"/>
                  </a:lnTo>
                  <a:lnTo>
                    <a:pt x="7770" y="6341"/>
                  </a:lnTo>
                  <a:lnTo>
                    <a:pt x="7795" y="6316"/>
                  </a:lnTo>
                  <a:lnTo>
                    <a:pt x="7820" y="6291"/>
                  </a:lnTo>
                  <a:lnTo>
                    <a:pt x="7846" y="6266"/>
                  </a:lnTo>
                  <a:lnTo>
                    <a:pt x="7871" y="6241"/>
                  </a:lnTo>
                  <a:lnTo>
                    <a:pt x="7896" y="6216"/>
                  </a:lnTo>
                  <a:lnTo>
                    <a:pt x="7946" y="6166"/>
                  </a:lnTo>
                  <a:lnTo>
                    <a:pt x="7996" y="6116"/>
                  </a:lnTo>
                  <a:lnTo>
                    <a:pt x="8046" y="6091"/>
                  </a:lnTo>
                  <a:lnTo>
                    <a:pt x="8096" y="6041"/>
                  </a:lnTo>
                  <a:lnTo>
                    <a:pt x="8146" y="5990"/>
                  </a:lnTo>
                  <a:lnTo>
                    <a:pt x="8196" y="5965"/>
                  </a:lnTo>
                  <a:lnTo>
                    <a:pt x="8247" y="5915"/>
                  </a:lnTo>
                  <a:lnTo>
                    <a:pt x="8347" y="5840"/>
                  </a:lnTo>
                  <a:lnTo>
                    <a:pt x="8422" y="5790"/>
                  </a:lnTo>
                  <a:lnTo>
                    <a:pt x="8472" y="5740"/>
                  </a:lnTo>
                  <a:lnTo>
                    <a:pt x="8547" y="5690"/>
                  </a:lnTo>
                  <a:lnTo>
                    <a:pt x="8597" y="5665"/>
                  </a:lnTo>
                  <a:lnTo>
                    <a:pt x="8648" y="5614"/>
                  </a:lnTo>
                  <a:lnTo>
                    <a:pt x="8723" y="5564"/>
                  </a:lnTo>
                  <a:lnTo>
                    <a:pt x="8773" y="5539"/>
                  </a:lnTo>
                  <a:lnTo>
                    <a:pt x="8848" y="5489"/>
                  </a:lnTo>
                  <a:lnTo>
                    <a:pt x="8898" y="5439"/>
                  </a:lnTo>
                  <a:lnTo>
                    <a:pt x="8973" y="5414"/>
                  </a:lnTo>
                  <a:lnTo>
                    <a:pt x="8973" y="5389"/>
                  </a:lnTo>
                  <a:lnTo>
                    <a:pt x="9024" y="5364"/>
                  </a:lnTo>
                  <a:lnTo>
                    <a:pt x="9099" y="5314"/>
                  </a:lnTo>
                  <a:lnTo>
                    <a:pt x="9149" y="5289"/>
                  </a:lnTo>
                  <a:lnTo>
                    <a:pt x="9224" y="5239"/>
                  </a:lnTo>
                  <a:lnTo>
                    <a:pt x="9274" y="5213"/>
                  </a:lnTo>
                  <a:lnTo>
                    <a:pt x="9349" y="5163"/>
                  </a:lnTo>
                  <a:lnTo>
                    <a:pt x="9399" y="5138"/>
                  </a:lnTo>
                  <a:lnTo>
                    <a:pt x="9475" y="5088"/>
                  </a:lnTo>
                  <a:lnTo>
                    <a:pt x="9525" y="5063"/>
                  </a:lnTo>
                  <a:lnTo>
                    <a:pt x="9600" y="5013"/>
                  </a:lnTo>
                  <a:lnTo>
                    <a:pt x="9650" y="4988"/>
                  </a:lnTo>
                  <a:lnTo>
                    <a:pt x="9725" y="4963"/>
                  </a:lnTo>
                  <a:lnTo>
                    <a:pt x="9800" y="4913"/>
                  </a:lnTo>
                  <a:lnTo>
                    <a:pt x="9851" y="4888"/>
                  </a:lnTo>
                  <a:lnTo>
                    <a:pt x="9926" y="4863"/>
                  </a:lnTo>
                  <a:lnTo>
                    <a:pt x="9976" y="4812"/>
                  </a:lnTo>
                  <a:lnTo>
                    <a:pt x="10051" y="4787"/>
                  </a:lnTo>
                  <a:lnTo>
                    <a:pt x="10076" y="4787"/>
                  </a:lnTo>
                  <a:lnTo>
                    <a:pt x="10126" y="4762"/>
                  </a:lnTo>
                  <a:lnTo>
                    <a:pt x="10176" y="4737"/>
                  </a:lnTo>
                  <a:lnTo>
                    <a:pt x="10252" y="4687"/>
                  </a:lnTo>
                  <a:lnTo>
                    <a:pt x="10327" y="4662"/>
                  </a:lnTo>
                  <a:lnTo>
                    <a:pt x="10377" y="4637"/>
                  </a:lnTo>
                  <a:lnTo>
                    <a:pt x="10452" y="4612"/>
                  </a:lnTo>
                  <a:lnTo>
                    <a:pt x="10527" y="4587"/>
                  </a:lnTo>
                  <a:lnTo>
                    <a:pt x="10602" y="4562"/>
                  </a:lnTo>
                  <a:lnTo>
                    <a:pt x="10653" y="4537"/>
                  </a:lnTo>
                  <a:lnTo>
                    <a:pt x="10728" y="4512"/>
                  </a:lnTo>
                  <a:lnTo>
                    <a:pt x="10803" y="4487"/>
                  </a:lnTo>
                  <a:lnTo>
                    <a:pt x="10853" y="4462"/>
                  </a:lnTo>
                  <a:lnTo>
                    <a:pt x="10928" y="4437"/>
                  </a:lnTo>
                  <a:lnTo>
                    <a:pt x="11003" y="4386"/>
                  </a:lnTo>
                  <a:lnTo>
                    <a:pt x="11079" y="4361"/>
                  </a:lnTo>
                  <a:lnTo>
                    <a:pt x="11129" y="4336"/>
                  </a:lnTo>
                  <a:lnTo>
                    <a:pt x="11204" y="4311"/>
                  </a:lnTo>
                  <a:lnTo>
                    <a:pt x="11279" y="4286"/>
                  </a:lnTo>
                  <a:lnTo>
                    <a:pt x="11354" y="4261"/>
                  </a:lnTo>
                  <a:lnTo>
                    <a:pt x="11404" y="4261"/>
                  </a:lnTo>
                  <a:lnTo>
                    <a:pt x="11480" y="4236"/>
                  </a:lnTo>
                  <a:lnTo>
                    <a:pt x="11555" y="4211"/>
                  </a:lnTo>
                  <a:lnTo>
                    <a:pt x="11580" y="4211"/>
                  </a:lnTo>
                  <a:lnTo>
                    <a:pt x="11630" y="4186"/>
                  </a:lnTo>
                  <a:lnTo>
                    <a:pt x="11705" y="4161"/>
                  </a:lnTo>
                  <a:lnTo>
                    <a:pt x="11780" y="4136"/>
                  </a:lnTo>
                  <a:lnTo>
                    <a:pt x="11856" y="4136"/>
                  </a:lnTo>
                  <a:lnTo>
                    <a:pt x="11931" y="4111"/>
                  </a:lnTo>
                  <a:lnTo>
                    <a:pt x="11981" y="4086"/>
                  </a:lnTo>
                  <a:lnTo>
                    <a:pt x="12056" y="4086"/>
                  </a:lnTo>
                  <a:lnTo>
                    <a:pt x="12131" y="4061"/>
                  </a:lnTo>
                  <a:lnTo>
                    <a:pt x="12206" y="4036"/>
                  </a:lnTo>
                  <a:lnTo>
                    <a:pt x="12282" y="4036"/>
                  </a:lnTo>
                  <a:lnTo>
                    <a:pt x="12357" y="4010"/>
                  </a:lnTo>
                  <a:lnTo>
                    <a:pt x="12507" y="4010"/>
                  </a:lnTo>
                  <a:lnTo>
                    <a:pt x="12607" y="3985"/>
                  </a:lnTo>
                  <a:lnTo>
                    <a:pt x="13109" y="3985"/>
                  </a:lnTo>
                  <a:lnTo>
                    <a:pt x="13159" y="4010"/>
                  </a:lnTo>
                  <a:lnTo>
                    <a:pt x="13259" y="4010"/>
                  </a:lnTo>
                  <a:lnTo>
                    <a:pt x="13284" y="4036"/>
                  </a:lnTo>
                  <a:lnTo>
                    <a:pt x="13384" y="4036"/>
                  </a:lnTo>
                  <a:lnTo>
                    <a:pt x="13435" y="4061"/>
                  </a:lnTo>
                  <a:lnTo>
                    <a:pt x="13535" y="4061"/>
                  </a:lnTo>
                  <a:lnTo>
                    <a:pt x="13585" y="4086"/>
                  </a:lnTo>
                  <a:lnTo>
                    <a:pt x="13635" y="4086"/>
                  </a:lnTo>
                  <a:lnTo>
                    <a:pt x="13685" y="4111"/>
                  </a:lnTo>
                  <a:lnTo>
                    <a:pt x="13735" y="4111"/>
                  </a:lnTo>
                  <a:lnTo>
                    <a:pt x="13785" y="4136"/>
                  </a:lnTo>
                  <a:lnTo>
                    <a:pt x="13836" y="4161"/>
                  </a:lnTo>
                  <a:lnTo>
                    <a:pt x="13886" y="4161"/>
                  </a:lnTo>
                  <a:lnTo>
                    <a:pt x="13936" y="4186"/>
                  </a:lnTo>
                  <a:lnTo>
                    <a:pt x="13986" y="4211"/>
                  </a:lnTo>
                  <a:lnTo>
                    <a:pt x="14036" y="4211"/>
                  </a:lnTo>
                  <a:lnTo>
                    <a:pt x="14086" y="4236"/>
                  </a:lnTo>
                  <a:lnTo>
                    <a:pt x="14136" y="4261"/>
                  </a:lnTo>
                  <a:lnTo>
                    <a:pt x="14161" y="4286"/>
                  </a:lnTo>
                  <a:lnTo>
                    <a:pt x="14212" y="4286"/>
                  </a:lnTo>
                  <a:lnTo>
                    <a:pt x="14262" y="4311"/>
                  </a:lnTo>
                  <a:lnTo>
                    <a:pt x="14312" y="4336"/>
                  </a:lnTo>
                  <a:lnTo>
                    <a:pt x="14362" y="4361"/>
                  </a:lnTo>
                  <a:lnTo>
                    <a:pt x="14412" y="4386"/>
                  </a:lnTo>
                  <a:lnTo>
                    <a:pt x="14462" y="4411"/>
                  </a:lnTo>
                  <a:lnTo>
                    <a:pt x="14512" y="4437"/>
                  </a:lnTo>
                  <a:lnTo>
                    <a:pt x="14562" y="4462"/>
                  </a:lnTo>
                  <a:lnTo>
                    <a:pt x="14613" y="4512"/>
                  </a:lnTo>
                  <a:lnTo>
                    <a:pt x="14638" y="4537"/>
                  </a:lnTo>
                  <a:lnTo>
                    <a:pt x="14688" y="4562"/>
                  </a:lnTo>
                  <a:lnTo>
                    <a:pt x="14738" y="4587"/>
                  </a:lnTo>
                  <a:lnTo>
                    <a:pt x="14788" y="4637"/>
                  </a:lnTo>
                  <a:lnTo>
                    <a:pt x="14813" y="4662"/>
                  </a:lnTo>
                  <a:lnTo>
                    <a:pt x="14863" y="4687"/>
                  </a:lnTo>
                  <a:lnTo>
                    <a:pt x="14888" y="4712"/>
                  </a:lnTo>
                  <a:lnTo>
                    <a:pt x="14913" y="4737"/>
                  </a:lnTo>
                  <a:lnTo>
                    <a:pt x="14913" y="4762"/>
                  </a:lnTo>
                  <a:lnTo>
                    <a:pt x="14938" y="4762"/>
                  </a:lnTo>
                  <a:lnTo>
                    <a:pt x="14963" y="4787"/>
                  </a:lnTo>
                  <a:lnTo>
                    <a:pt x="14988" y="4812"/>
                  </a:lnTo>
                  <a:lnTo>
                    <a:pt x="15014" y="4838"/>
                  </a:lnTo>
                  <a:lnTo>
                    <a:pt x="15014" y="4863"/>
                  </a:lnTo>
                  <a:lnTo>
                    <a:pt x="15039" y="4888"/>
                  </a:lnTo>
                  <a:lnTo>
                    <a:pt x="15064" y="4913"/>
                  </a:lnTo>
                  <a:lnTo>
                    <a:pt x="15064" y="4938"/>
                  </a:lnTo>
                  <a:lnTo>
                    <a:pt x="15089" y="4963"/>
                  </a:lnTo>
                  <a:lnTo>
                    <a:pt x="15114" y="4963"/>
                  </a:lnTo>
                  <a:lnTo>
                    <a:pt x="15114" y="4988"/>
                  </a:lnTo>
                  <a:lnTo>
                    <a:pt x="15139" y="5013"/>
                  </a:lnTo>
                  <a:lnTo>
                    <a:pt x="15164" y="5063"/>
                  </a:lnTo>
                  <a:lnTo>
                    <a:pt x="15164" y="5088"/>
                  </a:lnTo>
                  <a:lnTo>
                    <a:pt x="15189" y="5113"/>
                  </a:lnTo>
                  <a:lnTo>
                    <a:pt x="15189" y="5138"/>
                  </a:lnTo>
                  <a:lnTo>
                    <a:pt x="15214" y="5163"/>
                  </a:lnTo>
                  <a:lnTo>
                    <a:pt x="15214" y="5188"/>
                  </a:lnTo>
                  <a:lnTo>
                    <a:pt x="15239" y="5213"/>
                  </a:lnTo>
                  <a:lnTo>
                    <a:pt x="15239" y="5239"/>
                  </a:lnTo>
                  <a:lnTo>
                    <a:pt x="15264" y="5289"/>
                  </a:lnTo>
                  <a:lnTo>
                    <a:pt x="15264" y="5314"/>
                  </a:lnTo>
                  <a:lnTo>
                    <a:pt x="15264" y="5339"/>
                  </a:lnTo>
                  <a:lnTo>
                    <a:pt x="15289" y="5364"/>
                  </a:lnTo>
                  <a:lnTo>
                    <a:pt x="15289" y="5414"/>
                  </a:lnTo>
                  <a:lnTo>
                    <a:pt x="15289" y="5439"/>
                  </a:lnTo>
                  <a:lnTo>
                    <a:pt x="15289" y="5464"/>
                  </a:lnTo>
                  <a:lnTo>
                    <a:pt x="15289" y="5514"/>
                  </a:lnTo>
                  <a:lnTo>
                    <a:pt x="15289" y="5539"/>
                  </a:lnTo>
                  <a:lnTo>
                    <a:pt x="15289" y="5564"/>
                  </a:lnTo>
                  <a:lnTo>
                    <a:pt x="15314" y="5614"/>
                  </a:lnTo>
                  <a:lnTo>
                    <a:pt x="15314" y="5665"/>
                  </a:lnTo>
                  <a:lnTo>
                    <a:pt x="15314" y="5690"/>
                  </a:lnTo>
                  <a:lnTo>
                    <a:pt x="15314" y="5740"/>
                  </a:lnTo>
                  <a:lnTo>
                    <a:pt x="15314" y="5790"/>
                  </a:lnTo>
                  <a:lnTo>
                    <a:pt x="15314" y="5815"/>
                  </a:lnTo>
                  <a:lnTo>
                    <a:pt x="15314" y="5840"/>
                  </a:lnTo>
                  <a:lnTo>
                    <a:pt x="15314" y="5890"/>
                  </a:lnTo>
                  <a:lnTo>
                    <a:pt x="15314" y="5915"/>
                  </a:lnTo>
                  <a:lnTo>
                    <a:pt x="15314" y="5940"/>
                  </a:lnTo>
                  <a:lnTo>
                    <a:pt x="15314" y="5965"/>
                  </a:lnTo>
                  <a:lnTo>
                    <a:pt x="15314" y="5990"/>
                  </a:lnTo>
                  <a:lnTo>
                    <a:pt x="15314" y="6015"/>
                  </a:lnTo>
                  <a:lnTo>
                    <a:pt x="15314" y="6066"/>
                  </a:lnTo>
                  <a:lnTo>
                    <a:pt x="15314" y="6116"/>
                  </a:lnTo>
                  <a:lnTo>
                    <a:pt x="15314" y="6166"/>
                  </a:lnTo>
                  <a:lnTo>
                    <a:pt x="15314" y="6216"/>
                  </a:lnTo>
                  <a:lnTo>
                    <a:pt x="15314" y="6291"/>
                  </a:lnTo>
                  <a:lnTo>
                    <a:pt x="15314" y="6341"/>
                  </a:lnTo>
                  <a:lnTo>
                    <a:pt x="15289" y="6391"/>
                  </a:lnTo>
                  <a:lnTo>
                    <a:pt x="15289" y="6442"/>
                  </a:lnTo>
                  <a:lnTo>
                    <a:pt x="15264" y="6517"/>
                  </a:lnTo>
                  <a:lnTo>
                    <a:pt x="15264" y="6567"/>
                  </a:lnTo>
                  <a:lnTo>
                    <a:pt x="15239" y="6617"/>
                  </a:lnTo>
                  <a:lnTo>
                    <a:pt x="15239" y="6667"/>
                  </a:lnTo>
                  <a:lnTo>
                    <a:pt x="15214" y="6717"/>
                  </a:lnTo>
                  <a:lnTo>
                    <a:pt x="15214" y="6767"/>
                  </a:lnTo>
                  <a:lnTo>
                    <a:pt x="15189" y="6817"/>
                  </a:lnTo>
                  <a:lnTo>
                    <a:pt x="15189" y="6843"/>
                  </a:lnTo>
                  <a:lnTo>
                    <a:pt x="15164" y="6893"/>
                  </a:lnTo>
                  <a:lnTo>
                    <a:pt x="15139" y="6943"/>
                  </a:lnTo>
                  <a:lnTo>
                    <a:pt x="15114" y="6993"/>
                  </a:lnTo>
                  <a:lnTo>
                    <a:pt x="15114" y="7043"/>
                  </a:lnTo>
                  <a:lnTo>
                    <a:pt x="15089" y="7093"/>
                  </a:lnTo>
                  <a:lnTo>
                    <a:pt x="15064" y="7143"/>
                  </a:lnTo>
                  <a:lnTo>
                    <a:pt x="15039" y="7193"/>
                  </a:lnTo>
                  <a:lnTo>
                    <a:pt x="15014" y="7244"/>
                  </a:lnTo>
                  <a:lnTo>
                    <a:pt x="14988" y="7269"/>
                  </a:lnTo>
                  <a:lnTo>
                    <a:pt x="14963" y="7319"/>
                  </a:lnTo>
                  <a:lnTo>
                    <a:pt x="14938" y="7369"/>
                  </a:lnTo>
                  <a:lnTo>
                    <a:pt x="14913" y="7419"/>
                  </a:lnTo>
                  <a:lnTo>
                    <a:pt x="14888" y="7469"/>
                  </a:lnTo>
                  <a:lnTo>
                    <a:pt x="14838" y="7519"/>
                  </a:lnTo>
                  <a:lnTo>
                    <a:pt x="14813" y="7569"/>
                  </a:lnTo>
                  <a:lnTo>
                    <a:pt x="14788" y="7594"/>
                  </a:lnTo>
                  <a:lnTo>
                    <a:pt x="14763" y="7645"/>
                  </a:lnTo>
                  <a:lnTo>
                    <a:pt x="14738" y="7695"/>
                  </a:lnTo>
                  <a:lnTo>
                    <a:pt x="14713" y="7720"/>
                  </a:lnTo>
                  <a:lnTo>
                    <a:pt x="14663" y="7770"/>
                  </a:lnTo>
                  <a:lnTo>
                    <a:pt x="14638" y="7820"/>
                  </a:lnTo>
                  <a:lnTo>
                    <a:pt x="14613" y="7845"/>
                  </a:lnTo>
                  <a:lnTo>
                    <a:pt x="14587" y="7895"/>
                  </a:lnTo>
                  <a:lnTo>
                    <a:pt x="14537" y="7945"/>
                  </a:lnTo>
                  <a:lnTo>
                    <a:pt x="14562" y="7945"/>
                  </a:lnTo>
                  <a:lnTo>
                    <a:pt x="14613" y="7920"/>
                  </a:lnTo>
                  <a:lnTo>
                    <a:pt x="14663" y="7895"/>
                  </a:lnTo>
                  <a:lnTo>
                    <a:pt x="14713" y="7845"/>
                  </a:lnTo>
                  <a:lnTo>
                    <a:pt x="14738" y="7820"/>
                  </a:lnTo>
                  <a:lnTo>
                    <a:pt x="14788" y="7795"/>
                  </a:lnTo>
                  <a:lnTo>
                    <a:pt x="14838" y="7770"/>
                  </a:lnTo>
                  <a:lnTo>
                    <a:pt x="14888" y="7745"/>
                  </a:lnTo>
                  <a:lnTo>
                    <a:pt x="14938" y="7720"/>
                  </a:lnTo>
                  <a:lnTo>
                    <a:pt x="14988" y="7670"/>
                  </a:lnTo>
                  <a:lnTo>
                    <a:pt x="15039" y="7645"/>
                  </a:lnTo>
                  <a:lnTo>
                    <a:pt x="15089" y="7619"/>
                  </a:lnTo>
                  <a:lnTo>
                    <a:pt x="15139" y="7594"/>
                  </a:lnTo>
                  <a:lnTo>
                    <a:pt x="15164" y="7544"/>
                  </a:lnTo>
                  <a:lnTo>
                    <a:pt x="15214" y="7519"/>
                  </a:lnTo>
                  <a:lnTo>
                    <a:pt x="15264" y="7494"/>
                  </a:lnTo>
                  <a:lnTo>
                    <a:pt x="15314" y="7469"/>
                  </a:lnTo>
                  <a:lnTo>
                    <a:pt x="15364" y="7444"/>
                  </a:lnTo>
                  <a:lnTo>
                    <a:pt x="15389" y="7394"/>
                  </a:lnTo>
                  <a:lnTo>
                    <a:pt x="15440" y="7369"/>
                  </a:lnTo>
                  <a:lnTo>
                    <a:pt x="15490" y="7344"/>
                  </a:lnTo>
                  <a:lnTo>
                    <a:pt x="15515" y="7319"/>
                  </a:lnTo>
                  <a:lnTo>
                    <a:pt x="15540" y="7294"/>
                  </a:lnTo>
                  <a:lnTo>
                    <a:pt x="15565" y="7269"/>
                  </a:lnTo>
                  <a:lnTo>
                    <a:pt x="15590" y="7269"/>
                  </a:lnTo>
                  <a:lnTo>
                    <a:pt x="15590" y="7244"/>
                  </a:lnTo>
                  <a:lnTo>
                    <a:pt x="15615" y="7244"/>
                  </a:lnTo>
                  <a:lnTo>
                    <a:pt x="15640" y="7218"/>
                  </a:lnTo>
                  <a:lnTo>
                    <a:pt x="15665" y="7193"/>
                  </a:lnTo>
                  <a:lnTo>
                    <a:pt x="15690" y="7168"/>
                  </a:lnTo>
                  <a:lnTo>
                    <a:pt x="15715" y="7143"/>
                  </a:lnTo>
                  <a:lnTo>
                    <a:pt x="15740" y="7118"/>
                  </a:lnTo>
                  <a:lnTo>
                    <a:pt x="15765" y="7118"/>
                  </a:lnTo>
                  <a:lnTo>
                    <a:pt x="15765" y="7093"/>
                  </a:lnTo>
                  <a:lnTo>
                    <a:pt x="15790" y="7068"/>
                  </a:lnTo>
                  <a:lnTo>
                    <a:pt x="15816" y="7043"/>
                  </a:lnTo>
                  <a:lnTo>
                    <a:pt x="15841" y="7018"/>
                  </a:lnTo>
                  <a:lnTo>
                    <a:pt x="15891" y="6968"/>
                  </a:lnTo>
                  <a:lnTo>
                    <a:pt x="15916" y="6918"/>
                  </a:lnTo>
                  <a:lnTo>
                    <a:pt x="15966" y="6868"/>
                  </a:lnTo>
                  <a:lnTo>
                    <a:pt x="16016" y="6817"/>
                  </a:lnTo>
                  <a:lnTo>
                    <a:pt x="16066" y="6767"/>
                  </a:lnTo>
                  <a:lnTo>
                    <a:pt x="16116" y="6717"/>
                  </a:lnTo>
                  <a:lnTo>
                    <a:pt x="16217" y="6592"/>
                  </a:lnTo>
                  <a:lnTo>
                    <a:pt x="16317" y="6467"/>
                  </a:lnTo>
                  <a:lnTo>
                    <a:pt x="16367" y="6391"/>
                  </a:lnTo>
                  <a:lnTo>
                    <a:pt x="16417" y="6316"/>
                  </a:lnTo>
                  <a:lnTo>
                    <a:pt x="16492" y="6266"/>
                  </a:lnTo>
                  <a:lnTo>
                    <a:pt x="16542" y="6191"/>
                  </a:lnTo>
                  <a:lnTo>
                    <a:pt x="16618" y="6116"/>
                  </a:lnTo>
                  <a:lnTo>
                    <a:pt x="16668" y="6041"/>
                  </a:lnTo>
                  <a:lnTo>
                    <a:pt x="16743" y="5965"/>
                  </a:lnTo>
                  <a:lnTo>
                    <a:pt x="16818" y="5890"/>
                  </a:lnTo>
                  <a:lnTo>
                    <a:pt x="16843" y="5865"/>
                  </a:lnTo>
                  <a:lnTo>
                    <a:pt x="16868" y="5815"/>
                  </a:lnTo>
                  <a:lnTo>
                    <a:pt x="16918" y="5790"/>
                  </a:lnTo>
                  <a:lnTo>
                    <a:pt x="16943" y="5740"/>
                  </a:lnTo>
                  <a:lnTo>
                    <a:pt x="16993" y="5715"/>
                  </a:lnTo>
                  <a:lnTo>
                    <a:pt x="17044" y="5665"/>
                  </a:lnTo>
                  <a:lnTo>
                    <a:pt x="17069" y="5640"/>
                  </a:lnTo>
                  <a:lnTo>
                    <a:pt x="17119" y="5589"/>
                  </a:lnTo>
                  <a:lnTo>
                    <a:pt x="17169" y="5564"/>
                  </a:lnTo>
                  <a:lnTo>
                    <a:pt x="17194" y="5514"/>
                  </a:lnTo>
                  <a:lnTo>
                    <a:pt x="17244" y="5489"/>
                  </a:lnTo>
                  <a:lnTo>
                    <a:pt x="17294" y="5439"/>
                  </a:lnTo>
                  <a:lnTo>
                    <a:pt x="17445" y="5314"/>
                  </a:lnTo>
                  <a:lnTo>
                    <a:pt x="17620" y="5188"/>
                  </a:lnTo>
                  <a:lnTo>
                    <a:pt x="17770" y="5038"/>
                  </a:lnTo>
                  <a:lnTo>
                    <a:pt x="17946" y="4913"/>
                  </a:lnTo>
                  <a:lnTo>
                    <a:pt x="18021" y="4838"/>
                  </a:lnTo>
                  <a:lnTo>
                    <a:pt x="18096" y="4787"/>
                  </a:lnTo>
                  <a:lnTo>
                    <a:pt x="18171" y="4712"/>
                  </a:lnTo>
                  <a:lnTo>
                    <a:pt x="18247" y="4637"/>
                  </a:lnTo>
                  <a:lnTo>
                    <a:pt x="18322" y="4587"/>
                  </a:lnTo>
                  <a:lnTo>
                    <a:pt x="18422" y="4512"/>
                  </a:lnTo>
                  <a:lnTo>
                    <a:pt x="18497" y="4437"/>
                  </a:lnTo>
                  <a:lnTo>
                    <a:pt x="18572" y="4386"/>
                  </a:lnTo>
                  <a:lnTo>
                    <a:pt x="18648" y="4311"/>
                  </a:lnTo>
                  <a:lnTo>
                    <a:pt x="18723" y="4236"/>
                  </a:lnTo>
                  <a:lnTo>
                    <a:pt x="18798" y="4161"/>
                  </a:lnTo>
                  <a:lnTo>
                    <a:pt x="18848" y="4111"/>
                  </a:lnTo>
                  <a:lnTo>
                    <a:pt x="18923" y="4036"/>
                  </a:lnTo>
                  <a:lnTo>
                    <a:pt x="18999" y="3960"/>
                  </a:lnTo>
                  <a:lnTo>
                    <a:pt x="19074" y="3910"/>
                  </a:lnTo>
                  <a:lnTo>
                    <a:pt x="19099" y="3860"/>
                  </a:lnTo>
                  <a:lnTo>
                    <a:pt x="19124" y="3835"/>
                  </a:lnTo>
                  <a:lnTo>
                    <a:pt x="19174" y="3810"/>
                  </a:lnTo>
                  <a:lnTo>
                    <a:pt x="19199" y="3760"/>
                  </a:lnTo>
                  <a:lnTo>
                    <a:pt x="19224" y="3735"/>
                  </a:lnTo>
                  <a:lnTo>
                    <a:pt x="19249" y="3710"/>
                  </a:lnTo>
                  <a:lnTo>
                    <a:pt x="19274" y="3660"/>
                  </a:lnTo>
                  <a:lnTo>
                    <a:pt x="19324" y="3635"/>
                  </a:lnTo>
                  <a:lnTo>
                    <a:pt x="19349" y="3609"/>
                  </a:lnTo>
                  <a:lnTo>
                    <a:pt x="19374" y="3584"/>
                  </a:lnTo>
                  <a:lnTo>
                    <a:pt x="19400" y="3534"/>
                  </a:lnTo>
                  <a:lnTo>
                    <a:pt x="19425" y="3509"/>
                  </a:lnTo>
                  <a:lnTo>
                    <a:pt x="19450" y="3484"/>
                  </a:lnTo>
                  <a:lnTo>
                    <a:pt x="19475" y="3434"/>
                  </a:lnTo>
                  <a:lnTo>
                    <a:pt x="19500" y="3409"/>
                  </a:lnTo>
                  <a:lnTo>
                    <a:pt x="19525" y="3384"/>
                  </a:lnTo>
                  <a:lnTo>
                    <a:pt x="19550" y="3359"/>
                  </a:lnTo>
                  <a:lnTo>
                    <a:pt x="19575" y="3309"/>
                  </a:lnTo>
                  <a:lnTo>
                    <a:pt x="19675" y="3183"/>
                  </a:lnTo>
                  <a:lnTo>
                    <a:pt x="19775" y="3033"/>
                  </a:lnTo>
                  <a:lnTo>
                    <a:pt x="19876" y="2908"/>
                  </a:lnTo>
                  <a:lnTo>
                    <a:pt x="20001" y="2757"/>
                  </a:lnTo>
                  <a:lnTo>
                    <a:pt x="20101" y="2607"/>
                  </a:lnTo>
                  <a:lnTo>
                    <a:pt x="20202" y="2457"/>
                  </a:lnTo>
                  <a:lnTo>
                    <a:pt x="20302" y="2306"/>
                  </a:lnTo>
                  <a:lnTo>
                    <a:pt x="20402" y="2181"/>
                  </a:lnTo>
                  <a:lnTo>
                    <a:pt x="20603" y="1880"/>
                  </a:lnTo>
                  <a:lnTo>
                    <a:pt x="20828" y="1579"/>
                  </a:lnTo>
                  <a:lnTo>
                    <a:pt x="21029" y="1279"/>
                  </a:lnTo>
                  <a:lnTo>
                    <a:pt x="21254" y="978"/>
                  </a:lnTo>
                  <a:lnTo>
                    <a:pt x="21354" y="827"/>
                  </a:lnTo>
                  <a:lnTo>
                    <a:pt x="21455" y="677"/>
                  </a:lnTo>
                  <a:lnTo>
                    <a:pt x="21580" y="527"/>
                  </a:lnTo>
                  <a:lnTo>
                    <a:pt x="21680" y="376"/>
                  </a:lnTo>
                  <a:lnTo>
                    <a:pt x="21780" y="226"/>
                  </a:lnTo>
                  <a:lnTo>
                    <a:pt x="21906" y="76"/>
                  </a:lnTo>
                  <a:lnTo>
                    <a:pt x="2195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40;p67">
              <a:extLst>
                <a:ext uri="{FF2B5EF4-FFF2-40B4-BE49-F238E27FC236}">
                  <a16:creationId xmlns:a16="http://schemas.microsoft.com/office/drawing/2014/main" id="{C429211D-9250-4954-B700-F6A1EAE80D41}"/>
                </a:ext>
              </a:extLst>
            </p:cNvPr>
            <p:cNvSpPr/>
            <p:nvPr/>
          </p:nvSpPr>
          <p:spPr>
            <a:xfrm>
              <a:off x="4624629" y="3091216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41;p67">
              <a:extLst>
                <a:ext uri="{FF2B5EF4-FFF2-40B4-BE49-F238E27FC236}">
                  <a16:creationId xmlns:a16="http://schemas.microsoft.com/office/drawing/2014/main" id="{EA24B278-B50C-4823-B1D2-ABB9914C77AF}"/>
                </a:ext>
              </a:extLst>
            </p:cNvPr>
            <p:cNvSpPr/>
            <p:nvPr/>
          </p:nvSpPr>
          <p:spPr>
            <a:xfrm>
              <a:off x="4626591" y="3086291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42;p67">
              <a:extLst>
                <a:ext uri="{FF2B5EF4-FFF2-40B4-BE49-F238E27FC236}">
                  <a16:creationId xmlns:a16="http://schemas.microsoft.com/office/drawing/2014/main" id="{21BEECCC-B648-47F9-87F2-B90E1B4537D9}"/>
                </a:ext>
              </a:extLst>
            </p:cNvPr>
            <p:cNvSpPr/>
            <p:nvPr/>
          </p:nvSpPr>
          <p:spPr>
            <a:xfrm>
              <a:off x="4504131" y="276809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43;p67">
              <a:extLst>
                <a:ext uri="{FF2B5EF4-FFF2-40B4-BE49-F238E27FC236}">
                  <a16:creationId xmlns:a16="http://schemas.microsoft.com/office/drawing/2014/main" id="{3510DEC4-7C40-404A-BCFA-4439D630877E}"/>
                </a:ext>
              </a:extLst>
            </p:cNvPr>
            <p:cNvSpPr/>
            <p:nvPr/>
          </p:nvSpPr>
          <p:spPr>
            <a:xfrm>
              <a:off x="4511020" y="277990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44;p67">
              <a:extLst>
                <a:ext uri="{FF2B5EF4-FFF2-40B4-BE49-F238E27FC236}">
                  <a16:creationId xmlns:a16="http://schemas.microsoft.com/office/drawing/2014/main" id="{45C3FB66-352D-4D3E-8D23-88790EF3ED79}"/>
                </a:ext>
              </a:extLst>
            </p:cNvPr>
            <p:cNvSpPr/>
            <p:nvPr/>
          </p:nvSpPr>
          <p:spPr>
            <a:xfrm>
              <a:off x="4626101" y="308727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26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45;p67">
              <a:extLst>
                <a:ext uri="{FF2B5EF4-FFF2-40B4-BE49-F238E27FC236}">
                  <a16:creationId xmlns:a16="http://schemas.microsoft.com/office/drawing/2014/main" id="{EE660958-777B-4912-8A21-D55D02C11109}"/>
                </a:ext>
              </a:extLst>
            </p:cNvPr>
            <p:cNvSpPr/>
            <p:nvPr/>
          </p:nvSpPr>
          <p:spPr>
            <a:xfrm>
              <a:off x="4625610" y="308874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26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46;p67">
              <a:extLst>
                <a:ext uri="{FF2B5EF4-FFF2-40B4-BE49-F238E27FC236}">
                  <a16:creationId xmlns:a16="http://schemas.microsoft.com/office/drawing/2014/main" id="{4FC38E17-63E6-489F-A9EE-7FA6DFB33126}"/>
                </a:ext>
              </a:extLst>
            </p:cNvPr>
            <p:cNvSpPr/>
            <p:nvPr/>
          </p:nvSpPr>
          <p:spPr>
            <a:xfrm>
              <a:off x="4504131" y="277203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47;p67">
              <a:extLst>
                <a:ext uri="{FF2B5EF4-FFF2-40B4-BE49-F238E27FC236}">
                  <a16:creationId xmlns:a16="http://schemas.microsoft.com/office/drawing/2014/main" id="{C331AA94-BDF1-495A-A874-8D8A34337EDB}"/>
                </a:ext>
              </a:extLst>
            </p:cNvPr>
            <p:cNvSpPr/>
            <p:nvPr/>
          </p:nvSpPr>
          <p:spPr>
            <a:xfrm>
              <a:off x="4504131" y="277105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48;p67">
              <a:extLst>
                <a:ext uri="{FF2B5EF4-FFF2-40B4-BE49-F238E27FC236}">
                  <a16:creationId xmlns:a16="http://schemas.microsoft.com/office/drawing/2014/main" id="{F2EC22F2-AE51-46E7-BE77-935C43AD37BA}"/>
                </a:ext>
              </a:extLst>
            </p:cNvPr>
            <p:cNvSpPr/>
            <p:nvPr/>
          </p:nvSpPr>
          <p:spPr>
            <a:xfrm>
              <a:off x="4504622" y="277301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49;p67">
              <a:extLst>
                <a:ext uri="{FF2B5EF4-FFF2-40B4-BE49-F238E27FC236}">
                  <a16:creationId xmlns:a16="http://schemas.microsoft.com/office/drawing/2014/main" id="{AAACDDA4-CBC4-4612-82D3-0C4147095F4C}"/>
                </a:ext>
              </a:extLst>
            </p:cNvPr>
            <p:cNvSpPr/>
            <p:nvPr/>
          </p:nvSpPr>
          <p:spPr>
            <a:xfrm>
              <a:off x="4510019" y="277892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50;p67">
              <a:extLst>
                <a:ext uri="{FF2B5EF4-FFF2-40B4-BE49-F238E27FC236}">
                  <a16:creationId xmlns:a16="http://schemas.microsoft.com/office/drawing/2014/main" id="{76832C7D-926D-4FA7-A387-23EC62351EA2}"/>
                </a:ext>
              </a:extLst>
            </p:cNvPr>
            <p:cNvSpPr/>
            <p:nvPr/>
          </p:nvSpPr>
          <p:spPr>
            <a:xfrm>
              <a:off x="4504131" y="276858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51;p67">
              <a:extLst>
                <a:ext uri="{FF2B5EF4-FFF2-40B4-BE49-F238E27FC236}">
                  <a16:creationId xmlns:a16="http://schemas.microsoft.com/office/drawing/2014/main" id="{78194899-E386-4CA4-896A-6089B761846F}"/>
                </a:ext>
              </a:extLst>
            </p:cNvPr>
            <p:cNvSpPr/>
            <p:nvPr/>
          </p:nvSpPr>
          <p:spPr>
            <a:xfrm>
              <a:off x="4508056" y="277745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52;p67">
              <a:extLst>
                <a:ext uri="{FF2B5EF4-FFF2-40B4-BE49-F238E27FC236}">
                  <a16:creationId xmlns:a16="http://schemas.microsoft.com/office/drawing/2014/main" id="{EFA4012C-1700-4536-A5E2-C32CBBC906D7}"/>
                </a:ext>
              </a:extLst>
            </p:cNvPr>
            <p:cNvSpPr/>
            <p:nvPr/>
          </p:nvSpPr>
          <p:spPr>
            <a:xfrm>
              <a:off x="4505113" y="277448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53;p67">
              <a:extLst>
                <a:ext uri="{FF2B5EF4-FFF2-40B4-BE49-F238E27FC236}">
                  <a16:creationId xmlns:a16="http://schemas.microsoft.com/office/drawing/2014/main" id="{6E3A826D-E401-4031-A481-A513DB0A3753}"/>
                </a:ext>
              </a:extLst>
            </p:cNvPr>
            <p:cNvSpPr/>
            <p:nvPr/>
          </p:nvSpPr>
          <p:spPr>
            <a:xfrm>
              <a:off x="4504622" y="277399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54;p67">
              <a:extLst>
                <a:ext uri="{FF2B5EF4-FFF2-40B4-BE49-F238E27FC236}">
                  <a16:creationId xmlns:a16="http://schemas.microsoft.com/office/drawing/2014/main" id="{23278710-4514-4109-BD3D-AD49B90EB81F}"/>
                </a:ext>
              </a:extLst>
            </p:cNvPr>
            <p:cNvSpPr/>
            <p:nvPr/>
          </p:nvSpPr>
          <p:spPr>
            <a:xfrm>
              <a:off x="4627082" y="308481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55;p67">
              <a:extLst>
                <a:ext uri="{FF2B5EF4-FFF2-40B4-BE49-F238E27FC236}">
                  <a16:creationId xmlns:a16="http://schemas.microsoft.com/office/drawing/2014/main" id="{09D06524-50B5-4170-AC62-BF585EDF8AC4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56;p67">
              <a:extLst>
                <a:ext uri="{FF2B5EF4-FFF2-40B4-BE49-F238E27FC236}">
                  <a16:creationId xmlns:a16="http://schemas.microsoft.com/office/drawing/2014/main" id="{9868480F-E29E-4BC0-A5BE-56526F97D8A3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57;p67">
              <a:extLst>
                <a:ext uri="{FF2B5EF4-FFF2-40B4-BE49-F238E27FC236}">
                  <a16:creationId xmlns:a16="http://schemas.microsoft.com/office/drawing/2014/main" id="{969C6066-FF40-4487-8EDA-183A6A67053F}"/>
                </a:ext>
              </a:extLst>
            </p:cNvPr>
            <p:cNvSpPr/>
            <p:nvPr/>
          </p:nvSpPr>
          <p:spPr>
            <a:xfrm>
              <a:off x="4541988" y="3113841"/>
              <a:ext cx="20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58;p67">
              <a:extLst>
                <a:ext uri="{FF2B5EF4-FFF2-40B4-BE49-F238E27FC236}">
                  <a16:creationId xmlns:a16="http://schemas.microsoft.com/office/drawing/2014/main" id="{1BAFC3BA-1126-4C6C-AC11-E2B3FD33BD43}"/>
                </a:ext>
              </a:extLst>
            </p:cNvPr>
            <p:cNvSpPr/>
            <p:nvPr/>
          </p:nvSpPr>
          <p:spPr>
            <a:xfrm>
              <a:off x="4542989" y="31153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59;p67">
              <a:extLst>
                <a:ext uri="{FF2B5EF4-FFF2-40B4-BE49-F238E27FC236}">
                  <a16:creationId xmlns:a16="http://schemas.microsoft.com/office/drawing/2014/main" id="{F700C533-DCAE-4BB3-9B13-190BF8F65467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60;p67">
              <a:extLst>
                <a:ext uri="{FF2B5EF4-FFF2-40B4-BE49-F238E27FC236}">
                  <a16:creationId xmlns:a16="http://schemas.microsoft.com/office/drawing/2014/main" id="{C029F94E-A1E2-4294-8D07-A89C41F9AEE1}"/>
                </a:ext>
              </a:extLst>
            </p:cNvPr>
            <p:cNvSpPr/>
            <p:nvPr/>
          </p:nvSpPr>
          <p:spPr>
            <a:xfrm>
              <a:off x="4129824" y="2841382"/>
              <a:ext cx="848958" cy="425416"/>
            </a:xfrm>
            <a:custGeom>
              <a:avLst/>
              <a:gdLst/>
              <a:ahLst/>
              <a:cxnLst/>
              <a:rect l="l" t="t" r="r" b="b"/>
              <a:pathLst>
                <a:path w="43259" h="21680" extrusionOk="0">
                  <a:moveTo>
                    <a:pt x="42582" y="0"/>
                  </a:moveTo>
                  <a:lnTo>
                    <a:pt x="42507" y="126"/>
                  </a:lnTo>
                  <a:lnTo>
                    <a:pt x="42407" y="301"/>
                  </a:lnTo>
                  <a:lnTo>
                    <a:pt x="42356" y="376"/>
                  </a:lnTo>
                  <a:lnTo>
                    <a:pt x="42306" y="476"/>
                  </a:lnTo>
                  <a:lnTo>
                    <a:pt x="42256" y="577"/>
                  </a:lnTo>
                  <a:lnTo>
                    <a:pt x="42206" y="652"/>
                  </a:lnTo>
                  <a:lnTo>
                    <a:pt x="42156" y="752"/>
                  </a:lnTo>
                  <a:lnTo>
                    <a:pt x="42081" y="827"/>
                  </a:lnTo>
                  <a:lnTo>
                    <a:pt x="42031" y="928"/>
                  </a:lnTo>
                  <a:lnTo>
                    <a:pt x="41981" y="1003"/>
                  </a:lnTo>
                  <a:lnTo>
                    <a:pt x="41930" y="1103"/>
                  </a:lnTo>
                  <a:lnTo>
                    <a:pt x="41855" y="1203"/>
                  </a:lnTo>
                  <a:lnTo>
                    <a:pt x="41805" y="1278"/>
                  </a:lnTo>
                  <a:lnTo>
                    <a:pt x="41755" y="1379"/>
                  </a:lnTo>
                  <a:lnTo>
                    <a:pt x="41680" y="1454"/>
                  </a:lnTo>
                  <a:lnTo>
                    <a:pt x="41630" y="1529"/>
                  </a:lnTo>
                  <a:lnTo>
                    <a:pt x="41630" y="1554"/>
                  </a:lnTo>
                  <a:lnTo>
                    <a:pt x="41529" y="1704"/>
                  </a:lnTo>
                  <a:lnTo>
                    <a:pt x="41429" y="1830"/>
                  </a:lnTo>
                  <a:lnTo>
                    <a:pt x="41304" y="1980"/>
                  </a:lnTo>
                  <a:lnTo>
                    <a:pt x="41229" y="2080"/>
                  </a:lnTo>
                  <a:lnTo>
                    <a:pt x="41204" y="2156"/>
                  </a:lnTo>
                  <a:lnTo>
                    <a:pt x="41153" y="2231"/>
                  </a:lnTo>
                  <a:lnTo>
                    <a:pt x="41128" y="2281"/>
                  </a:lnTo>
                  <a:lnTo>
                    <a:pt x="41078" y="2356"/>
                  </a:lnTo>
                  <a:lnTo>
                    <a:pt x="41053" y="2431"/>
                  </a:lnTo>
                  <a:lnTo>
                    <a:pt x="41003" y="2506"/>
                  </a:lnTo>
                  <a:lnTo>
                    <a:pt x="40978" y="2557"/>
                  </a:lnTo>
                  <a:lnTo>
                    <a:pt x="40928" y="2632"/>
                  </a:lnTo>
                  <a:lnTo>
                    <a:pt x="40903" y="2707"/>
                  </a:lnTo>
                  <a:lnTo>
                    <a:pt x="40752" y="2933"/>
                  </a:lnTo>
                  <a:lnTo>
                    <a:pt x="40602" y="3183"/>
                  </a:lnTo>
                  <a:lnTo>
                    <a:pt x="40477" y="3409"/>
                  </a:lnTo>
                  <a:lnTo>
                    <a:pt x="40326" y="3659"/>
                  </a:lnTo>
                  <a:lnTo>
                    <a:pt x="40176" y="3910"/>
                  </a:lnTo>
                  <a:lnTo>
                    <a:pt x="40051" y="4136"/>
                  </a:lnTo>
                  <a:lnTo>
                    <a:pt x="39900" y="4361"/>
                  </a:lnTo>
                  <a:lnTo>
                    <a:pt x="39900" y="4386"/>
                  </a:lnTo>
                  <a:lnTo>
                    <a:pt x="39750" y="4612"/>
                  </a:lnTo>
                  <a:lnTo>
                    <a:pt x="39600" y="4862"/>
                  </a:lnTo>
                  <a:lnTo>
                    <a:pt x="39424" y="5088"/>
                  </a:lnTo>
                  <a:lnTo>
                    <a:pt x="39274" y="5339"/>
                  </a:lnTo>
                  <a:lnTo>
                    <a:pt x="39199" y="5464"/>
                  </a:lnTo>
                  <a:lnTo>
                    <a:pt x="39123" y="5564"/>
                  </a:lnTo>
                  <a:lnTo>
                    <a:pt x="39048" y="5689"/>
                  </a:lnTo>
                  <a:lnTo>
                    <a:pt x="38973" y="5790"/>
                  </a:lnTo>
                  <a:lnTo>
                    <a:pt x="38973" y="5815"/>
                  </a:lnTo>
                  <a:lnTo>
                    <a:pt x="38898" y="5940"/>
                  </a:lnTo>
                  <a:lnTo>
                    <a:pt x="38798" y="6040"/>
                  </a:lnTo>
                  <a:lnTo>
                    <a:pt x="38722" y="6166"/>
                  </a:lnTo>
                  <a:lnTo>
                    <a:pt x="38647" y="6291"/>
                  </a:lnTo>
                  <a:lnTo>
                    <a:pt x="38547" y="6391"/>
                  </a:lnTo>
                  <a:lnTo>
                    <a:pt x="38472" y="6517"/>
                  </a:lnTo>
                  <a:lnTo>
                    <a:pt x="38397" y="6642"/>
                  </a:lnTo>
                  <a:lnTo>
                    <a:pt x="38321" y="6742"/>
                  </a:lnTo>
                  <a:lnTo>
                    <a:pt x="38221" y="6867"/>
                  </a:lnTo>
                  <a:lnTo>
                    <a:pt x="38146" y="6968"/>
                  </a:lnTo>
                  <a:lnTo>
                    <a:pt x="38046" y="7093"/>
                  </a:lnTo>
                  <a:lnTo>
                    <a:pt x="37971" y="7218"/>
                  </a:lnTo>
                  <a:lnTo>
                    <a:pt x="37870" y="7319"/>
                  </a:lnTo>
                  <a:lnTo>
                    <a:pt x="37795" y="7444"/>
                  </a:lnTo>
                  <a:lnTo>
                    <a:pt x="37695" y="7544"/>
                  </a:lnTo>
                  <a:lnTo>
                    <a:pt x="37620" y="7669"/>
                  </a:lnTo>
                  <a:lnTo>
                    <a:pt x="37544" y="7770"/>
                  </a:lnTo>
                  <a:lnTo>
                    <a:pt x="37444" y="7895"/>
                  </a:lnTo>
                  <a:lnTo>
                    <a:pt x="37344" y="7995"/>
                  </a:lnTo>
                  <a:lnTo>
                    <a:pt x="37269" y="8096"/>
                  </a:lnTo>
                  <a:lnTo>
                    <a:pt x="37168" y="8221"/>
                  </a:lnTo>
                  <a:lnTo>
                    <a:pt x="37093" y="8321"/>
                  </a:lnTo>
                  <a:lnTo>
                    <a:pt x="36993" y="8446"/>
                  </a:lnTo>
                  <a:lnTo>
                    <a:pt x="36918" y="8547"/>
                  </a:lnTo>
                  <a:lnTo>
                    <a:pt x="36818" y="8647"/>
                  </a:lnTo>
                  <a:lnTo>
                    <a:pt x="36742" y="8772"/>
                  </a:lnTo>
                  <a:lnTo>
                    <a:pt x="36642" y="8872"/>
                  </a:lnTo>
                  <a:lnTo>
                    <a:pt x="36567" y="8973"/>
                  </a:lnTo>
                  <a:lnTo>
                    <a:pt x="36492" y="9073"/>
                  </a:lnTo>
                  <a:lnTo>
                    <a:pt x="36467" y="9098"/>
                  </a:lnTo>
                  <a:lnTo>
                    <a:pt x="36366" y="9198"/>
                  </a:lnTo>
                  <a:lnTo>
                    <a:pt x="36291" y="9299"/>
                  </a:lnTo>
                  <a:lnTo>
                    <a:pt x="36191" y="9399"/>
                  </a:lnTo>
                  <a:lnTo>
                    <a:pt x="36091" y="9524"/>
                  </a:lnTo>
                  <a:lnTo>
                    <a:pt x="36016" y="9624"/>
                  </a:lnTo>
                  <a:lnTo>
                    <a:pt x="35915" y="9725"/>
                  </a:lnTo>
                  <a:lnTo>
                    <a:pt x="35815" y="9825"/>
                  </a:lnTo>
                  <a:lnTo>
                    <a:pt x="35740" y="9925"/>
                  </a:lnTo>
                  <a:lnTo>
                    <a:pt x="35640" y="10025"/>
                  </a:lnTo>
                  <a:lnTo>
                    <a:pt x="35590" y="10101"/>
                  </a:lnTo>
                  <a:lnTo>
                    <a:pt x="35514" y="10176"/>
                  </a:lnTo>
                  <a:lnTo>
                    <a:pt x="35439" y="10251"/>
                  </a:lnTo>
                  <a:lnTo>
                    <a:pt x="35389" y="10326"/>
                  </a:lnTo>
                  <a:lnTo>
                    <a:pt x="35314" y="10376"/>
                  </a:lnTo>
                  <a:lnTo>
                    <a:pt x="35264" y="10451"/>
                  </a:lnTo>
                  <a:lnTo>
                    <a:pt x="35189" y="10527"/>
                  </a:lnTo>
                  <a:lnTo>
                    <a:pt x="35113" y="10602"/>
                  </a:lnTo>
                  <a:lnTo>
                    <a:pt x="35063" y="10652"/>
                  </a:lnTo>
                  <a:lnTo>
                    <a:pt x="34988" y="10727"/>
                  </a:lnTo>
                  <a:lnTo>
                    <a:pt x="34913" y="10802"/>
                  </a:lnTo>
                  <a:lnTo>
                    <a:pt x="34863" y="10852"/>
                  </a:lnTo>
                  <a:lnTo>
                    <a:pt x="34788" y="10928"/>
                  </a:lnTo>
                  <a:lnTo>
                    <a:pt x="34712" y="10978"/>
                  </a:lnTo>
                  <a:lnTo>
                    <a:pt x="34662" y="11053"/>
                  </a:lnTo>
                  <a:lnTo>
                    <a:pt x="34587" y="11128"/>
                  </a:lnTo>
                  <a:lnTo>
                    <a:pt x="34512" y="11178"/>
                  </a:lnTo>
                  <a:lnTo>
                    <a:pt x="34437" y="11253"/>
                  </a:lnTo>
                  <a:lnTo>
                    <a:pt x="34387" y="11304"/>
                  </a:lnTo>
                  <a:lnTo>
                    <a:pt x="34311" y="11379"/>
                  </a:lnTo>
                  <a:lnTo>
                    <a:pt x="34236" y="11429"/>
                  </a:lnTo>
                  <a:lnTo>
                    <a:pt x="34161" y="11504"/>
                  </a:lnTo>
                  <a:lnTo>
                    <a:pt x="34086" y="11554"/>
                  </a:lnTo>
                  <a:lnTo>
                    <a:pt x="34086" y="11579"/>
                  </a:lnTo>
                  <a:lnTo>
                    <a:pt x="34061" y="11579"/>
                  </a:lnTo>
                  <a:lnTo>
                    <a:pt x="34036" y="11604"/>
                  </a:lnTo>
                  <a:lnTo>
                    <a:pt x="33960" y="11705"/>
                  </a:lnTo>
                  <a:lnTo>
                    <a:pt x="33860" y="11780"/>
                  </a:lnTo>
                  <a:lnTo>
                    <a:pt x="33785" y="11855"/>
                  </a:lnTo>
                  <a:lnTo>
                    <a:pt x="33685" y="11955"/>
                  </a:lnTo>
                  <a:lnTo>
                    <a:pt x="33610" y="12030"/>
                  </a:lnTo>
                  <a:lnTo>
                    <a:pt x="33509" y="12106"/>
                  </a:lnTo>
                  <a:lnTo>
                    <a:pt x="33434" y="12181"/>
                  </a:lnTo>
                  <a:lnTo>
                    <a:pt x="33334" y="12256"/>
                  </a:lnTo>
                  <a:lnTo>
                    <a:pt x="33259" y="12331"/>
                  </a:lnTo>
                  <a:lnTo>
                    <a:pt x="33158" y="12406"/>
                  </a:lnTo>
                  <a:lnTo>
                    <a:pt x="33083" y="12481"/>
                  </a:lnTo>
                  <a:lnTo>
                    <a:pt x="32983" y="12557"/>
                  </a:lnTo>
                  <a:lnTo>
                    <a:pt x="32833" y="12707"/>
                  </a:lnTo>
                  <a:lnTo>
                    <a:pt x="32657" y="12857"/>
                  </a:lnTo>
                  <a:lnTo>
                    <a:pt x="32507" y="12983"/>
                  </a:lnTo>
                  <a:lnTo>
                    <a:pt x="32356" y="13108"/>
                  </a:lnTo>
                  <a:lnTo>
                    <a:pt x="32331" y="13133"/>
                  </a:lnTo>
                  <a:lnTo>
                    <a:pt x="32306" y="13158"/>
                  </a:lnTo>
                  <a:lnTo>
                    <a:pt x="32281" y="13158"/>
                  </a:lnTo>
                  <a:lnTo>
                    <a:pt x="32281" y="13183"/>
                  </a:lnTo>
                  <a:lnTo>
                    <a:pt x="32256" y="13208"/>
                  </a:lnTo>
                  <a:lnTo>
                    <a:pt x="32231" y="13233"/>
                  </a:lnTo>
                  <a:lnTo>
                    <a:pt x="32206" y="13233"/>
                  </a:lnTo>
                  <a:lnTo>
                    <a:pt x="32206" y="13258"/>
                  </a:lnTo>
                  <a:lnTo>
                    <a:pt x="32181" y="13283"/>
                  </a:lnTo>
                  <a:lnTo>
                    <a:pt x="32156" y="13309"/>
                  </a:lnTo>
                  <a:lnTo>
                    <a:pt x="32131" y="13334"/>
                  </a:lnTo>
                  <a:lnTo>
                    <a:pt x="32106" y="13359"/>
                  </a:lnTo>
                  <a:lnTo>
                    <a:pt x="32081" y="13384"/>
                  </a:lnTo>
                  <a:lnTo>
                    <a:pt x="32031" y="13434"/>
                  </a:lnTo>
                  <a:lnTo>
                    <a:pt x="31980" y="13484"/>
                  </a:lnTo>
                  <a:lnTo>
                    <a:pt x="31955" y="13559"/>
                  </a:lnTo>
                  <a:lnTo>
                    <a:pt x="31905" y="13609"/>
                  </a:lnTo>
                  <a:lnTo>
                    <a:pt x="31855" y="13659"/>
                  </a:lnTo>
                  <a:lnTo>
                    <a:pt x="31805" y="13710"/>
                  </a:lnTo>
                  <a:lnTo>
                    <a:pt x="31755" y="13785"/>
                  </a:lnTo>
                  <a:lnTo>
                    <a:pt x="31655" y="13910"/>
                  </a:lnTo>
                  <a:lnTo>
                    <a:pt x="31554" y="14035"/>
                  </a:lnTo>
                  <a:lnTo>
                    <a:pt x="31504" y="14111"/>
                  </a:lnTo>
                  <a:lnTo>
                    <a:pt x="31429" y="14186"/>
                  </a:lnTo>
                  <a:lnTo>
                    <a:pt x="31379" y="14261"/>
                  </a:lnTo>
                  <a:lnTo>
                    <a:pt x="31304" y="14336"/>
                  </a:lnTo>
                  <a:lnTo>
                    <a:pt x="31254" y="14411"/>
                  </a:lnTo>
                  <a:lnTo>
                    <a:pt x="31178" y="14487"/>
                  </a:lnTo>
                  <a:lnTo>
                    <a:pt x="31153" y="14512"/>
                  </a:lnTo>
                  <a:lnTo>
                    <a:pt x="31103" y="14562"/>
                  </a:lnTo>
                  <a:lnTo>
                    <a:pt x="31078" y="14587"/>
                  </a:lnTo>
                  <a:lnTo>
                    <a:pt x="31028" y="14637"/>
                  </a:lnTo>
                  <a:lnTo>
                    <a:pt x="31003" y="14662"/>
                  </a:lnTo>
                  <a:lnTo>
                    <a:pt x="30953" y="14712"/>
                  </a:lnTo>
                  <a:lnTo>
                    <a:pt x="30928" y="14762"/>
                  </a:lnTo>
                  <a:lnTo>
                    <a:pt x="30878" y="14787"/>
                  </a:lnTo>
                  <a:lnTo>
                    <a:pt x="30853" y="14837"/>
                  </a:lnTo>
                  <a:lnTo>
                    <a:pt x="30803" y="14862"/>
                  </a:lnTo>
                  <a:lnTo>
                    <a:pt x="30752" y="14913"/>
                  </a:lnTo>
                  <a:lnTo>
                    <a:pt x="30727" y="14938"/>
                  </a:lnTo>
                  <a:lnTo>
                    <a:pt x="30677" y="14988"/>
                  </a:lnTo>
                  <a:lnTo>
                    <a:pt x="30627" y="15013"/>
                  </a:lnTo>
                  <a:lnTo>
                    <a:pt x="30577" y="15063"/>
                  </a:lnTo>
                  <a:lnTo>
                    <a:pt x="30527" y="15088"/>
                  </a:lnTo>
                  <a:lnTo>
                    <a:pt x="30477" y="15138"/>
                  </a:lnTo>
                  <a:lnTo>
                    <a:pt x="30427" y="15163"/>
                  </a:lnTo>
                  <a:lnTo>
                    <a:pt x="30376" y="15213"/>
                  </a:lnTo>
                  <a:lnTo>
                    <a:pt x="30326" y="15263"/>
                  </a:lnTo>
                  <a:lnTo>
                    <a:pt x="30251" y="15289"/>
                  </a:lnTo>
                  <a:lnTo>
                    <a:pt x="30201" y="15339"/>
                  </a:lnTo>
                  <a:lnTo>
                    <a:pt x="30151" y="15389"/>
                  </a:lnTo>
                  <a:lnTo>
                    <a:pt x="30101" y="15414"/>
                  </a:lnTo>
                  <a:lnTo>
                    <a:pt x="30026" y="15464"/>
                  </a:lnTo>
                  <a:lnTo>
                    <a:pt x="29975" y="15514"/>
                  </a:lnTo>
                  <a:lnTo>
                    <a:pt x="29925" y="15539"/>
                  </a:lnTo>
                  <a:lnTo>
                    <a:pt x="29850" y="15589"/>
                  </a:lnTo>
                  <a:lnTo>
                    <a:pt x="29800" y="15614"/>
                  </a:lnTo>
                  <a:lnTo>
                    <a:pt x="29750" y="15664"/>
                  </a:lnTo>
                  <a:lnTo>
                    <a:pt x="29675" y="15690"/>
                  </a:lnTo>
                  <a:lnTo>
                    <a:pt x="29625" y="15740"/>
                  </a:lnTo>
                  <a:lnTo>
                    <a:pt x="29549" y="15790"/>
                  </a:lnTo>
                  <a:lnTo>
                    <a:pt x="29499" y="15815"/>
                  </a:lnTo>
                  <a:lnTo>
                    <a:pt x="29449" y="15865"/>
                  </a:lnTo>
                  <a:lnTo>
                    <a:pt x="29374" y="15890"/>
                  </a:lnTo>
                  <a:lnTo>
                    <a:pt x="29324" y="15940"/>
                  </a:lnTo>
                  <a:lnTo>
                    <a:pt x="29249" y="15965"/>
                  </a:lnTo>
                  <a:lnTo>
                    <a:pt x="29199" y="16015"/>
                  </a:lnTo>
                  <a:lnTo>
                    <a:pt x="29123" y="16040"/>
                  </a:lnTo>
                  <a:lnTo>
                    <a:pt x="29073" y="16065"/>
                  </a:lnTo>
                  <a:lnTo>
                    <a:pt x="28998" y="16116"/>
                  </a:lnTo>
                  <a:lnTo>
                    <a:pt x="28948" y="16141"/>
                  </a:lnTo>
                  <a:lnTo>
                    <a:pt x="28873" y="16191"/>
                  </a:lnTo>
                  <a:lnTo>
                    <a:pt x="28823" y="16216"/>
                  </a:lnTo>
                  <a:lnTo>
                    <a:pt x="28747" y="16266"/>
                  </a:lnTo>
                  <a:lnTo>
                    <a:pt x="28697" y="16291"/>
                  </a:lnTo>
                  <a:lnTo>
                    <a:pt x="28622" y="16316"/>
                  </a:lnTo>
                  <a:lnTo>
                    <a:pt x="28497" y="16391"/>
                  </a:lnTo>
                  <a:lnTo>
                    <a:pt x="28371" y="16466"/>
                  </a:lnTo>
                  <a:lnTo>
                    <a:pt x="28246" y="16517"/>
                  </a:lnTo>
                  <a:lnTo>
                    <a:pt x="28096" y="16592"/>
                  </a:lnTo>
                  <a:lnTo>
                    <a:pt x="27970" y="16667"/>
                  </a:lnTo>
                  <a:lnTo>
                    <a:pt x="27845" y="16717"/>
                  </a:lnTo>
                  <a:lnTo>
                    <a:pt x="27695" y="16792"/>
                  </a:lnTo>
                  <a:lnTo>
                    <a:pt x="27569" y="16842"/>
                  </a:lnTo>
                  <a:lnTo>
                    <a:pt x="27419" y="16893"/>
                  </a:lnTo>
                  <a:lnTo>
                    <a:pt x="27294" y="16968"/>
                  </a:lnTo>
                  <a:lnTo>
                    <a:pt x="27168" y="17018"/>
                  </a:lnTo>
                  <a:lnTo>
                    <a:pt x="27018" y="17068"/>
                  </a:lnTo>
                  <a:lnTo>
                    <a:pt x="26893" y="17143"/>
                  </a:lnTo>
                  <a:lnTo>
                    <a:pt x="26742" y="17193"/>
                  </a:lnTo>
                  <a:lnTo>
                    <a:pt x="26617" y="17243"/>
                  </a:lnTo>
                  <a:lnTo>
                    <a:pt x="26467" y="17294"/>
                  </a:lnTo>
                  <a:lnTo>
                    <a:pt x="26316" y="17344"/>
                  </a:lnTo>
                  <a:lnTo>
                    <a:pt x="26191" y="17394"/>
                  </a:lnTo>
                  <a:lnTo>
                    <a:pt x="26041" y="17444"/>
                  </a:lnTo>
                  <a:lnTo>
                    <a:pt x="25915" y="17494"/>
                  </a:lnTo>
                  <a:lnTo>
                    <a:pt x="25765" y="17544"/>
                  </a:lnTo>
                  <a:lnTo>
                    <a:pt x="25615" y="17569"/>
                  </a:lnTo>
                  <a:lnTo>
                    <a:pt x="25489" y="17619"/>
                  </a:lnTo>
                  <a:lnTo>
                    <a:pt x="25339" y="17669"/>
                  </a:lnTo>
                  <a:lnTo>
                    <a:pt x="25188" y="17720"/>
                  </a:lnTo>
                  <a:lnTo>
                    <a:pt x="25063" y="17745"/>
                  </a:lnTo>
                  <a:lnTo>
                    <a:pt x="24913" y="17795"/>
                  </a:lnTo>
                  <a:lnTo>
                    <a:pt x="24762" y="17820"/>
                  </a:lnTo>
                  <a:lnTo>
                    <a:pt x="24612" y="17870"/>
                  </a:lnTo>
                  <a:lnTo>
                    <a:pt x="24487" y="17895"/>
                  </a:lnTo>
                  <a:lnTo>
                    <a:pt x="24336" y="17920"/>
                  </a:lnTo>
                  <a:lnTo>
                    <a:pt x="24186" y="17970"/>
                  </a:lnTo>
                  <a:lnTo>
                    <a:pt x="24061" y="17995"/>
                  </a:lnTo>
                  <a:lnTo>
                    <a:pt x="23910" y="18020"/>
                  </a:lnTo>
                  <a:lnTo>
                    <a:pt x="23835" y="18045"/>
                  </a:lnTo>
                  <a:lnTo>
                    <a:pt x="23760" y="18045"/>
                  </a:lnTo>
                  <a:lnTo>
                    <a:pt x="23685" y="18070"/>
                  </a:lnTo>
                  <a:lnTo>
                    <a:pt x="23559" y="18070"/>
                  </a:lnTo>
                  <a:lnTo>
                    <a:pt x="23484" y="18096"/>
                  </a:lnTo>
                  <a:lnTo>
                    <a:pt x="23409" y="18096"/>
                  </a:lnTo>
                  <a:lnTo>
                    <a:pt x="23334" y="18121"/>
                  </a:lnTo>
                  <a:lnTo>
                    <a:pt x="23259" y="18121"/>
                  </a:lnTo>
                  <a:lnTo>
                    <a:pt x="23209" y="18146"/>
                  </a:lnTo>
                  <a:lnTo>
                    <a:pt x="23058" y="18146"/>
                  </a:lnTo>
                  <a:lnTo>
                    <a:pt x="22983" y="18171"/>
                  </a:lnTo>
                  <a:lnTo>
                    <a:pt x="22858" y="18171"/>
                  </a:lnTo>
                  <a:lnTo>
                    <a:pt x="22782" y="18196"/>
                  </a:lnTo>
                  <a:lnTo>
                    <a:pt x="22557" y="18196"/>
                  </a:lnTo>
                  <a:lnTo>
                    <a:pt x="22507" y="18221"/>
                  </a:lnTo>
                  <a:lnTo>
                    <a:pt x="22156" y="18221"/>
                  </a:lnTo>
                  <a:lnTo>
                    <a:pt x="22081" y="18246"/>
                  </a:lnTo>
                  <a:lnTo>
                    <a:pt x="20201" y="18246"/>
                  </a:lnTo>
                  <a:lnTo>
                    <a:pt x="20076" y="18221"/>
                  </a:lnTo>
                  <a:lnTo>
                    <a:pt x="19625" y="18221"/>
                  </a:lnTo>
                  <a:lnTo>
                    <a:pt x="19474" y="18196"/>
                  </a:lnTo>
                  <a:lnTo>
                    <a:pt x="19198" y="18196"/>
                  </a:lnTo>
                  <a:lnTo>
                    <a:pt x="19048" y="18171"/>
                  </a:lnTo>
                  <a:lnTo>
                    <a:pt x="18898" y="18171"/>
                  </a:lnTo>
                  <a:lnTo>
                    <a:pt x="18747" y="18146"/>
                  </a:lnTo>
                  <a:lnTo>
                    <a:pt x="18622" y="18146"/>
                  </a:lnTo>
                  <a:lnTo>
                    <a:pt x="18472" y="18121"/>
                  </a:lnTo>
                  <a:lnTo>
                    <a:pt x="18321" y="18121"/>
                  </a:lnTo>
                  <a:lnTo>
                    <a:pt x="18171" y="18096"/>
                  </a:lnTo>
                  <a:lnTo>
                    <a:pt x="18021" y="18096"/>
                  </a:lnTo>
                  <a:lnTo>
                    <a:pt x="17895" y="18070"/>
                  </a:lnTo>
                  <a:lnTo>
                    <a:pt x="17745" y="18045"/>
                  </a:lnTo>
                  <a:lnTo>
                    <a:pt x="17594" y="18045"/>
                  </a:lnTo>
                  <a:lnTo>
                    <a:pt x="17444" y="18020"/>
                  </a:lnTo>
                  <a:lnTo>
                    <a:pt x="17294" y="17995"/>
                  </a:lnTo>
                  <a:lnTo>
                    <a:pt x="17168" y="17970"/>
                  </a:lnTo>
                  <a:lnTo>
                    <a:pt x="17018" y="17970"/>
                  </a:lnTo>
                  <a:lnTo>
                    <a:pt x="16868" y="17945"/>
                  </a:lnTo>
                  <a:lnTo>
                    <a:pt x="16717" y="17920"/>
                  </a:lnTo>
                  <a:lnTo>
                    <a:pt x="16592" y="17895"/>
                  </a:lnTo>
                  <a:lnTo>
                    <a:pt x="16442" y="17870"/>
                  </a:lnTo>
                  <a:lnTo>
                    <a:pt x="16291" y="17845"/>
                  </a:lnTo>
                  <a:lnTo>
                    <a:pt x="16141" y="17820"/>
                  </a:lnTo>
                  <a:lnTo>
                    <a:pt x="16015" y="17820"/>
                  </a:lnTo>
                  <a:lnTo>
                    <a:pt x="15865" y="17795"/>
                  </a:lnTo>
                  <a:lnTo>
                    <a:pt x="15715" y="17770"/>
                  </a:lnTo>
                  <a:lnTo>
                    <a:pt x="15589" y="17745"/>
                  </a:lnTo>
                  <a:lnTo>
                    <a:pt x="15439" y="17720"/>
                  </a:lnTo>
                  <a:lnTo>
                    <a:pt x="15364" y="17695"/>
                  </a:lnTo>
                  <a:lnTo>
                    <a:pt x="15289" y="17695"/>
                  </a:lnTo>
                  <a:lnTo>
                    <a:pt x="15163" y="17644"/>
                  </a:lnTo>
                  <a:lnTo>
                    <a:pt x="15013" y="17619"/>
                  </a:lnTo>
                  <a:lnTo>
                    <a:pt x="14863" y="17594"/>
                  </a:lnTo>
                  <a:lnTo>
                    <a:pt x="14737" y="17569"/>
                  </a:lnTo>
                  <a:lnTo>
                    <a:pt x="14587" y="17544"/>
                  </a:lnTo>
                  <a:lnTo>
                    <a:pt x="14462" y="17519"/>
                  </a:lnTo>
                  <a:lnTo>
                    <a:pt x="14311" y="17469"/>
                  </a:lnTo>
                  <a:lnTo>
                    <a:pt x="14161" y="17444"/>
                  </a:lnTo>
                  <a:lnTo>
                    <a:pt x="14036" y="17419"/>
                  </a:lnTo>
                  <a:lnTo>
                    <a:pt x="13885" y="17394"/>
                  </a:lnTo>
                  <a:lnTo>
                    <a:pt x="13760" y="17344"/>
                  </a:lnTo>
                  <a:lnTo>
                    <a:pt x="13635" y="17319"/>
                  </a:lnTo>
                  <a:lnTo>
                    <a:pt x="13484" y="17294"/>
                  </a:lnTo>
                  <a:lnTo>
                    <a:pt x="13359" y="17243"/>
                  </a:lnTo>
                  <a:lnTo>
                    <a:pt x="13208" y="17218"/>
                  </a:lnTo>
                  <a:lnTo>
                    <a:pt x="13083" y="17168"/>
                  </a:lnTo>
                  <a:lnTo>
                    <a:pt x="12933" y="17143"/>
                  </a:lnTo>
                  <a:lnTo>
                    <a:pt x="12807" y="17118"/>
                  </a:lnTo>
                  <a:lnTo>
                    <a:pt x="12757" y="17093"/>
                  </a:lnTo>
                  <a:lnTo>
                    <a:pt x="12732" y="17093"/>
                  </a:lnTo>
                  <a:lnTo>
                    <a:pt x="12682" y="17068"/>
                  </a:lnTo>
                  <a:lnTo>
                    <a:pt x="12582" y="17068"/>
                  </a:lnTo>
                  <a:lnTo>
                    <a:pt x="12557" y="17043"/>
                  </a:lnTo>
                  <a:lnTo>
                    <a:pt x="12507" y="17043"/>
                  </a:lnTo>
                  <a:lnTo>
                    <a:pt x="12457" y="17018"/>
                  </a:lnTo>
                  <a:lnTo>
                    <a:pt x="12306" y="17018"/>
                  </a:lnTo>
                  <a:lnTo>
                    <a:pt x="12281" y="16993"/>
                  </a:lnTo>
                  <a:lnTo>
                    <a:pt x="12181" y="16993"/>
                  </a:lnTo>
                  <a:lnTo>
                    <a:pt x="12131" y="16968"/>
                  </a:lnTo>
                  <a:lnTo>
                    <a:pt x="11930" y="16968"/>
                  </a:lnTo>
                  <a:lnTo>
                    <a:pt x="11880" y="16943"/>
                  </a:lnTo>
                  <a:lnTo>
                    <a:pt x="11554" y="16943"/>
                  </a:lnTo>
                  <a:lnTo>
                    <a:pt x="11454" y="16918"/>
                  </a:lnTo>
                  <a:lnTo>
                    <a:pt x="11003" y="16918"/>
                  </a:lnTo>
                  <a:lnTo>
                    <a:pt x="10777" y="16893"/>
                  </a:lnTo>
                  <a:lnTo>
                    <a:pt x="10276" y="16893"/>
                  </a:lnTo>
                  <a:lnTo>
                    <a:pt x="10151" y="16867"/>
                  </a:lnTo>
                  <a:lnTo>
                    <a:pt x="9900" y="16867"/>
                  </a:lnTo>
                  <a:lnTo>
                    <a:pt x="9825" y="16842"/>
                  </a:lnTo>
                  <a:lnTo>
                    <a:pt x="9549" y="16842"/>
                  </a:lnTo>
                  <a:lnTo>
                    <a:pt x="9499" y="16817"/>
                  </a:lnTo>
                  <a:lnTo>
                    <a:pt x="9349" y="16817"/>
                  </a:lnTo>
                  <a:lnTo>
                    <a:pt x="9299" y="16792"/>
                  </a:lnTo>
                  <a:lnTo>
                    <a:pt x="9223" y="16792"/>
                  </a:lnTo>
                  <a:lnTo>
                    <a:pt x="8973" y="16767"/>
                  </a:lnTo>
                  <a:lnTo>
                    <a:pt x="8747" y="16717"/>
                  </a:lnTo>
                  <a:lnTo>
                    <a:pt x="8522" y="16692"/>
                  </a:lnTo>
                  <a:lnTo>
                    <a:pt x="8296" y="16667"/>
                  </a:lnTo>
                  <a:lnTo>
                    <a:pt x="8271" y="16667"/>
                  </a:lnTo>
                  <a:lnTo>
                    <a:pt x="8171" y="16642"/>
                  </a:lnTo>
                  <a:lnTo>
                    <a:pt x="8046" y="16617"/>
                  </a:lnTo>
                  <a:lnTo>
                    <a:pt x="7920" y="16617"/>
                  </a:lnTo>
                  <a:lnTo>
                    <a:pt x="7820" y="16592"/>
                  </a:lnTo>
                  <a:lnTo>
                    <a:pt x="7695" y="16567"/>
                  </a:lnTo>
                  <a:lnTo>
                    <a:pt x="7569" y="16567"/>
                  </a:lnTo>
                  <a:lnTo>
                    <a:pt x="7469" y="16542"/>
                  </a:lnTo>
                  <a:lnTo>
                    <a:pt x="7344" y="16542"/>
                  </a:lnTo>
                  <a:lnTo>
                    <a:pt x="7244" y="16517"/>
                  </a:lnTo>
                  <a:lnTo>
                    <a:pt x="7118" y="16492"/>
                  </a:lnTo>
                  <a:lnTo>
                    <a:pt x="6993" y="16492"/>
                  </a:lnTo>
                  <a:lnTo>
                    <a:pt x="6893" y="16466"/>
                  </a:lnTo>
                  <a:lnTo>
                    <a:pt x="6767" y="16466"/>
                  </a:lnTo>
                  <a:lnTo>
                    <a:pt x="6667" y="16441"/>
                  </a:lnTo>
                  <a:lnTo>
                    <a:pt x="6542" y="16441"/>
                  </a:lnTo>
                  <a:lnTo>
                    <a:pt x="6416" y="16416"/>
                  </a:lnTo>
                  <a:lnTo>
                    <a:pt x="6316" y="16416"/>
                  </a:lnTo>
                  <a:lnTo>
                    <a:pt x="6191" y="16391"/>
                  </a:lnTo>
                  <a:lnTo>
                    <a:pt x="5965" y="16391"/>
                  </a:lnTo>
                  <a:lnTo>
                    <a:pt x="5840" y="16366"/>
                  </a:lnTo>
                  <a:lnTo>
                    <a:pt x="5614" y="16366"/>
                  </a:lnTo>
                  <a:lnTo>
                    <a:pt x="5489" y="16341"/>
                  </a:lnTo>
                  <a:lnTo>
                    <a:pt x="5339" y="16341"/>
                  </a:lnTo>
                  <a:lnTo>
                    <a:pt x="5188" y="16316"/>
                  </a:lnTo>
                  <a:lnTo>
                    <a:pt x="5038" y="16316"/>
                  </a:lnTo>
                  <a:lnTo>
                    <a:pt x="4888" y="16291"/>
                  </a:lnTo>
                  <a:lnTo>
                    <a:pt x="4737" y="16291"/>
                  </a:lnTo>
                  <a:lnTo>
                    <a:pt x="4587" y="16266"/>
                  </a:lnTo>
                  <a:lnTo>
                    <a:pt x="4436" y="16266"/>
                  </a:lnTo>
                  <a:lnTo>
                    <a:pt x="4286" y="16241"/>
                  </a:lnTo>
                  <a:lnTo>
                    <a:pt x="4136" y="16216"/>
                  </a:lnTo>
                  <a:lnTo>
                    <a:pt x="3960" y="16216"/>
                  </a:lnTo>
                  <a:lnTo>
                    <a:pt x="3810" y="16191"/>
                  </a:lnTo>
                  <a:lnTo>
                    <a:pt x="3660" y="16166"/>
                  </a:lnTo>
                  <a:lnTo>
                    <a:pt x="3509" y="16141"/>
                  </a:lnTo>
                  <a:lnTo>
                    <a:pt x="3359" y="16116"/>
                  </a:lnTo>
                  <a:lnTo>
                    <a:pt x="3208" y="16116"/>
                  </a:lnTo>
                  <a:lnTo>
                    <a:pt x="3033" y="16091"/>
                  </a:lnTo>
                  <a:lnTo>
                    <a:pt x="2883" y="16065"/>
                  </a:lnTo>
                  <a:lnTo>
                    <a:pt x="2732" y="16040"/>
                  </a:lnTo>
                  <a:lnTo>
                    <a:pt x="2582" y="16015"/>
                  </a:lnTo>
                  <a:lnTo>
                    <a:pt x="2431" y="15965"/>
                  </a:lnTo>
                  <a:lnTo>
                    <a:pt x="2281" y="15940"/>
                  </a:lnTo>
                  <a:lnTo>
                    <a:pt x="2106" y="15915"/>
                  </a:lnTo>
                  <a:lnTo>
                    <a:pt x="1955" y="15890"/>
                  </a:lnTo>
                  <a:lnTo>
                    <a:pt x="1805" y="15865"/>
                  </a:lnTo>
                  <a:lnTo>
                    <a:pt x="1655" y="15815"/>
                  </a:lnTo>
                  <a:lnTo>
                    <a:pt x="1504" y="15790"/>
                  </a:lnTo>
                  <a:lnTo>
                    <a:pt x="1354" y="15740"/>
                  </a:lnTo>
                  <a:lnTo>
                    <a:pt x="1279" y="15740"/>
                  </a:lnTo>
                  <a:lnTo>
                    <a:pt x="1203" y="15715"/>
                  </a:lnTo>
                  <a:lnTo>
                    <a:pt x="1128" y="15690"/>
                  </a:lnTo>
                  <a:lnTo>
                    <a:pt x="1053" y="15664"/>
                  </a:lnTo>
                  <a:lnTo>
                    <a:pt x="978" y="15664"/>
                  </a:lnTo>
                  <a:lnTo>
                    <a:pt x="903" y="15639"/>
                  </a:lnTo>
                  <a:lnTo>
                    <a:pt x="827" y="15614"/>
                  </a:lnTo>
                  <a:lnTo>
                    <a:pt x="752" y="15589"/>
                  </a:lnTo>
                  <a:lnTo>
                    <a:pt x="677" y="15564"/>
                  </a:lnTo>
                  <a:lnTo>
                    <a:pt x="602" y="15564"/>
                  </a:lnTo>
                  <a:lnTo>
                    <a:pt x="552" y="15539"/>
                  </a:lnTo>
                  <a:lnTo>
                    <a:pt x="527" y="15514"/>
                  </a:lnTo>
                  <a:lnTo>
                    <a:pt x="477" y="15514"/>
                  </a:lnTo>
                  <a:lnTo>
                    <a:pt x="426" y="15489"/>
                  </a:lnTo>
                  <a:lnTo>
                    <a:pt x="376" y="15464"/>
                  </a:lnTo>
                  <a:lnTo>
                    <a:pt x="351" y="15439"/>
                  </a:lnTo>
                  <a:lnTo>
                    <a:pt x="301" y="15439"/>
                  </a:lnTo>
                  <a:lnTo>
                    <a:pt x="251" y="15414"/>
                  </a:lnTo>
                  <a:lnTo>
                    <a:pt x="201" y="15389"/>
                  </a:lnTo>
                  <a:lnTo>
                    <a:pt x="176" y="15389"/>
                  </a:lnTo>
                  <a:lnTo>
                    <a:pt x="126" y="15364"/>
                  </a:lnTo>
                  <a:lnTo>
                    <a:pt x="76" y="15364"/>
                  </a:lnTo>
                  <a:lnTo>
                    <a:pt x="25" y="15339"/>
                  </a:lnTo>
                  <a:lnTo>
                    <a:pt x="0" y="15339"/>
                  </a:lnTo>
                  <a:cubicBezTo>
                    <a:pt x="978" y="17118"/>
                    <a:pt x="2231" y="18747"/>
                    <a:pt x="3660" y="20201"/>
                  </a:cubicBezTo>
                  <a:lnTo>
                    <a:pt x="3685" y="20201"/>
                  </a:lnTo>
                  <a:lnTo>
                    <a:pt x="3735" y="20226"/>
                  </a:lnTo>
                  <a:lnTo>
                    <a:pt x="4010" y="20226"/>
                  </a:lnTo>
                  <a:lnTo>
                    <a:pt x="4086" y="20251"/>
                  </a:lnTo>
                  <a:lnTo>
                    <a:pt x="4286" y="20251"/>
                  </a:lnTo>
                  <a:lnTo>
                    <a:pt x="4311" y="20276"/>
                  </a:lnTo>
                  <a:lnTo>
                    <a:pt x="4411" y="20276"/>
                  </a:lnTo>
                  <a:lnTo>
                    <a:pt x="4537" y="20301"/>
                  </a:lnTo>
                  <a:lnTo>
                    <a:pt x="4637" y="20301"/>
                  </a:lnTo>
                  <a:lnTo>
                    <a:pt x="4737" y="20326"/>
                  </a:lnTo>
                  <a:lnTo>
                    <a:pt x="4837" y="20351"/>
                  </a:lnTo>
                  <a:lnTo>
                    <a:pt x="4938" y="20351"/>
                  </a:lnTo>
                  <a:lnTo>
                    <a:pt x="4988" y="20376"/>
                  </a:lnTo>
                  <a:lnTo>
                    <a:pt x="5038" y="20376"/>
                  </a:lnTo>
                  <a:lnTo>
                    <a:pt x="5138" y="20426"/>
                  </a:lnTo>
                  <a:lnTo>
                    <a:pt x="5238" y="20451"/>
                  </a:lnTo>
                  <a:lnTo>
                    <a:pt x="5339" y="20477"/>
                  </a:lnTo>
                  <a:lnTo>
                    <a:pt x="5539" y="20527"/>
                  </a:lnTo>
                  <a:lnTo>
                    <a:pt x="5715" y="20602"/>
                  </a:lnTo>
                  <a:lnTo>
                    <a:pt x="5915" y="20652"/>
                  </a:lnTo>
                  <a:lnTo>
                    <a:pt x="5990" y="20702"/>
                  </a:lnTo>
                  <a:lnTo>
                    <a:pt x="6091" y="20727"/>
                  </a:lnTo>
                  <a:lnTo>
                    <a:pt x="6191" y="20752"/>
                  </a:lnTo>
                  <a:lnTo>
                    <a:pt x="6291" y="20777"/>
                  </a:lnTo>
                  <a:lnTo>
                    <a:pt x="6366" y="20802"/>
                  </a:lnTo>
                  <a:lnTo>
                    <a:pt x="6467" y="20827"/>
                  </a:lnTo>
                  <a:lnTo>
                    <a:pt x="6567" y="20852"/>
                  </a:lnTo>
                  <a:lnTo>
                    <a:pt x="6642" y="20878"/>
                  </a:lnTo>
                  <a:lnTo>
                    <a:pt x="6742" y="20903"/>
                  </a:lnTo>
                  <a:lnTo>
                    <a:pt x="6817" y="20928"/>
                  </a:lnTo>
                  <a:lnTo>
                    <a:pt x="6918" y="20953"/>
                  </a:lnTo>
                  <a:lnTo>
                    <a:pt x="7018" y="20978"/>
                  </a:lnTo>
                  <a:lnTo>
                    <a:pt x="7093" y="21003"/>
                  </a:lnTo>
                  <a:lnTo>
                    <a:pt x="7193" y="21003"/>
                  </a:lnTo>
                  <a:lnTo>
                    <a:pt x="7244" y="21028"/>
                  </a:lnTo>
                  <a:lnTo>
                    <a:pt x="7319" y="21028"/>
                  </a:lnTo>
                  <a:lnTo>
                    <a:pt x="7369" y="21053"/>
                  </a:lnTo>
                  <a:lnTo>
                    <a:pt x="7519" y="21078"/>
                  </a:lnTo>
                  <a:lnTo>
                    <a:pt x="7645" y="21103"/>
                  </a:lnTo>
                  <a:lnTo>
                    <a:pt x="7795" y="21128"/>
                  </a:lnTo>
                  <a:lnTo>
                    <a:pt x="7945" y="21153"/>
                  </a:lnTo>
                  <a:lnTo>
                    <a:pt x="8071" y="21153"/>
                  </a:lnTo>
                  <a:lnTo>
                    <a:pt x="8221" y="21178"/>
                  </a:lnTo>
                  <a:lnTo>
                    <a:pt x="8371" y="21203"/>
                  </a:lnTo>
                  <a:lnTo>
                    <a:pt x="8497" y="21228"/>
                  </a:lnTo>
                  <a:lnTo>
                    <a:pt x="8647" y="21253"/>
                  </a:lnTo>
                  <a:lnTo>
                    <a:pt x="8797" y="21279"/>
                  </a:lnTo>
                  <a:lnTo>
                    <a:pt x="8923" y="21279"/>
                  </a:lnTo>
                  <a:lnTo>
                    <a:pt x="9073" y="21304"/>
                  </a:lnTo>
                  <a:lnTo>
                    <a:pt x="9223" y="21329"/>
                  </a:lnTo>
                  <a:lnTo>
                    <a:pt x="9374" y="21354"/>
                  </a:lnTo>
                  <a:lnTo>
                    <a:pt x="9499" y="21354"/>
                  </a:lnTo>
                  <a:lnTo>
                    <a:pt x="9650" y="21379"/>
                  </a:lnTo>
                  <a:lnTo>
                    <a:pt x="9800" y="21404"/>
                  </a:lnTo>
                  <a:lnTo>
                    <a:pt x="9925" y="21404"/>
                  </a:lnTo>
                  <a:lnTo>
                    <a:pt x="10051" y="21429"/>
                  </a:lnTo>
                  <a:lnTo>
                    <a:pt x="10076" y="21429"/>
                  </a:lnTo>
                  <a:lnTo>
                    <a:pt x="10226" y="21454"/>
                  </a:lnTo>
                  <a:lnTo>
                    <a:pt x="10376" y="21454"/>
                  </a:lnTo>
                  <a:lnTo>
                    <a:pt x="10502" y="21479"/>
                  </a:lnTo>
                  <a:lnTo>
                    <a:pt x="10652" y="21504"/>
                  </a:lnTo>
                  <a:lnTo>
                    <a:pt x="10802" y="21504"/>
                  </a:lnTo>
                  <a:lnTo>
                    <a:pt x="10953" y="21529"/>
                  </a:lnTo>
                  <a:lnTo>
                    <a:pt x="11078" y="21529"/>
                  </a:lnTo>
                  <a:lnTo>
                    <a:pt x="11229" y="21554"/>
                  </a:lnTo>
                  <a:lnTo>
                    <a:pt x="11379" y="21554"/>
                  </a:lnTo>
                  <a:lnTo>
                    <a:pt x="11529" y="21579"/>
                  </a:lnTo>
                  <a:lnTo>
                    <a:pt x="11655" y="21579"/>
                  </a:lnTo>
                  <a:lnTo>
                    <a:pt x="11805" y="21604"/>
                  </a:lnTo>
                  <a:lnTo>
                    <a:pt x="11955" y="21604"/>
                  </a:lnTo>
                  <a:lnTo>
                    <a:pt x="12106" y="21629"/>
                  </a:lnTo>
                  <a:lnTo>
                    <a:pt x="12381" y="21629"/>
                  </a:lnTo>
                  <a:lnTo>
                    <a:pt x="12532" y="21654"/>
                  </a:lnTo>
                  <a:lnTo>
                    <a:pt x="13108" y="21654"/>
                  </a:lnTo>
                  <a:lnTo>
                    <a:pt x="13234" y="21680"/>
                  </a:lnTo>
                  <a:lnTo>
                    <a:pt x="15364" y="21680"/>
                  </a:lnTo>
                  <a:lnTo>
                    <a:pt x="15514" y="21654"/>
                  </a:lnTo>
                  <a:lnTo>
                    <a:pt x="16066" y="21654"/>
                  </a:lnTo>
                  <a:lnTo>
                    <a:pt x="16216" y="21629"/>
                  </a:lnTo>
                  <a:lnTo>
                    <a:pt x="16341" y="21629"/>
                  </a:lnTo>
                  <a:lnTo>
                    <a:pt x="16492" y="21604"/>
                  </a:lnTo>
                  <a:lnTo>
                    <a:pt x="16717" y="21604"/>
                  </a:lnTo>
                  <a:lnTo>
                    <a:pt x="16943" y="21579"/>
                  </a:lnTo>
                  <a:lnTo>
                    <a:pt x="17168" y="21579"/>
                  </a:lnTo>
                  <a:lnTo>
                    <a:pt x="17394" y="21554"/>
                  </a:lnTo>
                  <a:lnTo>
                    <a:pt x="17620" y="21529"/>
                  </a:lnTo>
                  <a:lnTo>
                    <a:pt x="17845" y="21529"/>
                  </a:lnTo>
                  <a:lnTo>
                    <a:pt x="18071" y="21504"/>
                  </a:lnTo>
                  <a:lnTo>
                    <a:pt x="18296" y="21479"/>
                  </a:lnTo>
                  <a:lnTo>
                    <a:pt x="18522" y="21454"/>
                  </a:lnTo>
                  <a:lnTo>
                    <a:pt x="18722" y="21429"/>
                  </a:lnTo>
                  <a:lnTo>
                    <a:pt x="18948" y="21404"/>
                  </a:lnTo>
                  <a:lnTo>
                    <a:pt x="19173" y="21379"/>
                  </a:lnTo>
                  <a:lnTo>
                    <a:pt x="19399" y="21379"/>
                  </a:lnTo>
                  <a:lnTo>
                    <a:pt x="19625" y="21329"/>
                  </a:lnTo>
                  <a:lnTo>
                    <a:pt x="19850" y="21304"/>
                  </a:lnTo>
                  <a:lnTo>
                    <a:pt x="20076" y="21279"/>
                  </a:lnTo>
                  <a:lnTo>
                    <a:pt x="20301" y="21253"/>
                  </a:lnTo>
                  <a:lnTo>
                    <a:pt x="20502" y="21228"/>
                  </a:lnTo>
                  <a:lnTo>
                    <a:pt x="20727" y="21203"/>
                  </a:lnTo>
                  <a:lnTo>
                    <a:pt x="20953" y="21153"/>
                  </a:lnTo>
                  <a:lnTo>
                    <a:pt x="21178" y="21128"/>
                  </a:lnTo>
                  <a:lnTo>
                    <a:pt x="21404" y="21103"/>
                  </a:lnTo>
                  <a:lnTo>
                    <a:pt x="21454" y="21078"/>
                  </a:lnTo>
                  <a:lnTo>
                    <a:pt x="21604" y="21053"/>
                  </a:lnTo>
                  <a:lnTo>
                    <a:pt x="21830" y="21028"/>
                  </a:lnTo>
                  <a:lnTo>
                    <a:pt x="22056" y="21003"/>
                  </a:lnTo>
                  <a:lnTo>
                    <a:pt x="22281" y="20953"/>
                  </a:lnTo>
                  <a:lnTo>
                    <a:pt x="22507" y="20928"/>
                  </a:lnTo>
                  <a:lnTo>
                    <a:pt x="22707" y="20878"/>
                  </a:lnTo>
                  <a:lnTo>
                    <a:pt x="22933" y="20852"/>
                  </a:lnTo>
                  <a:lnTo>
                    <a:pt x="23158" y="20802"/>
                  </a:lnTo>
                  <a:lnTo>
                    <a:pt x="23384" y="20777"/>
                  </a:lnTo>
                  <a:lnTo>
                    <a:pt x="23584" y="20727"/>
                  </a:lnTo>
                  <a:lnTo>
                    <a:pt x="23810" y="20677"/>
                  </a:lnTo>
                  <a:lnTo>
                    <a:pt x="24036" y="20652"/>
                  </a:lnTo>
                  <a:lnTo>
                    <a:pt x="24261" y="20602"/>
                  </a:lnTo>
                  <a:lnTo>
                    <a:pt x="24462" y="20552"/>
                  </a:lnTo>
                  <a:lnTo>
                    <a:pt x="24687" y="20502"/>
                  </a:lnTo>
                  <a:lnTo>
                    <a:pt x="24913" y="20451"/>
                  </a:lnTo>
                  <a:lnTo>
                    <a:pt x="25113" y="20401"/>
                  </a:lnTo>
                  <a:lnTo>
                    <a:pt x="25339" y="20376"/>
                  </a:lnTo>
                  <a:lnTo>
                    <a:pt x="25564" y="20326"/>
                  </a:lnTo>
                  <a:lnTo>
                    <a:pt x="25765" y="20276"/>
                  </a:lnTo>
                  <a:lnTo>
                    <a:pt x="25990" y="20201"/>
                  </a:lnTo>
                  <a:lnTo>
                    <a:pt x="26191" y="20151"/>
                  </a:lnTo>
                  <a:lnTo>
                    <a:pt x="26417" y="20101"/>
                  </a:lnTo>
                  <a:lnTo>
                    <a:pt x="26642" y="20050"/>
                  </a:lnTo>
                  <a:lnTo>
                    <a:pt x="26843" y="20000"/>
                  </a:lnTo>
                  <a:lnTo>
                    <a:pt x="27068" y="19950"/>
                  </a:lnTo>
                  <a:lnTo>
                    <a:pt x="27269" y="19900"/>
                  </a:lnTo>
                  <a:lnTo>
                    <a:pt x="27294" y="19875"/>
                  </a:lnTo>
                  <a:lnTo>
                    <a:pt x="27494" y="19825"/>
                  </a:lnTo>
                  <a:lnTo>
                    <a:pt x="27720" y="19775"/>
                  </a:lnTo>
                  <a:lnTo>
                    <a:pt x="27920" y="19725"/>
                  </a:lnTo>
                  <a:lnTo>
                    <a:pt x="28146" y="19649"/>
                  </a:lnTo>
                  <a:lnTo>
                    <a:pt x="28346" y="19599"/>
                  </a:lnTo>
                  <a:lnTo>
                    <a:pt x="28572" y="19549"/>
                  </a:lnTo>
                  <a:lnTo>
                    <a:pt x="28798" y="19474"/>
                  </a:lnTo>
                  <a:lnTo>
                    <a:pt x="28998" y="19424"/>
                  </a:lnTo>
                  <a:lnTo>
                    <a:pt x="29224" y="19349"/>
                  </a:lnTo>
                  <a:lnTo>
                    <a:pt x="29424" y="19299"/>
                  </a:lnTo>
                  <a:lnTo>
                    <a:pt x="29650" y="19223"/>
                  </a:lnTo>
                  <a:lnTo>
                    <a:pt x="29850" y="19148"/>
                  </a:lnTo>
                  <a:lnTo>
                    <a:pt x="30076" y="19098"/>
                  </a:lnTo>
                  <a:lnTo>
                    <a:pt x="30276" y="19023"/>
                  </a:lnTo>
                  <a:lnTo>
                    <a:pt x="30502" y="18948"/>
                  </a:lnTo>
                  <a:lnTo>
                    <a:pt x="30702" y="18898"/>
                  </a:lnTo>
                  <a:lnTo>
                    <a:pt x="30928" y="18822"/>
                  </a:lnTo>
                  <a:lnTo>
                    <a:pt x="31128" y="18747"/>
                  </a:lnTo>
                  <a:lnTo>
                    <a:pt x="31329" y="18672"/>
                  </a:lnTo>
                  <a:lnTo>
                    <a:pt x="31554" y="18597"/>
                  </a:lnTo>
                  <a:lnTo>
                    <a:pt x="31755" y="18522"/>
                  </a:lnTo>
                  <a:lnTo>
                    <a:pt x="31980" y="18446"/>
                  </a:lnTo>
                  <a:lnTo>
                    <a:pt x="32181" y="18371"/>
                  </a:lnTo>
                  <a:lnTo>
                    <a:pt x="32407" y="18296"/>
                  </a:lnTo>
                  <a:lnTo>
                    <a:pt x="32607" y="18221"/>
                  </a:lnTo>
                  <a:lnTo>
                    <a:pt x="32808" y="18146"/>
                  </a:lnTo>
                  <a:lnTo>
                    <a:pt x="33033" y="18070"/>
                  </a:lnTo>
                  <a:lnTo>
                    <a:pt x="33234" y="17995"/>
                  </a:lnTo>
                  <a:lnTo>
                    <a:pt x="33434" y="17920"/>
                  </a:lnTo>
                  <a:lnTo>
                    <a:pt x="33660" y="17845"/>
                  </a:lnTo>
                  <a:lnTo>
                    <a:pt x="33860" y="17770"/>
                  </a:lnTo>
                  <a:lnTo>
                    <a:pt x="34086" y="17669"/>
                  </a:lnTo>
                  <a:lnTo>
                    <a:pt x="34286" y="17594"/>
                  </a:lnTo>
                  <a:lnTo>
                    <a:pt x="34487" y="17519"/>
                  </a:lnTo>
                  <a:lnTo>
                    <a:pt x="34712" y="17444"/>
                  </a:lnTo>
                  <a:lnTo>
                    <a:pt x="34913" y="17344"/>
                  </a:lnTo>
                  <a:lnTo>
                    <a:pt x="35113" y="17268"/>
                  </a:lnTo>
                  <a:lnTo>
                    <a:pt x="35314" y="17193"/>
                  </a:lnTo>
                  <a:lnTo>
                    <a:pt x="35539" y="17093"/>
                  </a:lnTo>
                  <a:lnTo>
                    <a:pt x="35740" y="17018"/>
                  </a:lnTo>
                  <a:lnTo>
                    <a:pt x="35940" y="16918"/>
                  </a:lnTo>
                  <a:lnTo>
                    <a:pt x="36166" y="16842"/>
                  </a:lnTo>
                  <a:lnTo>
                    <a:pt x="36366" y="16742"/>
                  </a:lnTo>
                  <a:lnTo>
                    <a:pt x="36567" y="16667"/>
                  </a:lnTo>
                  <a:lnTo>
                    <a:pt x="36767" y="16567"/>
                  </a:lnTo>
                  <a:lnTo>
                    <a:pt x="36993" y="16466"/>
                  </a:lnTo>
                  <a:lnTo>
                    <a:pt x="37068" y="16441"/>
                  </a:lnTo>
                  <a:lnTo>
                    <a:pt x="37194" y="16391"/>
                  </a:lnTo>
                  <a:lnTo>
                    <a:pt x="37394" y="16291"/>
                  </a:lnTo>
                  <a:lnTo>
                    <a:pt x="37620" y="16216"/>
                  </a:lnTo>
                  <a:lnTo>
                    <a:pt x="37820" y="16116"/>
                  </a:lnTo>
                  <a:lnTo>
                    <a:pt x="38021" y="16040"/>
                  </a:lnTo>
                  <a:lnTo>
                    <a:pt x="38221" y="15940"/>
                  </a:lnTo>
                  <a:lnTo>
                    <a:pt x="38447" y="15865"/>
                  </a:lnTo>
                  <a:lnTo>
                    <a:pt x="38647" y="15765"/>
                  </a:lnTo>
                  <a:lnTo>
                    <a:pt x="38848" y="15664"/>
                  </a:lnTo>
                  <a:lnTo>
                    <a:pt x="38873" y="15664"/>
                  </a:lnTo>
                  <a:lnTo>
                    <a:pt x="39073" y="15589"/>
                  </a:lnTo>
                  <a:lnTo>
                    <a:pt x="39274" y="15489"/>
                  </a:lnTo>
                  <a:lnTo>
                    <a:pt x="39474" y="15389"/>
                  </a:lnTo>
                  <a:lnTo>
                    <a:pt x="39675" y="15314"/>
                  </a:lnTo>
                  <a:lnTo>
                    <a:pt x="39900" y="15213"/>
                  </a:lnTo>
                  <a:lnTo>
                    <a:pt x="40101" y="15113"/>
                  </a:lnTo>
                  <a:lnTo>
                    <a:pt x="40301" y="15013"/>
                  </a:lnTo>
                  <a:lnTo>
                    <a:pt x="40502" y="14938"/>
                  </a:lnTo>
                  <a:lnTo>
                    <a:pt x="40727" y="14837"/>
                  </a:lnTo>
                  <a:lnTo>
                    <a:pt x="40928" y="14737"/>
                  </a:lnTo>
                  <a:lnTo>
                    <a:pt x="41003" y="14687"/>
                  </a:lnTo>
                  <a:cubicBezTo>
                    <a:pt x="41830" y="13083"/>
                    <a:pt x="42432" y="11354"/>
                    <a:pt x="42808" y="9524"/>
                  </a:cubicBezTo>
                  <a:lnTo>
                    <a:pt x="42808" y="9524"/>
                  </a:lnTo>
                  <a:lnTo>
                    <a:pt x="42757" y="9624"/>
                  </a:lnTo>
                  <a:lnTo>
                    <a:pt x="42682" y="9700"/>
                  </a:lnTo>
                  <a:lnTo>
                    <a:pt x="42657" y="9750"/>
                  </a:lnTo>
                  <a:lnTo>
                    <a:pt x="42607" y="9800"/>
                  </a:lnTo>
                  <a:lnTo>
                    <a:pt x="42532" y="9900"/>
                  </a:lnTo>
                  <a:lnTo>
                    <a:pt x="42457" y="10000"/>
                  </a:lnTo>
                  <a:lnTo>
                    <a:pt x="42382" y="10075"/>
                  </a:lnTo>
                  <a:lnTo>
                    <a:pt x="42306" y="10176"/>
                  </a:lnTo>
                  <a:lnTo>
                    <a:pt x="42231" y="10251"/>
                  </a:lnTo>
                  <a:lnTo>
                    <a:pt x="42181" y="10301"/>
                  </a:lnTo>
                  <a:lnTo>
                    <a:pt x="42156" y="10351"/>
                  </a:lnTo>
                  <a:lnTo>
                    <a:pt x="42081" y="10426"/>
                  </a:lnTo>
                  <a:lnTo>
                    <a:pt x="42006" y="10502"/>
                  </a:lnTo>
                  <a:lnTo>
                    <a:pt x="41905" y="10577"/>
                  </a:lnTo>
                  <a:lnTo>
                    <a:pt x="41830" y="10652"/>
                  </a:lnTo>
                  <a:lnTo>
                    <a:pt x="41805" y="10677"/>
                  </a:lnTo>
                  <a:lnTo>
                    <a:pt x="41755" y="10727"/>
                  </a:lnTo>
                  <a:lnTo>
                    <a:pt x="41655" y="10802"/>
                  </a:lnTo>
                  <a:lnTo>
                    <a:pt x="41580" y="10877"/>
                  </a:lnTo>
                  <a:lnTo>
                    <a:pt x="41479" y="10953"/>
                  </a:lnTo>
                  <a:lnTo>
                    <a:pt x="41404" y="11003"/>
                  </a:lnTo>
                  <a:lnTo>
                    <a:pt x="41304" y="11078"/>
                  </a:lnTo>
                  <a:lnTo>
                    <a:pt x="41279" y="11103"/>
                  </a:lnTo>
                  <a:lnTo>
                    <a:pt x="41229" y="11128"/>
                  </a:lnTo>
                  <a:lnTo>
                    <a:pt x="41128" y="11203"/>
                  </a:lnTo>
                  <a:lnTo>
                    <a:pt x="41028" y="11253"/>
                  </a:lnTo>
                  <a:lnTo>
                    <a:pt x="40953" y="11329"/>
                  </a:lnTo>
                  <a:lnTo>
                    <a:pt x="40853" y="11379"/>
                  </a:lnTo>
                  <a:lnTo>
                    <a:pt x="40752" y="11429"/>
                  </a:lnTo>
                  <a:lnTo>
                    <a:pt x="40677" y="11504"/>
                  </a:lnTo>
                  <a:lnTo>
                    <a:pt x="40577" y="11554"/>
                  </a:lnTo>
                  <a:lnTo>
                    <a:pt x="40477" y="11604"/>
                  </a:lnTo>
                  <a:lnTo>
                    <a:pt x="40402" y="11654"/>
                  </a:lnTo>
                  <a:lnTo>
                    <a:pt x="40301" y="11730"/>
                  </a:lnTo>
                  <a:lnTo>
                    <a:pt x="40201" y="11780"/>
                  </a:lnTo>
                  <a:lnTo>
                    <a:pt x="40101" y="11805"/>
                  </a:lnTo>
                  <a:lnTo>
                    <a:pt x="40001" y="11855"/>
                  </a:lnTo>
                  <a:lnTo>
                    <a:pt x="39900" y="11905"/>
                  </a:lnTo>
                  <a:lnTo>
                    <a:pt x="39800" y="11955"/>
                  </a:lnTo>
                  <a:lnTo>
                    <a:pt x="39700" y="11980"/>
                  </a:lnTo>
                  <a:lnTo>
                    <a:pt x="39600" y="12030"/>
                  </a:lnTo>
                  <a:lnTo>
                    <a:pt x="39499" y="12080"/>
                  </a:lnTo>
                  <a:lnTo>
                    <a:pt x="39399" y="12106"/>
                  </a:lnTo>
                  <a:lnTo>
                    <a:pt x="39399" y="12131"/>
                  </a:lnTo>
                  <a:lnTo>
                    <a:pt x="39299" y="12156"/>
                  </a:lnTo>
                  <a:lnTo>
                    <a:pt x="39174" y="12206"/>
                  </a:lnTo>
                  <a:lnTo>
                    <a:pt x="39073" y="12231"/>
                  </a:lnTo>
                  <a:lnTo>
                    <a:pt x="38973" y="12281"/>
                  </a:lnTo>
                  <a:lnTo>
                    <a:pt x="38873" y="12306"/>
                  </a:lnTo>
                  <a:lnTo>
                    <a:pt x="38747" y="12356"/>
                  </a:lnTo>
                  <a:lnTo>
                    <a:pt x="38647" y="12381"/>
                  </a:lnTo>
                  <a:lnTo>
                    <a:pt x="38547" y="12406"/>
                  </a:lnTo>
                  <a:lnTo>
                    <a:pt x="38422" y="12456"/>
                  </a:lnTo>
                  <a:lnTo>
                    <a:pt x="38321" y="12481"/>
                  </a:lnTo>
                  <a:lnTo>
                    <a:pt x="38221" y="12532"/>
                  </a:lnTo>
                  <a:lnTo>
                    <a:pt x="38096" y="12557"/>
                  </a:lnTo>
                  <a:lnTo>
                    <a:pt x="37996" y="12582"/>
                  </a:lnTo>
                  <a:lnTo>
                    <a:pt x="37870" y="12632"/>
                  </a:lnTo>
                  <a:lnTo>
                    <a:pt x="37745" y="12657"/>
                  </a:lnTo>
                  <a:lnTo>
                    <a:pt x="37645" y="12682"/>
                  </a:lnTo>
                  <a:lnTo>
                    <a:pt x="37519" y="12732"/>
                  </a:lnTo>
                  <a:lnTo>
                    <a:pt x="37394" y="12757"/>
                  </a:lnTo>
                  <a:lnTo>
                    <a:pt x="37269" y="12807"/>
                  </a:lnTo>
                  <a:lnTo>
                    <a:pt x="37168" y="12832"/>
                  </a:lnTo>
                  <a:lnTo>
                    <a:pt x="37043" y="12857"/>
                  </a:lnTo>
                  <a:lnTo>
                    <a:pt x="36642" y="12707"/>
                  </a:lnTo>
                  <a:lnTo>
                    <a:pt x="36818" y="12331"/>
                  </a:lnTo>
                  <a:lnTo>
                    <a:pt x="36918" y="12256"/>
                  </a:lnTo>
                  <a:lnTo>
                    <a:pt x="37018" y="12206"/>
                  </a:lnTo>
                  <a:lnTo>
                    <a:pt x="37143" y="12131"/>
                  </a:lnTo>
                  <a:lnTo>
                    <a:pt x="37244" y="12080"/>
                  </a:lnTo>
                  <a:lnTo>
                    <a:pt x="37344" y="12005"/>
                  </a:lnTo>
                  <a:lnTo>
                    <a:pt x="37444" y="11955"/>
                  </a:lnTo>
                  <a:lnTo>
                    <a:pt x="37519" y="11880"/>
                  </a:lnTo>
                  <a:lnTo>
                    <a:pt x="37620" y="11830"/>
                  </a:lnTo>
                  <a:lnTo>
                    <a:pt x="37720" y="11755"/>
                  </a:lnTo>
                  <a:lnTo>
                    <a:pt x="37820" y="11705"/>
                  </a:lnTo>
                  <a:lnTo>
                    <a:pt x="37895" y="11629"/>
                  </a:lnTo>
                  <a:lnTo>
                    <a:pt x="37996" y="11579"/>
                  </a:lnTo>
                  <a:lnTo>
                    <a:pt x="38071" y="11504"/>
                  </a:lnTo>
                  <a:lnTo>
                    <a:pt x="38171" y="11454"/>
                  </a:lnTo>
                  <a:lnTo>
                    <a:pt x="38246" y="11379"/>
                  </a:lnTo>
                  <a:lnTo>
                    <a:pt x="38321" y="11304"/>
                  </a:lnTo>
                  <a:lnTo>
                    <a:pt x="38422" y="11253"/>
                  </a:lnTo>
                  <a:lnTo>
                    <a:pt x="38497" y="11178"/>
                  </a:lnTo>
                  <a:lnTo>
                    <a:pt x="38572" y="11128"/>
                  </a:lnTo>
                  <a:lnTo>
                    <a:pt x="38647" y="11053"/>
                  </a:lnTo>
                  <a:lnTo>
                    <a:pt x="38722" y="10978"/>
                  </a:lnTo>
                  <a:lnTo>
                    <a:pt x="38747" y="10978"/>
                  </a:lnTo>
                  <a:lnTo>
                    <a:pt x="38798" y="10928"/>
                  </a:lnTo>
                  <a:lnTo>
                    <a:pt x="38873" y="10852"/>
                  </a:lnTo>
                  <a:lnTo>
                    <a:pt x="38948" y="10802"/>
                  </a:lnTo>
                  <a:lnTo>
                    <a:pt x="39023" y="10727"/>
                  </a:lnTo>
                  <a:lnTo>
                    <a:pt x="39098" y="10652"/>
                  </a:lnTo>
                  <a:lnTo>
                    <a:pt x="39174" y="10602"/>
                  </a:lnTo>
                  <a:lnTo>
                    <a:pt x="39249" y="10527"/>
                  </a:lnTo>
                  <a:lnTo>
                    <a:pt x="39324" y="10451"/>
                  </a:lnTo>
                  <a:lnTo>
                    <a:pt x="39374" y="10401"/>
                  </a:lnTo>
                  <a:lnTo>
                    <a:pt x="39399" y="10401"/>
                  </a:lnTo>
                  <a:lnTo>
                    <a:pt x="39474" y="10326"/>
                  </a:lnTo>
                  <a:lnTo>
                    <a:pt x="39524" y="10276"/>
                  </a:lnTo>
                  <a:lnTo>
                    <a:pt x="39600" y="10201"/>
                  </a:lnTo>
                  <a:lnTo>
                    <a:pt x="39675" y="10151"/>
                  </a:lnTo>
                  <a:lnTo>
                    <a:pt x="39750" y="10075"/>
                  </a:lnTo>
                  <a:lnTo>
                    <a:pt x="39825" y="10025"/>
                  </a:lnTo>
                  <a:lnTo>
                    <a:pt x="39900" y="9950"/>
                  </a:lnTo>
                  <a:lnTo>
                    <a:pt x="39976" y="9900"/>
                  </a:lnTo>
                  <a:lnTo>
                    <a:pt x="40026" y="9825"/>
                  </a:lnTo>
                  <a:lnTo>
                    <a:pt x="40101" y="9750"/>
                  </a:lnTo>
                  <a:lnTo>
                    <a:pt x="40151" y="9700"/>
                  </a:lnTo>
                  <a:lnTo>
                    <a:pt x="40176" y="9700"/>
                  </a:lnTo>
                  <a:lnTo>
                    <a:pt x="40251" y="9624"/>
                  </a:lnTo>
                  <a:lnTo>
                    <a:pt x="40326" y="9549"/>
                  </a:lnTo>
                  <a:lnTo>
                    <a:pt x="40377" y="9499"/>
                  </a:lnTo>
                  <a:lnTo>
                    <a:pt x="40452" y="9424"/>
                  </a:lnTo>
                  <a:lnTo>
                    <a:pt x="40527" y="9349"/>
                  </a:lnTo>
                  <a:lnTo>
                    <a:pt x="40577" y="9299"/>
                  </a:lnTo>
                  <a:lnTo>
                    <a:pt x="40602" y="9299"/>
                  </a:lnTo>
                  <a:lnTo>
                    <a:pt x="40677" y="9223"/>
                  </a:lnTo>
                  <a:lnTo>
                    <a:pt x="40752" y="9148"/>
                  </a:lnTo>
                  <a:lnTo>
                    <a:pt x="40828" y="9098"/>
                  </a:lnTo>
                  <a:lnTo>
                    <a:pt x="40903" y="9023"/>
                  </a:lnTo>
                  <a:lnTo>
                    <a:pt x="40953" y="8998"/>
                  </a:lnTo>
                  <a:lnTo>
                    <a:pt x="41003" y="8948"/>
                  </a:lnTo>
                  <a:lnTo>
                    <a:pt x="41078" y="8898"/>
                  </a:lnTo>
                  <a:lnTo>
                    <a:pt x="41153" y="8822"/>
                  </a:lnTo>
                  <a:lnTo>
                    <a:pt x="41254" y="8772"/>
                  </a:lnTo>
                  <a:lnTo>
                    <a:pt x="41329" y="8697"/>
                  </a:lnTo>
                  <a:lnTo>
                    <a:pt x="41429" y="8622"/>
                  </a:lnTo>
                  <a:lnTo>
                    <a:pt x="41479" y="8572"/>
                  </a:lnTo>
                  <a:lnTo>
                    <a:pt x="41504" y="8547"/>
                  </a:lnTo>
                  <a:lnTo>
                    <a:pt x="41605" y="8497"/>
                  </a:lnTo>
                  <a:lnTo>
                    <a:pt x="41680" y="8421"/>
                  </a:lnTo>
                  <a:lnTo>
                    <a:pt x="41780" y="8346"/>
                  </a:lnTo>
                  <a:lnTo>
                    <a:pt x="41880" y="8271"/>
                  </a:lnTo>
                  <a:lnTo>
                    <a:pt x="41981" y="8196"/>
                  </a:lnTo>
                  <a:lnTo>
                    <a:pt x="42056" y="8121"/>
                  </a:lnTo>
                  <a:lnTo>
                    <a:pt x="42081" y="8121"/>
                  </a:lnTo>
                  <a:lnTo>
                    <a:pt x="42106" y="8096"/>
                  </a:lnTo>
                  <a:lnTo>
                    <a:pt x="42131" y="8070"/>
                  </a:lnTo>
                  <a:lnTo>
                    <a:pt x="42156" y="8045"/>
                  </a:lnTo>
                  <a:lnTo>
                    <a:pt x="42206" y="8020"/>
                  </a:lnTo>
                  <a:lnTo>
                    <a:pt x="42256" y="7970"/>
                  </a:lnTo>
                  <a:lnTo>
                    <a:pt x="42382" y="7870"/>
                  </a:lnTo>
                  <a:lnTo>
                    <a:pt x="42482" y="7770"/>
                  </a:lnTo>
                  <a:lnTo>
                    <a:pt x="42632" y="7644"/>
                  </a:lnTo>
                  <a:lnTo>
                    <a:pt x="42682" y="7594"/>
                  </a:lnTo>
                  <a:lnTo>
                    <a:pt x="42757" y="7519"/>
                  </a:lnTo>
                  <a:lnTo>
                    <a:pt x="42833" y="7469"/>
                  </a:lnTo>
                  <a:lnTo>
                    <a:pt x="42908" y="7394"/>
                  </a:lnTo>
                  <a:lnTo>
                    <a:pt x="42958" y="7344"/>
                  </a:lnTo>
                  <a:lnTo>
                    <a:pt x="43033" y="7268"/>
                  </a:lnTo>
                  <a:lnTo>
                    <a:pt x="43058" y="7268"/>
                  </a:lnTo>
                  <a:lnTo>
                    <a:pt x="43108" y="7243"/>
                  </a:lnTo>
                  <a:lnTo>
                    <a:pt x="43159" y="7218"/>
                  </a:lnTo>
                  <a:cubicBezTo>
                    <a:pt x="43209" y="6567"/>
                    <a:pt x="43259" y="5915"/>
                    <a:pt x="43259" y="5238"/>
                  </a:cubicBezTo>
                  <a:cubicBezTo>
                    <a:pt x="43259" y="3434"/>
                    <a:pt x="43033" y="1679"/>
                    <a:pt x="42582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61;p67">
              <a:extLst>
                <a:ext uri="{FF2B5EF4-FFF2-40B4-BE49-F238E27FC236}">
                  <a16:creationId xmlns:a16="http://schemas.microsoft.com/office/drawing/2014/main" id="{EE8171A2-8670-47F4-BE71-EECC19FFC2BF}"/>
                </a:ext>
              </a:extLst>
            </p:cNvPr>
            <p:cNvSpPr/>
            <p:nvPr/>
          </p:nvSpPr>
          <p:spPr>
            <a:xfrm>
              <a:off x="4627082" y="308383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2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62;p67">
              <a:extLst>
                <a:ext uri="{FF2B5EF4-FFF2-40B4-BE49-F238E27FC236}">
                  <a16:creationId xmlns:a16="http://schemas.microsoft.com/office/drawing/2014/main" id="{26438072-8EEE-4B97-9C20-13A6A63AAAE4}"/>
                </a:ext>
              </a:extLst>
            </p:cNvPr>
            <p:cNvSpPr/>
            <p:nvPr/>
          </p:nvSpPr>
          <p:spPr>
            <a:xfrm>
              <a:off x="4545442" y="311727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63;p67">
              <a:extLst>
                <a:ext uri="{FF2B5EF4-FFF2-40B4-BE49-F238E27FC236}">
                  <a16:creationId xmlns:a16="http://schemas.microsoft.com/office/drawing/2014/main" id="{FDFBA061-3656-4F15-93FA-B413F3FB289C}"/>
                </a:ext>
              </a:extLst>
            </p:cNvPr>
            <p:cNvSpPr/>
            <p:nvPr/>
          </p:nvSpPr>
          <p:spPr>
            <a:xfrm>
              <a:off x="4544461" y="31167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25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64;p67">
              <a:extLst>
                <a:ext uri="{FF2B5EF4-FFF2-40B4-BE49-F238E27FC236}">
                  <a16:creationId xmlns:a16="http://schemas.microsoft.com/office/drawing/2014/main" id="{CD288D9E-1F62-44C3-A13B-F728D1F05C93}"/>
                </a:ext>
              </a:extLst>
            </p:cNvPr>
            <p:cNvSpPr/>
            <p:nvPr/>
          </p:nvSpPr>
          <p:spPr>
            <a:xfrm>
              <a:off x="4552821" y="310202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26"/>
                  </a:moveTo>
                  <a:lnTo>
                    <a:pt x="2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65;p67">
              <a:extLst>
                <a:ext uri="{FF2B5EF4-FFF2-40B4-BE49-F238E27FC236}">
                  <a16:creationId xmlns:a16="http://schemas.microsoft.com/office/drawing/2014/main" id="{59974E47-6D3C-44D6-ADD9-C397ED3A00AB}"/>
                </a:ext>
              </a:extLst>
            </p:cNvPr>
            <p:cNvSpPr/>
            <p:nvPr/>
          </p:nvSpPr>
          <p:spPr>
            <a:xfrm>
              <a:off x="4671356" y="3058741"/>
              <a:ext cx="20" cy="530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66;p67">
              <a:extLst>
                <a:ext uri="{FF2B5EF4-FFF2-40B4-BE49-F238E27FC236}">
                  <a16:creationId xmlns:a16="http://schemas.microsoft.com/office/drawing/2014/main" id="{AEF7BFB8-FC7A-43CB-82EA-88D6E542B743}"/>
                </a:ext>
              </a:extLst>
            </p:cNvPr>
            <p:cNvSpPr/>
            <p:nvPr/>
          </p:nvSpPr>
          <p:spPr>
            <a:xfrm>
              <a:off x="4672337" y="306023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67;p67">
              <a:extLst>
                <a:ext uri="{FF2B5EF4-FFF2-40B4-BE49-F238E27FC236}">
                  <a16:creationId xmlns:a16="http://schemas.microsoft.com/office/drawing/2014/main" id="{0C194A58-9536-492D-9266-D4A1EC713875}"/>
                </a:ext>
              </a:extLst>
            </p:cNvPr>
            <p:cNvSpPr/>
            <p:nvPr/>
          </p:nvSpPr>
          <p:spPr>
            <a:xfrm>
              <a:off x="4542498" y="3114331"/>
              <a:ext cx="12796" cy="6397"/>
            </a:xfrm>
            <a:custGeom>
              <a:avLst/>
              <a:gdLst/>
              <a:ahLst/>
              <a:cxnLst/>
              <a:rect l="l" t="t" r="r" b="b"/>
              <a:pathLst>
                <a:path w="652" h="326" extrusionOk="0">
                  <a:moveTo>
                    <a:pt x="0" y="0"/>
                  </a:moveTo>
                  <a:lnTo>
                    <a:pt x="0" y="25"/>
                  </a:lnTo>
                  <a:lnTo>
                    <a:pt x="25" y="50"/>
                  </a:lnTo>
                  <a:lnTo>
                    <a:pt x="25" y="75"/>
                  </a:lnTo>
                  <a:lnTo>
                    <a:pt x="50" y="75"/>
                  </a:lnTo>
                  <a:lnTo>
                    <a:pt x="50" y="100"/>
                  </a:lnTo>
                  <a:lnTo>
                    <a:pt x="75" y="100"/>
                  </a:lnTo>
                  <a:lnTo>
                    <a:pt x="75" y="125"/>
                  </a:lnTo>
                  <a:lnTo>
                    <a:pt x="125" y="125"/>
                  </a:lnTo>
                  <a:lnTo>
                    <a:pt x="125" y="150"/>
                  </a:lnTo>
                  <a:lnTo>
                    <a:pt x="150" y="150"/>
                  </a:lnTo>
                  <a:lnTo>
                    <a:pt x="175" y="176"/>
                  </a:lnTo>
                  <a:lnTo>
                    <a:pt x="226" y="201"/>
                  </a:lnTo>
                  <a:lnTo>
                    <a:pt x="251" y="226"/>
                  </a:lnTo>
                  <a:lnTo>
                    <a:pt x="301" y="226"/>
                  </a:lnTo>
                  <a:lnTo>
                    <a:pt x="326" y="251"/>
                  </a:lnTo>
                  <a:lnTo>
                    <a:pt x="376" y="251"/>
                  </a:lnTo>
                  <a:lnTo>
                    <a:pt x="426" y="276"/>
                  </a:lnTo>
                  <a:lnTo>
                    <a:pt x="476" y="276"/>
                  </a:lnTo>
                  <a:lnTo>
                    <a:pt x="426" y="251"/>
                  </a:lnTo>
                  <a:lnTo>
                    <a:pt x="401" y="251"/>
                  </a:lnTo>
                  <a:lnTo>
                    <a:pt x="376" y="226"/>
                  </a:lnTo>
                  <a:lnTo>
                    <a:pt x="351" y="226"/>
                  </a:lnTo>
                  <a:lnTo>
                    <a:pt x="326" y="201"/>
                  </a:lnTo>
                  <a:lnTo>
                    <a:pt x="301" y="201"/>
                  </a:lnTo>
                  <a:lnTo>
                    <a:pt x="276" y="176"/>
                  </a:lnTo>
                  <a:lnTo>
                    <a:pt x="251" y="176"/>
                  </a:lnTo>
                  <a:lnTo>
                    <a:pt x="226" y="150"/>
                  </a:lnTo>
                  <a:lnTo>
                    <a:pt x="201" y="150"/>
                  </a:lnTo>
                  <a:lnTo>
                    <a:pt x="175" y="125"/>
                  </a:lnTo>
                  <a:lnTo>
                    <a:pt x="150" y="100"/>
                  </a:lnTo>
                  <a:lnTo>
                    <a:pt x="125" y="100"/>
                  </a:lnTo>
                  <a:lnTo>
                    <a:pt x="100" y="75"/>
                  </a:lnTo>
                  <a:lnTo>
                    <a:pt x="75" y="50"/>
                  </a:lnTo>
                  <a:lnTo>
                    <a:pt x="50" y="25"/>
                  </a:lnTo>
                  <a:lnTo>
                    <a:pt x="25" y="0"/>
                  </a:lnTo>
                  <a:close/>
                  <a:moveTo>
                    <a:pt x="476" y="276"/>
                  </a:moveTo>
                  <a:lnTo>
                    <a:pt x="501" y="301"/>
                  </a:lnTo>
                  <a:lnTo>
                    <a:pt x="551" y="301"/>
                  </a:lnTo>
                  <a:lnTo>
                    <a:pt x="476" y="276"/>
                  </a:lnTo>
                  <a:close/>
                  <a:moveTo>
                    <a:pt x="576" y="301"/>
                  </a:moveTo>
                  <a:lnTo>
                    <a:pt x="627" y="326"/>
                  </a:lnTo>
                  <a:lnTo>
                    <a:pt x="652" y="326"/>
                  </a:lnTo>
                  <a:lnTo>
                    <a:pt x="602" y="30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68;p67">
              <a:extLst>
                <a:ext uri="{FF2B5EF4-FFF2-40B4-BE49-F238E27FC236}">
                  <a16:creationId xmlns:a16="http://schemas.microsoft.com/office/drawing/2014/main" id="{D6B28003-F28F-4E23-BF8B-DC38CBDED1B4}"/>
                </a:ext>
              </a:extLst>
            </p:cNvPr>
            <p:cNvSpPr/>
            <p:nvPr/>
          </p:nvSpPr>
          <p:spPr>
            <a:xfrm>
              <a:off x="4553312" y="310251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69;p67">
              <a:extLst>
                <a:ext uri="{FF2B5EF4-FFF2-40B4-BE49-F238E27FC236}">
                  <a16:creationId xmlns:a16="http://schemas.microsoft.com/office/drawing/2014/main" id="{93377128-D479-49D7-8AC3-EA11747C7273}"/>
                </a:ext>
              </a:extLst>
            </p:cNvPr>
            <p:cNvSpPr/>
            <p:nvPr/>
          </p:nvSpPr>
          <p:spPr>
            <a:xfrm>
              <a:off x="4554293" y="310349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70;p67">
              <a:extLst>
                <a:ext uri="{FF2B5EF4-FFF2-40B4-BE49-F238E27FC236}">
                  <a16:creationId xmlns:a16="http://schemas.microsoft.com/office/drawing/2014/main" id="{B4425DAF-B288-4C81-A94D-BCBF3D6B2235}"/>
                </a:ext>
              </a:extLst>
            </p:cNvPr>
            <p:cNvSpPr/>
            <p:nvPr/>
          </p:nvSpPr>
          <p:spPr>
            <a:xfrm>
              <a:off x="4553312" y="3103009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71;p67">
              <a:extLst>
                <a:ext uri="{FF2B5EF4-FFF2-40B4-BE49-F238E27FC236}">
                  <a16:creationId xmlns:a16="http://schemas.microsoft.com/office/drawing/2014/main" id="{88BBBE59-1F2D-4582-B885-64FC4F1030D0}"/>
                </a:ext>
              </a:extLst>
            </p:cNvPr>
            <p:cNvSpPr/>
            <p:nvPr/>
          </p:nvSpPr>
          <p:spPr>
            <a:xfrm>
              <a:off x="4624629" y="309170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72;p67">
              <a:extLst>
                <a:ext uri="{FF2B5EF4-FFF2-40B4-BE49-F238E27FC236}">
                  <a16:creationId xmlns:a16="http://schemas.microsoft.com/office/drawing/2014/main" id="{C583F7B2-7C06-4F89-93F9-0C62DC901EA6}"/>
                </a:ext>
              </a:extLst>
            </p:cNvPr>
            <p:cNvSpPr/>
            <p:nvPr/>
          </p:nvSpPr>
          <p:spPr>
            <a:xfrm>
              <a:off x="4791598" y="2611210"/>
              <a:ext cx="21921" cy="32514"/>
            </a:xfrm>
            <a:custGeom>
              <a:avLst/>
              <a:gdLst/>
              <a:ahLst/>
              <a:cxnLst/>
              <a:rect l="l" t="t" r="r" b="b"/>
              <a:pathLst>
                <a:path w="1117" h="1657" extrusionOk="0">
                  <a:moveTo>
                    <a:pt x="1016" y="1"/>
                  </a:moveTo>
                  <a:lnTo>
                    <a:pt x="991" y="26"/>
                  </a:lnTo>
                  <a:lnTo>
                    <a:pt x="966" y="76"/>
                  </a:lnTo>
                  <a:lnTo>
                    <a:pt x="916" y="151"/>
                  </a:lnTo>
                  <a:lnTo>
                    <a:pt x="891" y="226"/>
                  </a:lnTo>
                  <a:lnTo>
                    <a:pt x="841" y="277"/>
                  </a:lnTo>
                  <a:lnTo>
                    <a:pt x="816" y="352"/>
                  </a:lnTo>
                  <a:lnTo>
                    <a:pt x="791" y="402"/>
                  </a:lnTo>
                  <a:lnTo>
                    <a:pt x="741" y="477"/>
                  </a:lnTo>
                  <a:lnTo>
                    <a:pt x="716" y="527"/>
                  </a:lnTo>
                  <a:lnTo>
                    <a:pt x="666" y="602"/>
                  </a:lnTo>
                  <a:lnTo>
                    <a:pt x="640" y="652"/>
                  </a:lnTo>
                  <a:lnTo>
                    <a:pt x="590" y="728"/>
                  </a:lnTo>
                  <a:lnTo>
                    <a:pt x="515" y="853"/>
                  </a:lnTo>
                  <a:lnTo>
                    <a:pt x="440" y="978"/>
                  </a:lnTo>
                  <a:lnTo>
                    <a:pt x="365" y="1104"/>
                  </a:lnTo>
                  <a:lnTo>
                    <a:pt x="290" y="1229"/>
                  </a:lnTo>
                  <a:lnTo>
                    <a:pt x="214" y="1354"/>
                  </a:lnTo>
                  <a:lnTo>
                    <a:pt x="139" y="1480"/>
                  </a:lnTo>
                  <a:lnTo>
                    <a:pt x="214" y="1404"/>
                  </a:lnTo>
                  <a:lnTo>
                    <a:pt x="265" y="1329"/>
                  </a:lnTo>
                  <a:lnTo>
                    <a:pt x="340" y="1229"/>
                  </a:lnTo>
                  <a:lnTo>
                    <a:pt x="390" y="1154"/>
                  </a:lnTo>
                  <a:lnTo>
                    <a:pt x="440" y="1079"/>
                  </a:lnTo>
                  <a:lnTo>
                    <a:pt x="515" y="1003"/>
                  </a:lnTo>
                  <a:lnTo>
                    <a:pt x="565" y="903"/>
                  </a:lnTo>
                  <a:lnTo>
                    <a:pt x="615" y="828"/>
                  </a:lnTo>
                  <a:lnTo>
                    <a:pt x="666" y="753"/>
                  </a:lnTo>
                  <a:lnTo>
                    <a:pt x="741" y="678"/>
                  </a:lnTo>
                  <a:lnTo>
                    <a:pt x="791" y="577"/>
                  </a:lnTo>
                  <a:lnTo>
                    <a:pt x="841" y="502"/>
                  </a:lnTo>
                  <a:lnTo>
                    <a:pt x="891" y="427"/>
                  </a:lnTo>
                  <a:lnTo>
                    <a:pt x="941" y="327"/>
                  </a:lnTo>
                  <a:lnTo>
                    <a:pt x="1016" y="251"/>
                  </a:lnTo>
                  <a:lnTo>
                    <a:pt x="1067" y="176"/>
                  </a:lnTo>
                  <a:lnTo>
                    <a:pt x="1117" y="76"/>
                  </a:lnTo>
                  <a:cubicBezTo>
                    <a:pt x="1092" y="51"/>
                    <a:pt x="1041" y="26"/>
                    <a:pt x="1016" y="1"/>
                  </a:cubicBezTo>
                  <a:close/>
                  <a:moveTo>
                    <a:pt x="139" y="1480"/>
                  </a:moveTo>
                  <a:lnTo>
                    <a:pt x="39" y="1580"/>
                  </a:lnTo>
                  <a:lnTo>
                    <a:pt x="14" y="1630"/>
                  </a:lnTo>
                  <a:lnTo>
                    <a:pt x="14" y="1630"/>
                  </a:lnTo>
                  <a:lnTo>
                    <a:pt x="89" y="1555"/>
                  </a:lnTo>
                  <a:lnTo>
                    <a:pt x="139" y="1480"/>
                  </a:lnTo>
                  <a:close/>
                  <a:moveTo>
                    <a:pt x="14" y="1630"/>
                  </a:moveTo>
                  <a:lnTo>
                    <a:pt x="14" y="1630"/>
                  </a:lnTo>
                  <a:lnTo>
                    <a:pt x="1" y="1657"/>
                  </a:lnTo>
                  <a:lnTo>
                    <a:pt x="14" y="163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73;p67">
              <a:extLst>
                <a:ext uri="{FF2B5EF4-FFF2-40B4-BE49-F238E27FC236}">
                  <a16:creationId xmlns:a16="http://schemas.microsoft.com/office/drawing/2014/main" id="{8CAAB171-947E-469E-9264-3D1FC9DA71F2}"/>
                </a:ext>
              </a:extLst>
            </p:cNvPr>
            <p:cNvSpPr/>
            <p:nvPr/>
          </p:nvSpPr>
          <p:spPr>
            <a:xfrm>
              <a:off x="4715630" y="2555149"/>
              <a:ext cx="4926" cy="3964"/>
            </a:xfrm>
            <a:custGeom>
              <a:avLst/>
              <a:gdLst/>
              <a:ahLst/>
              <a:cxnLst/>
              <a:rect l="l" t="t" r="r" b="b"/>
              <a:pathLst>
                <a:path w="251" h="202" extrusionOk="0">
                  <a:moveTo>
                    <a:pt x="100" y="1"/>
                  </a:moveTo>
                  <a:cubicBezTo>
                    <a:pt x="75" y="76"/>
                    <a:pt x="50" y="151"/>
                    <a:pt x="0" y="201"/>
                  </a:cubicBezTo>
                  <a:lnTo>
                    <a:pt x="125" y="151"/>
                  </a:lnTo>
                  <a:lnTo>
                    <a:pt x="251" y="76"/>
                  </a:lnTo>
                  <a:cubicBezTo>
                    <a:pt x="201" y="51"/>
                    <a:pt x="151" y="26"/>
                    <a:pt x="100" y="1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74;p67">
              <a:extLst>
                <a:ext uri="{FF2B5EF4-FFF2-40B4-BE49-F238E27FC236}">
                  <a16:creationId xmlns:a16="http://schemas.microsoft.com/office/drawing/2014/main" id="{F151428B-8FF2-412D-8613-62EAF50A35C5}"/>
                </a:ext>
              </a:extLst>
            </p:cNvPr>
            <p:cNvSpPr/>
            <p:nvPr/>
          </p:nvSpPr>
          <p:spPr>
            <a:xfrm>
              <a:off x="4647256" y="2758261"/>
              <a:ext cx="7399" cy="3473"/>
            </a:xfrm>
            <a:custGeom>
              <a:avLst/>
              <a:gdLst/>
              <a:ahLst/>
              <a:cxnLst/>
              <a:rect l="l" t="t" r="r" b="b"/>
              <a:pathLst>
                <a:path w="377" h="177" extrusionOk="0">
                  <a:moveTo>
                    <a:pt x="376" y="1"/>
                  </a:moveTo>
                  <a:lnTo>
                    <a:pt x="301" y="26"/>
                  </a:lnTo>
                  <a:lnTo>
                    <a:pt x="268" y="59"/>
                  </a:lnTo>
                  <a:lnTo>
                    <a:pt x="268" y="59"/>
                  </a:lnTo>
                  <a:lnTo>
                    <a:pt x="326" y="26"/>
                  </a:lnTo>
                  <a:lnTo>
                    <a:pt x="376" y="1"/>
                  </a:lnTo>
                  <a:close/>
                  <a:moveTo>
                    <a:pt x="268" y="59"/>
                  </a:moveTo>
                  <a:lnTo>
                    <a:pt x="221" y="86"/>
                  </a:lnTo>
                  <a:lnTo>
                    <a:pt x="221" y="86"/>
                  </a:lnTo>
                  <a:lnTo>
                    <a:pt x="251" y="76"/>
                  </a:lnTo>
                  <a:lnTo>
                    <a:pt x="268" y="59"/>
                  </a:lnTo>
                  <a:close/>
                  <a:moveTo>
                    <a:pt x="221" y="86"/>
                  </a:moveTo>
                  <a:lnTo>
                    <a:pt x="176" y="101"/>
                  </a:lnTo>
                  <a:lnTo>
                    <a:pt x="138" y="126"/>
                  </a:lnTo>
                  <a:lnTo>
                    <a:pt x="151" y="126"/>
                  </a:lnTo>
                  <a:lnTo>
                    <a:pt x="221" y="86"/>
                  </a:lnTo>
                  <a:close/>
                  <a:moveTo>
                    <a:pt x="126" y="126"/>
                  </a:moveTo>
                  <a:lnTo>
                    <a:pt x="51" y="151"/>
                  </a:lnTo>
                  <a:lnTo>
                    <a:pt x="0" y="176"/>
                  </a:lnTo>
                  <a:lnTo>
                    <a:pt x="25" y="176"/>
                  </a:lnTo>
                  <a:lnTo>
                    <a:pt x="101" y="151"/>
                  </a:lnTo>
                  <a:lnTo>
                    <a:pt x="138" y="1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75;p67">
              <a:extLst>
                <a:ext uri="{FF2B5EF4-FFF2-40B4-BE49-F238E27FC236}">
                  <a16:creationId xmlns:a16="http://schemas.microsoft.com/office/drawing/2014/main" id="{0A91ED6D-9CEB-48E1-8C99-BBC37A58A961}"/>
                </a:ext>
              </a:extLst>
            </p:cNvPr>
            <p:cNvSpPr/>
            <p:nvPr/>
          </p:nvSpPr>
          <p:spPr>
            <a:xfrm>
              <a:off x="4234582" y="2519750"/>
              <a:ext cx="418111" cy="138417"/>
            </a:xfrm>
            <a:custGeom>
              <a:avLst/>
              <a:gdLst/>
              <a:ahLst/>
              <a:cxnLst/>
              <a:rect l="l" t="t" r="r" b="b"/>
              <a:pathLst>
                <a:path w="21305" h="7054" extrusionOk="0">
                  <a:moveTo>
                    <a:pt x="8798" y="3208"/>
                  </a:moveTo>
                  <a:lnTo>
                    <a:pt x="8848" y="3233"/>
                  </a:lnTo>
                  <a:lnTo>
                    <a:pt x="8998" y="3233"/>
                  </a:lnTo>
                  <a:lnTo>
                    <a:pt x="9048" y="3258"/>
                  </a:lnTo>
                  <a:lnTo>
                    <a:pt x="9149" y="3258"/>
                  </a:lnTo>
                  <a:lnTo>
                    <a:pt x="9199" y="3283"/>
                  </a:lnTo>
                  <a:lnTo>
                    <a:pt x="9299" y="3283"/>
                  </a:lnTo>
                  <a:lnTo>
                    <a:pt x="9349" y="3308"/>
                  </a:lnTo>
                  <a:lnTo>
                    <a:pt x="9399" y="3334"/>
                  </a:lnTo>
                  <a:lnTo>
                    <a:pt x="9449" y="3334"/>
                  </a:lnTo>
                  <a:lnTo>
                    <a:pt x="9474" y="3359"/>
                  </a:lnTo>
                  <a:lnTo>
                    <a:pt x="9525" y="3359"/>
                  </a:lnTo>
                  <a:lnTo>
                    <a:pt x="9550" y="3384"/>
                  </a:lnTo>
                  <a:lnTo>
                    <a:pt x="9575" y="3384"/>
                  </a:lnTo>
                  <a:lnTo>
                    <a:pt x="9600" y="3409"/>
                  </a:lnTo>
                  <a:lnTo>
                    <a:pt x="9625" y="3409"/>
                  </a:lnTo>
                  <a:lnTo>
                    <a:pt x="9650" y="3434"/>
                  </a:lnTo>
                  <a:lnTo>
                    <a:pt x="9675" y="3434"/>
                  </a:lnTo>
                  <a:lnTo>
                    <a:pt x="9700" y="3459"/>
                  </a:lnTo>
                  <a:lnTo>
                    <a:pt x="9725" y="3484"/>
                  </a:lnTo>
                  <a:lnTo>
                    <a:pt x="9750" y="3509"/>
                  </a:lnTo>
                  <a:lnTo>
                    <a:pt x="9750" y="3534"/>
                  </a:lnTo>
                  <a:lnTo>
                    <a:pt x="9775" y="3559"/>
                  </a:lnTo>
                  <a:lnTo>
                    <a:pt x="9800" y="3584"/>
                  </a:lnTo>
                  <a:lnTo>
                    <a:pt x="9825" y="3609"/>
                  </a:lnTo>
                  <a:lnTo>
                    <a:pt x="9825" y="3634"/>
                  </a:lnTo>
                  <a:lnTo>
                    <a:pt x="9850" y="3659"/>
                  </a:lnTo>
                  <a:lnTo>
                    <a:pt x="9875" y="3684"/>
                  </a:lnTo>
                  <a:lnTo>
                    <a:pt x="9875" y="3709"/>
                  </a:lnTo>
                  <a:lnTo>
                    <a:pt x="9901" y="3760"/>
                  </a:lnTo>
                  <a:lnTo>
                    <a:pt x="9901" y="3785"/>
                  </a:lnTo>
                  <a:lnTo>
                    <a:pt x="9901" y="3810"/>
                  </a:lnTo>
                  <a:lnTo>
                    <a:pt x="9926" y="3860"/>
                  </a:lnTo>
                  <a:lnTo>
                    <a:pt x="9926" y="3885"/>
                  </a:lnTo>
                  <a:lnTo>
                    <a:pt x="9926" y="3910"/>
                  </a:lnTo>
                  <a:lnTo>
                    <a:pt x="9926" y="3960"/>
                  </a:lnTo>
                  <a:lnTo>
                    <a:pt x="9926" y="3985"/>
                  </a:lnTo>
                  <a:lnTo>
                    <a:pt x="9926" y="4035"/>
                  </a:lnTo>
                  <a:lnTo>
                    <a:pt x="9901" y="4085"/>
                  </a:lnTo>
                  <a:lnTo>
                    <a:pt x="9901" y="4136"/>
                  </a:lnTo>
                  <a:lnTo>
                    <a:pt x="9875" y="4161"/>
                  </a:lnTo>
                  <a:lnTo>
                    <a:pt x="9875" y="4211"/>
                  </a:lnTo>
                  <a:lnTo>
                    <a:pt x="9850" y="4261"/>
                  </a:lnTo>
                  <a:lnTo>
                    <a:pt x="9825" y="4311"/>
                  </a:lnTo>
                  <a:lnTo>
                    <a:pt x="9800" y="4336"/>
                  </a:lnTo>
                  <a:lnTo>
                    <a:pt x="9775" y="4386"/>
                  </a:lnTo>
                  <a:lnTo>
                    <a:pt x="9750" y="4436"/>
                  </a:lnTo>
                  <a:lnTo>
                    <a:pt x="9700" y="4461"/>
                  </a:lnTo>
                  <a:lnTo>
                    <a:pt x="9675" y="4486"/>
                  </a:lnTo>
                  <a:lnTo>
                    <a:pt x="9650" y="4511"/>
                  </a:lnTo>
                  <a:lnTo>
                    <a:pt x="9625" y="4537"/>
                  </a:lnTo>
                  <a:lnTo>
                    <a:pt x="9600" y="4562"/>
                  </a:lnTo>
                  <a:lnTo>
                    <a:pt x="9575" y="4562"/>
                  </a:lnTo>
                  <a:lnTo>
                    <a:pt x="9550" y="4587"/>
                  </a:lnTo>
                  <a:lnTo>
                    <a:pt x="9525" y="4587"/>
                  </a:lnTo>
                  <a:lnTo>
                    <a:pt x="9500" y="4612"/>
                  </a:lnTo>
                  <a:lnTo>
                    <a:pt x="9449" y="4637"/>
                  </a:lnTo>
                  <a:lnTo>
                    <a:pt x="9399" y="4662"/>
                  </a:lnTo>
                  <a:lnTo>
                    <a:pt x="9374" y="4687"/>
                  </a:lnTo>
                  <a:lnTo>
                    <a:pt x="9324" y="4712"/>
                  </a:lnTo>
                  <a:lnTo>
                    <a:pt x="9274" y="4737"/>
                  </a:lnTo>
                  <a:lnTo>
                    <a:pt x="9249" y="4737"/>
                  </a:lnTo>
                  <a:lnTo>
                    <a:pt x="9199" y="4762"/>
                  </a:lnTo>
                  <a:lnTo>
                    <a:pt x="9174" y="4762"/>
                  </a:lnTo>
                  <a:lnTo>
                    <a:pt x="9124" y="4787"/>
                  </a:lnTo>
                  <a:lnTo>
                    <a:pt x="9073" y="4812"/>
                  </a:lnTo>
                  <a:lnTo>
                    <a:pt x="9023" y="4812"/>
                  </a:lnTo>
                  <a:lnTo>
                    <a:pt x="8973" y="4837"/>
                  </a:lnTo>
                  <a:lnTo>
                    <a:pt x="8898" y="4837"/>
                  </a:lnTo>
                  <a:lnTo>
                    <a:pt x="8848" y="4862"/>
                  </a:lnTo>
                  <a:lnTo>
                    <a:pt x="8773" y="4887"/>
                  </a:lnTo>
                  <a:lnTo>
                    <a:pt x="8698" y="4912"/>
                  </a:lnTo>
                  <a:lnTo>
                    <a:pt x="8622" y="4938"/>
                  </a:lnTo>
                  <a:lnTo>
                    <a:pt x="8547" y="4938"/>
                  </a:lnTo>
                  <a:lnTo>
                    <a:pt x="8522" y="4963"/>
                  </a:lnTo>
                  <a:lnTo>
                    <a:pt x="8422" y="4963"/>
                  </a:lnTo>
                  <a:lnTo>
                    <a:pt x="8397" y="4988"/>
                  </a:lnTo>
                  <a:lnTo>
                    <a:pt x="8322" y="4988"/>
                  </a:lnTo>
                  <a:lnTo>
                    <a:pt x="8271" y="5013"/>
                  </a:lnTo>
                  <a:lnTo>
                    <a:pt x="8171" y="5013"/>
                  </a:lnTo>
                  <a:lnTo>
                    <a:pt x="7946" y="5238"/>
                  </a:lnTo>
                  <a:lnTo>
                    <a:pt x="7870" y="5263"/>
                  </a:lnTo>
                  <a:lnTo>
                    <a:pt x="7394" y="5263"/>
                  </a:lnTo>
                  <a:lnTo>
                    <a:pt x="7369" y="5238"/>
                  </a:lnTo>
                  <a:lnTo>
                    <a:pt x="7294" y="5238"/>
                  </a:lnTo>
                  <a:lnTo>
                    <a:pt x="7269" y="5213"/>
                  </a:lnTo>
                  <a:lnTo>
                    <a:pt x="7219" y="5213"/>
                  </a:lnTo>
                  <a:lnTo>
                    <a:pt x="7194" y="5188"/>
                  </a:lnTo>
                  <a:lnTo>
                    <a:pt x="7169" y="5188"/>
                  </a:lnTo>
                  <a:lnTo>
                    <a:pt x="7119" y="5163"/>
                  </a:lnTo>
                  <a:lnTo>
                    <a:pt x="7094" y="5138"/>
                  </a:lnTo>
                  <a:lnTo>
                    <a:pt x="7043" y="5113"/>
                  </a:lnTo>
                  <a:lnTo>
                    <a:pt x="7018" y="5088"/>
                  </a:lnTo>
                  <a:lnTo>
                    <a:pt x="6968" y="5063"/>
                  </a:lnTo>
                  <a:lnTo>
                    <a:pt x="6943" y="5013"/>
                  </a:lnTo>
                  <a:lnTo>
                    <a:pt x="6893" y="4963"/>
                  </a:lnTo>
                  <a:lnTo>
                    <a:pt x="6868" y="4912"/>
                  </a:lnTo>
                  <a:lnTo>
                    <a:pt x="6843" y="4862"/>
                  </a:lnTo>
                  <a:lnTo>
                    <a:pt x="6818" y="4812"/>
                  </a:lnTo>
                  <a:lnTo>
                    <a:pt x="6818" y="4787"/>
                  </a:lnTo>
                  <a:lnTo>
                    <a:pt x="6793" y="4762"/>
                  </a:lnTo>
                  <a:lnTo>
                    <a:pt x="6768" y="4737"/>
                  </a:lnTo>
                  <a:lnTo>
                    <a:pt x="6743" y="4712"/>
                  </a:lnTo>
                  <a:lnTo>
                    <a:pt x="6743" y="4687"/>
                  </a:lnTo>
                  <a:lnTo>
                    <a:pt x="6718" y="4662"/>
                  </a:lnTo>
                  <a:lnTo>
                    <a:pt x="6693" y="4637"/>
                  </a:lnTo>
                  <a:lnTo>
                    <a:pt x="6693" y="4612"/>
                  </a:lnTo>
                  <a:lnTo>
                    <a:pt x="6667" y="4587"/>
                  </a:lnTo>
                  <a:lnTo>
                    <a:pt x="6667" y="4562"/>
                  </a:lnTo>
                  <a:lnTo>
                    <a:pt x="6642" y="4537"/>
                  </a:lnTo>
                  <a:lnTo>
                    <a:pt x="6642" y="4511"/>
                  </a:lnTo>
                  <a:lnTo>
                    <a:pt x="6642" y="4486"/>
                  </a:lnTo>
                  <a:lnTo>
                    <a:pt x="6617" y="4436"/>
                  </a:lnTo>
                  <a:lnTo>
                    <a:pt x="6617" y="4386"/>
                  </a:lnTo>
                  <a:lnTo>
                    <a:pt x="6617" y="4336"/>
                  </a:lnTo>
                  <a:lnTo>
                    <a:pt x="6617" y="4286"/>
                  </a:lnTo>
                  <a:lnTo>
                    <a:pt x="6642" y="4261"/>
                  </a:lnTo>
                  <a:lnTo>
                    <a:pt x="6642" y="4236"/>
                  </a:lnTo>
                  <a:lnTo>
                    <a:pt x="6667" y="4211"/>
                  </a:lnTo>
                  <a:lnTo>
                    <a:pt x="6667" y="4186"/>
                  </a:lnTo>
                  <a:lnTo>
                    <a:pt x="6693" y="4161"/>
                  </a:lnTo>
                  <a:lnTo>
                    <a:pt x="6718" y="4136"/>
                  </a:lnTo>
                  <a:lnTo>
                    <a:pt x="6743" y="4110"/>
                  </a:lnTo>
                  <a:lnTo>
                    <a:pt x="6743" y="4085"/>
                  </a:lnTo>
                  <a:lnTo>
                    <a:pt x="6768" y="4060"/>
                  </a:lnTo>
                  <a:lnTo>
                    <a:pt x="6793" y="4035"/>
                  </a:lnTo>
                  <a:lnTo>
                    <a:pt x="6818" y="4035"/>
                  </a:lnTo>
                  <a:lnTo>
                    <a:pt x="6843" y="4010"/>
                  </a:lnTo>
                  <a:lnTo>
                    <a:pt x="6868" y="3985"/>
                  </a:lnTo>
                  <a:lnTo>
                    <a:pt x="6918" y="3960"/>
                  </a:lnTo>
                  <a:lnTo>
                    <a:pt x="6968" y="3910"/>
                  </a:lnTo>
                  <a:lnTo>
                    <a:pt x="6993" y="3885"/>
                  </a:lnTo>
                  <a:lnTo>
                    <a:pt x="7043" y="3860"/>
                  </a:lnTo>
                  <a:lnTo>
                    <a:pt x="7068" y="3835"/>
                  </a:lnTo>
                  <a:lnTo>
                    <a:pt x="7094" y="3835"/>
                  </a:lnTo>
                  <a:lnTo>
                    <a:pt x="7144" y="3810"/>
                  </a:lnTo>
                  <a:lnTo>
                    <a:pt x="7169" y="3785"/>
                  </a:lnTo>
                  <a:lnTo>
                    <a:pt x="7194" y="3785"/>
                  </a:lnTo>
                  <a:lnTo>
                    <a:pt x="7244" y="3760"/>
                  </a:lnTo>
                  <a:lnTo>
                    <a:pt x="7269" y="3735"/>
                  </a:lnTo>
                  <a:lnTo>
                    <a:pt x="7294" y="3709"/>
                  </a:lnTo>
                  <a:lnTo>
                    <a:pt x="7319" y="3684"/>
                  </a:lnTo>
                  <a:lnTo>
                    <a:pt x="7344" y="3659"/>
                  </a:lnTo>
                  <a:lnTo>
                    <a:pt x="7369" y="3659"/>
                  </a:lnTo>
                  <a:lnTo>
                    <a:pt x="7394" y="3634"/>
                  </a:lnTo>
                  <a:lnTo>
                    <a:pt x="7419" y="3609"/>
                  </a:lnTo>
                  <a:lnTo>
                    <a:pt x="7469" y="3584"/>
                  </a:lnTo>
                  <a:lnTo>
                    <a:pt x="7520" y="3559"/>
                  </a:lnTo>
                  <a:lnTo>
                    <a:pt x="7570" y="3534"/>
                  </a:lnTo>
                  <a:lnTo>
                    <a:pt x="7595" y="3509"/>
                  </a:lnTo>
                  <a:lnTo>
                    <a:pt x="7645" y="3484"/>
                  </a:lnTo>
                  <a:lnTo>
                    <a:pt x="7695" y="3459"/>
                  </a:lnTo>
                  <a:lnTo>
                    <a:pt x="7745" y="3459"/>
                  </a:lnTo>
                  <a:lnTo>
                    <a:pt x="7770" y="3434"/>
                  </a:lnTo>
                  <a:lnTo>
                    <a:pt x="7820" y="3409"/>
                  </a:lnTo>
                  <a:lnTo>
                    <a:pt x="7870" y="3409"/>
                  </a:lnTo>
                  <a:lnTo>
                    <a:pt x="7921" y="3384"/>
                  </a:lnTo>
                  <a:lnTo>
                    <a:pt x="7971" y="3359"/>
                  </a:lnTo>
                  <a:lnTo>
                    <a:pt x="8021" y="3359"/>
                  </a:lnTo>
                  <a:lnTo>
                    <a:pt x="8071" y="3334"/>
                  </a:lnTo>
                  <a:lnTo>
                    <a:pt x="8121" y="3334"/>
                  </a:lnTo>
                  <a:lnTo>
                    <a:pt x="8171" y="3308"/>
                  </a:lnTo>
                  <a:lnTo>
                    <a:pt x="8221" y="3308"/>
                  </a:lnTo>
                  <a:lnTo>
                    <a:pt x="8271" y="3283"/>
                  </a:lnTo>
                  <a:lnTo>
                    <a:pt x="8372" y="3283"/>
                  </a:lnTo>
                  <a:lnTo>
                    <a:pt x="8422" y="3258"/>
                  </a:lnTo>
                  <a:lnTo>
                    <a:pt x="8547" y="3258"/>
                  </a:lnTo>
                  <a:lnTo>
                    <a:pt x="8597" y="3233"/>
                  </a:lnTo>
                  <a:lnTo>
                    <a:pt x="8748" y="3233"/>
                  </a:lnTo>
                  <a:lnTo>
                    <a:pt x="8798" y="3208"/>
                  </a:lnTo>
                  <a:close/>
                  <a:moveTo>
                    <a:pt x="11931" y="0"/>
                  </a:moveTo>
                  <a:cubicBezTo>
                    <a:pt x="7394" y="577"/>
                    <a:pt x="3284" y="2406"/>
                    <a:pt x="1" y="5138"/>
                  </a:cubicBezTo>
                  <a:cubicBezTo>
                    <a:pt x="1028" y="5890"/>
                    <a:pt x="2332" y="6391"/>
                    <a:pt x="3359" y="6617"/>
                  </a:cubicBezTo>
                  <a:cubicBezTo>
                    <a:pt x="4610" y="6915"/>
                    <a:pt x="5826" y="7054"/>
                    <a:pt x="7015" y="7054"/>
                  </a:cubicBezTo>
                  <a:cubicBezTo>
                    <a:pt x="10421" y="7054"/>
                    <a:pt x="13603" y="5913"/>
                    <a:pt x="16743" y="4110"/>
                  </a:cubicBezTo>
                  <a:cubicBezTo>
                    <a:pt x="18422" y="3133"/>
                    <a:pt x="19850" y="1905"/>
                    <a:pt x="21304" y="652"/>
                  </a:cubicBezTo>
                  <a:cubicBezTo>
                    <a:pt x="20602" y="451"/>
                    <a:pt x="19926" y="301"/>
                    <a:pt x="19199" y="176"/>
                  </a:cubicBezTo>
                  <a:lnTo>
                    <a:pt x="19174" y="226"/>
                  </a:lnTo>
                  <a:lnTo>
                    <a:pt x="19149" y="276"/>
                  </a:lnTo>
                  <a:lnTo>
                    <a:pt x="19099" y="351"/>
                  </a:lnTo>
                  <a:lnTo>
                    <a:pt x="19074" y="401"/>
                  </a:lnTo>
                  <a:lnTo>
                    <a:pt x="19023" y="451"/>
                  </a:lnTo>
                  <a:lnTo>
                    <a:pt x="18998" y="501"/>
                  </a:lnTo>
                  <a:lnTo>
                    <a:pt x="18973" y="552"/>
                  </a:lnTo>
                  <a:lnTo>
                    <a:pt x="18948" y="602"/>
                  </a:lnTo>
                  <a:lnTo>
                    <a:pt x="18923" y="602"/>
                  </a:lnTo>
                  <a:lnTo>
                    <a:pt x="18898" y="652"/>
                  </a:lnTo>
                  <a:lnTo>
                    <a:pt x="18848" y="702"/>
                  </a:lnTo>
                  <a:lnTo>
                    <a:pt x="18798" y="727"/>
                  </a:lnTo>
                  <a:lnTo>
                    <a:pt x="18723" y="802"/>
                  </a:lnTo>
                  <a:lnTo>
                    <a:pt x="18673" y="877"/>
                  </a:lnTo>
                  <a:lnTo>
                    <a:pt x="18622" y="927"/>
                  </a:lnTo>
                  <a:lnTo>
                    <a:pt x="18572" y="978"/>
                  </a:lnTo>
                  <a:lnTo>
                    <a:pt x="18522" y="1028"/>
                  </a:lnTo>
                  <a:lnTo>
                    <a:pt x="18472" y="1078"/>
                  </a:lnTo>
                  <a:lnTo>
                    <a:pt x="18422" y="1103"/>
                  </a:lnTo>
                  <a:lnTo>
                    <a:pt x="18372" y="1153"/>
                  </a:lnTo>
                  <a:lnTo>
                    <a:pt x="18322" y="1203"/>
                  </a:lnTo>
                  <a:lnTo>
                    <a:pt x="18272" y="1253"/>
                  </a:lnTo>
                  <a:lnTo>
                    <a:pt x="18221" y="1303"/>
                  </a:lnTo>
                  <a:lnTo>
                    <a:pt x="18171" y="1328"/>
                  </a:lnTo>
                  <a:lnTo>
                    <a:pt x="18096" y="1379"/>
                  </a:lnTo>
                  <a:lnTo>
                    <a:pt x="18046" y="1429"/>
                  </a:lnTo>
                  <a:lnTo>
                    <a:pt x="17996" y="1479"/>
                  </a:lnTo>
                  <a:lnTo>
                    <a:pt x="17946" y="1504"/>
                  </a:lnTo>
                  <a:lnTo>
                    <a:pt x="17896" y="1554"/>
                  </a:lnTo>
                  <a:lnTo>
                    <a:pt x="17845" y="1604"/>
                  </a:lnTo>
                  <a:lnTo>
                    <a:pt x="17770" y="1629"/>
                  </a:lnTo>
                  <a:lnTo>
                    <a:pt x="17720" y="1679"/>
                  </a:lnTo>
                  <a:lnTo>
                    <a:pt x="17670" y="1704"/>
                  </a:lnTo>
                  <a:lnTo>
                    <a:pt x="17620" y="1755"/>
                  </a:lnTo>
                  <a:lnTo>
                    <a:pt x="17545" y="1805"/>
                  </a:lnTo>
                  <a:lnTo>
                    <a:pt x="17495" y="1830"/>
                  </a:lnTo>
                  <a:lnTo>
                    <a:pt x="17444" y="1880"/>
                  </a:lnTo>
                  <a:lnTo>
                    <a:pt x="17369" y="1905"/>
                  </a:lnTo>
                  <a:lnTo>
                    <a:pt x="17319" y="1955"/>
                  </a:lnTo>
                  <a:lnTo>
                    <a:pt x="17244" y="1980"/>
                  </a:lnTo>
                  <a:lnTo>
                    <a:pt x="17194" y="2030"/>
                  </a:lnTo>
                  <a:lnTo>
                    <a:pt x="17119" y="2055"/>
                  </a:lnTo>
                  <a:lnTo>
                    <a:pt x="17069" y="2080"/>
                  </a:lnTo>
                  <a:lnTo>
                    <a:pt x="17018" y="2130"/>
                  </a:lnTo>
                  <a:lnTo>
                    <a:pt x="16943" y="2156"/>
                  </a:lnTo>
                  <a:lnTo>
                    <a:pt x="16868" y="2181"/>
                  </a:lnTo>
                  <a:lnTo>
                    <a:pt x="16818" y="2231"/>
                  </a:lnTo>
                  <a:lnTo>
                    <a:pt x="16743" y="2256"/>
                  </a:lnTo>
                  <a:lnTo>
                    <a:pt x="16693" y="2281"/>
                  </a:lnTo>
                  <a:lnTo>
                    <a:pt x="16617" y="2306"/>
                  </a:lnTo>
                  <a:lnTo>
                    <a:pt x="16567" y="2356"/>
                  </a:lnTo>
                  <a:lnTo>
                    <a:pt x="16542" y="2356"/>
                  </a:lnTo>
                  <a:lnTo>
                    <a:pt x="16492" y="2381"/>
                  </a:lnTo>
                  <a:lnTo>
                    <a:pt x="16417" y="2406"/>
                  </a:lnTo>
                  <a:lnTo>
                    <a:pt x="16342" y="2431"/>
                  </a:lnTo>
                  <a:lnTo>
                    <a:pt x="16292" y="2456"/>
                  </a:lnTo>
                  <a:lnTo>
                    <a:pt x="16216" y="2481"/>
                  </a:lnTo>
                  <a:lnTo>
                    <a:pt x="16141" y="2506"/>
                  </a:lnTo>
                  <a:lnTo>
                    <a:pt x="16066" y="2531"/>
                  </a:lnTo>
                  <a:lnTo>
                    <a:pt x="16016" y="2557"/>
                  </a:lnTo>
                  <a:lnTo>
                    <a:pt x="15941" y="2557"/>
                  </a:lnTo>
                  <a:lnTo>
                    <a:pt x="15865" y="2582"/>
                  </a:lnTo>
                  <a:lnTo>
                    <a:pt x="15790" y="2607"/>
                  </a:lnTo>
                  <a:lnTo>
                    <a:pt x="15715" y="2632"/>
                  </a:lnTo>
                  <a:lnTo>
                    <a:pt x="15640" y="2632"/>
                  </a:lnTo>
                  <a:lnTo>
                    <a:pt x="15565" y="2657"/>
                  </a:lnTo>
                  <a:lnTo>
                    <a:pt x="15490" y="2682"/>
                  </a:lnTo>
                  <a:lnTo>
                    <a:pt x="15414" y="2682"/>
                  </a:lnTo>
                  <a:lnTo>
                    <a:pt x="15339" y="2707"/>
                  </a:lnTo>
                  <a:lnTo>
                    <a:pt x="15264" y="2732"/>
                  </a:lnTo>
                  <a:lnTo>
                    <a:pt x="15114" y="2732"/>
                  </a:lnTo>
                  <a:lnTo>
                    <a:pt x="15038" y="2757"/>
                  </a:lnTo>
                  <a:lnTo>
                    <a:pt x="14963" y="2757"/>
                  </a:lnTo>
                  <a:lnTo>
                    <a:pt x="14888" y="2782"/>
                  </a:lnTo>
                  <a:lnTo>
                    <a:pt x="14612" y="2782"/>
                  </a:lnTo>
                  <a:lnTo>
                    <a:pt x="14587" y="2807"/>
                  </a:lnTo>
                  <a:lnTo>
                    <a:pt x="14387" y="2807"/>
                  </a:lnTo>
                  <a:lnTo>
                    <a:pt x="14312" y="2782"/>
                  </a:lnTo>
                  <a:lnTo>
                    <a:pt x="14061" y="2782"/>
                  </a:lnTo>
                  <a:lnTo>
                    <a:pt x="13986" y="2757"/>
                  </a:lnTo>
                  <a:lnTo>
                    <a:pt x="13860" y="2757"/>
                  </a:lnTo>
                  <a:lnTo>
                    <a:pt x="13810" y="2732"/>
                  </a:lnTo>
                  <a:lnTo>
                    <a:pt x="13735" y="2732"/>
                  </a:lnTo>
                  <a:lnTo>
                    <a:pt x="13685" y="2707"/>
                  </a:lnTo>
                  <a:lnTo>
                    <a:pt x="13585" y="2707"/>
                  </a:lnTo>
                  <a:lnTo>
                    <a:pt x="13560" y="2682"/>
                  </a:lnTo>
                  <a:lnTo>
                    <a:pt x="13510" y="2682"/>
                  </a:lnTo>
                  <a:lnTo>
                    <a:pt x="13459" y="2657"/>
                  </a:lnTo>
                  <a:lnTo>
                    <a:pt x="13409" y="2657"/>
                  </a:lnTo>
                  <a:lnTo>
                    <a:pt x="13359" y="2632"/>
                  </a:lnTo>
                  <a:lnTo>
                    <a:pt x="13309" y="2632"/>
                  </a:lnTo>
                  <a:lnTo>
                    <a:pt x="13259" y="2607"/>
                  </a:lnTo>
                  <a:lnTo>
                    <a:pt x="13209" y="2582"/>
                  </a:lnTo>
                  <a:lnTo>
                    <a:pt x="13159" y="2582"/>
                  </a:lnTo>
                  <a:lnTo>
                    <a:pt x="13109" y="2557"/>
                  </a:lnTo>
                  <a:lnTo>
                    <a:pt x="13058" y="2531"/>
                  </a:lnTo>
                  <a:lnTo>
                    <a:pt x="13008" y="2506"/>
                  </a:lnTo>
                  <a:lnTo>
                    <a:pt x="12933" y="2481"/>
                  </a:lnTo>
                  <a:lnTo>
                    <a:pt x="12883" y="2456"/>
                  </a:lnTo>
                  <a:lnTo>
                    <a:pt x="12833" y="2431"/>
                  </a:lnTo>
                  <a:lnTo>
                    <a:pt x="12783" y="2381"/>
                  </a:lnTo>
                  <a:lnTo>
                    <a:pt x="12733" y="2356"/>
                  </a:lnTo>
                  <a:lnTo>
                    <a:pt x="12683" y="2331"/>
                  </a:lnTo>
                  <a:lnTo>
                    <a:pt x="12632" y="2306"/>
                  </a:lnTo>
                  <a:lnTo>
                    <a:pt x="12582" y="2256"/>
                  </a:lnTo>
                  <a:lnTo>
                    <a:pt x="12532" y="2231"/>
                  </a:lnTo>
                  <a:lnTo>
                    <a:pt x="12507" y="2231"/>
                  </a:lnTo>
                  <a:lnTo>
                    <a:pt x="12482" y="2206"/>
                  </a:lnTo>
                  <a:lnTo>
                    <a:pt x="12432" y="2156"/>
                  </a:lnTo>
                  <a:lnTo>
                    <a:pt x="12407" y="2130"/>
                  </a:lnTo>
                  <a:lnTo>
                    <a:pt x="12357" y="2080"/>
                  </a:lnTo>
                  <a:lnTo>
                    <a:pt x="12307" y="2030"/>
                  </a:lnTo>
                  <a:lnTo>
                    <a:pt x="12256" y="2005"/>
                  </a:lnTo>
                  <a:lnTo>
                    <a:pt x="12231" y="1955"/>
                  </a:lnTo>
                  <a:lnTo>
                    <a:pt x="12181" y="1905"/>
                  </a:lnTo>
                  <a:lnTo>
                    <a:pt x="12131" y="1855"/>
                  </a:lnTo>
                  <a:lnTo>
                    <a:pt x="12081" y="1805"/>
                  </a:lnTo>
                  <a:lnTo>
                    <a:pt x="12056" y="1729"/>
                  </a:lnTo>
                  <a:lnTo>
                    <a:pt x="12006" y="1679"/>
                  </a:lnTo>
                  <a:lnTo>
                    <a:pt x="11981" y="1629"/>
                  </a:lnTo>
                  <a:lnTo>
                    <a:pt x="11931" y="1554"/>
                  </a:lnTo>
                  <a:lnTo>
                    <a:pt x="11906" y="1479"/>
                  </a:lnTo>
                  <a:lnTo>
                    <a:pt x="11855" y="1404"/>
                  </a:lnTo>
                  <a:lnTo>
                    <a:pt x="11830" y="1328"/>
                  </a:lnTo>
                  <a:lnTo>
                    <a:pt x="11805" y="1253"/>
                  </a:lnTo>
                  <a:lnTo>
                    <a:pt x="11780" y="1178"/>
                  </a:lnTo>
                  <a:lnTo>
                    <a:pt x="11780" y="1103"/>
                  </a:lnTo>
                  <a:lnTo>
                    <a:pt x="11755" y="1003"/>
                  </a:lnTo>
                  <a:lnTo>
                    <a:pt x="11755" y="927"/>
                  </a:lnTo>
                  <a:lnTo>
                    <a:pt x="11730" y="827"/>
                  </a:lnTo>
                  <a:lnTo>
                    <a:pt x="11730" y="752"/>
                  </a:lnTo>
                  <a:lnTo>
                    <a:pt x="11730" y="677"/>
                  </a:lnTo>
                  <a:lnTo>
                    <a:pt x="11755" y="577"/>
                  </a:lnTo>
                  <a:lnTo>
                    <a:pt x="11755" y="501"/>
                  </a:lnTo>
                  <a:lnTo>
                    <a:pt x="11780" y="426"/>
                  </a:lnTo>
                  <a:lnTo>
                    <a:pt x="11780" y="351"/>
                  </a:lnTo>
                  <a:lnTo>
                    <a:pt x="11805" y="276"/>
                  </a:lnTo>
                  <a:lnTo>
                    <a:pt x="11830" y="201"/>
                  </a:lnTo>
                  <a:lnTo>
                    <a:pt x="11855" y="151"/>
                  </a:lnTo>
                  <a:lnTo>
                    <a:pt x="11881" y="75"/>
                  </a:lnTo>
                  <a:lnTo>
                    <a:pt x="11931" y="25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76;p67">
              <a:extLst>
                <a:ext uri="{FF2B5EF4-FFF2-40B4-BE49-F238E27FC236}">
                  <a16:creationId xmlns:a16="http://schemas.microsoft.com/office/drawing/2014/main" id="{706003A7-754E-486F-B115-AD98FE9DB933}"/>
                </a:ext>
              </a:extLst>
            </p:cNvPr>
            <p:cNvSpPr/>
            <p:nvPr/>
          </p:nvSpPr>
          <p:spPr>
            <a:xfrm>
              <a:off x="4208029" y="302628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77;p67">
              <a:extLst>
                <a:ext uri="{FF2B5EF4-FFF2-40B4-BE49-F238E27FC236}">
                  <a16:creationId xmlns:a16="http://schemas.microsoft.com/office/drawing/2014/main" id="{0E13DCAB-B475-482F-BCE7-CB0390531D18}"/>
                </a:ext>
              </a:extLst>
            </p:cNvPr>
            <p:cNvSpPr/>
            <p:nvPr/>
          </p:nvSpPr>
          <p:spPr>
            <a:xfrm>
              <a:off x="4514945" y="254335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78;p67">
              <a:extLst>
                <a:ext uri="{FF2B5EF4-FFF2-40B4-BE49-F238E27FC236}">
                  <a16:creationId xmlns:a16="http://schemas.microsoft.com/office/drawing/2014/main" id="{091296FB-2E9E-4D90-9984-89E3F47E6E40}"/>
                </a:ext>
              </a:extLst>
            </p:cNvPr>
            <p:cNvSpPr/>
            <p:nvPr/>
          </p:nvSpPr>
          <p:spPr>
            <a:xfrm>
              <a:off x="4511020" y="2543846"/>
              <a:ext cx="3454" cy="3454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25" y="75"/>
                  </a:moveTo>
                  <a:lnTo>
                    <a:pt x="125" y="100"/>
                  </a:lnTo>
                  <a:lnTo>
                    <a:pt x="150" y="75"/>
                  </a:lnTo>
                  <a:close/>
                  <a:moveTo>
                    <a:pt x="150" y="0"/>
                  </a:moveTo>
                  <a:lnTo>
                    <a:pt x="125" y="25"/>
                  </a:lnTo>
                  <a:lnTo>
                    <a:pt x="125" y="50"/>
                  </a:lnTo>
                  <a:lnTo>
                    <a:pt x="100" y="75"/>
                  </a:lnTo>
                  <a:lnTo>
                    <a:pt x="75" y="100"/>
                  </a:lnTo>
                  <a:lnTo>
                    <a:pt x="50" y="126"/>
                  </a:lnTo>
                  <a:lnTo>
                    <a:pt x="25" y="151"/>
                  </a:lnTo>
                  <a:lnTo>
                    <a:pt x="50" y="151"/>
                  </a:lnTo>
                  <a:lnTo>
                    <a:pt x="75" y="126"/>
                  </a:lnTo>
                  <a:lnTo>
                    <a:pt x="100" y="100"/>
                  </a:lnTo>
                  <a:lnTo>
                    <a:pt x="125" y="75"/>
                  </a:lnTo>
                  <a:lnTo>
                    <a:pt x="150" y="50"/>
                  </a:lnTo>
                  <a:lnTo>
                    <a:pt x="175" y="25"/>
                  </a:lnTo>
                  <a:lnTo>
                    <a:pt x="150" y="25"/>
                  </a:lnTo>
                  <a:lnTo>
                    <a:pt x="175" y="0"/>
                  </a:lnTo>
                  <a:close/>
                  <a:moveTo>
                    <a:pt x="25" y="151"/>
                  </a:moveTo>
                  <a:lnTo>
                    <a:pt x="0" y="176"/>
                  </a:lnTo>
                  <a:lnTo>
                    <a:pt x="25" y="163"/>
                  </a:lnTo>
                  <a:lnTo>
                    <a:pt x="25" y="163"/>
                  </a:lnTo>
                  <a:lnTo>
                    <a:pt x="25" y="151"/>
                  </a:lnTo>
                  <a:close/>
                  <a:moveTo>
                    <a:pt x="50" y="151"/>
                  </a:moveTo>
                  <a:lnTo>
                    <a:pt x="25" y="163"/>
                  </a:lnTo>
                  <a:lnTo>
                    <a:pt x="25" y="163"/>
                  </a:lnTo>
                  <a:lnTo>
                    <a:pt x="25" y="176"/>
                  </a:lnTo>
                  <a:lnTo>
                    <a:pt x="50" y="15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79;p67">
              <a:extLst>
                <a:ext uri="{FF2B5EF4-FFF2-40B4-BE49-F238E27FC236}">
                  <a16:creationId xmlns:a16="http://schemas.microsoft.com/office/drawing/2014/main" id="{4DF26B99-9EBF-4EC2-A2E8-FB7C1252D96C}"/>
                </a:ext>
              </a:extLst>
            </p:cNvPr>
            <p:cNvSpPr/>
            <p:nvPr/>
          </p:nvSpPr>
          <p:spPr>
            <a:xfrm>
              <a:off x="4238036" y="3145315"/>
              <a:ext cx="688131" cy="227229"/>
            </a:xfrm>
            <a:custGeom>
              <a:avLst/>
              <a:gdLst/>
              <a:ahLst/>
              <a:cxnLst/>
              <a:rect l="l" t="t" r="r" b="b"/>
              <a:pathLst>
                <a:path w="35064" h="11580" extrusionOk="0">
                  <a:moveTo>
                    <a:pt x="35038" y="0"/>
                  </a:moveTo>
                  <a:lnTo>
                    <a:pt x="34863" y="125"/>
                  </a:lnTo>
                  <a:lnTo>
                    <a:pt x="34662" y="251"/>
                  </a:lnTo>
                  <a:lnTo>
                    <a:pt x="34462" y="376"/>
                  </a:lnTo>
                  <a:lnTo>
                    <a:pt x="34261" y="476"/>
                  </a:lnTo>
                  <a:lnTo>
                    <a:pt x="34061" y="602"/>
                  </a:lnTo>
                  <a:lnTo>
                    <a:pt x="33885" y="727"/>
                  </a:lnTo>
                  <a:lnTo>
                    <a:pt x="33710" y="827"/>
                  </a:lnTo>
                  <a:lnTo>
                    <a:pt x="33685" y="852"/>
                  </a:lnTo>
                  <a:lnTo>
                    <a:pt x="33484" y="952"/>
                  </a:lnTo>
                  <a:lnTo>
                    <a:pt x="33284" y="1078"/>
                  </a:lnTo>
                  <a:lnTo>
                    <a:pt x="33083" y="1178"/>
                  </a:lnTo>
                  <a:lnTo>
                    <a:pt x="32883" y="1303"/>
                  </a:lnTo>
                  <a:lnTo>
                    <a:pt x="32682" y="1429"/>
                  </a:lnTo>
                  <a:lnTo>
                    <a:pt x="32482" y="1529"/>
                  </a:lnTo>
                  <a:lnTo>
                    <a:pt x="32281" y="1654"/>
                  </a:lnTo>
                  <a:lnTo>
                    <a:pt x="32081" y="1754"/>
                  </a:lnTo>
                  <a:lnTo>
                    <a:pt x="31980" y="1830"/>
                  </a:lnTo>
                  <a:lnTo>
                    <a:pt x="31880" y="1855"/>
                  </a:lnTo>
                  <a:lnTo>
                    <a:pt x="31680" y="1980"/>
                  </a:lnTo>
                  <a:lnTo>
                    <a:pt x="31479" y="2080"/>
                  </a:lnTo>
                  <a:lnTo>
                    <a:pt x="31279" y="2180"/>
                  </a:lnTo>
                  <a:lnTo>
                    <a:pt x="31078" y="2281"/>
                  </a:lnTo>
                  <a:lnTo>
                    <a:pt x="30878" y="2381"/>
                  </a:lnTo>
                  <a:lnTo>
                    <a:pt x="30677" y="2481"/>
                  </a:lnTo>
                  <a:lnTo>
                    <a:pt x="30451" y="2581"/>
                  </a:lnTo>
                  <a:lnTo>
                    <a:pt x="30251" y="2682"/>
                  </a:lnTo>
                  <a:lnTo>
                    <a:pt x="30050" y="2782"/>
                  </a:lnTo>
                  <a:lnTo>
                    <a:pt x="29850" y="2882"/>
                  </a:lnTo>
                  <a:lnTo>
                    <a:pt x="29649" y="2982"/>
                  </a:lnTo>
                  <a:lnTo>
                    <a:pt x="29424" y="3083"/>
                  </a:lnTo>
                  <a:lnTo>
                    <a:pt x="29223" y="3183"/>
                  </a:lnTo>
                  <a:lnTo>
                    <a:pt x="29023" y="3258"/>
                  </a:lnTo>
                  <a:lnTo>
                    <a:pt x="28822" y="3358"/>
                  </a:lnTo>
                  <a:lnTo>
                    <a:pt x="28597" y="3459"/>
                  </a:lnTo>
                  <a:lnTo>
                    <a:pt x="28396" y="3559"/>
                  </a:lnTo>
                  <a:lnTo>
                    <a:pt x="28196" y="3659"/>
                  </a:lnTo>
                  <a:lnTo>
                    <a:pt x="27970" y="3734"/>
                  </a:lnTo>
                  <a:lnTo>
                    <a:pt x="27770" y="3835"/>
                  </a:lnTo>
                  <a:lnTo>
                    <a:pt x="27569" y="3935"/>
                  </a:lnTo>
                  <a:lnTo>
                    <a:pt x="27344" y="4010"/>
                  </a:lnTo>
                  <a:lnTo>
                    <a:pt x="27143" y="4110"/>
                  </a:lnTo>
                  <a:lnTo>
                    <a:pt x="26918" y="4186"/>
                  </a:lnTo>
                  <a:lnTo>
                    <a:pt x="26717" y="4286"/>
                  </a:lnTo>
                  <a:lnTo>
                    <a:pt x="26517" y="4361"/>
                  </a:lnTo>
                  <a:lnTo>
                    <a:pt x="26291" y="4461"/>
                  </a:lnTo>
                  <a:lnTo>
                    <a:pt x="26091" y="4536"/>
                  </a:lnTo>
                  <a:lnTo>
                    <a:pt x="25865" y="4612"/>
                  </a:lnTo>
                  <a:lnTo>
                    <a:pt x="25664" y="4712"/>
                  </a:lnTo>
                  <a:lnTo>
                    <a:pt x="25439" y="4787"/>
                  </a:lnTo>
                  <a:lnTo>
                    <a:pt x="25238" y="4862"/>
                  </a:lnTo>
                  <a:lnTo>
                    <a:pt x="25013" y="4937"/>
                  </a:lnTo>
                  <a:lnTo>
                    <a:pt x="24812" y="5038"/>
                  </a:lnTo>
                  <a:lnTo>
                    <a:pt x="24587" y="5113"/>
                  </a:lnTo>
                  <a:lnTo>
                    <a:pt x="24386" y="5188"/>
                  </a:lnTo>
                  <a:lnTo>
                    <a:pt x="24161" y="5263"/>
                  </a:lnTo>
                  <a:lnTo>
                    <a:pt x="23935" y="5338"/>
                  </a:lnTo>
                  <a:lnTo>
                    <a:pt x="23735" y="5414"/>
                  </a:lnTo>
                  <a:lnTo>
                    <a:pt x="23509" y="5489"/>
                  </a:lnTo>
                  <a:lnTo>
                    <a:pt x="23309" y="5564"/>
                  </a:lnTo>
                  <a:lnTo>
                    <a:pt x="23083" y="5639"/>
                  </a:lnTo>
                  <a:lnTo>
                    <a:pt x="22857" y="5714"/>
                  </a:lnTo>
                  <a:lnTo>
                    <a:pt x="22657" y="5790"/>
                  </a:lnTo>
                  <a:lnTo>
                    <a:pt x="22431" y="5865"/>
                  </a:lnTo>
                  <a:lnTo>
                    <a:pt x="22206" y="5940"/>
                  </a:lnTo>
                  <a:lnTo>
                    <a:pt x="22181" y="5940"/>
                  </a:lnTo>
                  <a:lnTo>
                    <a:pt x="22005" y="5990"/>
                  </a:lnTo>
                  <a:lnTo>
                    <a:pt x="21780" y="6065"/>
                  </a:lnTo>
                  <a:lnTo>
                    <a:pt x="21554" y="6140"/>
                  </a:lnTo>
                  <a:lnTo>
                    <a:pt x="21329" y="6191"/>
                  </a:lnTo>
                  <a:lnTo>
                    <a:pt x="21128" y="6266"/>
                  </a:lnTo>
                  <a:lnTo>
                    <a:pt x="20903" y="6316"/>
                  </a:lnTo>
                  <a:lnTo>
                    <a:pt x="20677" y="6391"/>
                  </a:lnTo>
                  <a:lnTo>
                    <a:pt x="20451" y="6466"/>
                  </a:lnTo>
                  <a:lnTo>
                    <a:pt x="20226" y="6516"/>
                  </a:lnTo>
                  <a:lnTo>
                    <a:pt x="20025" y="6566"/>
                  </a:lnTo>
                  <a:lnTo>
                    <a:pt x="19800" y="6642"/>
                  </a:lnTo>
                  <a:lnTo>
                    <a:pt x="19574" y="6692"/>
                  </a:lnTo>
                  <a:lnTo>
                    <a:pt x="19349" y="6742"/>
                  </a:lnTo>
                  <a:lnTo>
                    <a:pt x="19123" y="6817"/>
                  </a:lnTo>
                  <a:lnTo>
                    <a:pt x="18898" y="6867"/>
                  </a:lnTo>
                  <a:lnTo>
                    <a:pt x="18672" y="6917"/>
                  </a:lnTo>
                  <a:lnTo>
                    <a:pt x="18446" y="6967"/>
                  </a:lnTo>
                  <a:lnTo>
                    <a:pt x="18221" y="7018"/>
                  </a:lnTo>
                  <a:lnTo>
                    <a:pt x="17995" y="7093"/>
                  </a:lnTo>
                  <a:lnTo>
                    <a:pt x="17770" y="7143"/>
                  </a:lnTo>
                  <a:lnTo>
                    <a:pt x="17569" y="7193"/>
                  </a:lnTo>
                  <a:lnTo>
                    <a:pt x="17344" y="7243"/>
                  </a:lnTo>
                  <a:lnTo>
                    <a:pt x="17118" y="7293"/>
                  </a:lnTo>
                  <a:lnTo>
                    <a:pt x="16867" y="7343"/>
                  </a:lnTo>
                  <a:lnTo>
                    <a:pt x="16642" y="7368"/>
                  </a:lnTo>
                  <a:lnTo>
                    <a:pt x="16416" y="7419"/>
                  </a:lnTo>
                  <a:lnTo>
                    <a:pt x="16266" y="7469"/>
                  </a:lnTo>
                  <a:lnTo>
                    <a:pt x="16191" y="7469"/>
                  </a:lnTo>
                  <a:lnTo>
                    <a:pt x="15965" y="7519"/>
                  </a:lnTo>
                  <a:lnTo>
                    <a:pt x="15740" y="7544"/>
                  </a:lnTo>
                  <a:lnTo>
                    <a:pt x="15514" y="7594"/>
                  </a:lnTo>
                  <a:lnTo>
                    <a:pt x="15288" y="7619"/>
                  </a:lnTo>
                  <a:lnTo>
                    <a:pt x="15063" y="7669"/>
                  </a:lnTo>
                  <a:lnTo>
                    <a:pt x="14837" y="7694"/>
                  </a:lnTo>
                  <a:lnTo>
                    <a:pt x="14587" y="7744"/>
                  </a:lnTo>
                  <a:lnTo>
                    <a:pt x="14361" y="7769"/>
                  </a:lnTo>
                  <a:lnTo>
                    <a:pt x="14136" y="7820"/>
                  </a:lnTo>
                  <a:lnTo>
                    <a:pt x="13910" y="7845"/>
                  </a:lnTo>
                  <a:lnTo>
                    <a:pt x="13684" y="7870"/>
                  </a:lnTo>
                  <a:lnTo>
                    <a:pt x="13434" y="7895"/>
                  </a:lnTo>
                  <a:lnTo>
                    <a:pt x="13208" y="7945"/>
                  </a:lnTo>
                  <a:lnTo>
                    <a:pt x="12983" y="7970"/>
                  </a:lnTo>
                  <a:lnTo>
                    <a:pt x="12757" y="7995"/>
                  </a:lnTo>
                  <a:lnTo>
                    <a:pt x="12507" y="8020"/>
                  </a:lnTo>
                  <a:lnTo>
                    <a:pt x="12281" y="8045"/>
                  </a:lnTo>
                  <a:lnTo>
                    <a:pt x="12055" y="8070"/>
                  </a:lnTo>
                  <a:lnTo>
                    <a:pt x="11830" y="8095"/>
                  </a:lnTo>
                  <a:lnTo>
                    <a:pt x="11579" y="8120"/>
                  </a:lnTo>
                  <a:lnTo>
                    <a:pt x="11354" y="8145"/>
                  </a:lnTo>
                  <a:lnTo>
                    <a:pt x="11103" y="8145"/>
                  </a:lnTo>
                  <a:lnTo>
                    <a:pt x="10953" y="8170"/>
                  </a:lnTo>
                  <a:lnTo>
                    <a:pt x="10652" y="8170"/>
                  </a:lnTo>
                  <a:lnTo>
                    <a:pt x="10501" y="8196"/>
                  </a:lnTo>
                  <a:lnTo>
                    <a:pt x="8973" y="8196"/>
                  </a:lnTo>
                  <a:lnTo>
                    <a:pt x="8822" y="8170"/>
                  </a:lnTo>
                  <a:lnTo>
                    <a:pt x="8371" y="8170"/>
                  </a:lnTo>
                  <a:lnTo>
                    <a:pt x="8221" y="8145"/>
                  </a:lnTo>
                  <a:lnTo>
                    <a:pt x="8070" y="8145"/>
                  </a:lnTo>
                  <a:lnTo>
                    <a:pt x="7920" y="8120"/>
                  </a:lnTo>
                  <a:lnTo>
                    <a:pt x="7770" y="8120"/>
                  </a:lnTo>
                  <a:lnTo>
                    <a:pt x="7619" y="8095"/>
                  </a:lnTo>
                  <a:lnTo>
                    <a:pt x="7469" y="8095"/>
                  </a:lnTo>
                  <a:lnTo>
                    <a:pt x="7293" y="8070"/>
                  </a:lnTo>
                  <a:lnTo>
                    <a:pt x="7143" y="8045"/>
                  </a:lnTo>
                  <a:lnTo>
                    <a:pt x="6993" y="8045"/>
                  </a:lnTo>
                  <a:lnTo>
                    <a:pt x="6842" y="8020"/>
                  </a:lnTo>
                  <a:lnTo>
                    <a:pt x="6692" y="7995"/>
                  </a:lnTo>
                  <a:lnTo>
                    <a:pt x="6542" y="7970"/>
                  </a:lnTo>
                  <a:lnTo>
                    <a:pt x="6391" y="7970"/>
                  </a:lnTo>
                  <a:lnTo>
                    <a:pt x="6241" y="7945"/>
                  </a:lnTo>
                  <a:lnTo>
                    <a:pt x="6090" y="7920"/>
                  </a:lnTo>
                  <a:lnTo>
                    <a:pt x="5940" y="7895"/>
                  </a:lnTo>
                  <a:lnTo>
                    <a:pt x="5790" y="7870"/>
                  </a:lnTo>
                  <a:lnTo>
                    <a:pt x="5639" y="7845"/>
                  </a:lnTo>
                  <a:lnTo>
                    <a:pt x="5489" y="7820"/>
                  </a:lnTo>
                  <a:lnTo>
                    <a:pt x="5339" y="7795"/>
                  </a:lnTo>
                  <a:lnTo>
                    <a:pt x="5188" y="7769"/>
                  </a:lnTo>
                  <a:lnTo>
                    <a:pt x="5038" y="7744"/>
                  </a:lnTo>
                  <a:lnTo>
                    <a:pt x="4887" y="7719"/>
                  </a:lnTo>
                  <a:lnTo>
                    <a:pt x="4737" y="7694"/>
                  </a:lnTo>
                  <a:lnTo>
                    <a:pt x="4612" y="7669"/>
                  </a:lnTo>
                  <a:lnTo>
                    <a:pt x="4461" y="7644"/>
                  </a:lnTo>
                  <a:lnTo>
                    <a:pt x="4311" y="7619"/>
                  </a:lnTo>
                  <a:lnTo>
                    <a:pt x="4261" y="7594"/>
                  </a:lnTo>
                  <a:lnTo>
                    <a:pt x="4161" y="7594"/>
                  </a:lnTo>
                  <a:lnTo>
                    <a:pt x="4010" y="7544"/>
                  </a:lnTo>
                  <a:lnTo>
                    <a:pt x="3860" y="7519"/>
                  </a:lnTo>
                  <a:lnTo>
                    <a:pt x="3709" y="7494"/>
                  </a:lnTo>
                  <a:lnTo>
                    <a:pt x="3559" y="7444"/>
                  </a:lnTo>
                  <a:lnTo>
                    <a:pt x="3409" y="7419"/>
                  </a:lnTo>
                  <a:lnTo>
                    <a:pt x="3283" y="7394"/>
                  </a:lnTo>
                  <a:lnTo>
                    <a:pt x="3133" y="7343"/>
                  </a:lnTo>
                  <a:lnTo>
                    <a:pt x="2983" y="7318"/>
                  </a:lnTo>
                  <a:lnTo>
                    <a:pt x="2832" y="7293"/>
                  </a:lnTo>
                  <a:lnTo>
                    <a:pt x="2682" y="7243"/>
                  </a:lnTo>
                  <a:lnTo>
                    <a:pt x="2557" y="7218"/>
                  </a:lnTo>
                  <a:lnTo>
                    <a:pt x="2406" y="7168"/>
                  </a:lnTo>
                  <a:lnTo>
                    <a:pt x="2256" y="7143"/>
                  </a:lnTo>
                  <a:lnTo>
                    <a:pt x="2105" y="7093"/>
                  </a:lnTo>
                  <a:lnTo>
                    <a:pt x="1980" y="7068"/>
                  </a:lnTo>
                  <a:lnTo>
                    <a:pt x="1830" y="7018"/>
                  </a:lnTo>
                  <a:lnTo>
                    <a:pt x="1679" y="6993"/>
                  </a:lnTo>
                  <a:lnTo>
                    <a:pt x="1554" y="6942"/>
                  </a:lnTo>
                  <a:lnTo>
                    <a:pt x="1479" y="6942"/>
                  </a:lnTo>
                  <a:lnTo>
                    <a:pt x="1429" y="6917"/>
                  </a:lnTo>
                  <a:lnTo>
                    <a:pt x="1379" y="6917"/>
                  </a:lnTo>
                  <a:lnTo>
                    <a:pt x="1329" y="6892"/>
                  </a:lnTo>
                  <a:lnTo>
                    <a:pt x="1278" y="6867"/>
                  </a:lnTo>
                  <a:lnTo>
                    <a:pt x="1228" y="6867"/>
                  </a:lnTo>
                  <a:lnTo>
                    <a:pt x="1128" y="6817"/>
                  </a:lnTo>
                  <a:lnTo>
                    <a:pt x="1028" y="6792"/>
                  </a:lnTo>
                  <a:lnTo>
                    <a:pt x="928" y="6767"/>
                  </a:lnTo>
                  <a:lnTo>
                    <a:pt x="827" y="6717"/>
                  </a:lnTo>
                  <a:lnTo>
                    <a:pt x="727" y="6692"/>
                  </a:lnTo>
                  <a:lnTo>
                    <a:pt x="627" y="6642"/>
                  </a:lnTo>
                  <a:lnTo>
                    <a:pt x="527" y="6617"/>
                  </a:lnTo>
                  <a:lnTo>
                    <a:pt x="426" y="6566"/>
                  </a:lnTo>
                  <a:lnTo>
                    <a:pt x="326" y="6541"/>
                  </a:lnTo>
                  <a:lnTo>
                    <a:pt x="226" y="6491"/>
                  </a:lnTo>
                  <a:lnTo>
                    <a:pt x="126" y="6466"/>
                  </a:lnTo>
                  <a:lnTo>
                    <a:pt x="50" y="6416"/>
                  </a:lnTo>
                  <a:lnTo>
                    <a:pt x="0" y="6416"/>
                  </a:lnTo>
                  <a:cubicBezTo>
                    <a:pt x="2331" y="8271"/>
                    <a:pt x="5013" y="9724"/>
                    <a:pt x="7995" y="10602"/>
                  </a:cubicBezTo>
                  <a:lnTo>
                    <a:pt x="8146" y="10577"/>
                  </a:lnTo>
                  <a:lnTo>
                    <a:pt x="8296" y="10551"/>
                  </a:lnTo>
                  <a:lnTo>
                    <a:pt x="8421" y="10551"/>
                  </a:lnTo>
                  <a:lnTo>
                    <a:pt x="8572" y="10526"/>
                  </a:lnTo>
                  <a:lnTo>
                    <a:pt x="8697" y="10526"/>
                  </a:lnTo>
                  <a:lnTo>
                    <a:pt x="8847" y="10501"/>
                  </a:lnTo>
                  <a:lnTo>
                    <a:pt x="8998" y="10501"/>
                  </a:lnTo>
                  <a:lnTo>
                    <a:pt x="9123" y="10476"/>
                  </a:lnTo>
                  <a:lnTo>
                    <a:pt x="9424" y="10476"/>
                  </a:lnTo>
                  <a:lnTo>
                    <a:pt x="9549" y="10451"/>
                  </a:lnTo>
                  <a:lnTo>
                    <a:pt x="9825" y="10451"/>
                  </a:lnTo>
                  <a:lnTo>
                    <a:pt x="10100" y="10426"/>
                  </a:lnTo>
                  <a:lnTo>
                    <a:pt x="10376" y="10426"/>
                  </a:lnTo>
                  <a:lnTo>
                    <a:pt x="10652" y="10401"/>
                  </a:lnTo>
                  <a:lnTo>
                    <a:pt x="10928" y="10376"/>
                  </a:lnTo>
                  <a:lnTo>
                    <a:pt x="11203" y="10376"/>
                  </a:lnTo>
                  <a:lnTo>
                    <a:pt x="11354" y="10351"/>
                  </a:lnTo>
                  <a:lnTo>
                    <a:pt x="11654" y="10351"/>
                  </a:lnTo>
                  <a:lnTo>
                    <a:pt x="11755" y="10326"/>
                  </a:lnTo>
                  <a:lnTo>
                    <a:pt x="11905" y="10326"/>
                  </a:lnTo>
                  <a:lnTo>
                    <a:pt x="12030" y="10301"/>
                  </a:lnTo>
                  <a:lnTo>
                    <a:pt x="12306" y="10301"/>
                  </a:lnTo>
                  <a:lnTo>
                    <a:pt x="12431" y="10276"/>
                  </a:lnTo>
                  <a:lnTo>
                    <a:pt x="12582" y="10276"/>
                  </a:lnTo>
                  <a:lnTo>
                    <a:pt x="12682" y="10251"/>
                  </a:lnTo>
                  <a:lnTo>
                    <a:pt x="12782" y="10251"/>
                  </a:lnTo>
                  <a:lnTo>
                    <a:pt x="12882" y="10226"/>
                  </a:lnTo>
                  <a:lnTo>
                    <a:pt x="12983" y="10226"/>
                  </a:lnTo>
                  <a:lnTo>
                    <a:pt x="13083" y="10201"/>
                  </a:lnTo>
                  <a:lnTo>
                    <a:pt x="13183" y="10201"/>
                  </a:lnTo>
                  <a:lnTo>
                    <a:pt x="13283" y="10176"/>
                  </a:lnTo>
                  <a:lnTo>
                    <a:pt x="13384" y="10176"/>
                  </a:lnTo>
                  <a:lnTo>
                    <a:pt x="13484" y="10150"/>
                  </a:lnTo>
                  <a:lnTo>
                    <a:pt x="13584" y="10150"/>
                  </a:lnTo>
                  <a:lnTo>
                    <a:pt x="13659" y="10125"/>
                  </a:lnTo>
                  <a:lnTo>
                    <a:pt x="13760" y="10100"/>
                  </a:lnTo>
                  <a:lnTo>
                    <a:pt x="13860" y="10100"/>
                  </a:lnTo>
                  <a:lnTo>
                    <a:pt x="13960" y="10075"/>
                  </a:lnTo>
                  <a:lnTo>
                    <a:pt x="14060" y="10075"/>
                  </a:lnTo>
                  <a:lnTo>
                    <a:pt x="14161" y="10050"/>
                  </a:lnTo>
                  <a:lnTo>
                    <a:pt x="14261" y="10050"/>
                  </a:lnTo>
                  <a:lnTo>
                    <a:pt x="14361" y="10025"/>
                  </a:lnTo>
                  <a:lnTo>
                    <a:pt x="14461" y="10025"/>
                  </a:lnTo>
                  <a:lnTo>
                    <a:pt x="14562" y="10000"/>
                  </a:lnTo>
                  <a:lnTo>
                    <a:pt x="14637" y="9975"/>
                  </a:lnTo>
                  <a:lnTo>
                    <a:pt x="14737" y="9975"/>
                  </a:lnTo>
                  <a:lnTo>
                    <a:pt x="14837" y="9950"/>
                  </a:lnTo>
                  <a:lnTo>
                    <a:pt x="14938" y="9925"/>
                  </a:lnTo>
                  <a:lnTo>
                    <a:pt x="15038" y="9925"/>
                  </a:lnTo>
                  <a:lnTo>
                    <a:pt x="15138" y="9900"/>
                  </a:lnTo>
                  <a:lnTo>
                    <a:pt x="15213" y="9875"/>
                  </a:lnTo>
                  <a:lnTo>
                    <a:pt x="15314" y="9875"/>
                  </a:lnTo>
                  <a:lnTo>
                    <a:pt x="15414" y="9850"/>
                  </a:lnTo>
                  <a:lnTo>
                    <a:pt x="15514" y="9825"/>
                  </a:lnTo>
                  <a:lnTo>
                    <a:pt x="15614" y="9800"/>
                  </a:lnTo>
                  <a:lnTo>
                    <a:pt x="15715" y="9800"/>
                  </a:lnTo>
                  <a:lnTo>
                    <a:pt x="15765" y="9775"/>
                  </a:lnTo>
                  <a:lnTo>
                    <a:pt x="15790" y="9775"/>
                  </a:lnTo>
                  <a:lnTo>
                    <a:pt x="15890" y="9749"/>
                  </a:lnTo>
                  <a:lnTo>
                    <a:pt x="16090" y="9724"/>
                  </a:lnTo>
                  <a:lnTo>
                    <a:pt x="16266" y="9674"/>
                  </a:lnTo>
                  <a:lnTo>
                    <a:pt x="16466" y="9649"/>
                  </a:lnTo>
                  <a:lnTo>
                    <a:pt x="16667" y="9624"/>
                  </a:lnTo>
                  <a:lnTo>
                    <a:pt x="16842" y="9574"/>
                  </a:lnTo>
                  <a:lnTo>
                    <a:pt x="17043" y="9524"/>
                  </a:lnTo>
                  <a:lnTo>
                    <a:pt x="17218" y="9499"/>
                  </a:lnTo>
                  <a:lnTo>
                    <a:pt x="17419" y="9449"/>
                  </a:lnTo>
                  <a:lnTo>
                    <a:pt x="17594" y="9399"/>
                  </a:lnTo>
                  <a:lnTo>
                    <a:pt x="17795" y="9348"/>
                  </a:lnTo>
                  <a:lnTo>
                    <a:pt x="17970" y="9323"/>
                  </a:lnTo>
                  <a:lnTo>
                    <a:pt x="18171" y="9273"/>
                  </a:lnTo>
                  <a:lnTo>
                    <a:pt x="18346" y="9223"/>
                  </a:lnTo>
                  <a:lnTo>
                    <a:pt x="18371" y="9223"/>
                  </a:lnTo>
                  <a:lnTo>
                    <a:pt x="18547" y="9173"/>
                  </a:lnTo>
                  <a:lnTo>
                    <a:pt x="18722" y="9123"/>
                  </a:lnTo>
                  <a:lnTo>
                    <a:pt x="18923" y="9073"/>
                  </a:lnTo>
                  <a:lnTo>
                    <a:pt x="19098" y="9023"/>
                  </a:lnTo>
                  <a:lnTo>
                    <a:pt x="19299" y="8973"/>
                  </a:lnTo>
                  <a:lnTo>
                    <a:pt x="19474" y="8922"/>
                  </a:lnTo>
                  <a:lnTo>
                    <a:pt x="19674" y="8872"/>
                  </a:lnTo>
                  <a:lnTo>
                    <a:pt x="19850" y="8822"/>
                  </a:lnTo>
                  <a:lnTo>
                    <a:pt x="20050" y="8772"/>
                  </a:lnTo>
                  <a:lnTo>
                    <a:pt x="20226" y="8722"/>
                  </a:lnTo>
                  <a:lnTo>
                    <a:pt x="20426" y="8672"/>
                  </a:lnTo>
                  <a:lnTo>
                    <a:pt x="20602" y="8597"/>
                  </a:lnTo>
                  <a:lnTo>
                    <a:pt x="20802" y="8546"/>
                  </a:lnTo>
                  <a:lnTo>
                    <a:pt x="20978" y="8496"/>
                  </a:lnTo>
                  <a:lnTo>
                    <a:pt x="21178" y="8446"/>
                  </a:lnTo>
                  <a:lnTo>
                    <a:pt x="21354" y="8371"/>
                  </a:lnTo>
                  <a:lnTo>
                    <a:pt x="21554" y="8321"/>
                  </a:lnTo>
                  <a:lnTo>
                    <a:pt x="21730" y="8271"/>
                  </a:lnTo>
                  <a:lnTo>
                    <a:pt x="21930" y="8196"/>
                  </a:lnTo>
                  <a:lnTo>
                    <a:pt x="22131" y="8145"/>
                  </a:lnTo>
                  <a:lnTo>
                    <a:pt x="22507" y="8020"/>
                  </a:lnTo>
                  <a:lnTo>
                    <a:pt x="22883" y="7895"/>
                  </a:lnTo>
                  <a:lnTo>
                    <a:pt x="23258" y="7769"/>
                  </a:lnTo>
                  <a:lnTo>
                    <a:pt x="23659" y="7644"/>
                  </a:lnTo>
                  <a:lnTo>
                    <a:pt x="24035" y="7519"/>
                  </a:lnTo>
                  <a:lnTo>
                    <a:pt x="24812" y="7243"/>
                  </a:lnTo>
                  <a:lnTo>
                    <a:pt x="24988" y="7318"/>
                  </a:lnTo>
                  <a:lnTo>
                    <a:pt x="24888" y="7469"/>
                  </a:lnTo>
                  <a:lnTo>
                    <a:pt x="24136" y="7795"/>
                  </a:lnTo>
                  <a:lnTo>
                    <a:pt x="23760" y="7945"/>
                  </a:lnTo>
                  <a:lnTo>
                    <a:pt x="23384" y="8095"/>
                  </a:lnTo>
                  <a:lnTo>
                    <a:pt x="23008" y="8246"/>
                  </a:lnTo>
                  <a:lnTo>
                    <a:pt x="22632" y="8396"/>
                  </a:lnTo>
                  <a:lnTo>
                    <a:pt x="22281" y="8546"/>
                  </a:lnTo>
                  <a:lnTo>
                    <a:pt x="22081" y="8622"/>
                  </a:lnTo>
                  <a:lnTo>
                    <a:pt x="21905" y="8697"/>
                  </a:lnTo>
                  <a:lnTo>
                    <a:pt x="21730" y="8772"/>
                  </a:lnTo>
                  <a:lnTo>
                    <a:pt x="21529" y="8847"/>
                  </a:lnTo>
                  <a:lnTo>
                    <a:pt x="21504" y="8872"/>
                  </a:lnTo>
                  <a:lnTo>
                    <a:pt x="21354" y="8922"/>
                  </a:lnTo>
                  <a:lnTo>
                    <a:pt x="21153" y="8998"/>
                  </a:lnTo>
                  <a:lnTo>
                    <a:pt x="20978" y="9073"/>
                  </a:lnTo>
                  <a:lnTo>
                    <a:pt x="20802" y="9148"/>
                  </a:lnTo>
                  <a:lnTo>
                    <a:pt x="20602" y="9223"/>
                  </a:lnTo>
                  <a:lnTo>
                    <a:pt x="20426" y="9298"/>
                  </a:lnTo>
                  <a:lnTo>
                    <a:pt x="20251" y="9374"/>
                  </a:lnTo>
                  <a:lnTo>
                    <a:pt x="20050" y="9424"/>
                  </a:lnTo>
                  <a:lnTo>
                    <a:pt x="19875" y="9499"/>
                  </a:lnTo>
                  <a:lnTo>
                    <a:pt x="19674" y="9574"/>
                  </a:lnTo>
                  <a:lnTo>
                    <a:pt x="19499" y="9649"/>
                  </a:lnTo>
                  <a:lnTo>
                    <a:pt x="19324" y="9699"/>
                  </a:lnTo>
                  <a:lnTo>
                    <a:pt x="19123" y="9775"/>
                  </a:lnTo>
                  <a:lnTo>
                    <a:pt x="18948" y="9850"/>
                  </a:lnTo>
                  <a:lnTo>
                    <a:pt x="18747" y="9900"/>
                  </a:lnTo>
                  <a:lnTo>
                    <a:pt x="18572" y="9975"/>
                  </a:lnTo>
                  <a:lnTo>
                    <a:pt x="18396" y="10025"/>
                  </a:lnTo>
                  <a:lnTo>
                    <a:pt x="18196" y="10100"/>
                  </a:lnTo>
                  <a:lnTo>
                    <a:pt x="18020" y="10150"/>
                  </a:lnTo>
                  <a:lnTo>
                    <a:pt x="17820" y="10226"/>
                  </a:lnTo>
                  <a:lnTo>
                    <a:pt x="17644" y="10276"/>
                  </a:lnTo>
                  <a:lnTo>
                    <a:pt x="17444" y="10326"/>
                  </a:lnTo>
                  <a:lnTo>
                    <a:pt x="17243" y="10376"/>
                  </a:lnTo>
                  <a:lnTo>
                    <a:pt x="17068" y="10451"/>
                  </a:lnTo>
                  <a:lnTo>
                    <a:pt x="16867" y="10501"/>
                  </a:lnTo>
                  <a:lnTo>
                    <a:pt x="16692" y="10551"/>
                  </a:lnTo>
                  <a:lnTo>
                    <a:pt x="16492" y="10602"/>
                  </a:lnTo>
                  <a:lnTo>
                    <a:pt x="16291" y="10652"/>
                  </a:lnTo>
                  <a:lnTo>
                    <a:pt x="16090" y="10702"/>
                  </a:lnTo>
                  <a:lnTo>
                    <a:pt x="16015" y="10727"/>
                  </a:lnTo>
                  <a:lnTo>
                    <a:pt x="15965" y="10752"/>
                  </a:lnTo>
                  <a:lnTo>
                    <a:pt x="15915" y="10752"/>
                  </a:lnTo>
                  <a:lnTo>
                    <a:pt x="15815" y="10777"/>
                  </a:lnTo>
                  <a:lnTo>
                    <a:pt x="15715" y="10802"/>
                  </a:lnTo>
                  <a:lnTo>
                    <a:pt x="15614" y="10827"/>
                  </a:lnTo>
                  <a:lnTo>
                    <a:pt x="15514" y="10827"/>
                  </a:lnTo>
                  <a:lnTo>
                    <a:pt x="15414" y="10852"/>
                  </a:lnTo>
                  <a:lnTo>
                    <a:pt x="15314" y="10877"/>
                  </a:lnTo>
                  <a:lnTo>
                    <a:pt x="15213" y="10902"/>
                  </a:lnTo>
                  <a:lnTo>
                    <a:pt x="15113" y="10927"/>
                  </a:lnTo>
                  <a:lnTo>
                    <a:pt x="15013" y="10927"/>
                  </a:lnTo>
                  <a:lnTo>
                    <a:pt x="14913" y="10952"/>
                  </a:lnTo>
                  <a:lnTo>
                    <a:pt x="14812" y="10978"/>
                  </a:lnTo>
                  <a:lnTo>
                    <a:pt x="14712" y="11003"/>
                  </a:lnTo>
                  <a:lnTo>
                    <a:pt x="14612" y="11003"/>
                  </a:lnTo>
                  <a:lnTo>
                    <a:pt x="14512" y="11028"/>
                  </a:lnTo>
                  <a:lnTo>
                    <a:pt x="14411" y="11053"/>
                  </a:lnTo>
                  <a:lnTo>
                    <a:pt x="14311" y="11053"/>
                  </a:lnTo>
                  <a:lnTo>
                    <a:pt x="14211" y="11078"/>
                  </a:lnTo>
                  <a:lnTo>
                    <a:pt x="14111" y="11103"/>
                  </a:lnTo>
                  <a:lnTo>
                    <a:pt x="14010" y="11103"/>
                  </a:lnTo>
                  <a:lnTo>
                    <a:pt x="13910" y="11128"/>
                  </a:lnTo>
                  <a:lnTo>
                    <a:pt x="13810" y="11128"/>
                  </a:lnTo>
                  <a:lnTo>
                    <a:pt x="13710" y="11153"/>
                  </a:lnTo>
                  <a:lnTo>
                    <a:pt x="13609" y="11178"/>
                  </a:lnTo>
                  <a:lnTo>
                    <a:pt x="13409" y="11178"/>
                  </a:lnTo>
                  <a:lnTo>
                    <a:pt x="13283" y="11203"/>
                  </a:lnTo>
                  <a:lnTo>
                    <a:pt x="13183" y="11203"/>
                  </a:lnTo>
                  <a:lnTo>
                    <a:pt x="13083" y="11228"/>
                  </a:lnTo>
                  <a:lnTo>
                    <a:pt x="12983" y="11228"/>
                  </a:lnTo>
                  <a:lnTo>
                    <a:pt x="12882" y="11253"/>
                  </a:lnTo>
                  <a:lnTo>
                    <a:pt x="12682" y="11253"/>
                  </a:lnTo>
                  <a:lnTo>
                    <a:pt x="12532" y="11278"/>
                  </a:lnTo>
                  <a:lnTo>
                    <a:pt x="12381" y="11278"/>
                  </a:lnTo>
                  <a:lnTo>
                    <a:pt x="12231" y="11303"/>
                  </a:lnTo>
                  <a:lnTo>
                    <a:pt x="11955" y="11303"/>
                  </a:lnTo>
                  <a:lnTo>
                    <a:pt x="11830" y="11328"/>
                  </a:lnTo>
                  <a:lnTo>
                    <a:pt x="11329" y="11328"/>
                  </a:lnTo>
                  <a:cubicBezTo>
                    <a:pt x="12456" y="11504"/>
                    <a:pt x="13634" y="11579"/>
                    <a:pt x="14812" y="11579"/>
                  </a:cubicBezTo>
                  <a:cubicBezTo>
                    <a:pt x="23584" y="11579"/>
                    <a:pt x="31203" y="6892"/>
                    <a:pt x="35063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80;p67">
              <a:extLst>
                <a:ext uri="{FF2B5EF4-FFF2-40B4-BE49-F238E27FC236}">
                  <a16:creationId xmlns:a16="http://schemas.microsoft.com/office/drawing/2014/main" id="{1F60FFB9-FF01-49DD-8861-09B6C262D20C}"/>
                </a:ext>
              </a:extLst>
            </p:cNvPr>
            <p:cNvSpPr/>
            <p:nvPr/>
          </p:nvSpPr>
          <p:spPr>
            <a:xfrm>
              <a:off x="4504622" y="276711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81;p67">
              <a:extLst>
                <a:ext uri="{FF2B5EF4-FFF2-40B4-BE49-F238E27FC236}">
                  <a16:creationId xmlns:a16="http://schemas.microsoft.com/office/drawing/2014/main" id="{12327F2B-9E58-4D40-9000-1532DD7DA9B6}"/>
                </a:ext>
              </a:extLst>
            </p:cNvPr>
            <p:cNvSpPr/>
            <p:nvPr/>
          </p:nvSpPr>
          <p:spPr>
            <a:xfrm>
              <a:off x="4079152" y="2726296"/>
              <a:ext cx="871115" cy="387544"/>
            </a:xfrm>
            <a:custGeom>
              <a:avLst/>
              <a:gdLst/>
              <a:ahLst/>
              <a:cxnLst/>
              <a:rect l="l" t="t" r="r" b="b"/>
              <a:pathLst>
                <a:path w="44388" h="19750" extrusionOk="0">
                  <a:moveTo>
                    <a:pt x="5815" y="14111"/>
                  </a:moveTo>
                  <a:lnTo>
                    <a:pt x="5841" y="14136"/>
                  </a:lnTo>
                  <a:lnTo>
                    <a:pt x="5941" y="14136"/>
                  </a:lnTo>
                  <a:lnTo>
                    <a:pt x="5991" y="14161"/>
                  </a:lnTo>
                  <a:lnTo>
                    <a:pt x="6066" y="14161"/>
                  </a:lnTo>
                  <a:lnTo>
                    <a:pt x="6116" y="14186"/>
                  </a:lnTo>
                  <a:lnTo>
                    <a:pt x="6166" y="14186"/>
                  </a:lnTo>
                  <a:lnTo>
                    <a:pt x="6216" y="14211"/>
                  </a:lnTo>
                  <a:lnTo>
                    <a:pt x="6267" y="14236"/>
                  </a:lnTo>
                  <a:lnTo>
                    <a:pt x="6317" y="14261"/>
                  </a:lnTo>
                  <a:lnTo>
                    <a:pt x="6392" y="14286"/>
                  </a:lnTo>
                  <a:lnTo>
                    <a:pt x="6442" y="14311"/>
                  </a:lnTo>
                  <a:lnTo>
                    <a:pt x="6492" y="14336"/>
                  </a:lnTo>
                  <a:lnTo>
                    <a:pt x="6542" y="14362"/>
                  </a:lnTo>
                  <a:lnTo>
                    <a:pt x="6592" y="14412"/>
                  </a:lnTo>
                  <a:lnTo>
                    <a:pt x="6643" y="14437"/>
                  </a:lnTo>
                  <a:lnTo>
                    <a:pt x="6668" y="14462"/>
                  </a:lnTo>
                  <a:lnTo>
                    <a:pt x="6693" y="14462"/>
                  </a:lnTo>
                  <a:lnTo>
                    <a:pt x="6718" y="14487"/>
                  </a:lnTo>
                  <a:lnTo>
                    <a:pt x="6743" y="14512"/>
                  </a:lnTo>
                  <a:lnTo>
                    <a:pt x="6768" y="14537"/>
                  </a:lnTo>
                  <a:lnTo>
                    <a:pt x="6793" y="14537"/>
                  </a:lnTo>
                  <a:lnTo>
                    <a:pt x="6818" y="14562"/>
                  </a:lnTo>
                  <a:lnTo>
                    <a:pt x="6843" y="14587"/>
                  </a:lnTo>
                  <a:lnTo>
                    <a:pt x="6868" y="14612"/>
                  </a:lnTo>
                  <a:lnTo>
                    <a:pt x="6893" y="14637"/>
                  </a:lnTo>
                  <a:lnTo>
                    <a:pt x="6918" y="14662"/>
                  </a:lnTo>
                  <a:lnTo>
                    <a:pt x="6943" y="14687"/>
                  </a:lnTo>
                  <a:lnTo>
                    <a:pt x="6968" y="14687"/>
                  </a:lnTo>
                  <a:lnTo>
                    <a:pt x="6993" y="14712"/>
                  </a:lnTo>
                  <a:lnTo>
                    <a:pt x="7018" y="14737"/>
                  </a:lnTo>
                  <a:lnTo>
                    <a:pt x="7018" y="14763"/>
                  </a:lnTo>
                  <a:lnTo>
                    <a:pt x="7044" y="14813"/>
                  </a:lnTo>
                  <a:lnTo>
                    <a:pt x="7069" y="14838"/>
                  </a:lnTo>
                  <a:lnTo>
                    <a:pt x="7094" y="14863"/>
                  </a:lnTo>
                  <a:lnTo>
                    <a:pt x="7119" y="14888"/>
                  </a:lnTo>
                  <a:lnTo>
                    <a:pt x="7144" y="14913"/>
                  </a:lnTo>
                  <a:lnTo>
                    <a:pt x="7169" y="14938"/>
                  </a:lnTo>
                  <a:lnTo>
                    <a:pt x="7169" y="14963"/>
                  </a:lnTo>
                  <a:lnTo>
                    <a:pt x="7194" y="15013"/>
                  </a:lnTo>
                  <a:lnTo>
                    <a:pt x="7219" y="15038"/>
                  </a:lnTo>
                  <a:lnTo>
                    <a:pt x="7244" y="15063"/>
                  </a:lnTo>
                  <a:lnTo>
                    <a:pt x="7244" y="15113"/>
                  </a:lnTo>
                  <a:lnTo>
                    <a:pt x="7269" y="15138"/>
                  </a:lnTo>
                  <a:lnTo>
                    <a:pt x="7269" y="15189"/>
                  </a:lnTo>
                  <a:lnTo>
                    <a:pt x="7294" y="15214"/>
                  </a:lnTo>
                  <a:lnTo>
                    <a:pt x="7319" y="15264"/>
                  </a:lnTo>
                  <a:lnTo>
                    <a:pt x="7319" y="15289"/>
                  </a:lnTo>
                  <a:lnTo>
                    <a:pt x="7319" y="15339"/>
                  </a:lnTo>
                  <a:lnTo>
                    <a:pt x="7344" y="15364"/>
                  </a:lnTo>
                  <a:lnTo>
                    <a:pt x="7344" y="15414"/>
                  </a:lnTo>
                  <a:lnTo>
                    <a:pt x="7344" y="15464"/>
                  </a:lnTo>
                  <a:lnTo>
                    <a:pt x="7369" y="15489"/>
                  </a:lnTo>
                  <a:lnTo>
                    <a:pt x="7369" y="15539"/>
                  </a:lnTo>
                  <a:lnTo>
                    <a:pt x="7369" y="15590"/>
                  </a:lnTo>
                  <a:lnTo>
                    <a:pt x="7369" y="15640"/>
                  </a:lnTo>
                  <a:lnTo>
                    <a:pt x="7369" y="15665"/>
                  </a:lnTo>
                  <a:lnTo>
                    <a:pt x="7369" y="15715"/>
                  </a:lnTo>
                  <a:lnTo>
                    <a:pt x="7344" y="15765"/>
                  </a:lnTo>
                  <a:lnTo>
                    <a:pt x="7344" y="15815"/>
                  </a:lnTo>
                  <a:lnTo>
                    <a:pt x="7344" y="15840"/>
                  </a:lnTo>
                  <a:lnTo>
                    <a:pt x="7319" y="15890"/>
                  </a:lnTo>
                  <a:lnTo>
                    <a:pt x="7319" y="15940"/>
                  </a:lnTo>
                  <a:lnTo>
                    <a:pt x="7294" y="15991"/>
                  </a:lnTo>
                  <a:lnTo>
                    <a:pt x="7294" y="16016"/>
                  </a:lnTo>
                  <a:lnTo>
                    <a:pt x="7269" y="16066"/>
                  </a:lnTo>
                  <a:lnTo>
                    <a:pt x="7244" y="16116"/>
                  </a:lnTo>
                  <a:lnTo>
                    <a:pt x="7219" y="16166"/>
                  </a:lnTo>
                  <a:lnTo>
                    <a:pt x="7194" y="16216"/>
                  </a:lnTo>
                  <a:lnTo>
                    <a:pt x="7169" y="16241"/>
                  </a:lnTo>
                  <a:lnTo>
                    <a:pt x="7119" y="16291"/>
                  </a:lnTo>
                  <a:lnTo>
                    <a:pt x="7069" y="16316"/>
                  </a:lnTo>
                  <a:lnTo>
                    <a:pt x="7044" y="16367"/>
                  </a:lnTo>
                  <a:lnTo>
                    <a:pt x="6993" y="16392"/>
                  </a:lnTo>
                  <a:lnTo>
                    <a:pt x="6943" y="16417"/>
                  </a:lnTo>
                  <a:lnTo>
                    <a:pt x="6893" y="16442"/>
                  </a:lnTo>
                  <a:lnTo>
                    <a:pt x="6868" y="16442"/>
                  </a:lnTo>
                  <a:lnTo>
                    <a:pt x="6818" y="16467"/>
                  </a:lnTo>
                  <a:lnTo>
                    <a:pt x="6768" y="16492"/>
                  </a:lnTo>
                  <a:lnTo>
                    <a:pt x="6417" y="16492"/>
                  </a:lnTo>
                  <a:lnTo>
                    <a:pt x="6392" y="16467"/>
                  </a:lnTo>
                  <a:lnTo>
                    <a:pt x="6342" y="16467"/>
                  </a:lnTo>
                  <a:lnTo>
                    <a:pt x="6292" y="16442"/>
                  </a:lnTo>
                  <a:lnTo>
                    <a:pt x="6242" y="16442"/>
                  </a:lnTo>
                  <a:lnTo>
                    <a:pt x="6216" y="16417"/>
                  </a:lnTo>
                  <a:lnTo>
                    <a:pt x="6166" y="16392"/>
                  </a:lnTo>
                  <a:lnTo>
                    <a:pt x="6116" y="16367"/>
                  </a:lnTo>
                  <a:lnTo>
                    <a:pt x="6066" y="16341"/>
                  </a:lnTo>
                  <a:lnTo>
                    <a:pt x="6041" y="16341"/>
                  </a:lnTo>
                  <a:lnTo>
                    <a:pt x="5991" y="16316"/>
                  </a:lnTo>
                  <a:lnTo>
                    <a:pt x="5966" y="16291"/>
                  </a:lnTo>
                  <a:lnTo>
                    <a:pt x="5916" y="16266"/>
                  </a:lnTo>
                  <a:lnTo>
                    <a:pt x="5891" y="16241"/>
                  </a:lnTo>
                  <a:lnTo>
                    <a:pt x="5841" y="16216"/>
                  </a:lnTo>
                  <a:lnTo>
                    <a:pt x="5815" y="16191"/>
                  </a:lnTo>
                  <a:lnTo>
                    <a:pt x="5765" y="16141"/>
                  </a:lnTo>
                  <a:lnTo>
                    <a:pt x="5740" y="16116"/>
                  </a:lnTo>
                  <a:lnTo>
                    <a:pt x="5690" y="16091"/>
                  </a:lnTo>
                  <a:lnTo>
                    <a:pt x="5665" y="16066"/>
                  </a:lnTo>
                  <a:lnTo>
                    <a:pt x="5615" y="16041"/>
                  </a:lnTo>
                  <a:lnTo>
                    <a:pt x="5590" y="16016"/>
                  </a:lnTo>
                  <a:lnTo>
                    <a:pt x="5540" y="15966"/>
                  </a:lnTo>
                  <a:lnTo>
                    <a:pt x="5515" y="15940"/>
                  </a:lnTo>
                  <a:lnTo>
                    <a:pt x="5465" y="15915"/>
                  </a:lnTo>
                  <a:lnTo>
                    <a:pt x="5440" y="15865"/>
                  </a:lnTo>
                  <a:lnTo>
                    <a:pt x="5414" y="15840"/>
                  </a:lnTo>
                  <a:lnTo>
                    <a:pt x="5364" y="15815"/>
                  </a:lnTo>
                  <a:lnTo>
                    <a:pt x="5339" y="15765"/>
                  </a:lnTo>
                  <a:lnTo>
                    <a:pt x="5314" y="15740"/>
                  </a:lnTo>
                  <a:lnTo>
                    <a:pt x="5264" y="15715"/>
                  </a:lnTo>
                  <a:lnTo>
                    <a:pt x="5239" y="15665"/>
                  </a:lnTo>
                  <a:lnTo>
                    <a:pt x="5214" y="15640"/>
                  </a:lnTo>
                  <a:lnTo>
                    <a:pt x="5189" y="15590"/>
                  </a:lnTo>
                  <a:lnTo>
                    <a:pt x="5164" y="15565"/>
                  </a:lnTo>
                  <a:lnTo>
                    <a:pt x="5139" y="15514"/>
                  </a:lnTo>
                  <a:lnTo>
                    <a:pt x="5114" y="15489"/>
                  </a:lnTo>
                  <a:lnTo>
                    <a:pt x="5089" y="15464"/>
                  </a:lnTo>
                  <a:lnTo>
                    <a:pt x="5064" y="15439"/>
                  </a:lnTo>
                  <a:lnTo>
                    <a:pt x="5039" y="15414"/>
                  </a:lnTo>
                  <a:lnTo>
                    <a:pt x="5013" y="15389"/>
                  </a:lnTo>
                  <a:lnTo>
                    <a:pt x="4988" y="15364"/>
                  </a:lnTo>
                  <a:lnTo>
                    <a:pt x="4988" y="15314"/>
                  </a:lnTo>
                  <a:lnTo>
                    <a:pt x="4963" y="15289"/>
                  </a:lnTo>
                  <a:lnTo>
                    <a:pt x="4938" y="15239"/>
                  </a:lnTo>
                  <a:lnTo>
                    <a:pt x="4913" y="15214"/>
                  </a:lnTo>
                  <a:lnTo>
                    <a:pt x="4888" y="15164"/>
                  </a:lnTo>
                  <a:lnTo>
                    <a:pt x="4888" y="15113"/>
                  </a:lnTo>
                  <a:lnTo>
                    <a:pt x="4863" y="15063"/>
                  </a:lnTo>
                  <a:lnTo>
                    <a:pt x="4863" y="14988"/>
                  </a:lnTo>
                  <a:lnTo>
                    <a:pt x="4838" y="14938"/>
                  </a:lnTo>
                  <a:lnTo>
                    <a:pt x="4838" y="14863"/>
                  </a:lnTo>
                  <a:lnTo>
                    <a:pt x="4863" y="14813"/>
                  </a:lnTo>
                  <a:lnTo>
                    <a:pt x="4863" y="14788"/>
                  </a:lnTo>
                  <a:lnTo>
                    <a:pt x="4863" y="14712"/>
                  </a:lnTo>
                  <a:lnTo>
                    <a:pt x="4888" y="14637"/>
                  </a:lnTo>
                  <a:lnTo>
                    <a:pt x="4913" y="14587"/>
                  </a:lnTo>
                  <a:lnTo>
                    <a:pt x="4963" y="14512"/>
                  </a:lnTo>
                  <a:lnTo>
                    <a:pt x="5013" y="14437"/>
                  </a:lnTo>
                  <a:lnTo>
                    <a:pt x="5064" y="14387"/>
                  </a:lnTo>
                  <a:lnTo>
                    <a:pt x="5114" y="14336"/>
                  </a:lnTo>
                  <a:lnTo>
                    <a:pt x="5164" y="14286"/>
                  </a:lnTo>
                  <a:lnTo>
                    <a:pt x="5214" y="14261"/>
                  </a:lnTo>
                  <a:lnTo>
                    <a:pt x="5264" y="14211"/>
                  </a:lnTo>
                  <a:lnTo>
                    <a:pt x="5314" y="14186"/>
                  </a:lnTo>
                  <a:lnTo>
                    <a:pt x="5364" y="14186"/>
                  </a:lnTo>
                  <a:lnTo>
                    <a:pt x="5414" y="14161"/>
                  </a:lnTo>
                  <a:lnTo>
                    <a:pt x="5465" y="14136"/>
                  </a:lnTo>
                  <a:lnTo>
                    <a:pt x="5540" y="14136"/>
                  </a:lnTo>
                  <a:lnTo>
                    <a:pt x="5590" y="14111"/>
                  </a:lnTo>
                  <a:close/>
                  <a:moveTo>
                    <a:pt x="42658" y="1"/>
                  </a:moveTo>
                  <a:lnTo>
                    <a:pt x="42633" y="26"/>
                  </a:lnTo>
                  <a:lnTo>
                    <a:pt x="42558" y="101"/>
                  </a:lnTo>
                  <a:lnTo>
                    <a:pt x="42482" y="201"/>
                  </a:lnTo>
                  <a:lnTo>
                    <a:pt x="42432" y="301"/>
                  </a:lnTo>
                  <a:lnTo>
                    <a:pt x="42357" y="376"/>
                  </a:lnTo>
                  <a:lnTo>
                    <a:pt x="42282" y="477"/>
                  </a:lnTo>
                  <a:lnTo>
                    <a:pt x="42207" y="577"/>
                  </a:lnTo>
                  <a:lnTo>
                    <a:pt x="42131" y="652"/>
                  </a:lnTo>
                  <a:lnTo>
                    <a:pt x="42031" y="752"/>
                  </a:lnTo>
                  <a:lnTo>
                    <a:pt x="41956" y="853"/>
                  </a:lnTo>
                  <a:lnTo>
                    <a:pt x="41881" y="928"/>
                  </a:lnTo>
                  <a:lnTo>
                    <a:pt x="41806" y="1028"/>
                  </a:lnTo>
                  <a:lnTo>
                    <a:pt x="41730" y="1103"/>
                  </a:lnTo>
                  <a:lnTo>
                    <a:pt x="41655" y="1204"/>
                  </a:lnTo>
                  <a:lnTo>
                    <a:pt x="41580" y="1279"/>
                  </a:lnTo>
                  <a:lnTo>
                    <a:pt x="41480" y="1379"/>
                  </a:lnTo>
                  <a:lnTo>
                    <a:pt x="41405" y="1454"/>
                  </a:lnTo>
                  <a:lnTo>
                    <a:pt x="41329" y="1554"/>
                  </a:lnTo>
                  <a:lnTo>
                    <a:pt x="41254" y="1630"/>
                  </a:lnTo>
                  <a:lnTo>
                    <a:pt x="41154" y="1730"/>
                  </a:lnTo>
                  <a:lnTo>
                    <a:pt x="41079" y="1805"/>
                  </a:lnTo>
                  <a:lnTo>
                    <a:pt x="41004" y="1880"/>
                  </a:lnTo>
                  <a:lnTo>
                    <a:pt x="40903" y="1980"/>
                  </a:lnTo>
                  <a:lnTo>
                    <a:pt x="40828" y="2056"/>
                  </a:lnTo>
                  <a:lnTo>
                    <a:pt x="40753" y="2131"/>
                  </a:lnTo>
                  <a:lnTo>
                    <a:pt x="40653" y="2231"/>
                  </a:lnTo>
                  <a:lnTo>
                    <a:pt x="40578" y="2306"/>
                  </a:lnTo>
                  <a:lnTo>
                    <a:pt x="40477" y="2381"/>
                  </a:lnTo>
                  <a:lnTo>
                    <a:pt x="40402" y="2482"/>
                  </a:lnTo>
                  <a:lnTo>
                    <a:pt x="40327" y="2557"/>
                  </a:lnTo>
                  <a:lnTo>
                    <a:pt x="40227" y="2632"/>
                  </a:lnTo>
                  <a:lnTo>
                    <a:pt x="40151" y="2707"/>
                  </a:lnTo>
                  <a:lnTo>
                    <a:pt x="40051" y="2808"/>
                  </a:lnTo>
                  <a:lnTo>
                    <a:pt x="39951" y="2883"/>
                  </a:lnTo>
                  <a:lnTo>
                    <a:pt x="39876" y="2958"/>
                  </a:lnTo>
                  <a:lnTo>
                    <a:pt x="39776" y="3033"/>
                  </a:lnTo>
                  <a:lnTo>
                    <a:pt x="39700" y="3108"/>
                  </a:lnTo>
                  <a:lnTo>
                    <a:pt x="39600" y="3184"/>
                  </a:lnTo>
                  <a:lnTo>
                    <a:pt x="39525" y="3284"/>
                  </a:lnTo>
                  <a:lnTo>
                    <a:pt x="39425" y="3359"/>
                  </a:lnTo>
                  <a:lnTo>
                    <a:pt x="39324" y="3434"/>
                  </a:lnTo>
                  <a:lnTo>
                    <a:pt x="39249" y="3509"/>
                  </a:lnTo>
                  <a:lnTo>
                    <a:pt x="39149" y="3585"/>
                  </a:lnTo>
                  <a:lnTo>
                    <a:pt x="39049" y="3660"/>
                  </a:lnTo>
                  <a:lnTo>
                    <a:pt x="38974" y="3735"/>
                  </a:lnTo>
                  <a:lnTo>
                    <a:pt x="38873" y="3810"/>
                  </a:lnTo>
                  <a:lnTo>
                    <a:pt x="38773" y="3885"/>
                  </a:lnTo>
                  <a:lnTo>
                    <a:pt x="38698" y="3960"/>
                  </a:lnTo>
                  <a:lnTo>
                    <a:pt x="38598" y="4036"/>
                  </a:lnTo>
                  <a:lnTo>
                    <a:pt x="38497" y="4111"/>
                  </a:lnTo>
                  <a:lnTo>
                    <a:pt x="38422" y="4186"/>
                  </a:lnTo>
                  <a:lnTo>
                    <a:pt x="38322" y="4261"/>
                  </a:lnTo>
                  <a:lnTo>
                    <a:pt x="38222" y="4336"/>
                  </a:lnTo>
                  <a:lnTo>
                    <a:pt x="38121" y="4412"/>
                  </a:lnTo>
                  <a:lnTo>
                    <a:pt x="38021" y="4487"/>
                  </a:lnTo>
                  <a:lnTo>
                    <a:pt x="37946" y="4562"/>
                  </a:lnTo>
                  <a:lnTo>
                    <a:pt x="37846" y="4637"/>
                  </a:lnTo>
                  <a:lnTo>
                    <a:pt x="37745" y="4687"/>
                  </a:lnTo>
                  <a:lnTo>
                    <a:pt x="37645" y="4762"/>
                  </a:lnTo>
                  <a:lnTo>
                    <a:pt x="37545" y="4838"/>
                  </a:lnTo>
                  <a:lnTo>
                    <a:pt x="37470" y="4913"/>
                  </a:lnTo>
                  <a:lnTo>
                    <a:pt x="37370" y="4988"/>
                  </a:lnTo>
                  <a:lnTo>
                    <a:pt x="37269" y="5063"/>
                  </a:lnTo>
                  <a:lnTo>
                    <a:pt x="37169" y="5138"/>
                  </a:lnTo>
                  <a:lnTo>
                    <a:pt x="37069" y="5189"/>
                  </a:lnTo>
                  <a:lnTo>
                    <a:pt x="36969" y="5264"/>
                  </a:lnTo>
                  <a:lnTo>
                    <a:pt x="36793" y="5414"/>
                  </a:lnTo>
                  <a:lnTo>
                    <a:pt x="36593" y="5539"/>
                  </a:lnTo>
                  <a:lnTo>
                    <a:pt x="36392" y="5690"/>
                  </a:lnTo>
                  <a:lnTo>
                    <a:pt x="36192" y="5815"/>
                  </a:lnTo>
                  <a:lnTo>
                    <a:pt x="35991" y="5965"/>
                  </a:lnTo>
                  <a:lnTo>
                    <a:pt x="35816" y="6091"/>
                  </a:lnTo>
                  <a:lnTo>
                    <a:pt x="35615" y="6216"/>
                  </a:lnTo>
                  <a:lnTo>
                    <a:pt x="35415" y="6341"/>
                  </a:lnTo>
                  <a:lnTo>
                    <a:pt x="35214" y="6492"/>
                  </a:lnTo>
                  <a:lnTo>
                    <a:pt x="35114" y="6542"/>
                  </a:lnTo>
                  <a:lnTo>
                    <a:pt x="35014" y="6617"/>
                  </a:lnTo>
                  <a:lnTo>
                    <a:pt x="34913" y="6692"/>
                  </a:lnTo>
                  <a:lnTo>
                    <a:pt x="34813" y="6742"/>
                  </a:lnTo>
                  <a:lnTo>
                    <a:pt x="34713" y="6818"/>
                  </a:lnTo>
                  <a:lnTo>
                    <a:pt x="34613" y="6868"/>
                  </a:lnTo>
                  <a:lnTo>
                    <a:pt x="34512" y="6943"/>
                  </a:lnTo>
                  <a:lnTo>
                    <a:pt x="34412" y="7018"/>
                  </a:lnTo>
                  <a:lnTo>
                    <a:pt x="34287" y="7068"/>
                  </a:lnTo>
                  <a:lnTo>
                    <a:pt x="34187" y="7143"/>
                  </a:lnTo>
                  <a:lnTo>
                    <a:pt x="34086" y="7194"/>
                  </a:lnTo>
                  <a:lnTo>
                    <a:pt x="33986" y="7269"/>
                  </a:lnTo>
                  <a:lnTo>
                    <a:pt x="33886" y="7319"/>
                  </a:lnTo>
                  <a:lnTo>
                    <a:pt x="33786" y="7394"/>
                  </a:lnTo>
                  <a:lnTo>
                    <a:pt x="33685" y="7444"/>
                  </a:lnTo>
                  <a:lnTo>
                    <a:pt x="33585" y="7494"/>
                  </a:lnTo>
                  <a:lnTo>
                    <a:pt x="33460" y="7569"/>
                  </a:lnTo>
                  <a:lnTo>
                    <a:pt x="33359" y="7620"/>
                  </a:lnTo>
                  <a:lnTo>
                    <a:pt x="33259" y="7695"/>
                  </a:lnTo>
                  <a:lnTo>
                    <a:pt x="33159" y="7745"/>
                  </a:lnTo>
                  <a:lnTo>
                    <a:pt x="33059" y="7795"/>
                  </a:lnTo>
                  <a:lnTo>
                    <a:pt x="32933" y="7870"/>
                  </a:lnTo>
                  <a:lnTo>
                    <a:pt x="32833" y="7920"/>
                  </a:lnTo>
                  <a:lnTo>
                    <a:pt x="32733" y="7970"/>
                  </a:lnTo>
                  <a:lnTo>
                    <a:pt x="32633" y="8021"/>
                  </a:lnTo>
                  <a:lnTo>
                    <a:pt x="32507" y="8096"/>
                  </a:lnTo>
                  <a:lnTo>
                    <a:pt x="32407" y="8146"/>
                  </a:lnTo>
                  <a:lnTo>
                    <a:pt x="32307" y="8196"/>
                  </a:lnTo>
                  <a:lnTo>
                    <a:pt x="32207" y="8246"/>
                  </a:lnTo>
                  <a:lnTo>
                    <a:pt x="32081" y="8321"/>
                  </a:lnTo>
                  <a:lnTo>
                    <a:pt x="31981" y="8371"/>
                  </a:lnTo>
                  <a:lnTo>
                    <a:pt x="31881" y="8422"/>
                  </a:lnTo>
                  <a:lnTo>
                    <a:pt x="31781" y="8472"/>
                  </a:lnTo>
                  <a:lnTo>
                    <a:pt x="31655" y="8522"/>
                  </a:lnTo>
                  <a:lnTo>
                    <a:pt x="31555" y="8572"/>
                  </a:lnTo>
                  <a:lnTo>
                    <a:pt x="31455" y="8622"/>
                  </a:lnTo>
                  <a:lnTo>
                    <a:pt x="31329" y="8697"/>
                  </a:lnTo>
                  <a:lnTo>
                    <a:pt x="31229" y="8747"/>
                  </a:lnTo>
                  <a:lnTo>
                    <a:pt x="31129" y="8798"/>
                  </a:lnTo>
                  <a:lnTo>
                    <a:pt x="31004" y="8848"/>
                  </a:lnTo>
                  <a:lnTo>
                    <a:pt x="30903" y="8898"/>
                  </a:lnTo>
                  <a:lnTo>
                    <a:pt x="30778" y="8948"/>
                  </a:lnTo>
                  <a:lnTo>
                    <a:pt x="30678" y="8998"/>
                  </a:lnTo>
                  <a:lnTo>
                    <a:pt x="30578" y="9048"/>
                  </a:lnTo>
                  <a:lnTo>
                    <a:pt x="30452" y="9098"/>
                  </a:lnTo>
                  <a:lnTo>
                    <a:pt x="30352" y="9148"/>
                  </a:lnTo>
                  <a:lnTo>
                    <a:pt x="30252" y="9199"/>
                  </a:lnTo>
                  <a:lnTo>
                    <a:pt x="30126" y="9224"/>
                  </a:lnTo>
                  <a:lnTo>
                    <a:pt x="30026" y="9274"/>
                  </a:lnTo>
                  <a:lnTo>
                    <a:pt x="29901" y="9324"/>
                  </a:lnTo>
                  <a:lnTo>
                    <a:pt x="29801" y="9374"/>
                  </a:lnTo>
                  <a:lnTo>
                    <a:pt x="29675" y="9424"/>
                  </a:lnTo>
                  <a:lnTo>
                    <a:pt x="29575" y="9474"/>
                  </a:lnTo>
                  <a:lnTo>
                    <a:pt x="29450" y="9524"/>
                  </a:lnTo>
                  <a:lnTo>
                    <a:pt x="29349" y="9549"/>
                  </a:lnTo>
                  <a:lnTo>
                    <a:pt x="29249" y="9600"/>
                  </a:lnTo>
                  <a:lnTo>
                    <a:pt x="29124" y="9650"/>
                  </a:lnTo>
                  <a:lnTo>
                    <a:pt x="29024" y="9700"/>
                  </a:lnTo>
                  <a:lnTo>
                    <a:pt x="28898" y="9750"/>
                  </a:lnTo>
                  <a:lnTo>
                    <a:pt x="28798" y="9775"/>
                  </a:lnTo>
                  <a:lnTo>
                    <a:pt x="28673" y="9825"/>
                  </a:lnTo>
                  <a:lnTo>
                    <a:pt x="28572" y="9875"/>
                  </a:lnTo>
                  <a:lnTo>
                    <a:pt x="28447" y="9900"/>
                  </a:lnTo>
                  <a:lnTo>
                    <a:pt x="28347" y="9950"/>
                  </a:lnTo>
                  <a:lnTo>
                    <a:pt x="28222" y="10001"/>
                  </a:lnTo>
                  <a:lnTo>
                    <a:pt x="28121" y="10026"/>
                  </a:lnTo>
                  <a:lnTo>
                    <a:pt x="27996" y="10076"/>
                  </a:lnTo>
                  <a:lnTo>
                    <a:pt x="27871" y="10126"/>
                  </a:lnTo>
                  <a:lnTo>
                    <a:pt x="27770" y="10151"/>
                  </a:lnTo>
                  <a:lnTo>
                    <a:pt x="27645" y="10201"/>
                  </a:lnTo>
                  <a:lnTo>
                    <a:pt x="27545" y="10226"/>
                  </a:lnTo>
                  <a:lnTo>
                    <a:pt x="27420" y="10276"/>
                  </a:lnTo>
                  <a:lnTo>
                    <a:pt x="27319" y="10301"/>
                  </a:lnTo>
                  <a:lnTo>
                    <a:pt x="27194" y="10351"/>
                  </a:lnTo>
                  <a:lnTo>
                    <a:pt x="27069" y="10377"/>
                  </a:lnTo>
                  <a:lnTo>
                    <a:pt x="26968" y="10427"/>
                  </a:lnTo>
                  <a:lnTo>
                    <a:pt x="26843" y="10452"/>
                  </a:lnTo>
                  <a:lnTo>
                    <a:pt x="26743" y="10502"/>
                  </a:lnTo>
                  <a:lnTo>
                    <a:pt x="26618" y="10527"/>
                  </a:lnTo>
                  <a:lnTo>
                    <a:pt x="26492" y="10577"/>
                  </a:lnTo>
                  <a:lnTo>
                    <a:pt x="26392" y="10602"/>
                  </a:lnTo>
                  <a:lnTo>
                    <a:pt x="26267" y="10652"/>
                  </a:lnTo>
                  <a:lnTo>
                    <a:pt x="26166" y="10677"/>
                  </a:lnTo>
                  <a:lnTo>
                    <a:pt x="26041" y="10702"/>
                  </a:lnTo>
                  <a:lnTo>
                    <a:pt x="25916" y="10752"/>
                  </a:lnTo>
                  <a:lnTo>
                    <a:pt x="25816" y="10778"/>
                  </a:lnTo>
                  <a:lnTo>
                    <a:pt x="25690" y="10803"/>
                  </a:lnTo>
                  <a:lnTo>
                    <a:pt x="25565" y="10853"/>
                  </a:lnTo>
                  <a:lnTo>
                    <a:pt x="25465" y="10878"/>
                  </a:lnTo>
                  <a:lnTo>
                    <a:pt x="25339" y="10903"/>
                  </a:lnTo>
                  <a:lnTo>
                    <a:pt x="25214" y="10953"/>
                  </a:lnTo>
                  <a:lnTo>
                    <a:pt x="25114" y="10978"/>
                  </a:lnTo>
                  <a:lnTo>
                    <a:pt x="24989" y="11003"/>
                  </a:lnTo>
                  <a:lnTo>
                    <a:pt x="24863" y="11028"/>
                  </a:lnTo>
                  <a:lnTo>
                    <a:pt x="24763" y="11053"/>
                  </a:lnTo>
                  <a:lnTo>
                    <a:pt x="24638" y="11103"/>
                  </a:lnTo>
                  <a:lnTo>
                    <a:pt x="24512" y="11128"/>
                  </a:lnTo>
                  <a:lnTo>
                    <a:pt x="24412" y="11153"/>
                  </a:lnTo>
                  <a:lnTo>
                    <a:pt x="24287" y="11179"/>
                  </a:lnTo>
                  <a:lnTo>
                    <a:pt x="24161" y="11204"/>
                  </a:lnTo>
                  <a:lnTo>
                    <a:pt x="24061" y="11229"/>
                  </a:lnTo>
                  <a:lnTo>
                    <a:pt x="23936" y="11279"/>
                  </a:lnTo>
                  <a:lnTo>
                    <a:pt x="23811" y="11304"/>
                  </a:lnTo>
                  <a:lnTo>
                    <a:pt x="23685" y="11329"/>
                  </a:lnTo>
                  <a:lnTo>
                    <a:pt x="23585" y="11354"/>
                  </a:lnTo>
                  <a:lnTo>
                    <a:pt x="23460" y="11379"/>
                  </a:lnTo>
                  <a:lnTo>
                    <a:pt x="23334" y="11404"/>
                  </a:lnTo>
                  <a:lnTo>
                    <a:pt x="23209" y="11429"/>
                  </a:lnTo>
                  <a:lnTo>
                    <a:pt x="23109" y="11454"/>
                  </a:lnTo>
                  <a:lnTo>
                    <a:pt x="22983" y="11479"/>
                  </a:lnTo>
                  <a:lnTo>
                    <a:pt x="22858" y="11504"/>
                  </a:lnTo>
                  <a:lnTo>
                    <a:pt x="22733" y="11529"/>
                  </a:lnTo>
                  <a:lnTo>
                    <a:pt x="22633" y="11554"/>
                  </a:lnTo>
                  <a:lnTo>
                    <a:pt x="22507" y="11580"/>
                  </a:lnTo>
                  <a:lnTo>
                    <a:pt x="22382" y="11605"/>
                  </a:lnTo>
                  <a:lnTo>
                    <a:pt x="22257" y="11630"/>
                  </a:lnTo>
                  <a:lnTo>
                    <a:pt x="22156" y="11630"/>
                  </a:lnTo>
                  <a:lnTo>
                    <a:pt x="22031" y="11655"/>
                  </a:lnTo>
                  <a:lnTo>
                    <a:pt x="21906" y="11680"/>
                  </a:lnTo>
                  <a:lnTo>
                    <a:pt x="21780" y="11705"/>
                  </a:lnTo>
                  <a:lnTo>
                    <a:pt x="21680" y="11730"/>
                  </a:lnTo>
                  <a:lnTo>
                    <a:pt x="21555" y="11755"/>
                  </a:lnTo>
                  <a:lnTo>
                    <a:pt x="21430" y="11780"/>
                  </a:lnTo>
                  <a:lnTo>
                    <a:pt x="21304" y="11780"/>
                  </a:lnTo>
                  <a:lnTo>
                    <a:pt x="21179" y="11805"/>
                  </a:lnTo>
                  <a:lnTo>
                    <a:pt x="21079" y="11830"/>
                  </a:lnTo>
                  <a:lnTo>
                    <a:pt x="20953" y="11855"/>
                  </a:lnTo>
                  <a:lnTo>
                    <a:pt x="20828" y="11855"/>
                  </a:lnTo>
                  <a:lnTo>
                    <a:pt x="20703" y="11880"/>
                  </a:lnTo>
                  <a:lnTo>
                    <a:pt x="20577" y="11905"/>
                  </a:lnTo>
                  <a:lnTo>
                    <a:pt x="20477" y="11930"/>
                  </a:lnTo>
                  <a:lnTo>
                    <a:pt x="20352" y="11930"/>
                  </a:lnTo>
                  <a:lnTo>
                    <a:pt x="20227" y="11955"/>
                  </a:lnTo>
                  <a:lnTo>
                    <a:pt x="20101" y="11981"/>
                  </a:lnTo>
                  <a:lnTo>
                    <a:pt x="19976" y="11981"/>
                  </a:lnTo>
                  <a:lnTo>
                    <a:pt x="19876" y="12006"/>
                  </a:lnTo>
                  <a:lnTo>
                    <a:pt x="19750" y="12006"/>
                  </a:lnTo>
                  <a:lnTo>
                    <a:pt x="19625" y="12031"/>
                  </a:lnTo>
                  <a:lnTo>
                    <a:pt x="19500" y="12056"/>
                  </a:lnTo>
                  <a:lnTo>
                    <a:pt x="19374" y="12056"/>
                  </a:lnTo>
                  <a:lnTo>
                    <a:pt x="19249" y="12081"/>
                  </a:lnTo>
                  <a:lnTo>
                    <a:pt x="19149" y="12081"/>
                  </a:lnTo>
                  <a:lnTo>
                    <a:pt x="19024" y="12106"/>
                  </a:lnTo>
                  <a:lnTo>
                    <a:pt x="18898" y="12106"/>
                  </a:lnTo>
                  <a:lnTo>
                    <a:pt x="18773" y="12131"/>
                  </a:lnTo>
                  <a:lnTo>
                    <a:pt x="18648" y="12131"/>
                  </a:lnTo>
                  <a:lnTo>
                    <a:pt x="18522" y="12156"/>
                  </a:lnTo>
                  <a:lnTo>
                    <a:pt x="18422" y="12156"/>
                  </a:lnTo>
                  <a:lnTo>
                    <a:pt x="18297" y="12181"/>
                  </a:lnTo>
                  <a:lnTo>
                    <a:pt x="18171" y="12181"/>
                  </a:lnTo>
                  <a:lnTo>
                    <a:pt x="18046" y="12206"/>
                  </a:lnTo>
                  <a:lnTo>
                    <a:pt x="17795" y="12206"/>
                  </a:lnTo>
                  <a:lnTo>
                    <a:pt x="17670" y="12231"/>
                  </a:lnTo>
                  <a:lnTo>
                    <a:pt x="17570" y="12231"/>
                  </a:lnTo>
                  <a:lnTo>
                    <a:pt x="17445" y="12256"/>
                  </a:lnTo>
                  <a:lnTo>
                    <a:pt x="17194" y="12256"/>
                  </a:lnTo>
                  <a:lnTo>
                    <a:pt x="17069" y="12281"/>
                  </a:lnTo>
                  <a:lnTo>
                    <a:pt x="16718" y="12281"/>
                  </a:lnTo>
                  <a:lnTo>
                    <a:pt x="16592" y="12306"/>
                  </a:lnTo>
                  <a:lnTo>
                    <a:pt x="16217" y="12306"/>
                  </a:lnTo>
                  <a:lnTo>
                    <a:pt x="16091" y="12331"/>
                  </a:lnTo>
                  <a:lnTo>
                    <a:pt x="15490" y="12331"/>
                  </a:lnTo>
                  <a:lnTo>
                    <a:pt x="15364" y="12356"/>
                  </a:lnTo>
                  <a:lnTo>
                    <a:pt x="13059" y="12356"/>
                  </a:lnTo>
                  <a:lnTo>
                    <a:pt x="12933" y="12331"/>
                  </a:lnTo>
                  <a:lnTo>
                    <a:pt x="12332" y="12331"/>
                  </a:lnTo>
                  <a:lnTo>
                    <a:pt x="12206" y="12306"/>
                  </a:lnTo>
                  <a:lnTo>
                    <a:pt x="11831" y="12306"/>
                  </a:lnTo>
                  <a:lnTo>
                    <a:pt x="11730" y="12281"/>
                  </a:lnTo>
                  <a:lnTo>
                    <a:pt x="11354" y="12281"/>
                  </a:lnTo>
                  <a:lnTo>
                    <a:pt x="11229" y="12256"/>
                  </a:lnTo>
                  <a:lnTo>
                    <a:pt x="10978" y="12256"/>
                  </a:lnTo>
                  <a:lnTo>
                    <a:pt x="10878" y="12231"/>
                  </a:lnTo>
                  <a:lnTo>
                    <a:pt x="10628" y="12231"/>
                  </a:lnTo>
                  <a:lnTo>
                    <a:pt x="10502" y="12206"/>
                  </a:lnTo>
                  <a:lnTo>
                    <a:pt x="10377" y="12206"/>
                  </a:lnTo>
                  <a:lnTo>
                    <a:pt x="10151" y="12181"/>
                  </a:lnTo>
                  <a:lnTo>
                    <a:pt x="9901" y="12156"/>
                  </a:lnTo>
                  <a:lnTo>
                    <a:pt x="9650" y="12131"/>
                  </a:lnTo>
                  <a:lnTo>
                    <a:pt x="9425" y="12106"/>
                  </a:lnTo>
                  <a:lnTo>
                    <a:pt x="9174" y="12081"/>
                  </a:lnTo>
                  <a:lnTo>
                    <a:pt x="8948" y="12056"/>
                  </a:lnTo>
                  <a:lnTo>
                    <a:pt x="8698" y="12031"/>
                  </a:lnTo>
                  <a:lnTo>
                    <a:pt x="8472" y="12006"/>
                  </a:lnTo>
                  <a:lnTo>
                    <a:pt x="8222" y="11981"/>
                  </a:lnTo>
                  <a:lnTo>
                    <a:pt x="7971" y="11930"/>
                  </a:lnTo>
                  <a:lnTo>
                    <a:pt x="7745" y="11905"/>
                  </a:lnTo>
                  <a:lnTo>
                    <a:pt x="7495" y="11880"/>
                  </a:lnTo>
                  <a:lnTo>
                    <a:pt x="7269" y="11830"/>
                  </a:lnTo>
                  <a:lnTo>
                    <a:pt x="7018" y="11805"/>
                  </a:lnTo>
                  <a:lnTo>
                    <a:pt x="6793" y="11755"/>
                  </a:lnTo>
                  <a:lnTo>
                    <a:pt x="6542" y="11730"/>
                  </a:lnTo>
                  <a:lnTo>
                    <a:pt x="6317" y="11680"/>
                  </a:lnTo>
                  <a:lnTo>
                    <a:pt x="6091" y="11630"/>
                  </a:lnTo>
                  <a:lnTo>
                    <a:pt x="5841" y="11605"/>
                  </a:lnTo>
                  <a:lnTo>
                    <a:pt x="5615" y="11554"/>
                  </a:lnTo>
                  <a:lnTo>
                    <a:pt x="5364" y="11504"/>
                  </a:lnTo>
                  <a:lnTo>
                    <a:pt x="5089" y="11454"/>
                  </a:lnTo>
                  <a:lnTo>
                    <a:pt x="4813" y="11404"/>
                  </a:lnTo>
                  <a:lnTo>
                    <a:pt x="4237" y="11304"/>
                  </a:lnTo>
                  <a:lnTo>
                    <a:pt x="3961" y="11229"/>
                  </a:lnTo>
                  <a:lnTo>
                    <a:pt x="3660" y="11179"/>
                  </a:lnTo>
                  <a:lnTo>
                    <a:pt x="3384" y="11128"/>
                  </a:lnTo>
                  <a:lnTo>
                    <a:pt x="3109" y="11078"/>
                  </a:lnTo>
                  <a:lnTo>
                    <a:pt x="2958" y="11028"/>
                  </a:lnTo>
                  <a:lnTo>
                    <a:pt x="2808" y="11003"/>
                  </a:lnTo>
                  <a:lnTo>
                    <a:pt x="2658" y="10978"/>
                  </a:lnTo>
                  <a:lnTo>
                    <a:pt x="2507" y="10953"/>
                  </a:lnTo>
                  <a:lnTo>
                    <a:pt x="2382" y="10928"/>
                  </a:lnTo>
                  <a:lnTo>
                    <a:pt x="2231" y="10878"/>
                  </a:lnTo>
                  <a:lnTo>
                    <a:pt x="2081" y="10853"/>
                  </a:lnTo>
                  <a:lnTo>
                    <a:pt x="1931" y="10828"/>
                  </a:lnTo>
                  <a:lnTo>
                    <a:pt x="1805" y="10803"/>
                  </a:lnTo>
                  <a:lnTo>
                    <a:pt x="1655" y="10752"/>
                  </a:lnTo>
                  <a:lnTo>
                    <a:pt x="1505" y="10727"/>
                  </a:lnTo>
                  <a:lnTo>
                    <a:pt x="1354" y="10702"/>
                  </a:lnTo>
                  <a:lnTo>
                    <a:pt x="1204" y="10652"/>
                  </a:lnTo>
                  <a:lnTo>
                    <a:pt x="1079" y="10627"/>
                  </a:lnTo>
                  <a:lnTo>
                    <a:pt x="928" y="10577"/>
                  </a:lnTo>
                  <a:lnTo>
                    <a:pt x="778" y="10552"/>
                  </a:lnTo>
                  <a:lnTo>
                    <a:pt x="627" y="10502"/>
                  </a:lnTo>
                  <a:lnTo>
                    <a:pt x="502" y="10477"/>
                  </a:lnTo>
                  <a:lnTo>
                    <a:pt x="352" y="10427"/>
                  </a:lnTo>
                  <a:lnTo>
                    <a:pt x="201" y="10402"/>
                  </a:lnTo>
                  <a:lnTo>
                    <a:pt x="51" y="10351"/>
                  </a:lnTo>
                  <a:lnTo>
                    <a:pt x="26" y="10326"/>
                  </a:lnTo>
                  <a:cubicBezTo>
                    <a:pt x="1" y="10602"/>
                    <a:pt x="1" y="10853"/>
                    <a:pt x="1" y="11103"/>
                  </a:cubicBezTo>
                  <a:cubicBezTo>
                    <a:pt x="1" y="13635"/>
                    <a:pt x="452" y="16041"/>
                    <a:pt x="1279" y="18296"/>
                  </a:cubicBezTo>
                  <a:lnTo>
                    <a:pt x="1304" y="18321"/>
                  </a:lnTo>
                  <a:lnTo>
                    <a:pt x="1429" y="18372"/>
                  </a:lnTo>
                  <a:lnTo>
                    <a:pt x="1455" y="18397"/>
                  </a:lnTo>
                  <a:lnTo>
                    <a:pt x="1505" y="18422"/>
                  </a:lnTo>
                  <a:lnTo>
                    <a:pt x="1555" y="18422"/>
                  </a:lnTo>
                  <a:lnTo>
                    <a:pt x="1580" y="18447"/>
                  </a:lnTo>
                  <a:lnTo>
                    <a:pt x="1630" y="18472"/>
                  </a:lnTo>
                  <a:lnTo>
                    <a:pt x="1680" y="18497"/>
                  </a:lnTo>
                  <a:lnTo>
                    <a:pt x="1705" y="18497"/>
                  </a:lnTo>
                  <a:lnTo>
                    <a:pt x="1755" y="18522"/>
                  </a:lnTo>
                  <a:lnTo>
                    <a:pt x="1805" y="18547"/>
                  </a:lnTo>
                  <a:lnTo>
                    <a:pt x="1830" y="18572"/>
                  </a:lnTo>
                  <a:lnTo>
                    <a:pt x="1881" y="18597"/>
                  </a:lnTo>
                  <a:lnTo>
                    <a:pt x="1906" y="18597"/>
                  </a:lnTo>
                  <a:lnTo>
                    <a:pt x="1956" y="18622"/>
                  </a:lnTo>
                  <a:lnTo>
                    <a:pt x="1981" y="18647"/>
                  </a:lnTo>
                  <a:lnTo>
                    <a:pt x="2031" y="18672"/>
                  </a:lnTo>
                  <a:lnTo>
                    <a:pt x="2081" y="18697"/>
                  </a:lnTo>
                  <a:lnTo>
                    <a:pt x="2106" y="18697"/>
                  </a:lnTo>
                  <a:lnTo>
                    <a:pt x="2156" y="18722"/>
                  </a:lnTo>
                  <a:lnTo>
                    <a:pt x="2181" y="18747"/>
                  </a:lnTo>
                  <a:lnTo>
                    <a:pt x="2231" y="18773"/>
                  </a:lnTo>
                  <a:lnTo>
                    <a:pt x="2282" y="18773"/>
                  </a:lnTo>
                  <a:lnTo>
                    <a:pt x="2307" y="18798"/>
                  </a:lnTo>
                  <a:lnTo>
                    <a:pt x="2357" y="18823"/>
                  </a:lnTo>
                  <a:lnTo>
                    <a:pt x="2382" y="18823"/>
                  </a:lnTo>
                  <a:lnTo>
                    <a:pt x="2432" y="18848"/>
                  </a:lnTo>
                  <a:lnTo>
                    <a:pt x="2482" y="18873"/>
                  </a:lnTo>
                  <a:lnTo>
                    <a:pt x="2507" y="18873"/>
                  </a:lnTo>
                  <a:lnTo>
                    <a:pt x="2557" y="18898"/>
                  </a:lnTo>
                  <a:lnTo>
                    <a:pt x="2607" y="18898"/>
                  </a:lnTo>
                  <a:lnTo>
                    <a:pt x="2632" y="18923"/>
                  </a:lnTo>
                  <a:lnTo>
                    <a:pt x="2683" y="18948"/>
                  </a:lnTo>
                  <a:lnTo>
                    <a:pt x="2733" y="18948"/>
                  </a:lnTo>
                  <a:lnTo>
                    <a:pt x="2758" y="18973"/>
                  </a:lnTo>
                  <a:lnTo>
                    <a:pt x="2808" y="18973"/>
                  </a:lnTo>
                  <a:lnTo>
                    <a:pt x="2858" y="18998"/>
                  </a:lnTo>
                  <a:lnTo>
                    <a:pt x="2883" y="18998"/>
                  </a:lnTo>
                  <a:lnTo>
                    <a:pt x="2933" y="19023"/>
                  </a:lnTo>
                  <a:lnTo>
                    <a:pt x="2983" y="19023"/>
                  </a:lnTo>
                  <a:lnTo>
                    <a:pt x="3059" y="19048"/>
                  </a:lnTo>
                  <a:lnTo>
                    <a:pt x="3159" y="19073"/>
                  </a:lnTo>
                  <a:lnTo>
                    <a:pt x="3234" y="19098"/>
                  </a:lnTo>
                  <a:lnTo>
                    <a:pt x="3334" y="19123"/>
                  </a:lnTo>
                  <a:lnTo>
                    <a:pt x="3435" y="19148"/>
                  </a:lnTo>
                  <a:lnTo>
                    <a:pt x="3510" y="19174"/>
                  </a:lnTo>
                  <a:lnTo>
                    <a:pt x="3610" y="19199"/>
                  </a:lnTo>
                  <a:lnTo>
                    <a:pt x="3710" y="19199"/>
                  </a:lnTo>
                  <a:lnTo>
                    <a:pt x="3810" y="19224"/>
                  </a:lnTo>
                  <a:lnTo>
                    <a:pt x="3886" y="19249"/>
                  </a:lnTo>
                  <a:lnTo>
                    <a:pt x="3986" y="19274"/>
                  </a:lnTo>
                  <a:lnTo>
                    <a:pt x="4086" y="19274"/>
                  </a:lnTo>
                  <a:lnTo>
                    <a:pt x="4186" y="19299"/>
                  </a:lnTo>
                  <a:lnTo>
                    <a:pt x="4337" y="19324"/>
                  </a:lnTo>
                  <a:lnTo>
                    <a:pt x="4487" y="19349"/>
                  </a:lnTo>
                  <a:lnTo>
                    <a:pt x="4612" y="19374"/>
                  </a:lnTo>
                  <a:lnTo>
                    <a:pt x="4763" y="19399"/>
                  </a:lnTo>
                  <a:lnTo>
                    <a:pt x="4913" y="19424"/>
                  </a:lnTo>
                  <a:lnTo>
                    <a:pt x="5064" y="19449"/>
                  </a:lnTo>
                  <a:lnTo>
                    <a:pt x="5189" y="19449"/>
                  </a:lnTo>
                  <a:lnTo>
                    <a:pt x="5339" y="19474"/>
                  </a:lnTo>
                  <a:lnTo>
                    <a:pt x="5490" y="19499"/>
                  </a:lnTo>
                  <a:lnTo>
                    <a:pt x="5640" y="19524"/>
                  </a:lnTo>
                  <a:lnTo>
                    <a:pt x="5790" y="19550"/>
                  </a:lnTo>
                  <a:lnTo>
                    <a:pt x="5941" y="19550"/>
                  </a:lnTo>
                  <a:lnTo>
                    <a:pt x="6066" y="19575"/>
                  </a:lnTo>
                  <a:lnTo>
                    <a:pt x="6216" y="19600"/>
                  </a:lnTo>
                  <a:lnTo>
                    <a:pt x="6367" y="19600"/>
                  </a:lnTo>
                  <a:lnTo>
                    <a:pt x="6517" y="19625"/>
                  </a:lnTo>
                  <a:lnTo>
                    <a:pt x="6668" y="19650"/>
                  </a:lnTo>
                  <a:lnTo>
                    <a:pt x="6818" y="19650"/>
                  </a:lnTo>
                  <a:lnTo>
                    <a:pt x="6968" y="19675"/>
                  </a:lnTo>
                  <a:lnTo>
                    <a:pt x="7094" y="19675"/>
                  </a:lnTo>
                  <a:lnTo>
                    <a:pt x="7244" y="19700"/>
                  </a:lnTo>
                  <a:lnTo>
                    <a:pt x="7394" y="19700"/>
                  </a:lnTo>
                  <a:lnTo>
                    <a:pt x="7545" y="19725"/>
                  </a:lnTo>
                  <a:lnTo>
                    <a:pt x="7996" y="19725"/>
                  </a:lnTo>
                  <a:lnTo>
                    <a:pt x="8146" y="19750"/>
                  </a:lnTo>
                  <a:lnTo>
                    <a:pt x="9901" y="19750"/>
                  </a:lnTo>
                  <a:lnTo>
                    <a:pt x="10051" y="19725"/>
                  </a:lnTo>
                  <a:lnTo>
                    <a:pt x="10327" y="19725"/>
                  </a:lnTo>
                  <a:lnTo>
                    <a:pt x="10402" y="19700"/>
                  </a:lnTo>
                  <a:lnTo>
                    <a:pt x="10628" y="19700"/>
                  </a:lnTo>
                  <a:lnTo>
                    <a:pt x="10678" y="19675"/>
                  </a:lnTo>
                  <a:lnTo>
                    <a:pt x="10903" y="19675"/>
                  </a:lnTo>
                  <a:lnTo>
                    <a:pt x="10978" y="19650"/>
                  </a:lnTo>
                  <a:lnTo>
                    <a:pt x="11129" y="19650"/>
                  </a:lnTo>
                  <a:lnTo>
                    <a:pt x="11179" y="19625"/>
                  </a:lnTo>
                  <a:lnTo>
                    <a:pt x="11329" y="19625"/>
                  </a:lnTo>
                  <a:lnTo>
                    <a:pt x="11404" y="19600"/>
                  </a:lnTo>
                  <a:lnTo>
                    <a:pt x="11480" y="19600"/>
                  </a:lnTo>
                  <a:lnTo>
                    <a:pt x="11555" y="19575"/>
                  </a:lnTo>
                  <a:lnTo>
                    <a:pt x="11680" y="19575"/>
                  </a:lnTo>
                  <a:lnTo>
                    <a:pt x="11755" y="19550"/>
                  </a:lnTo>
                  <a:lnTo>
                    <a:pt x="11831" y="19550"/>
                  </a:lnTo>
                  <a:lnTo>
                    <a:pt x="11906" y="19524"/>
                  </a:lnTo>
                  <a:lnTo>
                    <a:pt x="11956" y="19524"/>
                  </a:lnTo>
                  <a:lnTo>
                    <a:pt x="12031" y="19499"/>
                  </a:lnTo>
                  <a:lnTo>
                    <a:pt x="12106" y="19499"/>
                  </a:lnTo>
                  <a:lnTo>
                    <a:pt x="12181" y="19474"/>
                  </a:lnTo>
                  <a:lnTo>
                    <a:pt x="12257" y="19474"/>
                  </a:lnTo>
                  <a:lnTo>
                    <a:pt x="12307" y="19449"/>
                  </a:lnTo>
                  <a:lnTo>
                    <a:pt x="12382" y="19449"/>
                  </a:lnTo>
                  <a:lnTo>
                    <a:pt x="12457" y="19424"/>
                  </a:lnTo>
                  <a:lnTo>
                    <a:pt x="12532" y="19399"/>
                  </a:lnTo>
                  <a:lnTo>
                    <a:pt x="12607" y="19399"/>
                  </a:lnTo>
                  <a:lnTo>
                    <a:pt x="12658" y="19374"/>
                  </a:lnTo>
                  <a:lnTo>
                    <a:pt x="12733" y="19374"/>
                  </a:lnTo>
                  <a:lnTo>
                    <a:pt x="12808" y="19349"/>
                  </a:lnTo>
                  <a:lnTo>
                    <a:pt x="12858" y="19324"/>
                  </a:lnTo>
                  <a:lnTo>
                    <a:pt x="12933" y="19324"/>
                  </a:lnTo>
                  <a:lnTo>
                    <a:pt x="13008" y="19299"/>
                  </a:lnTo>
                  <a:lnTo>
                    <a:pt x="13084" y="19274"/>
                  </a:lnTo>
                  <a:lnTo>
                    <a:pt x="13134" y="19274"/>
                  </a:lnTo>
                  <a:lnTo>
                    <a:pt x="13209" y="19249"/>
                  </a:lnTo>
                  <a:lnTo>
                    <a:pt x="13284" y="19224"/>
                  </a:lnTo>
                  <a:lnTo>
                    <a:pt x="13359" y="19199"/>
                  </a:lnTo>
                  <a:lnTo>
                    <a:pt x="13409" y="19199"/>
                  </a:lnTo>
                  <a:lnTo>
                    <a:pt x="13535" y="19148"/>
                  </a:lnTo>
                  <a:lnTo>
                    <a:pt x="13660" y="19123"/>
                  </a:lnTo>
                  <a:lnTo>
                    <a:pt x="13760" y="19073"/>
                  </a:lnTo>
                  <a:lnTo>
                    <a:pt x="13886" y="19048"/>
                  </a:lnTo>
                  <a:lnTo>
                    <a:pt x="13986" y="19023"/>
                  </a:lnTo>
                  <a:lnTo>
                    <a:pt x="14111" y="18973"/>
                  </a:lnTo>
                  <a:lnTo>
                    <a:pt x="14237" y="18948"/>
                  </a:lnTo>
                  <a:lnTo>
                    <a:pt x="14337" y="18898"/>
                  </a:lnTo>
                  <a:lnTo>
                    <a:pt x="14462" y="18873"/>
                  </a:lnTo>
                  <a:lnTo>
                    <a:pt x="14562" y="18848"/>
                  </a:lnTo>
                  <a:lnTo>
                    <a:pt x="14688" y="18798"/>
                  </a:lnTo>
                  <a:lnTo>
                    <a:pt x="14788" y="18773"/>
                  </a:lnTo>
                  <a:lnTo>
                    <a:pt x="14913" y="18722"/>
                  </a:lnTo>
                  <a:lnTo>
                    <a:pt x="15014" y="18697"/>
                  </a:lnTo>
                  <a:lnTo>
                    <a:pt x="15114" y="18647"/>
                  </a:lnTo>
                  <a:lnTo>
                    <a:pt x="15239" y="18622"/>
                  </a:lnTo>
                  <a:lnTo>
                    <a:pt x="15339" y="18572"/>
                  </a:lnTo>
                  <a:lnTo>
                    <a:pt x="15465" y="18547"/>
                  </a:lnTo>
                  <a:lnTo>
                    <a:pt x="15565" y="18497"/>
                  </a:lnTo>
                  <a:lnTo>
                    <a:pt x="15665" y="18447"/>
                  </a:lnTo>
                  <a:lnTo>
                    <a:pt x="15765" y="18422"/>
                  </a:lnTo>
                  <a:lnTo>
                    <a:pt x="15891" y="18372"/>
                  </a:lnTo>
                  <a:lnTo>
                    <a:pt x="15991" y="18346"/>
                  </a:lnTo>
                  <a:lnTo>
                    <a:pt x="16091" y="18296"/>
                  </a:lnTo>
                  <a:lnTo>
                    <a:pt x="16217" y="18246"/>
                  </a:lnTo>
                  <a:lnTo>
                    <a:pt x="16317" y="18221"/>
                  </a:lnTo>
                  <a:lnTo>
                    <a:pt x="16417" y="18171"/>
                  </a:lnTo>
                  <a:lnTo>
                    <a:pt x="16517" y="18146"/>
                  </a:lnTo>
                  <a:lnTo>
                    <a:pt x="16618" y="18096"/>
                  </a:lnTo>
                  <a:lnTo>
                    <a:pt x="16743" y="18046"/>
                  </a:lnTo>
                  <a:lnTo>
                    <a:pt x="16843" y="17996"/>
                  </a:lnTo>
                  <a:lnTo>
                    <a:pt x="16943" y="17971"/>
                  </a:lnTo>
                  <a:lnTo>
                    <a:pt x="17044" y="17920"/>
                  </a:lnTo>
                  <a:lnTo>
                    <a:pt x="17144" y="17870"/>
                  </a:lnTo>
                  <a:lnTo>
                    <a:pt x="17269" y="17820"/>
                  </a:lnTo>
                  <a:lnTo>
                    <a:pt x="17369" y="17795"/>
                  </a:lnTo>
                  <a:lnTo>
                    <a:pt x="17470" y="17745"/>
                  </a:lnTo>
                  <a:lnTo>
                    <a:pt x="17570" y="17695"/>
                  </a:lnTo>
                  <a:lnTo>
                    <a:pt x="17670" y="17645"/>
                  </a:lnTo>
                  <a:lnTo>
                    <a:pt x="17770" y="17595"/>
                  </a:lnTo>
                  <a:lnTo>
                    <a:pt x="17871" y="17544"/>
                  </a:lnTo>
                  <a:lnTo>
                    <a:pt x="17996" y="17494"/>
                  </a:lnTo>
                  <a:lnTo>
                    <a:pt x="18096" y="17469"/>
                  </a:lnTo>
                  <a:lnTo>
                    <a:pt x="18096" y="17444"/>
                  </a:lnTo>
                  <a:lnTo>
                    <a:pt x="18196" y="17419"/>
                  </a:lnTo>
                  <a:lnTo>
                    <a:pt x="18297" y="17369"/>
                  </a:lnTo>
                  <a:lnTo>
                    <a:pt x="18397" y="17319"/>
                  </a:lnTo>
                  <a:lnTo>
                    <a:pt x="18497" y="17269"/>
                  </a:lnTo>
                  <a:lnTo>
                    <a:pt x="18597" y="17219"/>
                  </a:lnTo>
                  <a:lnTo>
                    <a:pt x="18698" y="17169"/>
                  </a:lnTo>
                  <a:lnTo>
                    <a:pt x="18823" y="17118"/>
                  </a:lnTo>
                  <a:lnTo>
                    <a:pt x="18923" y="17068"/>
                  </a:lnTo>
                  <a:lnTo>
                    <a:pt x="19024" y="16993"/>
                  </a:lnTo>
                  <a:lnTo>
                    <a:pt x="19124" y="16943"/>
                  </a:lnTo>
                  <a:lnTo>
                    <a:pt x="19224" y="16893"/>
                  </a:lnTo>
                  <a:lnTo>
                    <a:pt x="19324" y="16843"/>
                  </a:lnTo>
                  <a:lnTo>
                    <a:pt x="19425" y="16793"/>
                  </a:lnTo>
                  <a:lnTo>
                    <a:pt x="19550" y="16742"/>
                  </a:lnTo>
                  <a:lnTo>
                    <a:pt x="19650" y="16667"/>
                  </a:lnTo>
                  <a:lnTo>
                    <a:pt x="19750" y="16617"/>
                  </a:lnTo>
                  <a:lnTo>
                    <a:pt x="19851" y="16567"/>
                  </a:lnTo>
                  <a:lnTo>
                    <a:pt x="19951" y="16517"/>
                  </a:lnTo>
                  <a:lnTo>
                    <a:pt x="20076" y="16442"/>
                  </a:lnTo>
                  <a:lnTo>
                    <a:pt x="20176" y="16392"/>
                  </a:lnTo>
                  <a:lnTo>
                    <a:pt x="20277" y="16341"/>
                  </a:lnTo>
                  <a:lnTo>
                    <a:pt x="20352" y="16291"/>
                  </a:lnTo>
                  <a:lnTo>
                    <a:pt x="20402" y="16241"/>
                  </a:lnTo>
                  <a:lnTo>
                    <a:pt x="20477" y="16216"/>
                  </a:lnTo>
                  <a:lnTo>
                    <a:pt x="20552" y="16166"/>
                  </a:lnTo>
                  <a:lnTo>
                    <a:pt x="20628" y="16116"/>
                  </a:lnTo>
                  <a:lnTo>
                    <a:pt x="20678" y="16091"/>
                  </a:lnTo>
                  <a:lnTo>
                    <a:pt x="20753" y="16041"/>
                  </a:lnTo>
                  <a:lnTo>
                    <a:pt x="20828" y="15991"/>
                  </a:lnTo>
                  <a:lnTo>
                    <a:pt x="20878" y="15940"/>
                  </a:lnTo>
                  <a:lnTo>
                    <a:pt x="20953" y="15890"/>
                  </a:lnTo>
                  <a:lnTo>
                    <a:pt x="21029" y="15840"/>
                  </a:lnTo>
                  <a:lnTo>
                    <a:pt x="21104" y="15790"/>
                  </a:lnTo>
                  <a:lnTo>
                    <a:pt x="21154" y="15740"/>
                  </a:lnTo>
                  <a:lnTo>
                    <a:pt x="21229" y="15690"/>
                  </a:lnTo>
                  <a:lnTo>
                    <a:pt x="21304" y="15640"/>
                  </a:lnTo>
                  <a:lnTo>
                    <a:pt x="21379" y="15590"/>
                  </a:lnTo>
                  <a:lnTo>
                    <a:pt x="21430" y="15539"/>
                  </a:lnTo>
                  <a:lnTo>
                    <a:pt x="21505" y="15489"/>
                  </a:lnTo>
                  <a:lnTo>
                    <a:pt x="21580" y="15439"/>
                  </a:lnTo>
                  <a:lnTo>
                    <a:pt x="21655" y="15389"/>
                  </a:lnTo>
                  <a:lnTo>
                    <a:pt x="21780" y="15264"/>
                  </a:lnTo>
                  <a:lnTo>
                    <a:pt x="21931" y="15164"/>
                  </a:lnTo>
                  <a:lnTo>
                    <a:pt x="22081" y="15038"/>
                  </a:lnTo>
                  <a:lnTo>
                    <a:pt x="22207" y="14938"/>
                  </a:lnTo>
                  <a:lnTo>
                    <a:pt x="22357" y="14813"/>
                  </a:lnTo>
                  <a:lnTo>
                    <a:pt x="22507" y="14687"/>
                  </a:lnTo>
                  <a:lnTo>
                    <a:pt x="22658" y="14587"/>
                  </a:lnTo>
                  <a:lnTo>
                    <a:pt x="22808" y="14462"/>
                  </a:lnTo>
                  <a:lnTo>
                    <a:pt x="22883" y="14412"/>
                  </a:lnTo>
                  <a:lnTo>
                    <a:pt x="22958" y="14336"/>
                  </a:lnTo>
                  <a:lnTo>
                    <a:pt x="23034" y="14286"/>
                  </a:lnTo>
                  <a:lnTo>
                    <a:pt x="23109" y="14236"/>
                  </a:lnTo>
                  <a:lnTo>
                    <a:pt x="23184" y="14186"/>
                  </a:lnTo>
                  <a:lnTo>
                    <a:pt x="23259" y="14111"/>
                  </a:lnTo>
                  <a:lnTo>
                    <a:pt x="23359" y="14061"/>
                  </a:lnTo>
                  <a:lnTo>
                    <a:pt x="23435" y="14011"/>
                  </a:lnTo>
                  <a:lnTo>
                    <a:pt x="23510" y="13935"/>
                  </a:lnTo>
                  <a:lnTo>
                    <a:pt x="23585" y="13885"/>
                  </a:lnTo>
                  <a:lnTo>
                    <a:pt x="23685" y="13835"/>
                  </a:lnTo>
                  <a:lnTo>
                    <a:pt x="23760" y="13785"/>
                  </a:lnTo>
                  <a:lnTo>
                    <a:pt x="23836" y="13735"/>
                  </a:lnTo>
                  <a:lnTo>
                    <a:pt x="23911" y="13660"/>
                  </a:lnTo>
                  <a:lnTo>
                    <a:pt x="24011" y="13610"/>
                  </a:lnTo>
                  <a:lnTo>
                    <a:pt x="24086" y="13559"/>
                  </a:lnTo>
                  <a:lnTo>
                    <a:pt x="24186" y="13509"/>
                  </a:lnTo>
                  <a:lnTo>
                    <a:pt x="24262" y="13459"/>
                  </a:lnTo>
                  <a:lnTo>
                    <a:pt x="24362" y="13409"/>
                  </a:lnTo>
                  <a:lnTo>
                    <a:pt x="24437" y="13359"/>
                  </a:lnTo>
                  <a:lnTo>
                    <a:pt x="24537" y="13309"/>
                  </a:lnTo>
                  <a:lnTo>
                    <a:pt x="24613" y="13259"/>
                  </a:lnTo>
                  <a:lnTo>
                    <a:pt x="24713" y="13209"/>
                  </a:lnTo>
                  <a:lnTo>
                    <a:pt x="24813" y="13158"/>
                  </a:lnTo>
                  <a:lnTo>
                    <a:pt x="24888" y="13108"/>
                  </a:lnTo>
                  <a:lnTo>
                    <a:pt x="24989" y="13083"/>
                  </a:lnTo>
                  <a:lnTo>
                    <a:pt x="25039" y="13058"/>
                  </a:lnTo>
                  <a:lnTo>
                    <a:pt x="25089" y="13033"/>
                  </a:lnTo>
                  <a:lnTo>
                    <a:pt x="25139" y="13008"/>
                  </a:lnTo>
                  <a:lnTo>
                    <a:pt x="25189" y="12983"/>
                  </a:lnTo>
                  <a:lnTo>
                    <a:pt x="25264" y="12958"/>
                  </a:lnTo>
                  <a:lnTo>
                    <a:pt x="25339" y="12908"/>
                  </a:lnTo>
                  <a:lnTo>
                    <a:pt x="25415" y="12883"/>
                  </a:lnTo>
                  <a:lnTo>
                    <a:pt x="25490" y="12858"/>
                  </a:lnTo>
                  <a:lnTo>
                    <a:pt x="25565" y="12833"/>
                  </a:lnTo>
                  <a:lnTo>
                    <a:pt x="25590" y="12808"/>
                  </a:lnTo>
                  <a:lnTo>
                    <a:pt x="25640" y="12808"/>
                  </a:lnTo>
                  <a:lnTo>
                    <a:pt x="25715" y="12757"/>
                  </a:lnTo>
                  <a:lnTo>
                    <a:pt x="25791" y="12732"/>
                  </a:lnTo>
                  <a:lnTo>
                    <a:pt x="25866" y="12707"/>
                  </a:lnTo>
                  <a:lnTo>
                    <a:pt x="25941" y="12682"/>
                  </a:lnTo>
                  <a:lnTo>
                    <a:pt x="26016" y="12657"/>
                  </a:lnTo>
                  <a:lnTo>
                    <a:pt x="26116" y="12632"/>
                  </a:lnTo>
                  <a:lnTo>
                    <a:pt x="26192" y="12607"/>
                  </a:lnTo>
                  <a:lnTo>
                    <a:pt x="26267" y="12582"/>
                  </a:lnTo>
                  <a:lnTo>
                    <a:pt x="26342" y="12557"/>
                  </a:lnTo>
                  <a:lnTo>
                    <a:pt x="26417" y="12532"/>
                  </a:lnTo>
                  <a:lnTo>
                    <a:pt x="26492" y="12482"/>
                  </a:lnTo>
                  <a:lnTo>
                    <a:pt x="26567" y="12482"/>
                  </a:lnTo>
                  <a:lnTo>
                    <a:pt x="26643" y="12432"/>
                  </a:lnTo>
                  <a:lnTo>
                    <a:pt x="26718" y="12432"/>
                  </a:lnTo>
                  <a:lnTo>
                    <a:pt x="26868" y="12382"/>
                  </a:lnTo>
                  <a:lnTo>
                    <a:pt x="27019" y="12331"/>
                  </a:lnTo>
                  <a:lnTo>
                    <a:pt x="27169" y="12281"/>
                  </a:lnTo>
                  <a:lnTo>
                    <a:pt x="27344" y="12231"/>
                  </a:lnTo>
                  <a:lnTo>
                    <a:pt x="27495" y="12181"/>
                  </a:lnTo>
                  <a:lnTo>
                    <a:pt x="27645" y="12156"/>
                  </a:lnTo>
                  <a:lnTo>
                    <a:pt x="27796" y="12106"/>
                  </a:lnTo>
                  <a:lnTo>
                    <a:pt x="27946" y="12081"/>
                  </a:lnTo>
                  <a:lnTo>
                    <a:pt x="28096" y="12031"/>
                  </a:lnTo>
                  <a:lnTo>
                    <a:pt x="28247" y="12006"/>
                  </a:lnTo>
                  <a:lnTo>
                    <a:pt x="28422" y="11955"/>
                  </a:lnTo>
                  <a:lnTo>
                    <a:pt x="28572" y="11930"/>
                  </a:lnTo>
                  <a:lnTo>
                    <a:pt x="28723" y="11880"/>
                  </a:lnTo>
                  <a:lnTo>
                    <a:pt x="28873" y="11855"/>
                  </a:lnTo>
                  <a:lnTo>
                    <a:pt x="29024" y="11830"/>
                  </a:lnTo>
                  <a:lnTo>
                    <a:pt x="29174" y="11780"/>
                  </a:lnTo>
                  <a:lnTo>
                    <a:pt x="29324" y="11755"/>
                  </a:lnTo>
                  <a:lnTo>
                    <a:pt x="29425" y="11730"/>
                  </a:lnTo>
                  <a:lnTo>
                    <a:pt x="29475" y="11730"/>
                  </a:lnTo>
                  <a:lnTo>
                    <a:pt x="29625" y="11705"/>
                  </a:lnTo>
                  <a:lnTo>
                    <a:pt x="29776" y="11680"/>
                  </a:lnTo>
                  <a:lnTo>
                    <a:pt x="29926" y="11630"/>
                  </a:lnTo>
                  <a:lnTo>
                    <a:pt x="30101" y="11605"/>
                  </a:lnTo>
                  <a:lnTo>
                    <a:pt x="30402" y="11554"/>
                  </a:lnTo>
                  <a:lnTo>
                    <a:pt x="30703" y="11504"/>
                  </a:lnTo>
                  <a:lnTo>
                    <a:pt x="31004" y="11454"/>
                  </a:lnTo>
                  <a:lnTo>
                    <a:pt x="31304" y="11404"/>
                  </a:lnTo>
                  <a:lnTo>
                    <a:pt x="31605" y="11354"/>
                  </a:lnTo>
                  <a:lnTo>
                    <a:pt x="31881" y="11304"/>
                  </a:lnTo>
                  <a:lnTo>
                    <a:pt x="32182" y="11229"/>
                  </a:lnTo>
                  <a:lnTo>
                    <a:pt x="32482" y="11179"/>
                  </a:lnTo>
                  <a:lnTo>
                    <a:pt x="32633" y="11153"/>
                  </a:lnTo>
                  <a:lnTo>
                    <a:pt x="32783" y="11128"/>
                  </a:lnTo>
                  <a:lnTo>
                    <a:pt x="32933" y="11103"/>
                  </a:lnTo>
                  <a:lnTo>
                    <a:pt x="33059" y="11078"/>
                  </a:lnTo>
                  <a:lnTo>
                    <a:pt x="33209" y="11053"/>
                  </a:lnTo>
                  <a:lnTo>
                    <a:pt x="33359" y="11028"/>
                  </a:lnTo>
                  <a:lnTo>
                    <a:pt x="33510" y="11003"/>
                  </a:lnTo>
                  <a:lnTo>
                    <a:pt x="33660" y="10978"/>
                  </a:lnTo>
                  <a:lnTo>
                    <a:pt x="33786" y="10953"/>
                  </a:lnTo>
                  <a:lnTo>
                    <a:pt x="33936" y="10903"/>
                  </a:lnTo>
                  <a:lnTo>
                    <a:pt x="34086" y="10878"/>
                  </a:lnTo>
                  <a:lnTo>
                    <a:pt x="34212" y="10853"/>
                  </a:lnTo>
                  <a:lnTo>
                    <a:pt x="34362" y="10828"/>
                  </a:lnTo>
                  <a:lnTo>
                    <a:pt x="34512" y="10778"/>
                  </a:lnTo>
                  <a:lnTo>
                    <a:pt x="34638" y="10752"/>
                  </a:lnTo>
                  <a:lnTo>
                    <a:pt x="34788" y="10727"/>
                  </a:lnTo>
                  <a:lnTo>
                    <a:pt x="34888" y="10702"/>
                  </a:lnTo>
                  <a:lnTo>
                    <a:pt x="34989" y="10677"/>
                  </a:lnTo>
                  <a:lnTo>
                    <a:pt x="35089" y="10652"/>
                  </a:lnTo>
                  <a:lnTo>
                    <a:pt x="35189" y="10627"/>
                  </a:lnTo>
                  <a:lnTo>
                    <a:pt x="35289" y="10577"/>
                  </a:lnTo>
                  <a:lnTo>
                    <a:pt x="35415" y="10552"/>
                  </a:lnTo>
                  <a:lnTo>
                    <a:pt x="35515" y="10527"/>
                  </a:lnTo>
                  <a:lnTo>
                    <a:pt x="35615" y="10502"/>
                  </a:lnTo>
                  <a:lnTo>
                    <a:pt x="35640" y="10477"/>
                  </a:lnTo>
                  <a:lnTo>
                    <a:pt x="35715" y="10452"/>
                  </a:lnTo>
                  <a:lnTo>
                    <a:pt x="35816" y="10427"/>
                  </a:lnTo>
                  <a:lnTo>
                    <a:pt x="35916" y="10402"/>
                  </a:lnTo>
                  <a:lnTo>
                    <a:pt x="36016" y="10377"/>
                  </a:lnTo>
                  <a:lnTo>
                    <a:pt x="36116" y="10326"/>
                  </a:lnTo>
                  <a:lnTo>
                    <a:pt x="36217" y="10301"/>
                  </a:lnTo>
                  <a:lnTo>
                    <a:pt x="36317" y="10251"/>
                  </a:lnTo>
                  <a:lnTo>
                    <a:pt x="36417" y="10226"/>
                  </a:lnTo>
                  <a:lnTo>
                    <a:pt x="36517" y="10176"/>
                  </a:lnTo>
                  <a:lnTo>
                    <a:pt x="36618" y="10151"/>
                  </a:lnTo>
                  <a:lnTo>
                    <a:pt x="36743" y="10101"/>
                  </a:lnTo>
                  <a:lnTo>
                    <a:pt x="36843" y="10076"/>
                  </a:lnTo>
                  <a:lnTo>
                    <a:pt x="36943" y="10026"/>
                  </a:lnTo>
                  <a:lnTo>
                    <a:pt x="37044" y="9976"/>
                  </a:lnTo>
                  <a:lnTo>
                    <a:pt x="37144" y="9925"/>
                  </a:lnTo>
                  <a:lnTo>
                    <a:pt x="37244" y="9900"/>
                  </a:lnTo>
                  <a:lnTo>
                    <a:pt x="37344" y="9850"/>
                  </a:lnTo>
                  <a:lnTo>
                    <a:pt x="37445" y="9800"/>
                  </a:lnTo>
                  <a:lnTo>
                    <a:pt x="37545" y="9750"/>
                  </a:lnTo>
                  <a:lnTo>
                    <a:pt x="37645" y="9700"/>
                  </a:lnTo>
                  <a:lnTo>
                    <a:pt x="37745" y="9650"/>
                  </a:lnTo>
                  <a:lnTo>
                    <a:pt x="37846" y="9600"/>
                  </a:lnTo>
                  <a:lnTo>
                    <a:pt x="37946" y="9549"/>
                  </a:lnTo>
                  <a:lnTo>
                    <a:pt x="38046" y="9499"/>
                  </a:lnTo>
                  <a:lnTo>
                    <a:pt x="38146" y="9449"/>
                  </a:lnTo>
                  <a:lnTo>
                    <a:pt x="38247" y="9399"/>
                  </a:lnTo>
                  <a:lnTo>
                    <a:pt x="38322" y="9324"/>
                  </a:lnTo>
                  <a:lnTo>
                    <a:pt x="38422" y="9274"/>
                  </a:lnTo>
                  <a:lnTo>
                    <a:pt x="38522" y="9224"/>
                  </a:lnTo>
                  <a:lnTo>
                    <a:pt x="38623" y="9148"/>
                  </a:lnTo>
                  <a:lnTo>
                    <a:pt x="38723" y="9098"/>
                  </a:lnTo>
                  <a:lnTo>
                    <a:pt x="38823" y="9048"/>
                  </a:lnTo>
                  <a:lnTo>
                    <a:pt x="38873" y="8998"/>
                  </a:lnTo>
                  <a:lnTo>
                    <a:pt x="38923" y="8973"/>
                  </a:lnTo>
                  <a:lnTo>
                    <a:pt x="39024" y="8923"/>
                  </a:lnTo>
                  <a:lnTo>
                    <a:pt x="39124" y="8873"/>
                  </a:lnTo>
                  <a:lnTo>
                    <a:pt x="39224" y="8798"/>
                  </a:lnTo>
                  <a:lnTo>
                    <a:pt x="39299" y="8747"/>
                  </a:lnTo>
                  <a:lnTo>
                    <a:pt x="39400" y="8672"/>
                  </a:lnTo>
                  <a:lnTo>
                    <a:pt x="39500" y="8597"/>
                  </a:lnTo>
                  <a:lnTo>
                    <a:pt x="39600" y="8547"/>
                  </a:lnTo>
                  <a:lnTo>
                    <a:pt x="39700" y="8472"/>
                  </a:lnTo>
                  <a:lnTo>
                    <a:pt x="39801" y="8422"/>
                  </a:lnTo>
                  <a:lnTo>
                    <a:pt x="39876" y="8346"/>
                  </a:lnTo>
                  <a:lnTo>
                    <a:pt x="39976" y="8271"/>
                  </a:lnTo>
                  <a:lnTo>
                    <a:pt x="40076" y="8221"/>
                  </a:lnTo>
                  <a:lnTo>
                    <a:pt x="40177" y="8146"/>
                  </a:lnTo>
                  <a:lnTo>
                    <a:pt x="40252" y="8071"/>
                  </a:lnTo>
                  <a:lnTo>
                    <a:pt x="40352" y="7996"/>
                  </a:lnTo>
                  <a:lnTo>
                    <a:pt x="40452" y="7920"/>
                  </a:lnTo>
                  <a:lnTo>
                    <a:pt x="40553" y="7845"/>
                  </a:lnTo>
                  <a:lnTo>
                    <a:pt x="40628" y="7770"/>
                  </a:lnTo>
                  <a:lnTo>
                    <a:pt x="40728" y="7720"/>
                  </a:lnTo>
                  <a:lnTo>
                    <a:pt x="40828" y="7645"/>
                  </a:lnTo>
                  <a:lnTo>
                    <a:pt x="40903" y="7569"/>
                  </a:lnTo>
                  <a:lnTo>
                    <a:pt x="41004" y="7494"/>
                  </a:lnTo>
                  <a:lnTo>
                    <a:pt x="41104" y="7419"/>
                  </a:lnTo>
                  <a:lnTo>
                    <a:pt x="41179" y="7344"/>
                  </a:lnTo>
                  <a:lnTo>
                    <a:pt x="41279" y="7244"/>
                  </a:lnTo>
                  <a:lnTo>
                    <a:pt x="41355" y="7168"/>
                  </a:lnTo>
                  <a:lnTo>
                    <a:pt x="41455" y="7093"/>
                  </a:lnTo>
                  <a:lnTo>
                    <a:pt x="41555" y="7018"/>
                  </a:lnTo>
                  <a:lnTo>
                    <a:pt x="41630" y="6943"/>
                  </a:lnTo>
                  <a:lnTo>
                    <a:pt x="41730" y="6868"/>
                  </a:lnTo>
                  <a:lnTo>
                    <a:pt x="41806" y="6793"/>
                  </a:lnTo>
                  <a:lnTo>
                    <a:pt x="41906" y="6692"/>
                  </a:lnTo>
                  <a:lnTo>
                    <a:pt x="41981" y="6617"/>
                  </a:lnTo>
                  <a:lnTo>
                    <a:pt x="42031" y="6567"/>
                  </a:lnTo>
                  <a:lnTo>
                    <a:pt x="42131" y="6467"/>
                  </a:lnTo>
                  <a:lnTo>
                    <a:pt x="42232" y="6341"/>
                  </a:lnTo>
                  <a:lnTo>
                    <a:pt x="42332" y="6216"/>
                  </a:lnTo>
                  <a:lnTo>
                    <a:pt x="42432" y="6091"/>
                  </a:lnTo>
                  <a:lnTo>
                    <a:pt x="42432" y="6066"/>
                  </a:lnTo>
                  <a:lnTo>
                    <a:pt x="42482" y="6016"/>
                  </a:lnTo>
                  <a:lnTo>
                    <a:pt x="42558" y="5940"/>
                  </a:lnTo>
                  <a:lnTo>
                    <a:pt x="42608" y="5865"/>
                  </a:lnTo>
                  <a:lnTo>
                    <a:pt x="42658" y="5790"/>
                  </a:lnTo>
                  <a:lnTo>
                    <a:pt x="42733" y="5715"/>
                  </a:lnTo>
                  <a:lnTo>
                    <a:pt x="42783" y="5640"/>
                  </a:lnTo>
                  <a:lnTo>
                    <a:pt x="42833" y="5564"/>
                  </a:lnTo>
                  <a:lnTo>
                    <a:pt x="42908" y="5489"/>
                  </a:lnTo>
                  <a:lnTo>
                    <a:pt x="42959" y="5414"/>
                  </a:lnTo>
                  <a:lnTo>
                    <a:pt x="43034" y="5339"/>
                  </a:lnTo>
                  <a:lnTo>
                    <a:pt x="43084" y="5264"/>
                  </a:lnTo>
                  <a:lnTo>
                    <a:pt x="43134" y="5163"/>
                  </a:lnTo>
                  <a:lnTo>
                    <a:pt x="43184" y="5088"/>
                  </a:lnTo>
                  <a:lnTo>
                    <a:pt x="43259" y="5013"/>
                  </a:lnTo>
                  <a:lnTo>
                    <a:pt x="43360" y="4863"/>
                  </a:lnTo>
                  <a:lnTo>
                    <a:pt x="43485" y="4712"/>
                  </a:lnTo>
                  <a:lnTo>
                    <a:pt x="43585" y="4537"/>
                  </a:lnTo>
                  <a:lnTo>
                    <a:pt x="43710" y="4387"/>
                  </a:lnTo>
                  <a:lnTo>
                    <a:pt x="43836" y="4236"/>
                  </a:lnTo>
                  <a:lnTo>
                    <a:pt x="44061" y="3910"/>
                  </a:lnTo>
                  <a:lnTo>
                    <a:pt x="44162" y="3760"/>
                  </a:lnTo>
                  <a:lnTo>
                    <a:pt x="44162" y="3735"/>
                  </a:lnTo>
                  <a:lnTo>
                    <a:pt x="44312" y="3585"/>
                  </a:lnTo>
                  <a:lnTo>
                    <a:pt x="44387" y="3484"/>
                  </a:lnTo>
                  <a:cubicBezTo>
                    <a:pt x="44362" y="3409"/>
                    <a:pt x="44337" y="3334"/>
                    <a:pt x="44312" y="3284"/>
                  </a:cubicBezTo>
                  <a:lnTo>
                    <a:pt x="44287" y="3309"/>
                  </a:lnTo>
                  <a:lnTo>
                    <a:pt x="44212" y="3384"/>
                  </a:lnTo>
                  <a:lnTo>
                    <a:pt x="44136" y="3484"/>
                  </a:lnTo>
                  <a:lnTo>
                    <a:pt x="44111" y="3509"/>
                  </a:lnTo>
                  <a:lnTo>
                    <a:pt x="44061" y="3559"/>
                  </a:lnTo>
                  <a:lnTo>
                    <a:pt x="43986" y="3635"/>
                  </a:lnTo>
                  <a:lnTo>
                    <a:pt x="43911" y="3710"/>
                  </a:lnTo>
                  <a:lnTo>
                    <a:pt x="43836" y="3785"/>
                  </a:lnTo>
                  <a:lnTo>
                    <a:pt x="43761" y="3860"/>
                  </a:lnTo>
                  <a:lnTo>
                    <a:pt x="43660" y="3935"/>
                  </a:lnTo>
                  <a:lnTo>
                    <a:pt x="43585" y="4011"/>
                  </a:lnTo>
                  <a:lnTo>
                    <a:pt x="43510" y="4086"/>
                  </a:lnTo>
                  <a:lnTo>
                    <a:pt x="43435" y="4136"/>
                  </a:lnTo>
                  <a:lnTo>
                    <a:pt x="43360" y="4211"/>
                  </a:lnTo>
                  <a:lnTo>
                    <a:pt x="43284" y="4286"/>
                  </a:lnTo>
                  <a:lnTo>
                    <a:pt x="43209" y="4361"/>
                  </a:lnTo>
                  <a:lnTo>
                    <a:pt x="43109" y="4437"/>
                  </a:lnTo>
                  <a:lnTo>
                    <a:pt x="43034" y="4512"/>
                  </a:lnTo>
                  <a:lnTo>
                    <a:pt x="42959" y="4587"/>
                  </a:lnTo>
                  <a:lnTo>
                    <a:pt x="42883" y="4637"/>
                  </a:lnTo>
                  <a:lnTo>
                    <a:pt x="42808" y="4712"/>
                  </a:lnTo>
                  <a:lnTo>
                    <a:pt x="42708" y="4788"/>
                  </a:lnTo>
                  <a:lnTo>
                    <a:pt x="42633" y="4863"/>
                  </a:lnTo>
                  <a:lnTo>
                    <a:pt x="42558" y="4938"/>
                  </a:lnTo>
                  <a:lnTo>
                    <a:pt x="42482" y="4988"/>
                  </a:lnTo>
                  <a:lnTo>
                    <a:pt x="42382" y="5063"/>
                  </a:lnTo>
                  <a:lnTo>
                    <a:pt x="42307" y="5138"/>
                  </a:lnTo>
                  <a:lnTo>
                    <a:pt x="42232" y="5189"/>
                  </a:lnTo>
                  <a:lnTo>
                    <a:pt x="42157" y="5264"/>
                  </a:lnTo>
                  <a:lnTo>
                    <a:pt x="42056" y="5339"/>
                  </a:lnTo>
                  <a:lnTo>
                    <a:pt x="41981" y="5414"/>
                  </a:lnTo>
                  <a:lnTo>
                    <a:pt x="41906" y="5464"/>
                  </a:lnTo>
                  <a:lnTo>
                    <a:pt x="41806" y="5539"/>
                  </a:lnTo>
                  <a:lnTo>
                    <a:pt x="41730" y="5590"/>
                  </a:lnTo>
                  <a:lnTo>
                    <a:pt x="41655" y="5665"/>
                  </a:lnTo>
                  <a:lnTo>
                    <a:pt x="41555" y="5740"/>
                  </a:lnTo>
                  <a:lnTo>
                    <a:pt x="41480" y="5790"/>
                  </a:lnTo>
                  <a:lnTo>
                    <a:pt x="41405" y="5865"/>
                  </a:lnTo>
                  <a:lnTo>
                    <a:pt x="41304" y="5915"/>
                  </a:lnTo>
                  <a:lnTo>
                    <a:pt x="41229" y="5991"/>
                  </a:lnTo>
                  <a:lnTo>
                    <a:pt x="41154" y="6041"/>
                  </a:lnTo>
                  <a:lnTo>
                    <a:pt x="41054" y="6116"/>
                  </a:lnTo>
                  <a:lnTo>
                    <a:pt x="40979" y="6166"/>
                  </a:lnTo>
                  <a:lnTo>
                    <a:pt x="40878" y="6241"/>
                  </a:lnTo>
                  <a:lnTo>
                    <a:pt x="40803" y="6291"/>
                  </a:lnTo>
                  <a:lnTo>
                    <a:pt x="40703" y="6366"/>
                  </a:lnTo>
                  <a:lnTo>
                    <a:pt x="40628" y="6417"/>
                  </a:lnTo>
                  <a:lnTo>
                    <a:pt x="40553" y="6467"/>
                  </a:lnTo>
                  <a:lnTo>
                    <a:pt x="40452" y="6542"/>
                  </a:lnTo>
                  <a:lnTo>
                    <a:pt x="40377" y="6592"/>
                  </a:lnTo>
                  <a:lnTo>
                    <a:pt x="40277" y="6642"/>
                  </a:lnTo>
                  <a:lnTo>
                    <a:pt x="40202" y="6717"/>
                  </a:lnTo>
                  <a:lnTo>
                    <a:pt x="40101" y="6767"/>
                  </a:lnTo>
                  <a:lnTo>
                    <a:pt x="40001" y="6818"/>
                  </a:lnTo>
                  <a:lnTo>
                    <a:pt x="39926" y="6893"/>
                  </a:lnTo>
                  <a:lnTo>
                    <a:pt x="39826" y="6943"/>
                  </a:lnTo>
                  <a:lnTo>
                    <a:pt x="39750" y="6993"/>
                  </a:lnTo>
                  <a:lnTo>
                    <a:pt x="39650" y="7043"/>
                  </a:lnTo>
                  <a:lnTo>
                    <a:pt x="39575" y="7118"/>
                  </a:lnTo>
                  <a:lnTo>
                    <a:pt x="39475" y="7168"/>
                  </a:lnTo>
                  <a:lnTo>
                    <a:pt x="39375" y="7219"/>
                  </a:lnTo>
                  <a:lnTo>
                    <a:pt x="39299" y="7269"/>
                  </a:lnTo>
                  <a:lnTo>
                    <a:pt x="39199" y="7319"/>
                  </a:lnTo>
                  <a:lnTo>
                    <a:pt x="39099" y="7369"/>
                  </a:lnTo>
                  <a:lnTo>
                    <a:pt x="38999" y="7419"/>
                  </a:lnTo>
                  <a:lnTo>
                    <a:pt x="38923" y="7469"/>
                  </a:lnTo>
                  <a:lnTo>
                    <a:pt x="38823" y="7519"/>
                  </a:lnTo>
                  <a:lnTo>
                    <a:pt x="38723" y="7569"/>
                  </a:lnTo>
                  <a:lnTo>
                    <a:pt x="38623" y="7620"/>
                  </a:lnTo>
                  <a:lnTo>
                    <a:pt x="38547" y="7670"/>
                  </a:lnTo>
                  <a:lnTo>
                    <a:pt x="38447" y="7695"/>
                  </a:lnTo>
                  <a:lnTo>
                    <a:pt x="38347" y="7745"/>
                  </a:lnTo>
                  <a:lnTo>
                    <a:pt x="38247" y="7795"/>
                  </a:lnTo>
                  <a:lnTo>
                    <a:pt x="38146" y="7845"/>
                  </a:lnTo>
                  <a:lnTo>
                    <a:pt x="38096" y="7870"/>
                  </a:lnTo>
                  <a:lnTo>
                    <a:pt x="38071" y="7895"/>
                  </a:lnTo>
                  <a:lnTo>
                    <a:pt x="37971" y="7945"/>
                  </a:lnTo>
                  <a:lnTo>
                    <a:pt x="37871" y="7970"/>
                  </a:lnTo>
                  <a:lnTo>
                    <a:pt x="37771" y="8021"/>
                  </a:lnTo>
                  <a:lnTo>
                    <a:pt x="37670" y="8071"/>
                  </a:lnTo>
                  <a:lnTo>
                    <a:pt x="37570" y="8096"/>
                  </a:lnTo>
                  <a:lnTo>
                    <a:pt x="37470" y="8146"/>
                  </a:lnTo>
                  <a:lnTo>
                    <a:pt x="37370" y="8196"/>
                  </a:lnTo>
                  <a:lnTo>
                    <a:pt x="37269" y="8221"/>
                  </a:lnTo>
                  <a:lnTo>
                    <a:pt x="37169" y="8271"/>
                  </a:lnTo>
                  <a:lnTo>
                    <a:pt x="37094" y="8321"/>
                  </a:lnTo>
                  <a:lnTo>
                    <a:pt x="36994" y="8346"/>
                  </a:lnTo>
                  <a:lnTo>
                    <a:pt x="36893" y="8397"/>
                  </a:lnTo>
                  <a:lnTo>
                    <a:pt x="36793" y="8447"/>
                  </a:lnTo>
                  <a:lnTo>
                    <a:pt x="36693" y="8472"/>
                  </a:lnTo>
                  <a:lnTo>
                    <a:pt x="36593" y="8522"/>
                  </a:lnTo>
                  <a:lnTo>
                    <a:pt x="36492" y="8547"/>
                  </a:lnTo>
                  <a:lnTo>
                    <a:pt x="36392" y="8597"/>
                  </a:lnTo>
                  <a:lnTo>
                    <a:pt x="36292" y="8647"/>
                  </a:lnTo>
                  <a:lnTo>
                    <a:pt x="36242" y="8647"/>
                  </a:lnTo>
                  <a:lnTo>
                    <a:pt x="36192" y="8672"/>
                  </a:lnTo>
                  <a:lnTo>
                    <a:pt x="36091" y="8722"/>
                  </a:lnTo>
                  <a:lnTo>
                    <a:pt x="35991" y="8747"/>
                  </a:lnTo>
                  <a:lnTo>
                    <a:pt x="35891" y="8798"/>
                  </a:lnTo>
                  <a:lnTo>
                    <a:pt x="35791" y="8823"/>
                  </a:lnTo>
                  <a:lnTo>
                    <a:pt x="35690" y="8873"/>
                  </a:lnTo>
                  <a:lnTo>
                    <a:pt x="35565" y="8898"/>
                  </a:lnTo>
                  <a:lnTo>
                    <a:pt x="35465" y="8923"/>
                  </a:lnTo>
                  <a:lnTo>
                    <a:pt x="35365" y="8973"/>
                  </a:lnTo>
                  <a:lnTo>
                    <a:pt x="35264" y="8998"/>
                  </a:lnTo>
                  <a:lnTo>
                    <a:pt x="35164" y="9048"/>
                  </a:lnTo>
                  <a:lnTo>
                    <a:pt x="35064" y="9073"/>
                  </a:lnTo>
                  <a:lnTo>
                    <a:pt x="34964" y="9123"/>
                  </a:lnTo>
                  <a:lnTo>
                    <a:pt x="34863" y="9148"/>
                  </a:lnTo>
                  <a:lnTo>
                    <a:pt x="34763" y="9174"/>
                  </a:lnTo>
                  <a:lnTo>
                    <a:pt x="34638" y="9224"/>
                  </a:lnTo>
                  <a:lnTo>
                    <a:pt x="34537" y="9249"/>
                  </a:lnTo>
                  <a:lnTo>
                    <a:pt x="34437" y="9274"/>
                  </a:lnTo>
                  <a:lnTo>
                    <a:pt x="34337" y="9324"/>
                  </a:lnTo>
                  <a:lnTo>
                    <a:pt x="34262" y="9324"/>
                  </a:lnTo>
                  <a:lnTo>
                    <a:pt x="34237" y="9349"/>
                  </a:lnTo>
                  <a:lnTo>
                    <a:pt x="34136" y="9374"/>
                  </a:lnTo>
                  <a:lnTo>
                    <a:pt x="34011" y="9424"/>
                  </a:lnTo>
                  <a:lnTo>
                    <a:pt x="33911" y="9449"/>
                  </a:lnTo>
                  <a:lnTo>
                    <a:pt x="33811" y="9474"/>
                  </a:lnTo>
                  <a:lnTo>
                    <a:pt x="33710" y="9524"/>
                  </a:lnTo>
                  <a:lnTo>
                    <a:pt x="33610" y="9549"/>
                  </a:lnTo>
                  <a:lnTo>
                    <a:pt x="33510" y="9575"/>
                  </a:lnTo>
                  <a:lnTo>
                    <a:pt x="33410" y="9600"/>
                  </a:lnTo>
                  <a:lnTo>
                    <a:pt x="33309" y="9625"/>
                  </a:lnTo>
                  <a:lnTo>
                    <a:pt x="33209" y="9675"/>
                  </a:lnTo>
                  <a:lnTo>
                    <a:pt x="33109" y="9700"/>
                  </a:lnTo>
                  <a:lnTo>
                    <a:pt x="33009" y="9725"/>
                  </a:lnTo>
                  <a:lnTo>
                    <a:pt x="32908" y="9750"/>
                  </a:lnTo>
                  <a:lnTo>
                    <a:pt x="32808" y="9775"/>
                  </a:lnTo>
                  <a:lnTo>
                    <a:pt x="32758" y="9800"/>
                  </a:lnTo>
                  <a:lnTo>
                    <a:pt x="32708" y="9800"/>
                  </a:lnTo>
                  <a:lnTo>
                    <a:pt x="32507" y="9875"/>
                  </a:lnTo>
                  <a:lnTo>
                    <a:pt x="32307" y="9925"/>
                  </a:lnTo>
                  <a:lnTo>
                    <a:pt x="32106" y="9976"/>
                  </a:lnTo>
                  <a:lnTo>
                    <a:pt x="31881" y="10026"/>
                  </a:lnTo>
                  <a:lnTo>
                    <a:pt x="31680" y="10076"/>
                  </a:lnTo>
                  <a:lnTo>
                    <a:pt x="31480" y="10151"/>
                  </a:lnTo>
                  <a:lnTo>
                    <a:pt x="31279" y="10201"/>
                  </a:lnTo>
                  <a:lnTo>
                    <a:pt x="31079" y="10251"/>
                  </a:lnTo>
                  <a:lnTo>
                    <a:pt x="30878" y="10301"/>
                  </a:lnTo>
                  <a:lnTo>
                    <a:pt x="30678" y="10351"/>
                  </a:lnTo>
                  <a:lnTo>
                    <a:pt x="30477" y="10402"/>
                  </a:lnTo>
                  <a:lnTo>
                    <a:pt x="30277" y="10452"/>
                  </a:lnTo>
                  <a:lnTo>
                    <a:pt x="30126" y="10477"/>
                  </a:lnTo>
                  <a:lnTo>
                    <a:pt x="30076" y="10477"/>
                  </a:lnTo>
                  <a:lnTo>
                    <a:pt x="29876" y="10527"/>
                  </a:lnTo>
                  <a:lnTo>
                    <a:pt x="29675" y="10577"/>
                  </a:lnTo>
                  <a:lnTo>
                    <a:pt x="29450" y="10627"/>
                  </a:lnTo>
                  <a:lnTo>
                    <a:pt x="29249" y="10677"/>
                  </a:lnTo>
                  <a:lnTo>
                    <a:pt x="29049" y="10727"/>
                  </a:lnTo>
                  <a:lnTo>
                    <a:pt x="28848" y="10778"/>
                  </a:lnTo>
                  <a:lnTo>
                    <a:pt x="28447" y="10853"/>
                  </a:lnTo>
                  <a:lnTo>
                    <a:pt x="28046" y="10953"/>
                  </a:lnTo>
                  <a:lnTo>
                    <a:pt x="27620" y="11053"/>
                  </a:lnTo>
                  <a:lnTo>
                    <a:pt x="27219" y="11128"/>
                  </a:lnTo>
                  <a:lnTo>
                    <a:pt x="26968" y="11204"/>
                  </a:lnTo>
                  <a:lnTo>
                    <a:pt x="26818" y="11229"/>
                  </a:lnTo>
                  <a:lnTo>
                    <a:pt x="26618" y="11279"/>
                  </a:lnTo>
                  <a:lnTo>
                    <a:pt x="26417" y="11329"/>
                  </a:lnTo>
                  <a:lnTo>
                    <a:pt x="26217" y="11354"/>
                  </a:lnTo>
                  <a:lnTo>
                    <a:pt x="26016" y="11404"/>
                  </a:lnTo>
                  <a:lnTo>
                    <a:pt x="25816" y="11454"/>
                  </a:lnTo>
                  <a:lnTo>
                    <a:pt x="25615" y="11504"/>
                  </a:lnTo>
                  <a:lnTo>
                    <a:pt x="25415" y="11554"/>
                  </a:lnTo>
                  <a:lnTo>
                    <a:pt x="25214" y="11605"/>
                  </a:lnTo>
                  <a:lnTo>
                    <a:pt x="25014" y="11655"/>
                  </a:lnTo>
                  <a:lnTo>
                    <a:pt x="24813" y="11705"/>
                  </a:lnTo>
                  <a:lnTo>
                    <a:pt x="24613" y="11755"/>
                  </a:lnTo>
                  <a:lnTo>
                    <a:pt x="24412" y="11805"/>
                  </a:lnTo>
                  <a:lnTo>
                    <a:pt x="24212" y="11855"/>
                  </a:lnTo>
                  <a:lnTo>
                    <a:pt x="24011" y="11905"/>
                  </a:lnTo>
                  <a:lnTo>
                    <a:pt x="23836" y="11955"/>
                  </a:lnTo>
                  <a:lnTo>
                    <a:pt x="23811" y="11981"/>
                  </a:lnTo>
                  <a:lnTo>
                    <a:pt x="23610" y="12031"/>
                  </a:lnTo>
                  <a:lnTo>
                    <a:pt x="23410" y="12081"/>
                  </a:lnTo>
                  <a:lnTo>
                    <a:pt x="23209" y="12131"/>
                  </a:lnTo>
                  <a:lnTo>
                    <a:pt x="23109" y="12156"/>
                  </a:lnTo>
                  <a:lnTo>
                    <a:pt x="23009" y="12206"/>
                  </a:lnTo>
                  <a:lnTo>
                    <a:pt x="22908" y="12231"/>
                  </a:lnTo>
                  <a:lnTo>
                    <a:pt x="22808" y="12256"/>
                  </a:lnTo>
                  <a:lnTo>
                    <a:pt x="22733" y="12281"/>
                  </a:lnTo>
                  <a:lnTo>
                    <a:pt x="22633" y="12306"/>
                  </a:lnTo>
                  <a:lnTo>
                    <a:pt x="22532" y="12356"/>
                  </a:lnTo>
                  <a:lnTo>
                    <a:pt x="22432" y="12382"/>
                  </a:lnTo>
                  <a:lnTo>
                    <a:pt x="22332" y="12407"/>
                  </a:lnTo>
                  <a:lnTo>
                    <a:pt x="22232" y="12432"/>
                  </a:lnTo>
                  <a:lnTo>
                    <a:pt x="22131" y="12482"/>
                  </a:lnTo>
                  <a:lnTo>
                    <a:pt x="22031" y="12507"/>
                  </a:lnTo>
                  <a:lnTo>
                    <a:pt x="21931" y="12532"/>
                  </a:lnTo>
                  <a:lnTo>
                    <a:pt x="21856" y="12557"/>
                  </a:lnTo>
                  <a:lnTo>
                    <a:pt x="21755" y="12607"/>
                  </a:lnTo>
                  <a:lnTo>
                    <a:pt x="21655" y="12632"/>
                  </a:lnTo>
                  <a:lnTo>
                    <a:pt x="21555" y="12657"/>
                  </a:lnTo>
                  <a:lnTo>
                    <a:pt x="21455" y="12707"/>
                  </a:lnTo>
                  <a:lnTo>
                    <a:pt x="21354" y="12732"/>
                  </a:lnTo>
                  <a:lnTo>
                    <a:pt x="21279" y="12783"/>
                  </a:lnTo>
                  <a:lnTo>
                    <a:pt x="21179" y="12808"/>
                  </a:lnTo>
                  <a:lnTo>
                    <a:pt x="21079" y="12833"/>
                  </a:lnTo>
                  <a:lnTo>
                    <a:pt x="20978" y="12883"/>
                  </a:lnTo>
                  <a:lnTo>
                    <a:pt x="20878" y="12908"/>
                  </a:lnTo>
                  <a:lnTo>
                    <a:pt x="20828" y="12933"/>
                  </a:lnTo>
                  <a:lnTo>
                    <a:pt x="20803" y="12933"/>
                  </a:lnTo>
                  <a:lnTo>
                    <a:pt x="20703" y="12983"/>
                  </a:lnTo>
                  <a:lnTo>
                    <a:pt x="20628" y="13008"/>
                  </a:lnTo>
                  <a:lnTo>
                    <a:pt x="20527" y="13033"/>
                  </a:lnTo>
                  <a:lnTo>
                    <a:pt x="20452" y="13083"/>
                  </a:lnTo>
                  <a:lnTo>
                    <a:pt x="20377" y="13108"/>
                  </a:lnTo>
                  <a:lnTo>
                    <a:pt x="20277" y="13158"/>
                  </a:lnTo>
                  <a:lnTo>
                    <a:pt x="20202" y="13209"/>
                  </a:lnTo>
                  <a:lnTo>
                    <a:pt x="20126" y="13234"/>
                  </a:lnTo>
                  <a:lnTo>
                    <a:pt x="20076" y="13259"/>
                  </a:lnTo>
                  <a:lnTo>
                    <a:pt x="20026" y="13284"/>
                  </a:lnTo>
                  <a:lnTo>
                    <a:pt x="19951" y="13309"/>
                  </a:lnTo>
                  <a:lnTo>
                    <a:pt x="19876" y="13359"/>
                  </a:lnTo>
                  <a:lnTo>
                    <a:pt x="19801" y="13409"/>
                  </a:lnTo>
                  <a:lnTo>
                    <a:pt x="19725" y="13459"/>
                  </a:lnTo>
                  <a:lnTo>
                    <a:pt x="19650" y="13484"/>
                  </a:lnTo>
                  <a:lnTo>
                    <a:pt x="19575" y="13534"/>
                  </a:lnTo>
                  <a:lnTo>
                    <a:pt x="19500" y="13585"/>
                  </a:lnTo>
                  <a:lnTo>
                    <a:pt x="19400" y="13635"/>
                  </a:lnTo>
                  <a:lnTo>
                    <a:pt x="19324" y="13685"/>
                  </a:lnTo>
                  <a:lnTo>
                    <a:pt x="19249" y="13710"/>
                  </a:lnTo>
                  <a:lnTo>
                    <a:pt x="19174" y="13760"/>
                  </a:lnTo>
                  <a:lnTo>
                    <a:pt x="19099" y="13810"/>
                  </a:lnTo>
                  <a:lnTo>
                    <a:pt x="19049" y="13860"/>
                  </a:lnTo>
                  <a:lnTo>
                    <a:pt x="18973" y="13910"/>
                  </a:lnTo>
                  <a:lnTo>
                    <a:pt x="18898" y="13961"/>
                  </a:lnTo>
                  <a:lnTo>
                    <a:pt x="18823" y="14011"/>
                  </a:lnTo>
                  <a:lnTo>
                    <a:pt x="18748" y="14061"/>
                  </a:lnTo>
                  <a:lnTo>
                    <a:pt x="18673" y="14111"/>
                  </a:lnTo>
                  <a:lnTo>
                    <a:pt x="18597" y="14186"/>
                  </a:lnTo>
                  <a:lnTo>
                    <a:pt x="18522" y="14236"/>
                  </a:lnTo>
                  <a:lnTo>
                    <a:pt x="18497" y="14261"/>
                  </a:lnTo>
                  <a:lnTo>
                    <a:pt x="18447" y="14286"/>
                  </a:lnTo>
                  <a:lnTo>
                    <a:pt x="18397" y="14336"/>
                  </a:lnTo>
                  <a:lnTo>
                    <a:pt x="18322" y="14387"/>
                  </a:lnTo>
                  <a:lnTo>
                    <a:pt x="18247" y="14437"/>
                  </a:lnTo>
                  <a:lnTo>
                    <a:pt x="18171" y="14512"/>
                  </a:lnTo>
                  <a:lnTo>
                    <a:pt x="18096" y="14562"/>
                  </a:lnTo>
                  <a:lnTo>
                    <a:pt x="17971" y="14662"/>
                  </a:lnTo>
                  <a:lnTo>
                    <a:pt x="17821" y="14788"/>
                  </a:lnTo>
                  <a:lnTo>
                    <a:pt x="17695" y="14888"/>
                  </a:lnTo>
                  <a:lnTo>
                    <a:pt x="17545" y="15013"/>
                  </a:lnTo>
                  <a:lnTo>
                    <a:pt x="17269" y="15239"/>
                  </a:lnTo>
                  <a:lnTo>
                    <a:pt x="17119" y="15364"/>
                  </a:lnTo>
                  <a:lnTo>
                    <a:pt x="16968" y="15489"/>
                  </a:lnTo>
                  <a:lnTo>
                    <a:pt x="16843" y="15590"/>
                  </a:lnTo>
                  <a:lnTo>
                    <a:pt x="16693" y="15715"/>
                  </a:lnTo>
                  <a:lnTo>
                    <a:pt x="16618" y="15765"/>
                  </a:lnTo>
                  <a:lnTo>
                    <a:pt x="16542" y="15840"/>
                  </a:lnTo>
                  <a:lnTo>
                    <a:pt x="16467" y="15890"/>
                  </a:lnTo>
                  <a:lnTo>
                    <a:pt x="16392" y="15940"/>
                  </a:lnTo>
                  <a:lnTo>
                    <a:pt x="16317" y="16016"/>
                  </a:lnTo>
                  <a:lnTo>
                    <a:pt x="16242" y="16066"/>
                  </a:lnTo>
                  <a:lnTo>
                    <a:pt x="16166" y="16116"/>
                  </a:lnTo>
                  <a:lnTo>
                    <a:pt x="16091" y="16166"/>
                  </a:lnTo>
                  <a:lnTo>
                    <a:pt x="16091" y="16191"/>
                  </a:lnTo>
                  <a:lnTo>
                    <a:pt x="16016" y="16216"/>
                  </a:lnTo>
                  <a:lnTo>
                    <a:pt x="15966" y="16266"/>
                  </a:lnTo>
                  <a:lnTo>
                    <a:pt x="15891" y="16316"/>
                  </a:lnTo>
                  <a:lnTo>
                    <a:pt x="15841" y="16367"/>
                  </a:lnTo>
                  <a:lnTo>
                    <a:pt x="15765" y="16417"/>
                  </a:lnTo>
                  <a:lnTo>
                    <a:pt x="15690" y="16467"/>
                  </a:lnTo>
                  <a:lnTo>
                    <a:pt x="15640" y="16517"/>
                  </a:lnTo>
                  <a:lnTo>
                    <a:pt x="15565" y="16567"/>
                  </a:lnTo>
                  <a:lnTo>
                    <a:pt x="15490" y="16617"/>
                  </a:lnTo>
                  <a:lnTo>
                    <a:pt x="15440" y="16667"/>
                  </a:lnTo>
                  <a:lnTo>
                    <a:pt x="15364" y="16717"/>
                  </a:lnTo>
                  <a:lnTo>
                    <a:pt x="15289" y="16742"/>
                  </a:lnTo>
                  <a:lnTo>
                    <a:pt x="15239" y="16793"/>
                  </a:lnTo>
                  <a:lnTo>
                    <a:pt x="15164" y="16843"/>
                  </a:lnTo>
                  <a:lnTo>
                    <a:pt x="15089" y="16893"/>
                  </a:lnTo>
                  <a:lnTo>
                    <a:pt x="15014" y="16918"/>
                  </a:lnTo>
                  <a:lnTo>
                    <a:pt x="14963" y="16968"/>
                  </a:lnTo>
                  <a:lnTo>
                    <a:pt x="14888" y="17018"/>
                  </a:lnTo>
                  <a:lnTo>
                    <a:pt x="14888" y="17068"/>
                  </a:lnTo>
                  <a:lnTo>
                    <a:pt x="14863" y="17118"/>
                  </a:lnTo>
                  <a:lnTo>
                    <a:pt x="14863" y="17169"/>
                  </a:lnTo>
                  <a:lnTo>
                    <a:pt x="14838" y="17194"/>
                  </a:lnTo>
                  <a:lnTo>
                    <a:pt x="14813" y="17244"/>
                  </a:lnTo>
                  <a:lnTo>
                    <a:pt x="14788" y="17269"/>
                  </a:lnTo>
                  <a:lnTo>
                    <a:pt x="14763" y="17319"/>
                  </a:lnTo>
                  <a:lnTo>
                    <a:pt x="14738" y="17344"/>
                  </a:lnTo>
                  <a:lnTo>
                    <a:pt x="14713" y="17394"/>
                  </a:lnTo>
                  <a:lnTo>
                    <a:pt x="14688" y="17419"/>
                  </a:lnTo>
                  <a:lnTo>
                    <a:pt x="14663" y="17444"/>
                  </a:lnTo>
                  <a:lnTo>
                    <a:pt x="14638" y="17469"/>
                  </a:lnTo>
                  <a:lnTo>
                    <a:pt x="14613" y="17494"/>
                  </a:lnTo>
                  <a:lnTo>
                    <a:pt x="14587" y="17519"/>
                  </a:lnTo>
                  <a:lnTo>
                    <a:pt x="14562" y="17544"/>
                  </a:lnTo>
                  <a:lnTo>
                    <a:pt x="14537" y="17570"/>
                  </a:lnTo>
                  <a:lnTo>
                    <a:pt x="14512" y="17570"/>
                  </a:lnTo>
                  <a:lnTo>
                    <a:pt x="14487" y="17595"/>
                  </a:lnTo>
                  <a:lnTo>
                    <a:pt x="14462" y="17620"/>
                  </a:lnTo>
                  <a:lnTo>
                    <a:pt x="14437" y="17645"/>
                  </a:lnTo>
                  <a:lnTo>
                    <a:pt x="14412" y="17645"/>
                  </a:lnTo>
                  <a:lnTo>
                    <a:pt x="14387" y="17670"/>
                  </a:lnTo>
                  <a:lnTo>
                    <a:pt x="14337" y="17695"/>
                  </a:lnTo>
                  <a:lnTo>
                    <a:pt x="14287" y="17720"/>
                  </a:lnTo>
                  <a:lnTo>
                    <a:pt x="14237" y="17745"/>
                  </a:lnTo>
                  <a:lnTo>
                    <a:pt x="14186" y="17770"/>
                  </a:lnTo>
                  <a:lnTo>
                    <a:pt x="14136" y="17795"/>
                  </a:lnTo>
                  <a:lnTo>
                    <a:pt x="14111" y="17820"/>
                  </a:lnTo>
                  <a:lnTo>
                    <a:pt x="14061" y="17845"/>
                  </a:lnTo>
                  <a:lnTo>
                    <a:pt x="14011" y="17870"/>
                  </a:lnTo>
                  <a:lnTo>
                    <a:pt x="13961" y="17895"/>
                  </a:lnTo>
                  <a:lnTo>
                    <a:pt x="13886" y="17920"/>
                  </a:lnTo>
                  <a:lnTo>
                    <a:pt x="13811" y="17945"/>
                  </a:lnTo>
                  <a:lnTo>
                    <a:pt x="13760" y="17971"/>
                  </a:lnTo>
                  <a:lnTo>
                    <a:pt x="13735" y="17996"/>
                  </a:lnTo>
                  <a:lnTo>
                    <a:pt x="13685" y="17996"/>
                  </a:lnTo>
                  <a:lnTo>
                    <a:pt x="13610" y="18046"/>
                  </a:lnTo>
                  <a:lnTo>
                    <a:pt x="13535" y="18096"/>
                  </a:lnTo>
                  <a:lnTo>
                    <a:pt x="13460" y="18121"/>
                  </a:lnTo>
                  <a:lnTo>
                    <a:pt x="13409" y="18146"/>
                  </a:lnTo>
                  <a:lnTo>
                    <a:pt x="13359" y="18171"/>
                  </a:lnTo>
                  <a:lnTo>
                    <a:pt x="13309" y="18196"/>
                  </a:lnTo>
                  <a:lnTo>
                    <a:pt x="13259" y="18221"/>
                  </a:lnTo>
                  <a:lnTo>
                    <a:pt x="13209" y="18246"/>
                  </a:lnTo>
                  <a:lnTo>
                    <a:pt x="13159" y="18271"/>
                  </a:lnTo>
                  <a:lnTo>
                    <a:pt x="13109" y="18271"/>
                  </a:lnTo>
                  <a:lnTo>
                    <a:pt x="13059" y="18296"/>
                  </a:lnTo>
                  <a:lnTo>
                    <a:pt x="12983" y="18321"/>
                  </a:lnTo>
                  <a:lnTo>
                    <a:pt x="12933" y="18346"/>
                  </a:lnTo>
                  <a:lnTo>
                    <a:pt x="12883" y="18372"/>
                  </a:lnTo>
                  <a:lnTo>
                    <a:pt x="12833" y="18397"/>
                  </a:lnTo>
                  <a:lnTo>
                    <a:pt x="12758" y="18422"/>
                  </a:lnTo>
                  <a:lnTo>
                    <a:pt x="12708" y="18422"/>
                  </a:lnTo>
                  <a:lnTo>
                    <a:pt x="12658" y="18447"/>
                  </a:lnTo>
                  <a:lnTo>
                    <a:pt x="12582" y="18472"/>
                  </a:lnTo>
                  <a:lnTo>
                    <a:pt x="12532" y="18497"/>
                  </a:lnTo>
                  <a:lnTo>
                    <a:pt x="12482" y="18497"/>
                  </a:lnTo>
                  <a:lnTo>
                    <a:pt x="12407" y="18522"/>
                  </a:lnTo>
                  <a:lnTo>
                    <a:pt x="12357" y="18547"/>
                  </a:lnTo>
                  <a:lnTo>
                    <a:pt x="12282" y="18547"/>
                  </a:lnTo>
                  <a:lnTo>
                    <a:pt x="12232" y="18572"/>
                  </a:lnTo>
                  <a:lnTo>
                    <a:pt x="12156" y="18572"/>
                  </a:lnTo>
                  <a:lnTo>
                    <a:pt x="12106" y="18597"/>
                  </a:lnTo>
                  <a:lnTo>
                    <a:pt x="12031" y="18597"/>
                  </a:lnTo>
                  <a:lnTo>
                    <a:pt x="11981" y="18622"/>
                  </a:lnTo>
                  <a:lnTo>
                    <a:pt x="11831" y="18622"/>
                  </a:lnTo>
                  <a:lnTo>
                    <a:pt x="11780" y="18647"/>
                  </a:lnTo>
                  <a:lnTo>
                    <a:pt x="11580" y="18647"/>
                  </a:lnTo>
                  <a:lnTo>
                    <a:pt x="11530" y="18672"/>
                  </a:lnTo>
                  <a:lnTo>
                    <a:pt x="11354" y="18672"/>
                  </a:lnTo>
                  <a:lnTo>
                    <a:pt x="11329" y="18697"/>
                  </a:lnTo>
                  <a:lnTo>
                    <a:pt x="10703" y="18697"/>
                  </a:lnTo>
                  <a:lnTo>
                    <a:pt x="10678" y="18672"/>
                  </a:lnTo>
                  <a:lnTo>
                    <a:pt x="10577" y="18672"/>
                  </a:lnTo>
                  <a:lnTo>
                    <a:pt x="10527" y="18647"/>
                  </a:lnTo>
                  <a:lnTo>
                    <a:pt x="10502" y="18647"/>
                  </a:lnTo>
                  <a:lnTo>
                    <a:pt x="10452" y="18622"/>
                  </a:lnTo>
                  <a:lnTo>
                    <a:pt x="10402" y="18622"/>
                  </a:lnTo>
                  <a:lnTo>
                    <a:pt x="10352" y="18597"/>
                  </a:lnTo>
                  <a:lnTo>
                    <a:pt x="10302" y="18597"/>
                  </a:lnTo>
                  <a:lnTo>
                    <a:pt x="10277" y="18572"/>
                  </a:lnTo>
                  <a:lnTo>
                    <a:pt x="10227" y="18547"/>
                  </a:lnTo>
                  <a:lnTo>
                    <a:pt x="10176" y="18522"/>
                  </a:lnTo>
                  <a:lnTo>
                    <a:pt x="10126" y="18522"/>
                  </a:lnTo>
                  <a:lnTo>
                    <a:pt x="10101" y="18497"/>
                  </a:lnTo>
                  <a:lnTo>
                    <a:pt x="10051" y="18472"/>
                  </a:lnTo>
                  <a:lnTo>
                    <a:pt x="10001" y="18422"/>
                  </a:lnTo>
                  <a:lnTo>
                    <a:pt x="9951" y="18397"/>
                  </a:lnTo>
                  <a:lnTo>
                    <a:pt x="9926" y="18372"/>
                  </a:lnTo>
                  <a:lnTo>
                    <a:pt x="9876" y="18346"/>
                  </a:lnTo>
                  <a:lnTo>
                    <a:pt x="9826" y="18296"/>
                  </a:lnTo>
                  <a:lnTo>
                    <a:pt x="9800" y="18271"/>
                  </a:lnTo>
                  <a:lnTo>
                    <a:pt x="9750" y="18221"/>
                  </a:lnTo>
                  <a:lnTo>
                    <a:pt x="9725" y="18171"/>
                  </a:lnTo>
                  <a:lnTo>
                    <a:pt x="9700" y="18146"/>
                  </a:lnTo>
                  <a:lnTo>
                    <a:pt x="9650" y="18096"/>
                  </a:lnTo>
                  <a:lnTo>
                    <a:pt x="9625" y="18046"/>
                  </a:lnTo>
                  <a:lnTo>
                    <a:pt x="9600" y="17996"/>
                  </a:lnTo>
                  <a:lnTo>
                    <a:pt x="9575" y="17945"/>
                  </a:lnTo>
                  <a:lnTo>
                    <a:pt x="9550" y="17895"/>
                  </a:lnTo>
                  <a:lnTo>
                    <a:pt x="9525" y="17845"/>
                  </a:lnTo>
                  <a:lnTo>
                    <a:pt x="9500" y="17795"/>
                  </a:lnTo>
                  <a:lnTo>
                    <a:pt x="9500" y="17745"/>
                  </a:lnTo>
                  <a:lnTo>
                    <a:pt x="9475" y="17695"/>
                  </a:lnTo>
                  <a:lnTo>
                    <a:pt x="9450" y="17645"/>
                  </a:lnTo>
                  <a:lnTo>
                    <a:pt x="9450" y="17595"/>
                  </a:lnTo>
                  <a:lnTo>
                    <a:pt x="9450" y="17519"/>
                  </a:lnTo>
                  <a:lnTo>
                    <a:pt x="9425" y="17469"/>
                  </a:lnTo>
                  <a:lnTo>
                    <a:pt x="9425" y="17419"/>
                  </a:lnTo>
                  <a:lnTo>
                    <a:pt x="9425" y="17369"/>
                  </a:lnTo>
                  <a:lnTo>
                    <a:pt x="9425" y="17319"/>
                  </a:lnTo>
                  <a:lnTo>
                    <a:pt x="9425" y="17244"/>
                  </a:lnTo>
                  <a:lnTo>
                    <a:pt x="9425" y="17194"/>
                  </a:lnTo>
                  <a:lnTo>
                    <a:pt x="9425" y="17143"/>
                  </a:lnTo>
                  <a:lnTo>
                    <a:pt x="9425" y="17093"/>
                  </a:lnTo>
                  <a:lnTo>
                    <a:pt x="9425" y="17043"/>
                  </a:lnTo>
                  <a:lnTo>
                    <a:pt x="9425" y="16993"/>
                  </a:lnTo>
                  <a:lnTo>
                    <a:pt x="9450" y="16943"/>
                  </a:lnTo>
                  <a:lnTo>
                    <a:pt x="9450" y="16893"/>
                  </a:lnTo>
                  <a:lnTo>
                    <a:pt x="9450" y="16843"/>
                  </a:lnTo>
                  <a:lnTo>
                    <a:pt x="9475" y="16793"/>
                  </a:lnTo>
                  <a:lnTo>
                    <a:pt x="9475" y="16768"/>
                  </a:lnTo>
                  <a:lnTo>
                    <a:pt x="9500" y="16717"/>
                  </a:lnTo>
                  <a:lnTo>
                    <a:pt x="9500" y="16667"/>
                  </a:lnTo>
                  <a:lnTo>
                    <a:pt x="9525" y="16617"/>
                  </a:lnTo>
                  <a:lnTo>
                    <a:pt x="9550" y="16592"/>
                  </a:lnTo>
                  <a:lnTo>
                    <a:pt x="9550" y="16542"/>
                  </a:lnTo>
                  <a:lnTo>
                    <a:pt x="9575" y="16492"/>
                  </a:lnTo>
                  <a:lnTo>
                    <a:pt x="9600" y="16467"/>
                  </a:lnTo>
                  <a:lnTo>
                    <a:pt x="9625" y="16417"/>
                  </a:lnTo>
                  <a:lnTo>
                    <a:pt x="9650" y="16367"/>
                  </a:lnTo>
                  <a:lnTo>
                    <a:pt x="9650" y="16341"/>
                  </a:lnTo>
                  <a:lnTo>
                    <a:pt x="9675" y="16291"/>
                  </a:lnTo>
                  <a:lnTo>
                    <a:pt x="9700" y="16266"/>
                  </a:lnTo>
                  <a:lnTo>
                    <a:pt x="9725" y="16216"/>
                  </a:lnTo>
                  <a:lnTo>
                    <a:pt x="9750" y="16191"/>
                  </a:lnTo>
                  <a:lnTo>
                    <a:pt x="9775" y="16141"/>
                  </a:lnTo>
                  <a:lnTo>
                    <a:pt x="9826" y="16116"/>
                  </a:lnTo>
                  <a:lnTo>
                    <a:pt x="9851" y="16091"/>
                  </a:lnTo>
                  <a:lnTo>
                    <a:pt x="9876" y="16066"/>
                  </a:lnTo>
                  <a:lnTo>
                    <a:pt x="9901" y="16016"/>
                  </a:lnTo>
                  <a:lnTo>
                    <a:pt x="9926" y="15991"/>
                  </a:lnTo>
                  <a:lnTo>
                    <a:pt x="9951" y="15966"/>
                  </a:lnTo>
                  <a:lnTo>
                    <a:pt x="9976" y="15940"/>
                  </a:lnTo>
                  <a:lnTo>
                    <a:pt x="10026" y="15890"/>
                  </a:lnTo>
                  <a:lnTo>
                    <a:pt x="10051" y="15865"/>
                  </a:lnTo>
                  <a:lnTo>
                    <a:pt x="10076" y="15840"/>
                  </a:lnTo>
                  <a:lnTo>
                    <a:pt x="10126" y="15815"/>
                  </a:lnTo>
                  <a:lnTo>
                    <a:pt x="10151" y="15790"/>
                  </a:lnTo>
                  <a:lnTo>
                    <a:pt x="10176" y="15765"/>
                  </a:lnTo>
                  <a:lnTo>
                    <a:pt x="10201" y="15740"/>
                  </a:lnTo>
                  <a:lnTo>
                    <a:pt x="10252" y="15715"/>
                  </a:lnTo>
                  <a:lnTo>
                    <a:pt x="10277" y="15690"/>
                  </a:lnTo>
                  <a:lnTo>
                    <a:pt x="10302" y="15665"/>
                  </a:lnTo>
                  <a:lnTo>
                    <a:pt x="10352" y="15665"/>
                  </a:lnTo>
                  <a:lnTo>
                    <a:pt x="10377" y="15640"/>
                  </a:lnTo>
                  <a:lnTo>
                    <a:pt x="10427" y="15615"/>
                  </a:lnTo>
                  <a:lnTo>
                    <a:pt x="10452" y="15590"/>
                  </a:lnTo>
                  <a:lnTo>
                    <a:pt x="10477" y="15565"/>
                  </a:lnTo>
                  <a:lnTo>
                    <a:pt x="10527" y="15539"/>
                  </a:lnTo>
                  <a:lnTo>
                    <a:pt x="10552" y="15539"/>
                  </a:lnTo>
                  <a:lnTo>
                    <a:pt x="10602" y="15514"/>
                  </a:lnTo>
                  <a:lnTo>
                    <a:pt x="10628" y="15489"/>
                  </a:lnTo>
                  <a:lnTo>
                    <a:pt x="10678" y="15489"/>
                  </a:lnTo>
                  <a:lnTo>
                    <a:pt x="10703" y="15464"/>
                  </a:lnTo>
                  <a:lnTo>
                    <a:pt x="10753" y="15439"/>
                  </a:lnTo>
                  <a:lnTo>
                    <a:pt x="10778" y="15439"/>
                  </a:lnTo>
                  <a:lnTo>
                    <a:pt x="10803" y="15414"/>
                  </a:lnTo>
                  <a:lnTo>
                    <a:pt x="10853" y="15389"/>
                  </a:lnTo>
                  <a:lnTo>
                    <a:pt x="10878" y="15389"/>
                  </a:lnTo>
                  <a:lnTo>
                    <a:pt x="10928" y="15364"/>
                  </a:lnTo>
                  <a:lnTo>
                    <a:pt x="10953" y="15364"/>
                  </a:lnTo>
                  <a:lnTo>
                    <a:pt x="11003" y="15339"/>
                  </a:lnTo>
                  <a:lnTo>
                    <a:pt x="11029" y="15339"/>
                  </a:lnTo>
                  <a:lnTo>
                    <a:pt x="11079" y="15314"/>
                  </a:lnTo>
                  <a:lnTo>
                    <a:pt x="11104" y="15314"/>
                  </a:lnTo>
                  <a:lnTo>
                    <a:pt x="11154" y="15289"/>
                  </a:lnTo>
                  <a:lnTo>
                    <a:pt x="11179" y="15289"/>
                  </a:lnTo>
                  <a:lnTo>
                    <a:pt x="11229" y="15264"/>
                  </a:lnTo>
                  <a:lnTo>
                    <a:pt x="11304" y="15264"/>
                  </a:lnTo>
                  <a:lnTo>
                    <a:pt x="11379" y="15239"/>
                  </a:lnTo>
                  <a:lnTo>
                    <a:pt x="11404" y="15239"/>
                  </a:lnTo>
                  <a:lnTo>
                    <a:pt x="11455" y="15214"/>
                  </a:lnTo>
                  <a:lnTo>
                    <a:pt x="11530" y="15189"/>
                  </a:lnTo>
                  <a:lnTo>
                    <a:pt x="11605" y="15189"/>
                  </a:lnTo>
                  <a:lnTo>
                    <a:pt x="11680" y="15164"/>
                  </a:lnTo>
                  <a:lnTo>
                    <a:pt x="11831" y="15164"/>
                  </a:lnTo>
                  <a:lnTo>
                    <a:pt x="11906" y="15138"/>
                  </a:lnTo>
                  <a:lnTo>
                    <a:pt x="12056" y="15138"/>
                  </a:lnTo>
                  <a:lnTo>
                    <a:pt x="12131" y="15113"/>
                  </a:lnTo>
                  <a:lnTo>
                    <a:pt x="12733" y="15113"/>
                  </a:lnTo>
                  <a:lnTo>
                    <a:pt x="12783" y="15138"/>
                  </a:lnTo>
                  <a:lnTo>
                    <a:pt x="13008" y="15138"/>
                  </a:lnTo>
                  <a:lnTo>
                    <a:pt x="13059" y="15164"/>
                  </a:lnTo>
                  <a:lnTo>
                    <a:pt x="13134" y="15164"/>
                  </a:lnTo>
                  <a:lnTo>
                    <a:pt x="13184" y="15189"/>
                  </a:lnTo>
                  <a:lnTo>
                    <a:pt x="13259" y="15189"/>
                  </a:lnTo>
                  <a:lnTo>
                    <a:pt x="13284" y="15214"/>
                  </a:lnTo>
                  <a:lnTo>
                    <a:pt x="13359" y="15214"/>
                  </a:lnTo>
                  <a:lnTo>
                    <a:pt x="13384" y="15239"/>
                  </a:lnTo>
                  <a:lnTo>
                    <a:pt x="13435" y="15239"/>
                  </a:lnTo>
                  <a:lnTo>
                    <a:pt x="13485" y="15264"/>
                  </a:lnTo>
                  <a:lnTo>
                    <a:pt x="13510" y="15264"/>
                  </a:lnTo>
                  <a:lnTo>
                    <a:pt x="13560" y="15289"/>
                  </a:lnTo>
                  <a:lnTo>
                    <a:pt x="13610" y="15314"/>
                  </a:lnTo>
                  <a:lnTo>
                    <a:pt x="13660" y="15339"/>
                  </a:lnTo>
                  <a:lnTo>
                    <a:pt x="13685" y="15339"/>
                  </a:lnTo>
                  <a:lnTo>
                    <a:pt x="13735" y="15364"/>
                  </a:lnTo>
                  <a:lnTo>
                    <a:pt x="13811" y="15364"/>
                  </a:lnTo>
                  <a:lnTo>
                    <a:pt x="13861" y="15389"/>
                  </a:lnTo>
                  <a:lnTo>
                    <a:pt x="13911" y="15389"/>
                  </a:lnTo>
                  <a:lnTo>
                    <a:pt x="13961" y="15414"/>
                  </a:lnTo>
                  <a:lnTo>
                    <a:pt x="13986" y="15414"/>
                  </a:lnTo>
                  <a:lnTo>
                    <a:pt x="14011" y="15439"/>
                  </a:lnTo>
                  <a:lnTo>
                    <a:pt x="14061" y="15439"/>
                  </a:lnTo>
                  <a:lnTo>
                    <a:pt x="14086" y="15464"/>
                  </a:lnTo>
                  <a:lnTo>
                    <a:pt x="14111" y="15489"/>
                  </a:lnTo>
                  <a:lnTo>
                    <a:pt x="14161" y="15489"/>
                  </a:lnTo>
                  <a:lnTo>
                    <a:pt x="14186" y="15514"/>
                  </a:lnTo>
                  <a:lnTo>
                    <a:pt x="14212" y="15539"/>
                  </a:lnTo>
                  <a:lnTo>
                    <a:pt x="14262" y="15565"/>
                  </a:lnTo>
                  <a:lnTo>
                    <a:pt x="14287" y="15590"/>
                  </a:lnTo>
                  <a:lnTo>
                    <a:pt x="14312" y="15615"/>
                  </a:lnTo>
                  <a:lnTo>
                    <a:pt x="14362" y="15640"/>
                  </a:lnTo>
                  <a:lnTo>
                    <a:pt x="14387" y="15665"/>
                  </a:lnTo>
                  <a:lnTo>
                    <a:pt x="14412" y="15690"/>
                  </a:lnTo>
                  <a:lnTo>
                    <a:pt x="14437" y="15715"/>
                  </a:lnTo>
                  <a:lnTo>
                    <a:pt x="14462" y="15765"/>
                  </a:lnTo>
                  <a:lnTo>
                    <a:pt x="14487" y="15790"/>
                  </a:lnTo>
                  <a:lnTo>
                    <a:pt x="14512" y="15815"/>
                  </a:lnTo>
                  <a:lnTo>
                    <a:pt x="14537" y="15865"/>
                  </a:lnTo>
                  <a:lnTo>
                    <a:pt x="14562" y="15890"/>
                  </a:lnTo>
                  <a:lnTo>
                    <a:pt x="14587" y="15940"/>
                  </a:lnTo>
                  <a:lnTo>
                    <a:pt x="14613" y="15966"/>
                  </a:lnTo>
                  <a:lnTo>
                    <a:pt x="14613" y="16016"/>
                  </a:lnTo>
                  <a:lnTo>
                    <a:pt x="14638" y="16041"/>
                  </a:lnTo>
                  <a:lnTo>
                    <a:pt x="14663" y="16091"/>
                  </a:lnTo>
                  <a:lnTo>
                    <a:pt x="14663" y="16116"/>
                  </a:lnTo>
                  <a:lnTo>
                    <a:pt x="14663" y="16141"/>
                  </a:lnTo>
                  <a:lnTo>
                    <a:pt x="14688" y="16166"/>
                  </a:lnTo>
                  <a:lnTo>
                    <a:pt x="14713" y="16191"/>
                  </a:lnTo>
                  <a:lnTo>
                    <a:pt x="14738" y="16216"/>
                  </a:lnTo>
                  <a:lnTo>
                    <a:pt x="14763" y="16241"/>
                  </a:lnTo>
                  <a:lnTo>
                    <a:pt x="14763" y="16291"/>
                  </a:lnTo>
                  <a:lnTo>
                    <a:pt x="14788" y="16316"/>
                  </a:lnTo>
                  <a:lnTo>
                    <a:pt x="14813" y="16367"/>
                  </a:lnTo>
                  <a:lnTo>
                    <a:pt x="14838" y="16392"/>
                  </a:lnTo>
                  <a:lnTo>
                    <a:pt x="14838" y="16442"/>
                  </a:lnTo>
                  <a:lnTo>
                    <a:pt x="14863" y="16467"/>
                  </a:lnTo>
                  <a:lnTo>
                    <a:pt x="14863" y="16517"/>
                  </a:lnTo>
                  <a:lnTo>
                    <a:pt x="14888" y="16567"/>
                  </a:lnTo>
                  <a:lnTo>
                    <a:pt x="14888" y="16592"/>
                  </a:lnTo>
                  <a:lnTo>
                    <a:pt x="14913" y="16642"/>
                  </a:lnTo>
                  <a:lnTo>
                    <a:pt x="14913" y="16692"/>
                  </a:lnTo>
                  <a:lnTo>
                    <a:pt x="14913" y="16717"/>
                  </a:lnTo>
                  <a:lnTo>
                    <a:pt x="14963" y="16692"/>
                  </a:lnTo>
                  <a:lnTo>
                    <a:pt x="15039" y="16642"/>
                  </a:lnTo>
                  <a:lnTo>
                    <a:pt x="15089" y="16617"/>
                  </a:lnTo>
                  <a:lnTo>
                    <a:pt x="15164" y="16567"/>
                  </a:lnTo>
                  <a:lnTo>
                    <a:pt x="15239" y="16517"/>
                  </a:lnTo>
                  <a:lnTo>
                    <a:pt x="15289" y="16467"/>
                  </a:lnTo>
                  <a:lnTo>
                    <a:pt x="15364" y="16417"/>
                  </a:lnTo>
                  <a:lnTo>
                    <a:pt x="15440" y="16367"/>
                  </a:lnTo>
                  <a:lnTo>
                    <a:pt x="15490" y="16341"/>
                  </a:lnTo>
                  <a:lnTo>
                    <a:pt x="15565" y="16291"/>
                  </a:lnTo>
                  <a:lnTo>
                    <a:pt x="15615" y="16241"/>
                  </a:lnTo>
                  <a:lnTo>
                    <a:pt x="15690" y="16191"/>
                  </a:lnTo>
                  <a:lnTo>
                    <a:pt x="15740" y="16141"/>
                  </a:lnTo>
                  <a:lnTo>
                    <a:pt x="15816" y="16091"/>
                  </a:lnTo>
                  <a:lnTo>
                    <a:pt x="15891" y="16041"/>
                  </a:lnTo>
                  <a:lnTo>
                    <a:pt x="15941" y="15991"/>
                  </a:lnTo>
                  <a:lnTo>
                    <a:pt x="16016" y="15940"/>
                  </a:lnTo>
                  <a:lnTo>
                    <a:pt x="16091" y="15865"/>
                  </a:lnTo>
                  <a:lnTo>
                    <a:pt x="16166" y="15815"/>
                  </a:lnTo>
                  <a:lnTo>
                    <a:pt x="16242" y="15740"/>
                  </a:lnTo>
                  <a:lnTo>
                    <a:pt x="16292" y="15690"/>
                  </a:lnTo>
                  <a:lnTo>
                    <a:pt x="16367" y="15615"/>
                  </a:lnTo>
                  <a:lnTo>
                    <a:pt x="16442" y="15565"/>
                  </a:lnTo>
                  <a:lnTo>
                    <a:pt x="16517" y="15514"/>
                  </a:lnTo>
                  <a:lnTo>
                    <a:pt x="16643" y="15389"/>
                  </a:lnTo>
                  <a:lnTo>
                    <a:pt x="16793" y="15264"/>
                  </a:lnTo>
                  <a:lnTo>
                    <a:pt x="16918" y="15138"/>
                  </a:lnTo>
                  <a:lnTo>
                    <a:pt x="17069" y="15013"/>
                  </a:lnTo>
                  <a:lnTo>
                    <a:pt x="17344" y="14763"/>
                  </a:lnTo>
                  <a:lnTo>
                    <a:pt x="17470" y="14637"/>
                  </a:lnTo>
                  <a:lnTo>
                    <a:pt x="17595" y="14512"/>
                  </a:lnTo>
                  <a:lnTo>
                    <a:pt x="17745" y="14412"/>
                  </a:lnTo>
                  <a:lnTo>
                    <a:pt x="17871" y="14286"/>
                  </a:lnTo>
                  <a:lnTo>
                    <a:pt x="17946" y="14211"/>
                  </a:lnTo>
                  <a:lnTo>
                    <a:pt x="18021" y="14161"/>
                  </a:lnTo>
                  <a:lnTo>
                    <a:pt x="18071" y="14111"/>
                  </a:lnTo>
                  <a:lnTo>
                    <a:pt x="18146" y="14036"/>
                  </a:lnTo>
                  <a:lnTo>
                    <a:pt x="18222" y="13986"/>
                  </a:lnTo>
                  <a:lnTo>
                    <a:pt x="18272" y="13935"/>
                  </a:lnTo>
                  <a:lnTo>
                    <a:pt x="18297" y="13935"/>
                  </a:lnTo>
                  <a:lnTo>
                    <a:pt x="18347" y="13860"/>
                  </a:lnTo>
                  <a:lnTo>
                    <a:pt x="18422" y="13810"/>
                  </a:lnTo>
                  <a:lnTo>
                    <a:pt x="18497" y="13760"/>
                  </a:lnTo>
                  <a:lnTo>
                    <a:pt x="18572" y="13685"/>
                  </a:lnTo>
                  <a:lnTo>
                    <a:pt x="18648" y="13635"/>
                  </a:lnTo>
                  <a:lnTo>
                    <a:pt x="18723" y="13585"/>
                  </a:lnTo>
                  <a:lnTo>
                    <a:pt x="18798" y="13534"/>
                  </a:lnTo>
                  <a:lnTo>
                    <a:pt x="18873" y="13459"/>
                  </a:lnTo>
                  <a:lnTo>
                    <a:pt x="18948" y="13409"/>
                  </a:lnTo>
                  <a:lnTo>
                    <a:pt x="19024" y="13359"/>
                  </a:lnTo>
                  <a:lnTo>
                    <a:pt x="19099" y="13309"/>
                  </a:lnTo>
                  <a:lnTo>
                    <a:pt x="19174" y="13259"/>
                  </a:lnTo>
                  <a:lnTo>
                    <a:pt x="19249" y="13209"/>
                  </a:lnTo>
                  <a:lnTo>
                    <a:pt x="19324" y="13133"/>
                  </a:lnTo>
                  <a:lnTo>
                    <a:pt x="19400" y="13083"/>
                  </a:lnTo>
                  <a:lnTo>
                    <a:pt x="19475" y="13033"/>
                  </a:lnTo>
                  <a:lnTo>
                    <a:pt x="19550" y="12983"/>
                  </a:lnTo>
                  <a:lnTo>
                    <a:pt x="19650" y="12933"/>
                  </a:lnTo>
                  <a:lnTo>
                    <a:pt x="19725" y="12883"/>
                  </a:lnTo>
                  <a:lnTo>
                    <a:pt x="19801" y="12833"/>
                  </a:lnTo>
                  <a:lnTo>
                    <a:pt x="19851" y="12808"/>
                  </a:lnTo>
                  <a:lnTo>
                    <a:pt x="19876" y="12808"/>
                  </a:lnTo>
                  <a:lnTo>
                    <a:pt x="19976" y="12757"/>
                  </a:lnTo>
                  <a:lnTo>
                    <a:pt x="20051" y="12707"/>
                  </a:lnTo>
                  <a:lnTo>
                    <a:pt x="20151" y="12657"/>
                  </a:lnTo>
                  <a:lnTo>
                    <a:pt x="20227" y="12607"/>
                  </a:lnTo>
                  <a:lnTo>
                    <a:pt x="20327" y="12582"/>
                  </a:lnTo>
                  <a:lnTo>
                    <a:pt x="20402" y="12532"/>
                  </a:lnTo>
                  <a:lnTo>
                    <a:pt x="20502" y="12482"/>
                  </a:lnTo>
                  <a:lnTo>
                    <a:pt x="20603" y="12457"/>
                  </a:lnTo>
                  <a:lnTo>
                    <a:pt x="20628" y="12432"/>
                  </a:lnTo>
                  <a:lnTo>
                    <a:pt x="20678" y="12407"/>
                  </a:lnTo>
                  <a:lnTo>
                    <a:pt x="20778" y="12356"/>
                  </a:lnTo>
                  <a:lnTo>
                    <a:pt x="20878" y="12331"/>
                  </a:lnTo>
                  <a:lnTo>
                    <a:pt x="20978" y="12281"/>
                  </a:lnTo>
                  <a:lnTo>
                    <a:pt x="21079" y="12256"/>
                  </a:lnTo>
                  <a:lnTo>
                    <a:pt x="21154" y="12206"/>
                  </a:lnTo>
                  <a:lnTo>
                    <a:pt x="21179" y="12206"/>
                  </a:lnTo>
                  <a:lnTo>
                    <a:pt x="21279" y="12181"/>
                  </a:lnTo>
                  <a:lnTo>
                    <a:pt x="21354" y="12131"/>
                  </a:lnTo>
                  <a:lnTo>
                    <a:pt x="21455" y="12106"/>
                  </a:lnTo>
                  <a:lnTo>
                    <a:pt x="21555" y="12056"/>
                  </a:lnTo>
                  <a:lnTo>
                    <a:pt x="21655" y="12031"/>
                  </a:lnTo>
                  <a:lnTo>
                    <a:pt x="21755" y="12006"/>
                  </a:lnTo>
                  <a:lnTo>
                    <a:pt x="21856" y="11955"/>
                  </a:lnTo>
                  <a:lnTo>
                    <a:pt x="21956" y="11930"/>
                  </a:lnTo>
                  <a:lnTo>
                    <a:pt x="22056" y="11905"/>
                  </a:lnTo>
                  <a:lnTo>
                    <a:pt x="22156" y="11855"/>
                  </a:lnTo>
                  <a:lnTo>
                    <a:pt x="22257" y="11830"/>
                  </a:lnTo>
                  <a:lnTo>
                    <a:pt x="22357" y="11805"/>
                  </a:lnTo>
                  <a:lnTo>
                    <a:pt x="22457" y="11755"/>
                  </a:lnTo>
                  <a:lnTo>
                    <a:pt x="22557" y="11730"/>
                  </a:lnTo>
                  <a:lnTo>
                    <a:pt x="22658" y="11705"/>
                  </a:lnTo>
                  <a:lnTo>
                    <a:pt x="22758" y="11680"/>
                  </a:lnTo>
                  <a:lnTo>
                    <a:pt x="22858" y="11630"/>
                  </a:lnTo>
                  <a:lnTo>
                    <a:pt x="22958" y="11605"/>
                  </a:lnTo>
                  <a:lnTo>
                    <a:pt x="23059" y="11580"/>
                  </a:lnTo>
                  <a:lnTo>
                    <a:pt x="23259" y="11529"/>
                  </a:lnTo>
                  <a:lnTo>
                    <a:pt x="23460" y="11454"/>
                  </a:lnTo>
                  <a:lnTo>
                    <a:pt x="23660" y="11404"/>
                  </a:lnTo>
                  <a:lnTo>
                    <a:pt x="23685" y="11404"/>
                  </a:lnTo>
                  <a:lnTo>
                    <a:pt x="23861" y="11354"/>
                  </a:lnTo>
                  <a:lnTo>
                    <a:pt x="24061" y="11304"/>
                  </a:lnTo>
                  <a:lnTo>
                    <a:pt x="24262" y="11254"/>
                  </a:lnTo>
                  <a:lnTo>
                    <a:pt x="24462" y="11179"/>
                  </a:lnTo>
                  <a:lnTo>
                    <a:pt x="24663" y="11128"/>
                  </a:lnTo>
                  <a:lnTo>
                    <a:pt x="24863" y="11078"/>
                  </a:lnTo>
                  <a:lnTo>
                    <a:pt x="25064" y="11028"/>
                  </a:lnTo>
                  <a:lnTo>
                    <a:pt x="25264" y="10978"/>
                  </a:lnTo>
                  <a:lnTo>
                    <a:pt x="25465" y="10953"/>
                  </a:lnTo>
                  <a:lnTo>
                    <a:pt x="25665" y="10903"/>
                  </a:lnTo>
                  <a:lnTo>
                    <a:pt x="25866" y="10853"/>
                  </a:lnTo>
                  <a:lnTo>
                    <a:pt x="26091" y="10803"/>
                  </a:lnTo>
                  <a:lnTo>
                    <a:pt x="26292" y="10752"/>
                  </a:lnTo>
                  <a:lnTo>
                    <a:pt x="26492" y="10702"/>
                  </a:lnTo>
                  <a:lnTo>
                    <a:pt x="26693" y="10652"/>
                  </a:lnTo>
                  <a:lnTo>
                    <a:pt x="26843" y="10627"/>
                  </a:lnTo>
                  <a:lnTo>
                    <a:pt x="27094" y="10577"/>
                  </a:lnTo>
                  <a:lnTo>
                    <a:pt x="27495" y="10477"/>
                  </a:lnTo>
                  <a:lnTo>
                    <a:pt x="27921" y="10377"/>
                  </a:lnTo>
                  <a:lnTo>
                    <a:pt x="28322" y="10301"/>
                  </a:lnTo>
                  <a:lnTo>
                    <a:pt x="28723" y="10201"/>
                  </a:lnTo>
                  <a:lnTo>
                    <a:pt x="28923" y="10151"/>
                  </a:lnTo>
                  <a:lnTo>
                    <a:pt x="29124" y="10126"/>
                  </a:lnTo>
                  <a:lnTo>
                    <a:pt x="29324" y="10076"/>
                  </a:lnTo>
                  <a:lnTo>
                    <a:pt x="29525" y="10026"/>
                  </a:lnTo>
                  <a:lnTo>
                    <a:pt x="29725" y="9976"/>
                  </a:lnTo>
                  <a:lnTo>
                    <a:pt x="29926" y="9925"/>
                  </a:lnTo>
                  <a:lnTo>
                    <a:pt x="30001" y="9900"/>
                  </a:lnTo>
                  <a:lnTo>
                    <a:pt x="30126" y="9875"/>
                  </a:lnTo>
                  <a:lnTo>
                    <a:pt x="30327" y="9825"/>
                  </a:lnTo>
                  <a:lnTo>
                    <a:pt x="30527" y="9775"/>
                  </a:lnTo>
                  <a:lnTo>
                    <a:pt x="30728" y="9725"/>
                  </a:lnTo>
                  <a:lnTo>
                    <a:pt x="30928" y="9675"/>
                  </a:lnTo>
                  <a:lnTo>
                    <a:pt x="31129" y="9625"/>
                  </a:lnTo>
                  <a:lnTo>
                    <a:pt x="31329" y="9575"/>
                  </a:lnTo>
                  <a:lnTo>
                    <a:pt x="31530" y="9524"/>
                  </a:lnTo>
                  <a:lnTo>
                    <a:pt x="31730" y="9449"/>
                  </a:lnTo>
                  <a:lnTo>
                    <a:pt x="31931" y="9399"/>
                  </a:lnTo>
                  <a:lnTo>
                    <a:pt x="32131" y="9349"/>
                  </a:lnTo>
                  <a:lnTo>
                    <a:pt x="32332" y="9274"/>
                  </a:lnTo>
                  <a:lnTo>
                    <a:pt x="32532" y="9224"/>
                  </a:lnTo>
                  <a:lnTo>
                    <a:pt x="32583" y="9199"/>
                  </a:lnTo>
                  <a:lnTo>
                    <a:pt x="32633" y="9199"/>
                  </a:lnTo>
                  <a:lnTo>
                    <a:pt x="32708" y="9174"/>
                  </a:lnTo>
                  <a:lnTo>
                    <a:pt x="32808" y="9123"/>
                  </a:lnTo>
                  <a:lnTo>
                    <a:pt x="32908" y="9098"/>
                  </a:lnTo>
                  <a:lnTo>
                    <a:pt x="33009" y="9073"/>
                  </a:lnTo>
                  <a:lnTo>
                    <a:pt x="33109" y="9023"/>
                  </a:lnTo>
                  <a:lnTo>
                    <a:pt x="33209" y="8998"/>
                  </a:lnTo>
                  <a:lnTo>
                    <a:pt x="33309" y="8948"/>
                  </a:lnTo>
                  <a:lnTo>
                    <a:pt x="33385" y="8923"/>
                  </a:lnTo>
                  <a:lnTo>
                    <a:pt x="33485" y="8898"/>
                  </a:lnTo>
                  <a:lnTo>
                    <a:pt x="33585" y="8848"/>
                  </a:lnTo>
                  <a:lnTo>
                    <a:pt x="33685" y="8823"/>
                  </a:lnTo>
                  <a:lnTo>
                    <a:pt x="33786" y="8773"/>
                  </a:lnTo>
                  <a:lnTo>
                    <a:pt x="33886" y="8722"/>
                  </a:lnTo>
                  <a:lnTo>
                    <a:pt x="33986" y="8697"/>
                  </a:lnTo>
                  <a:lnTo>
                    <a:pt x="34036" y="8672"/>
                  </a:lnTo>
                  <a:lnTo>
                    <a:pt x="34086" y="8647"/>
                  </a:lnTo>
                  <a:lnTo>
                    <a:pt x="34187" y="8622"/>
                  </a:lnTo>
                  <a:lnTo>
                    <a:pt x="34287" y="8572"/>
                  </a:lnTo>
                  <a:lnTo>
                    <a:pt x="34387" y="8522"/>
                  </a:lnTo>
                  <a:lnTo>
                    <a:pt x="34487" y="8497"/>
                  </a:lnTo>
                  <a:lnTo>
                    <a:pt x="34588" y="8447"/>
                  </a:lnTo>
                  <a:lnTo>
                    <a:pt x="34688" y="8397"/>
                  </a:lnTo>
                  <a:lnTo>
                    <a:pt x="34788" y="8371"/>
                  </a:lnTo>
                  <a:lnTo>
                    <a:pt x="34888" y="8321"/>
                  </a:lnTo>
                  <a:lnTo>
                    <a:pt x="34989" y="8271"/>
                  </a:lnTo>
                  <a:lnTo>
                    <a:pt x="35089" y="8246"/>
                  </a:lnTo>
                  <a:lnTo>
                    <a:pt x="35164" y="8196"/>
                  </a:lnTo>
                  <a:lnTo>
                    <a:pt x="35264" y="8146"/>
                  </a:lnTo>
                  <a:lnTo>
                    <a:pt x="35365" y="8096"/>
                  </a:lnTo>
                  <a:lnTo>
                    <a:pt x="35465" y="8071"/>
                  </a:lnTo>
                  <a:lnTo>
                    <a:pt x="35565" y="8021"/>
                  </a:lnTo>
                  <a:lnTo>
                    <a:pt x="35640" y="7970"/>
                  </a:lnTo>
                  <a:lnTo>
                    <a:pt x="35740" y="7920"/>
                  </a:lnTo>
                  <a:lnTo>
                    <a:pt x="35841" y="7870"/>
                  </a:lnTo>
                  <a:lnTo>
                    <a:pt x="35891" y="7845"/>
                  </a:lnTo>
                  <a:lnTo>
                    <a:pt x="35941" y="7820"/>
                  </a:lnTo>
                  <a:lnTo>
                    <a:pt x="36016" y="7795"/>
                  </a:lnTo>
                  <a:lnTo>
                    <a:pt x="36116" y="7745"/>
                  </a:lnTo>
                  <a:lnTo>
                    <a:pt x="36217" y="7695"/>
                  </a:lnTo>
                  <a:lnTo>
                    <a:pt x="36317" y="7645"/>
                  </a:lnTo>
                  <a:lnTo>
                    <a:pt x="36392" y="7595"/>
                  </a:lnTo>
                  <a:lnTo>
                    <a:pt x="36492" y="7544"/>
                  </a:lnTo>
                  <a:lnTo>
                    <a:pt x="36593" y="7494"/>
                  </a:lnTo>
                  <a:lnTo>
                    <a:pt x="36668" y="7444"/>
                  </a:lnTo>
                  <a:lnTo>
                    <a:pt x="36768" y="7394"/>
                  </a:lnTo>
                  <a:lnTo>
                    <a:pt x="36868" y="7344"/>
                  </a:lnTo>
                  <a:lnTo>
                    <a:pt x="36943" y="7294"/>
                  </a:lnTo>
                  <a:lnTo>
                    <a:pt x="37044" y="7244"/>
                  </a:lnTo>
                  <a:lnTo>
                    <a:pt x="37119" y="7194"/>
                  </a:lnTo>
                  <a:lnTo>
                    <a:pt x="37219" y="7143"/>
                  </a:lnTo>
                  <a:lnTo>
                    <a:pt x="37319" y="7093"/>
                  </a:lnTo>
                  <a:lnTo>
                    <a:pt x="37395" y="7043"/>
                  </a:lnTo>
                  <a:lnTo>
                    <a:pt x="37495" y="6993"/>
                  </a:lnTo>
                  <a:lnTo>
                    <a:pt x="37570" y="6943"/>
                  </a:lnTo>
                  <a:lnTo>
                    <a:pt x="37620" y="6918"/>
                  </a:lnTo>
                  <a:lnTo>
                    <a:pt x="37670" y="6893"/>
                  </a:lnTo>
                  <a:lnTo>
                    <a:pt x="37745" y="6843"/>
                  </a:lnTo>
                  <a:lnTo>
                    <a:pt x="37846" y="6793"/>
                  </a:lnTo>
                  <a:lnTo>
                    <a:pt x="37921" y="6742"/>
                  </a:lnTo>
                  <a:lnTo>
                    <a:pt x="38021" y="6692"/>
                  </a:lnTo>
                  <a:lnTo>
                    <a:pt x="38096" y="6642"/>
                  </a:lnTo>
                  <a:lnTo>
                    <a:pt x="38197" y="6592"/>
                  </a:lnTo>
                  <a:lnTo>
                    <a:pt x="38272" y="6542"/>
                  </a:lnTo>
                  <a:lnTo>
                    <a:pt x="38372" y="6492"/>
                  </a:lnTo>
                  <a:lnTo>
                    <a:pt x="38447" y="6442"/>
                  </a:lnTo>
                  <a:lnTo>
                    <a:pt x="38547" y="6366"/>
                  </a:lnTo>
                  <a:lnTo>
                    <a:pt x="38623" y="6316"/>
                  </a:lnTo>
                  <a:lnTo>
                    <a:pt x="38698" y="6266"/>
                  </a:lnTo>
                  <a:lnTo>
                    <a:pt x="38773" y="6216"/>
                  </a:lnTo>
                  <a:lnTo>
                    <a:pt x="38798" y="6216"/>
                  </a:lnTo>
                  <a:lnTo>
                    <a:pt x="38873" y="6166"/>
                  </a:lnTo>
                  <a:lnTo>
                    <a:pt x="38974" y="6116"/>
                  </a:lnTo>
                  <a:lnTo>
                    <a:pt x="39049" y="6066"/>
                  </a:lnTo>
                  <a:lnTo>
                    <a:pt x="39149" y="6016"/>
                  </a:lnTo>
                  <a:lnTo>
                    <a:pt x="39224" y="5965"/>
                  </a:lnTo>
                  <a:lnTo>
                    <a:pt x="39324" y="5915"/>
                  </a:lnTo>
                  <a:lnTo>
                    <a:pt x="39400" y="5865"/>
                  </a:lnTo>
                  <a:lnTo>
                    <a:pt x="39500" y="5815"/>
                  </a:lnTo>
                  <a:lnTo>
                    <a:pt x="39575" y="5765"/>
                  </a:lnTo>
                  <a:lnTo>
                    <a:pt x="39675" y="5690"/>
                  </a:lnTo>
                  <a:lnTo>
                    <a:pt x="39750" y="5640"/>
                  </a:lnTo>
                  <a:lnTo>
                    <a:pt x="39851" y="5590"/>
                  </a:lnTo>
                  <a:lnTo>
                    <a:pt x="39926" y="5539"/>
                  </a:lnTo>
                  <a:lnTo>
                    <a:pt x="40001" y="5489"/>
                  </a:lnTo>
                  <a:lnTo>
                    <a:pt x="40101" y="5439"/>
                  </a:lnTo>
                  <a:lnTo>
                    <a:pt x="40177" y="5389"/>
                  </a:lnTo>
                  <a:lnTo>
                    <a:pt x="40277" y="5314"/>
                  </a:lnTo>
                  <a:lnTo>
                    <a:pt x="40352" y="5264"/>
                  </a:lnTo>
                  <a:lnTo>
                    <a:pt x="40452" y="5214"/>
                  </a:lnTo>
                  <a:lnTo>
                    <a:pt x="40527" y="5163"/>
                  </a:lnTo>
                  <a:lnTo>
                    <a:pt x="40603" y="5113"/>
                  </a:lnTo>
                  <a:lnTo>
                    <a:pt x="40703" y="5038"/>
                  </a:lnTo>
                  <a:lnTo>
                    <a:pt x="40778" y="4988"/>
                  </a:lnTo>
                  <a:lnTo>
                    <a:pt x="40853" y="4938"/>
                  </a:lnTo>
                  <a:lnTo>
                    <a:pt x="40954" y="4888"/>
                  </a:lnTo>
                  <a:lnTo>
                    <a:pt x="41029" y="4813"/>
                  </a:lnTo>
                  <a:lnTo>
                    <a:pt x="41129" y="4762"/>
                  </a:lnTo>
                  <a:lnTo>
                    <a:pt x="41204" y="4712"/>
                  </a:lnTo>
                  <a:lnTo>
                    <a:pt x="41279" y="4637"/>
                  </a:lnTo>
                  <a:lnTo>
                    <a:pt x="41355" y="4587"/>
                  </a:lnTo>
                  <a:lnTo>
                    <a:pt x="41380" y="4587"/>
                  </a:lnTo>
                  <a:lnTo>
                    <a:pt x="41455" y="4537"/>
                  </a:lnTo>
                  <a:lnTo>
                    <a:pt x="41530" y="4462"/>
                  </a:lnTo>
                  <a:lnTo>
                    <a:pt x="41630" y="4412"/>
                  </a:lnTo>
                  <a:lnTo>
                    <a:pt x="41705" y="4361"/>
                  </a:lnTo>
                  <a:lnTo>
                    <a:pt x="41781" y="4286"/>
                  </a:lnTo>
                  <a:lnTo>
                    <a:pt x="41881" y="4236"/>
                  </a:lnTo>
                  <a:lnTo>
                    <a:pt x="41956" y="4161"/>
                  </a:lnTo>
                  <a:lnTo>
                    <a:pt x="42031" y="4111"/>
                  </a:lnTo>
                  <a:lnTo>
                    <a:pt x="42106" y="4036"/>
                  </a:lnTo>
                  <a:lnTo>
                    <a:pt x="42207" y="3986"/>
                  </a:lnTo>
                  <a:lnTo>
                    <a:pt x="42282" y="3910"/>
                  </a:lnTo>
                  <a:lnTo>
                    <a:pt x="42357" y="3860"/>
                  </a:lnTo>
                  <a:lnTo>
                    <a:pt x="42457" y="3785"/>
                  </a:lnTo>
                  <a:lnTo>
                    <a:pt x="42532" y="3735"/>
                  </a:lnTo>
                  <a:lnTo>
                    <a:pt x="42608" y="3660"/>
                  </a:lnTo>
                  <a:lnTo>
                    <a:pt x="42683" y="3610"/>
                  </a:lnTo>
                  <a:lnTo>
                    <a:pt x="42783" y="3534"/>
                  </a:lnTo>
                  <a:lnTo>
                    <a:pt x="42858" y="3484"/>
                  </a:lnTo>
                  <a:lnTo>
                    <a:pt x="42933" y="3409"/>
                  </a:lnTo>
                  <a:lnTo>
                    <a:pt x="43009" y="3334"/>
                  </a:lnTo>
                  <a:lnTo>
                    <a:pt x="43084" y="3284"/>
                  </a:lnTo>
                  <a:lnTo>
                    <a:pt x="43184" y="3209"/>
                  </a:lnTo>
                  <a:lnTo>
                    <a:pt x="43259" y="3133"/>
                  </a:lnTo>
                  <a:lnTo>
                    <a:pt x="43334" y="3083"/>
                  </a:lnTo>
                  <a:lnTo>
                    <a:pt x="43410" y="3008"/>
                  </a:lnTo>
                  <a:lnTo>
                    <a:pt x="43510" y="2933"/>
                  </a:lnTo>
                  <a:lnTo>
                    <a:pt x="43560" y="2883"/>
                  </a:lnTo>
                  <a:lnTo>
                    <a:pt x="43585" y="2883"/>
                  </a:lnTo>
                  <a:lnTo>
                    <a:pt x="43660" y="2808"/>
                  </a:lnTo>
                  <a:lnTo>
                    <a:pt x="43761" y="2757"/>
                  </a:lnTo>
                  <a:lnTo>
                    <a:pt x="43836" y="2682"/>
                  </a:lnTo>
                  <a:lnTo>
                    <a:pt x="43936" y="2632"/>
                  </a:lnTo>
                  <a:lnTo>
                    <a:pt x="44011" y="2557"/>
                  </a:lnTo>
                  <a:cubicBezTo>
                    <a:pt x="43610" y="1680"/>
                    <a:pt x="43159" y="828"/>
                    <a:pt x="42658" y="1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82;p67">
              <a:extLst>
                <a:ext uri="{FF2B5EF4-FFF2-40B4-BE49-F238E27FC236}">
                  <a16:creationId xmlns:a16="http://schemas.microsoft.com/office/drawing/2014/main" id="{F80FE710-2BD3-4AEA-9525-7C3819268303}"/>
                </a:ext>
              </a:extLst>
            </p:cNvPr>
            <p:cNvSpPr/>
            <p:nvPr/>
          </p:nvSpPr>
          <p:spPr>
            <a:xfrm>
              <a:off x="4081134" y="2559583"/>
              <a:ext cx="830275" cy="391979"/>
            </a:xfrm>
            <a:custGeom>
              <a:avLst/>
              <a:gdLst/>
              <a:ahLst/>
              <a:cxnLst/>
              <a:rect l="l" t="t" r="r" b="b"/>
              <a:pathLst>
                <a:path w="42307" h="19976" extrusionOk="0">
                  <a:moveTo>
                    <a:pt x="28747" y="14060"/>
                  </a:moveTo>
                  <a:lnTo>
                    <a:pt x="28797" y="14086"/>
                  </a:lnTo>
                  <a:lnTo>
                    <a:pt x="28948" y="14086"/>
                  </a:lnTo>
                  <a:lnTo>
                    <a:pt x="28998" y="14111"/>
                  </a:lnTo>
                  <a:lnTo>
                    <a:pt x="29048" y="14136"/>
                  </a:lnTo>
                  <a:lnTo>
                    <a:pt x="29123" y="14136"/>
                  </a:lnTo>
                  <a:lnTo>
                    <a:pt x="29173" y="14161"/>
                  </a:lnTo>
                  <a:lnTo>
                    <a:pt x="29223" y="14186"/>
                  </a:lnTo>
                  <a:lnTo>
                    <a:pt x="29273" y="14211"/>
                  </a:lnTo>
                  <a:lnTo>
                    <a:pt x="29324" y="14236"/>
                  </a:lnTo>
                  <a:lnTo>
                    <a:pt x="29349" y="14261"/>
                  </a:lnTo>
                  <a:lnTo>
                    <a:pt x="29374" y="14261"/>
                  </a:lnTo>
                  <a:lnTo>
                    <a:pt x="29399" y="14286"/>
                  </a:lnTo>
                  <a:lnTo>
                    <a:pt x="29424" y="14311"/>
                  </a:lnTo>
                  <a:lnTo>
                    <a:pt x="29449" y="14336"/>
                  </a:lnTo>
                  <a:lnTo>
                    <a:pt x="29474" y="14361"/>
                  </a:lnTo>
                  <a:lnTo>
                    <a:pt x="29499" y="14386"/>
                  </a:lnTo>
                  <a:lnTo>
                    <a:pt x="29524" y="14411"/>
                  </a:lnTo>
                  <a:lnTo>
                    <a:pt x="29549" y="14411"/>
                  </a:lnTo>
                  <a:lnTo>
                    <a:pt x="29574" y="14461"/>
                  </a:lnTo>
                  <a:lnTo>
                    <a:pt x="29574" y="14487"/>
                  </a:lnTo>
                  <a:lnTo>
                    <a:pt x="29599" y="14512"/>
                  </a:lnTo>
                  <a:lnTo>
                    <a:pt x="29624" y="14537"/>
                  </a:lnTo>
                  <a:lnTo>
                    <a:pt x="29649" y="14562"/>
                  </a:lnTo>
                  <a:lnTo>
                    <a:pt x="29649" y="14587"/>
                  </a:lnTo>
                  <a:lnTo>
                    <a:pt x="29675" y="14612"/>
                  </a:lnTo>
                  <a:lnTo>
                    <a:pt x="29700" y="14662"/>
                  </a:lnTo>
                  <a:lnTo>
                    <a:pt x="29700" y="14687"/>
                  </a:lnTo>
                  <a:lnTo>
                    <a:pt x="29725" y="14712"/>
                  </a:lnTo>
                  <a:lnTo>
                    <a:pt x="29725" y="14737"/>
                  </a:lnTo>
                  <a:lnTo>
                    <a:pt x="29725" y="14787"/>
                  </a:lnTo>
                  <a:lnTo>
                    <a:pt x="29750" y="14812"/>
                  </a:lnTo>
                  <a:lnTo>
                    <a:pt x="29750" y="14837"/>
                  </a:lnTo>
                  <a:lnTo>
                    <a:pt x="29750" y="14888"/>
                  </a:lnTo>
                  <a:lnTo>
                    <a:pt x="29775" y="14913"/>
                  </a:lnTo>
                  <a:lnTo>
                    <a:pt x="29775" y="14938"/>
                  </a:lnTo>
                  <a:lnTo>
                    <a:pt x="29775" y="15013"/>
                  </a:lnTo>
                  <a:lnTo>
                    <a:pt x="29775" y="15063"/>
                  </a:lnTo>
                  <a:lnTo>
                    <a:pt x="29775" y="15138"/>
                  </a:lnTo>
                  <a:lnTo>
                    <a:pt x="29750" y="15188"/>
                  </a:lnTo>
                  <a:lnTo>
                    <a:pt x="29750" y="15238"/>
                  </a:lnTo>
                  <a:lnTo>
                    <a:pt x="29725" y="15314"/>
                  </a:lnTo>
                  <a:lnTo>
                    <a:pt x="29725" y="15364"/>
                  </a:lnTo>
                  <a:lnTo>
                    <a:pt x="29700" y="15414"/>
                  </a:lnTo>
                  <a:lnTo>
                    <a:pt x="29675" y="15464"/>
                  </a:lnTo>
                  <a:lnTo>
                    <a:pt x="29649" y="15514"/>
                  </a:lnTo>
                  <a:lnTo>
                    <a:pt x="29649" y="15539"/>
                  </a:lnTo>
                  <a:lnTo>
                    <a:pt x="29624" y="15589"/>
                  </a:lnTo>
                  <a:lnTo>
                    <a:pt x="29574" y="15639"/>
                  </a:lnTo>
                  <a:lnTo>
                    <a:pt x="29549" y="15690"/>
                  </a:lnTo>
                  <a:lnTo>
                    <a:pt x="29524" y="15715"/>
                  </a:lnTo>
                  <a:lnTo>
                    <a:pt x="29499" y="15765"/>
                  </a:lnTo>
                  <a:lnTo>
                    <a:pt x="29474" y="15790"/>
                  </a:lnTo>
                  <a:lnTo>
                    <a:pt x="29449" y="15840"/>
                  </a:lnTo>
                  <a:lnTo>
                    <a:pt x="29399" y="15865"/>
                  </a:lnTo>
                  <a:lnTo>
                    <a:pt x="29374" y="15915"/>
                  </a:lnTo>
                  <a:lnTo>
                    <a:pt x="29349" y="15940"/>
                  </a:lnTo>
                  <a:lnTo>
                    <a:pt x="29299" y="15965"/>
                  </a:lnTo>
                  <a:lnTo>
                    <a:pt x="29273" y="16015"/>
                  </a:lnTo>
                  <a:lnTo>
                    <a:pt x="29223" y="16040"/>
                  </a:lnTo>
                  <a:lnTo>
                    <a:pt x="29198" y="16065"/>
                  </a:lnTo>
                  <a:lnTo>
                    <a:pt x="29148" y="16116"/>
                  </a:lnTo>
                  <a:lnTo>
                    <a:pt x="29123" y="16141"/>
                  </a:lnTo>
                  <a:lnTo>
                    <a:pt x="29073" y="16166"/>
                  </a:lnTo>
                  <a:lnTo>
                    <a:pt x="29023" y="16191"/>
                  </a:lnTo>
                  <a:lnTo>
                    <a:pt x="28998" y="16216"/>
                  </a:lnTo>
                  <a:lnTo>
                    <a:pt x="28948" y="16241"/>
                  </a:lnTo>
                  <a:lnTo>
                    <a:pt x="28898" y="16266"/>
                  </a:lnTo>
                  <a:lnTo>
                    <a:pt x="28847" y="16291"/>
                  </a:lnTo>
                  <a:lnTo>
                    <a:pt x="28797" y="16341"/>
                  </a:lnTo>
                  <a:lnTo>
                    <a:pt x="28747" y="16366"/>
                  </a:lnTo>
                  <a:lnTo>
                    <a:pt x="28697" y="16391"/>
                  </a:lnTo>
                  <a:lnTo>
                    <a:pt x="28647" y="16416"/>
                  </a:lnTo>
                  <a:lnTo>
                    <a:pt x="28597" y="16441"/>
                  </a:lnTo>
                  <a:lnTo>
                    <a:pt x="28547" y="16466"/>
                  </a:lnTo>
                  <a:lnTo>
                    <a:pt x="28497" y="16492"/>
                  </a:lnTo>
                  <a:lnTo>
                    <a:pt x="28446" y="16517"/>
                  </a:lnTo>
                  <a:lnTo>
                    <a:pt x="28396" y="16542"/>
                  </a:lnTo>
                  <a:lnTo>
                    <a:pt x="28321" y="16567"/>
                  </a:lnTo>
                  <a:lnTo>
                    <a:pt x="28271" y="16592"/>
                  </a:lnTo>
                  <a:lnTo>
                    <a:pt x="28221" y="16592"/>
                  </a:lnTo>
                  <a:lnTo>
                    <a:pt x="28171" y="16617"/>
                  </a:lnTo>
                  <a:lnTo>
                    <a:pt x="28121" y="16642"/>
                  </a:lnTo>
                  <a:lnTo>
                    <a:pt x="28070" y="16667"/>
                  </a:lnTo>
                  <a:lnTo>
                    <a:pt x="28020" y="16692"/>
                  </a:lnTo>
                  <a:lnTo>
                    <a:pt x="27970" y="16717"/>
                  </a:lnTo>
                  <a:lnTo>
                    <a:pt x="27895" y="16742"/>
                  </a:lnTo>
                  <a:lnTo>
                    <a:pt x="27820" y="16767"/>
                  </a:lnTo>
                  <a:lnTo>
                    <a:pt x="27745" y="16792"/>
                  </a:lnTo>
                  <a:lnTo>
                    <a:pt x="27644" y="16817"/>
                  </a:lnTo>
                  <a:lnTo>
                    <a:pt x="27569" y="16842"/>
                  </a:lnTo>
                  <a:lnTo>
                    <a:pt x="27494" y="16867"/>
                  </a:lnTo>
                  <a:lnTo>
                    <a:pt x="27419" y="16893"/>
                  </a:lnTo>
                  <a:lnTo>
                    <a:pt x="27319" y="16918"/>
                  </a:lnTo>
                  <a:lnTo>
                    <a:pt x="27243" y="16943"/>
                  </a:lnTo>
                  <a:lnTo>
                    <a:pt x="27168" y="16943"/>
                  </a:lnTo>
                  <a:lnTo>
                    <a:pt x="27068" y="16968"/>
                  </a:lnTo>
                  <a:lnTo>
                    <a:pt x="26993" y="16993"/>
                  </a:lnTo>
                  <a:lnTo>
                    <a:pt x="26893" y="17018"/>
                  </a:lnTo>
                  <a:lnTo>
                    <a:pt x="26817" y="17018"/>
                  </a:lnTo>
                  <a:lnTo>
                    <a:pt x="26717" y="17043"/>
                  </a:lnTo>
                  <a:lnTo>
                    <a:pt x="26642" y="17068"/>
                  </a:lnTo>
                  <a:lnTo>
                    <a:pt x="26492" y="17068"/>
                  </a:lnTo>
                  <a:lnTo>
                    <a:pt x="26441" y="17093"/>
                  </a:lnTo>
                  <a:lnTo>
                    <a:pt x="26216" y="17093"/>
                  </a:lnTo>
                  <a:lnTo>
                    <a:pt x="26166" y="17118"/>
                  </a:lnTo>
                  <a:lnTo>
                    <a:pt x="25614" y="17118"/>
                  </a:lnTo>
                  <a:lnTo>
                    <a:pt x="25564" y="17093"/>
                  </a:lnTo>
                  <a:lnTo>
                    <a:pt x="25364" y="17093"/>
                  </a:lnTo>
                  <a:lnTo>
                    <a:pt x="25314" y="17068"/>
                  </a:lnTo>
                  <a:lnTo>
                    <a:pt x="25213" y="17068"/>
                  </a:lnTo>
                  <a:lnTo>
                    <a:pt x="25163" y="17043"/>
                  </a:lnTo>
                  <a:lnTo>
                    <a:pt x="25113" y="17043"/>
                  </a:lnTo>
                  <a:lnTo>
                    <a:pt x="25063" y="17018"/>
                  </a:lnTo>
                  <a:lnTo>
                    <a:pt x="25013" y="17018"/>
                  </a:lnTo>
                  <a:lnTo>
                    <a:pt x="24963" y="16993"/>
                  </a:lnTo>
                  <a:lnTo>
                    <a:pt x="24888" y="16968"/>
                  </a:lnTo>
                  <a:lnTo>
                    <a:pt x="24812" y="16943"/>
                  </a:lnTo>
                  <a:lnTo>
                    <a:pt x="24737" y="16918"/>
                  </a:lnTo>
                  <a:lnTo>
                    <a:pt x="24687" y="16893"/>
                  </a:lnTo>
                  <a:lnTo>
                    <a:pt x="24662" y="16867"/>
                  </a:lnTo>
                  <a:lnTo>
                    <a:pt x="24612" y="16867"/>
                  </a:lnTo>
                  <a:lnTo>
                    <a:pt x="24562" y="16842"/>
                  </a:lnTo>
                  <a:lnTo>
                    <a:pt x="24512" y="16817"/>
                  </a:lnTo>
                  <a:lnTo>
                    <a:pt x="24461" y="16792"/>
                  </a:lnTo>
                  <a:lnTo>
                    <a:pt x="24411" y="16767"/>
                  </a:lnTo>
                  <a:lnTo>
                    <a:pt x="24361" y="16742"/>
                  </a:lnTo>
                  <a:lnTo>
                    <a:pt x="24311" y="16717"/>
                  </a:lnTo>
                  <a:lnTo>
                    <a:pt x="24261" y="16692"/>
                  </a:lnTo>
                  <a:lnTo>
                    <a:pt x="24211" y="16667"/>
                  </a:lnTo>
                  <a:lnTo>
                    <a:pt x="24161" y="16617"/>
                  </a:lnTo>
                  <a:lnTo>
                    <a:pt x="24136" y="16592"/>
                  </a:lnTo>
                  <a:lnTo>
                    <a:pt x="24085" y="16592"/>
                  </a:lnTo>
                  <a:lnTo>
                    <a:pt x="24060" y="16567"/>
                  </a:lnTo>
                  <a:lnTo>
                    <a:pt x="24035" y="16542"/>
                  </a:lnTo>
                  <a:lnTo>
                    <a:pt x="24010" y="16517"/>
                  </a:lnTo>
                  <a:lnTo>
                    <a:pt x="23985" y="16492"/>
                  </a:lnTo>
                  <a:lnTo>
                    <a:pt x="23935" y="16441"/>
                  </a:lnTo>
                  <a:lnTo>
                    <a:pt x="23910" y="16416"/>
                  </a:lnTo>
                  <a:lnTo>
                    <a:pt x="23860" y="16366"/>
                  </a:lnTo>
                  <a:lnTo>
                    <a:pt x="23835" y="16316"/>
                  </a:lnTo>
                  <a:lnTo>
                    <a:pt x="23785" y="16266"/>
                  </a:lnTo>
                  <a:lnTo>
                    <a:pt x="23735" y="16191"/>
                  </a:lnTo>
                  <a:lnTo>
                    <a:pt x="23710" y="16091"/>
                  </a:lnTo>
                  <a:lnTo>
                    <a:pt x="23684" y="15965"/>
                  </a:lnTo>
                  <a:lnTo>
                    <a:pt x="23659" y="15865"/>
                  </a:lnTo>
                  <a:lnTo>
                    <a:pt x="23659" y="15765"/>
                  </a:lnTo>
                  <a:lnTo>
                    <a:pt x="23659" y="15690"/>
                  </a:lnTo>
                  <a:lnTo>
                    <a:pt x="23684" y="15614"/>
                  </a:lnTo>
                  <a:lnTo>
                    <a:pt x="23710" y="15539"/>
                  </a:lnTo>
                  <a:lnTo>
                    <a:pt x="23735" y="15464"/>
                  </a:lnTo>
                  <a:lnTo>
                    <a:pt x="23760" y="15414"/>
                  </a:lnTo>
                  <a:lnTo>
                    <a:pt x="23785" y="15339"/>
                  </a:lnTo>
                  <a:lnTo>
                    <a:pt x="23835" y="15289"/>
                  </a:lnTo>
                  <a:lnTo>
                    <a:pt x="23885" y="15238"/>
                  </a:lnTo>
                  <a:lnTo>
                    <a:pt x="23910" y="15188"/>
                  </a:lnTo>
                  <a:lnTo>
                    <a:pt x="23960" y="15138"/>
                  </a:lnTo>
                  <a:lnTo>
                    <a:pt x="23985" y="15113"/>
                  </a:lnTo>
                  <a:lnTo>
                    <a:pt x="24035" y="15088"/>
                  </a:lnTo>
                  <a:lnTo>
                    <a:pt x="24085" y="15038"/>
                  </a:lnTo>
                  <a:lnTo>
                    <a:pt x="24111" y="15013"/>
                  </a:lnTo>
                  <a:lnTo>
                    <a:pt x="24161" y="14988"/>
                  </a:lnTo>
                  <a:lnTo>
                    <a:pt x="24186" y="14963"/>
                  </a:lnTo>
                  <a:lnTo>
                    <a:pt x="24236" y="14938"/>
                  </a:lnTo>
                  <a:lnTo>
                    <a:pt x="24286" y="14913"/>
                  </a:lnTo>
                  <a:lnTo>
                    <a:pt x="24311" y="14888"/>
                  </a:lnTo>
                  <a:lnTo>
                    <a:pt x="24361" y="14862"/>
                  </a:lnTo>
                  <a:lnTo>
                    <a:pt x="24386" y="14837"/>
                  </a:lnTo>
                  <a:lnTo>
                    <a:pt x="24436" y="14812"/>
                  </a:lnTo>
                  <a:lnTo>
                    <a:pt x="24487" y="14787"/>
                  </a:lnTo>
                  <a:lnTo>
                    <a:pt x="24512" y="14762"/>
                  </a:lnTo>
                  <a:lnTo>
                    <a:pt x="24562" y="14737"/>
                  </a:lnTo>
                  <a:lnTo>
                    <a:pt x="24612" y="14737"/>
                  </a:lnTo>
                  <a:lnTo>
                    <a:pt x="24637" y="14712"/>
                  </a:lnTo>
                  <a:lnTo>
                    <a:pt x="24687" y="14687"/>
                  </a:lnTo>
                  <a:lnTo>
                    <a:pt x="24737" y="14662"/>
                  </a:lnTo>
                  <a:lnTo>
                    <a:pt x="24762" y="14662"/>
                  </a:lnTo>
                  <a:lnTo>
                    <a:pt x="24812" y="14637"/>
                  </a:lnTo>
                  <a:lnTo>
                    <a:pt x="24837" y="14637"/>
                  </a:lnTo>
                  <a:lnTo>
                    <a:pt x="24888" y="14612"/>
                  </a:lnTo>
                  <a:lnTo>
                    <a:pt x="24938" y="14612"/>
                  </a:lnTo>
                  <a:lnTo>
                    <a:pt x="24963" y="14587"/>
                  </a:lnTo>
                  <a:lnTo>
                    <a:pt x="25063" y="14562"/>
                  </a:lnTo>
                  <a:lnTo>
                    <a:pt x="25138" y="14537"/>
                  </a:lnTo>
                  <a:lnTo>
                    <a:pt x="25213" y="14537"/>
                  </a:lnTo>
                  <a:lnTo>
                    <a:pt x="25289" y="14512"/>
                  </a:lnTo>
                  <a:lnTo>
                    <a:pt x="25364" y="14487"/>
                  </a:lnTo>
                  <a:lnTo>
                    <a:pt x="25439" y="14487"/>
                  </a:lnTo>
                  <a:lnTo>
                    <a:pt x="25539" y="14461"/>
                  </a:lnTo>
                  <a:lnTo>
                    <a:pt x="25614" y="14436"/>
                  </a:lnTo>
                  <a:lnTo>
                    <a:pt x="25664" y="14436"/>
                  </a:lnTo>
                  <a:lnTo>
                    <a:pt x="25815" y="14411"/>
                  </a:lnTo>
                  <a:lnTo>
                    <a:pt x="25940" y="14386"/>
                  </a:lnTo>
                  <a:lnTo>
                    <a:pt x="26065" y="14361"/>
                  </a:lnTo>
                  <a:lnTo>
                    <a:pt x="26166" y="14361"/>
                  </a:lnTo>
                  <a:lnTo>
                    <a:pt x="26191" y="14336"/>
                  </a:lnTo>
                  <a:lnTo>
                    <a:pt x="26291" y="14336"/>
                  </a:lnTo>
                  <a:lnTo>
                    <a:pt x="26391" y="14311"/>
                  </a:lnTo>
                  <a:lnTo>
                    <a:pt x="26492" y="14286"/>
                  </a:lnTo>
                  <a:lnTo>
                    <a:pt x="26692" y="14261"/>
                  </a:lnTo>
                  <a:lnTo>
                    <a:pt x="26817" y="14236"/>
                  </a:lnTo>
                  <a:lnTo>
                    <a:pt x="26918" y="14236"/>
                  </a:lnTo>
                  <a:lnTo>
                    <a:pt x="27018" y="14211"/>
                  </a:lnTo>
                  <a:lnTo>
                    <a:pt x="27143" y="14211"/>
                  </a:lnTo>
                  <a:lnTo>
                    <a:pt x="27193" y="14186"/>
                  </a:lnTo>
                  <a:lnTo>
                    <a:pt x="27193" y="14211"/>
                  </a:lnTo>
                  <a:lnTo>
                    <a:pt x="27268" y="14236"/>
                  </a:lnTo>
                  <a:lnTo>
                    <a:pt x="27319" y="14261"/>
                  </a:lnTo>
                  <a:lnTo>
                    <a:pt x="27394" y="14286"/>
                  </a:lnTo>
                  <a:lnTo>
                    <a:pt x="27469" y="14261"/>
                  </a:lnTo>
                  <a:lnTo>
                    <a:pt x="27569" y="14236"/>
                  </a:lnTo>
                  <a:lnTo>
                    <a:pt x="27669" y="14211"/>
                  </a:lnTo>
                  <a:lnTo>
                    <a:pt x="27720" y="14211"/>
                  </a:lnTo>
                  <a:lnTo>
                    <a:pt x="27745" y="14186"/>
                  </a:lnTo>
                  <a:lnTo>
                    <a:pt x="27795" y="14186"/>
                  </a:lnTo>
                  <a:lnTo>
                    <a:pt x="27845" y="14161"/>
                  </a:lnTo>
                  <a:lnTo>
                    <a:pt x="27945" y="14161"/>
                  </a:lnTo>
                  <a:lnTo>
                    <a:pt x="27995" y="14136"/>
                  </a:lnTo>
                  <a:lnTo>
                    <a:pt x="28096" y="14136"/>
                  </a:lnTo>
                  <a:lnTo>
                    <a:pt x="28121" y="14111"/>
                  </a:lnTo>
                  <a:lnTo>
                    <a:pt x="28221" y="14111"/>
                  </a:lnTo>
                  <a:lnTo>
                    <a:pt x="28271" y="14086"/>
                  </a:lnTo>
                  <a:lnTo>
                    <a:pt x="28421" y="14086"/>
                  </a:lnTo>
                  <a:lnTo>
                    <a:pt x="28471" y="14060"/>
                  </a:lnTo>
                  <a:close/>
                  <a:moveTo>
                    <a:pt x="32933" y="0"/>
                  </a:moveTo>
                  <a:lnTo>
                    <a:pt x="32832" y="50"/>
                  </a:lnTo>
                  <a:lnTo>
                    <a:pt x="32607" y="176"/>
                  </a:lnTo>
                  <a:lnTo>
                    <a:pt x="32381" y="301"/>
                  </a:lnTo>
                  <a:lnTo>
                    <a:pt x="32156" y="451"/>
                  </a:lnTo>
                  <a:lnTo>
                    <a:pt x="32030" y="501"/>
                  </a:lnTo>
                  <a:cubicBezTo>
                    <a:pt x="31078" y="1980"/>
                    <a:pt x="29474" y="3208"/>
                    <a:pt x="28321" y="4010"/>
                  </a:cubicBezTo>
                  <a:cubicBezTo>
                    <a:pt x="23738" y="7258"/>
                    <a:pt x="17951" y="10091"/>
                    <a:pt x="12152" y="10091"/>
                  </a:cubicBezTo>
                  <a:cubicBezTo>
                    <a:pt x="11417" y="10091"/>
                    <a:pt x="10683" y="10046"/>
                    <a:pt x="9950" y="9950"/>
                  </a:cubicBezTo>
                  <a:cubicBezTo>
                    <a:pt x="9399" y="9875"/>
                    <a:pt x="8822" y="9775"/>
                    <a:pt x="8296" y="9599"/>
                  </a:cubicBezTo>
                  <a:cubicBezTo>
                    <a:pt x="7870" y="9474"/>
                    <a:pt x="7469" y="9299"/>
                    <a:pt x="7068" y="9123"/>
                  </a:cubicBezTo>
                  <a:cubicBezTo>
                    <a:pt x="6191" y="8772"/>
                    <a:pt x="4862" y="8020"/>
                    <a:pt x="4035" y="7093"/>
                  </a:cubicBezTo>
                  <a:cubicBezTo>
                    <a:pt x="3158" y="8271"/>
                    <a:pt x="2431" y="9549"/>
                    <a:pt x="1805" y="10877"/>
                  </a:cubicBezTo>
                  <a:lnTo>
                    <a:pt x="1855" y="10903"/>
                  </a:lnTo>
                  <a:lnTo>
                    <a:pt x="1930" y="10928"/>
                  </a:lnTo>
                  <a:lnTo>
                    <a:pt x="2005" y="10953"/>
                  </a:lnTo>
                  <a:lnTo>
                    <a:pt x="2030" y="10953"/>
                  </a:lnTo>
                  <a:lnTo>
                    <a:pt x="2080" y="10978"/>
                  </a:lnTo>
                  <a:lnTo>
                    <a:pt x="2181" y="11003"/>
                  </a:lnTo>
                  <a:lnTo>
                    <a:pt x="2256" y="11028"/>
                  </a:lnTo>
                  <a:lnTo>
                    <a:pt x="2331" y="11053"/>
                  </a:lnTo>
                  <a:lnTo>
                    <a:pt x="2406" y="11078"/>
                  </a:lnTo>
                  <a:lnTo>
                    <a:pt x="2481" y="11103"/>
                  </a:lnTo>
                  <a:lnTo>
                    <a:pt x="2557" y="11128"/>
                  </a:lnTo>
                  <a:lnTo>
                    <a:pt x="2632" y="11153"/>
                  </a:lnTo>
                  <a:lnTo>
                    <a:pt x="2707" y="11178"/>
                  </a:lnTo>
                  <a:lnTo>
                    <a:pt x="2807" y="11203"/>
                  </a:lnTo>
                  <a:lnTo>
                    <a:pt x="2882" y="11228"/>
                  </a:lnTo>
                  <a:lnTo>
                    <a:pt x="2958" y="11253"/>
                  </a:lnTo>
                  <a:lnTo>
                    <a:pt x="3033" y="11278"/>
                  </a:lnTo>
                  <a:lnTo>
                    <a:pt x="3108" y="11304"/>
                  </a:lnTo>
                  <a:lnTo>
                    <a:pt x="3208" y="11304"/>
                  </a:lnTo>
                  <a:lnTo>
                    <a:pt x="3283" y="11329"/>
                  </a:lnTo>
                  <a:lnTo>
                    <a:pt x="3359" y="11354"/>
                  </a:lnTo>
                  <a:lnTo>
                    <a:pt x="3434" y="11379"/>
                  </a:lnTo>
                  <a:lnTo>
                    <a:pt x="3534" y="11404"/>
                  </a:lnTo>
                  <a:lnTo>
                    <a:pt x="3609" y="11404"/>
                  </a:lnTo>
                  <a:lnTo>
                    <a:pt x="3659" y="11429"/>
                  </a:lnTo>
                  <a:lnTo>
                    <a:pt x="3684" y="11429"/>
                  </a:lnTo>
                  <a:lnTo>
                    <a:pt x="3785" y="11454"/>
                  </a:lnTo>
                  <a:lnTo>
                    <a:pt x="3860" y="11479"/>
                  </a:lnTo>
                  <a:lnTo>
                    <a:pt x="3935" y="11504"/>
                  </a:lnTo>
                  <a:lnTo>
                    <a:pt x="4010" y="11529"/>
                  </a:lnTo>
                  <a:lnTo>
                    <a:pt x="4110" y="11529"/>
                  </a:lnTo>
                  <a:lnTo>
                    <a:pt x="4186" y="11554"/>
                  </a:lnTo>
                  <a:lnTo>
                    <a:pt x="4261" y="11579"/>
                  </a:lnTo>
                  <a:lnTo>
                    <a:pt x="4361" y="11604"/>
                  </a:lnTo>
                  <a:lnTo>
                    <a:pt x="4436" y="11629"/>
                  </a:lnTo>
                  <a:lnTo>
                    <a:pt x="4511" y="11629"/>
                  </a:lnTo>
                  <a:lnTo>
                    <a:pt x="4687" y="11680"/>
                  </a:lnTo>
                  <a:lnTo>
                    <a:pt x="4862" y="11705"/>
                  </a:lnTo>
                  <a:lnTo>
                    <a:pt x="5038" y="11755"/>
                  </a:lnTo>
                  <a:lnTo>
                    <a:pt x="5188" y="11780"/>
                  </a:lnTo>
                  <a:lnTo>
                    <a:pt x="5364" y="11830"/>
                  </a:lnTo>
                  <a:lnTo>
                    <a:pt x="5539" y="11855"/>
                  </a:lnTo>
                  <a:lnTo>
                    <a:pt x="5765" y="11905"/>
                  </a:lnTo>
                  <a:lnTo>
                    <a:pt x="5990" y="11930"/>
                  </a:lnTo>
                  <a:lnTo>
                    <a:pt x="6216" y="11980"/>
                  </a:lnTo>
                  <a:lnTo>
                    <a:pt x="6416" y="12030"/>
                  </a:lnTo>
                  <a:lnTo>
                    <a:pt x="6567" y="12055"/>
                  </a:lnTo>
                  <a:lnTo>
                    <a:pt x="6642" y="12055"/>
                  </a:lnTo>
                  <a:lnTo>
                    <a:pt x="6867" y="12106"/>
                  </a:lnTo>
                  <a:lnTo>
                    <a:pt x="7093" y="12156"/>
                  </a:lnTo>
                  <a:lnTo>
                    <a:pt x="7318" y="12181"/>
                  </a:lnTo>
                  <a:lnTo>
                    <a:pt x="7419" y="12206"/>
                  </a:lnTo>
                  <a:lnTo>
                    <a:pt x="7544" y="12231"/>
                  </a:lnTo>
                  <a:lnTo>
                    <a:pt x="7644" y="12231"/>
                  </a:lnTo>
                  <a:lnTo>
                    <a:pt x="7745" y="12256"/>
                  </a:lnTo>
                  <a:lnTo>
                    <a:pt x="7870" y="12281"/>
                  </a:lnTo>
                  <a:lnTo>
                    <a:pt x="7970" y="12281"/>
                  </a:lnTo>
                  <a:lnTo>
                    <a:pt x="8095" y="12306"/>
                  </a:lnTo>
                  <a:lnTo>
                    <a:pt x="8196" y="12331"/>
                  </a:lnTo>
                  <a:lnTo>
                    <a:pt x="8296" y="12331"/>
                  </a:lnTo>
                  <a:lnTo>
                    <a:pt x="8421" y="12356"/>
                  </a:lnTo>
                  <a:lnTo>
                    <a:pt x="8522" y="12356"/>
                  </a:lnTo>
                  <a:lnTo>
                    <a:pt x="8647" y="12381"/>
                  </a:lnTo>
                  <a:lnTo>
                    <a:pt x="8747" y="12406"/>
                  </a:lnTo>
                  <a:lnTo>
                    <a:pt x="8847" y="12406"/>
                  </a:lnTo>
                  <a:lnTo>
                    <a:pt x="8973" y="12431"/>
                  </a:lnTo>
                  <a:lnTo>
                    <a:pt x="9073" y="12431"/>
                  </a:lnTo>
                  <a:lnTo>
                    <a:pt x="9198" y="12456"/>
                  </a:lnTo>
                  <a:lnTo>
                    <a:pt x="9298" y="12456"/>
                  </a:lnTo>
                  <a:lnTo>
                    <a:pt x="9399" y="12482"/>
                  </a:lnTo>
                  <a:lnTo>
                    <a:pt x="9624" y="12482"/>
                  </a:lnTo>
                  <a:lnTo>
                    <a:pt x="9725" y="12507"/>
                  </a:lnTo>
                  <a:lnTo>
                    <a:pt x="9850" y="12507"/>
                  </a:lnTo>
                  <a:lnTo>
                    <a:pt x="9950" y="12532"/>
                  </a:lnTo>
                  <a:lnTo>
                    <a:pt x="10276" y="12532"/>
                  </a:lnTo>
                  <a:lnTo>
                    <a:pt x="10401" y="12557"/>
                  </a:lnTo>
                  <a:lnTo>
                    <a:pt x="10727" y="12557"/>
                  </a:lnTo>
                  <a:lnTo>
                    <a:pt x="10827" y="12582"/>
                  </a:lnTo>
                  <a:lnTo>
                    <a:pt x="12356" y="12582"/>
                  </a:lnTo>
                  <a:lnTo>
                    <a:pt x="12481" y="12557"/>
                  </a:lnTo>
                  <a:lnTo>
                    <a:pt x="12732" y="12557"/>
                  </a:lnTo>
                  <a:lnTo>
                    <a:pt x="12882" y="12532"/>
                  </a:lnTo>
                  <a:lnTo>
                    <a:pt x="13183" y="12532"/>
                  </a:lnTo>
                  <a:lnTo>
                    <a:pt x="13334" y="12507"/>
                  </a:lnTo>
                  <a:lnTo>
                    <a:pt x="13484" y="12507"/>
                  </a:lnTo>
                  <a:lnTo>
                    <a:pt x="13634" y="12482"/>
                  </a:lnTo>
                  <a:lnTo>
                    <a:pt x="13785" y="12482"/>
                  </a:lnTo>
                  <a:lnTo>
                    <a:pt x="13935" y="12456"/>
                  </a:lnTo>
                  <a:lnTo>
                    <a:pt x="14085" y="12431"/>
                  </a:lnTo>
                  <a:lnTo>
                    <a:pt x="14236" y="12431"/>
                  </a:lnTo>
                  <a:lnTo>
                    <a:pt x="14386" y="12406"/>
                  </a:lnTo>
                  <a:lnTo>
                    <a:pt x="14411" y="12406"/>
                  </a:lnTo>
                  <a:lnTo>
                    <a:pt x="14512" y="12381"/>
                  </a:lnTo>
                  <a:lnTo>
                    <a:pt x="14662" y="12381"/>
                  </a:lnTo>
                  <a:lnTo>
                    <a:pt x="14812" y="12356"/>
                  </a:lnTo>
                  <a:lnTo>
                    <a:pt x="14963" y="12331"/>
                  </a:lnTo>
                  <a:lnTo>
                    <a:pt x="15263" y="12306"/>
                  </a:lnTo>
                  <a:lnTo>
                    <a:pt x="15564" y="12256"/>
                  </a:lnTo>
                  <a:lnTo>
                    <a:pt x="15890" y="12231"/>
                  </a:lnTo>
                  <a:lnTo>
                    <a:pt x="16191" y="12181"/>
                  </a:lnTo>
                  <a:lnTo>
                    <a:pt x="16491" y="12156"/>
                  </a:lnTo>
                  <a:lnTo>
                    <a:pt x="16792" y="12106"/>
                  </a:lnTo>
                  <a:lnTo>
                    <a:pt x="17093" y="12081"/>
                  </a:lnTo>
                  <a:lnTo>
                    <a:pt x="17243" y="12055"/>
                  </a:lnTo>
                  <a:lnTo>
                    <a:pt x="17619" y="12055"/>
                  </a:lnTo>
                  <a:lnTo>
                    <a:pt x="17720" y="12081"/>
                  </a:lnTo>
                  <a:lnTo>
                    <a:pt x="17970" y="12081"/>
                  </a:lnTo>
                  <a:lnTo>
                    <a:pt x="18095" y="12106"/>
                  </a:lnTo>
                  <a:lnTo>
                    <a:pt x="18246" y="12106"/>
                  </a:lnTo>
                  <a:lnTo>
                    <a:pt x="18321" y="12131"/>
                  </a:lnTo>
                  <a:lnTo>
                    <a:pt x="18522" y="12131"/>
                  </a:lnTo>
                  <a:lnTo>
                    <a:pt x="18597" y="12156"/>
                  </a:lnTo>
                  <a:lnTo>
                    <a:pt x="18722" y="12156"/>
                  </a:lnTo>
                  <a:lnTo>
                    <a:pt x="18772" y="12181"/>
                  </a:lnTo>
                  <a:lnTo>
                    <a:pt x="18872" y="12181"/>
                  </a:lnTo>
                  <a:lnTo>
                    <a:pt x="18898" y="12206"/>
                  </a:lnTo>
                  <a:lnTo>
                    <a:pt x="18998" y="12206"/>
                  </a:lnTo>
                  <a:lnTo>
                    <a:pt x="19048" y="12231"/>
                  </a:lnTo>
                  <a:lnTo>
                    <a:pt x="19073" y="12231"/>
                  </a:lnTo>
                  <a:lnTo>
                    <a:pt x="19123" y="12256"/>
                  </a:lnTo>
                  <a:lnTo>
                    <a:pt x="19173" y="12281"/>
                  </a:lnTo>
                  <a:lnTo>
                    <a:pt x="19248" y="12306"/>
                  </a:lnTo>
                  <a:lnTo>
                    <a:pt x="19299" y="12356"/>
                  </a:lnTo>
                  <a:lnTo>
                    <a:pt x="19324" y="12381"/>
                  </a:lnTo>
                  <a:lnTo>
                    <a:pt x="19374" y="12431"/>
                  </a:lnTo>
                  <a:lnTo>
                    <a:pt x="19424" y="12482"/>
                  </a:lnTo>
                  <a:lnTo>
                    <a:pt x="19474" y="12582"/>
                  </a:lnTo>
                  <a:lnTo>
                    <a:pt x="19499" y="12657"/>
                  </a:lnTo>
                  <a:lnTo>
                    <a:pt x="19524" y="12757"/>
                  </a:lnTo>
                  <a:lnTo>
                    <a:pt x="19524" y="12832"/>
                  </a:lnTo>
                  <a:lnTo>
                    <a:pt x="19524" y="12908"/>
                  </a:lnTo>
                  <a:lnTo>
                    <a:pt x="19499" y="12933"/>
                  </a:lnTo>
                  <a:lnTo>
                    <a:pt x="19499" y="12983"/>
                  </a:lnTo>
                  <a:lnTo>
                    <a:pt x="19499" y="13033"/>
                  </a:lnTo>
                  <a:lnTo>
                    <a:pt x="19474" y="13058"/>
                  </a:lnTo>
                  <a:lnTo>
                    <a:pt x="19474" y="13108"/>
                  </a:lnTo>
                  <a:lnTo>
                    <a:pt x="19449" y="13133"/>
                  </a:lnTo>
                  <a:lnTo>
                    <a:pt x="19449" y="13183"/>
                  </a:lnTo>
                  <a:lnTo>
                    <a:pt x="19424" y="13208"/>
                  </a:lnTo>
                  <a:lnTo>
                    <a:pt x="19399" y="13258"/>
                  </a:lnTo>
                  <a:lnTo>
                    <a:pt x="19399" y="13284"/>
                  </a:lnTo>
                  <a:lnTo>
                    <a:pt x="19374" y="13309"/>
                  </a:lnTo>
                  <a:lnTo>
                    <a:pt x="19349" y="13334"/>
                  </a:lnTo>
                  <a:lnTo>
                    <a:pt x="19349" y="13384"/>
                  </a:lnTo>
                  <a:lnTo>
                    <a:pt x="19324" y="13409"/>
                  </a:lnTo>
                  <a:lnTo>
                    <a:pt x="19299" y="13434"/>
                  </a:lnTo>
                  <a:lnTo>
                    <a:pt x="19273" y="13459"/>
                  </a:lnTo>
                  <a:lnTo>
                    <a:pt x="19273" y="13484"/>
                  </a:lnTo>
                  <a:lnTo>
                    <a:pt x="19248" y="13509"/>
                  </a:lnTo>
                  <a:lnTo>
                    <a:pt x="19223" y="13534"/>
                  </a:lnTo>
                  <a:lnTo>
                    <a:pt x="19198" y="13559"/>
                  </a:lnTo>
                  <a:lnTo>
                    <a:pt x="19173" y="13584"/>
                  </a:lnTo>
                  <a:lnTo>
                    <a:pt x="19173" y="13609"/>
                  </a:lnTo>
                  <a:lnTo>
                    <a:pt x="19148" y="13634"/>
                  </a:lnTo>
                  <a:lnTo>
                    <a:pt x="19123" y="13659"/>
                  </a:lnTo>
                  <a:lnTo>
                    <a:pt x="19098" y="13685"/>
                  </a:lnTo>
                  <a:lnTo>
                    <a:pt x="19048" y="13735"/>
                  </a:lnTo>
                  <a:lnTo>
                    <a:pt x="18998" y="13785"/>
                  </a:lnTo>
                  <a:lnTo>
                    <a:pt x="18973" y="13810"/>
                  </a:lnTo>
                  <a:lnTo>
                    <a:pt x="18923" y="13860"/>
                  </a:lnTo>
                  <a:lnTo>
                    <a:pt x="18872" y="13885"/>
                  </a:lnTo>
                  <a:lnTo>
                    <a:pt x="18822" y="13935"/>
                  </a:lnTo>
                  <a:lnTo>
                    <a:pt x="18797" y="13960"/>
                  </a:lnTo>
                  <a:lnTo>
                    <a:pt x="18747" y="14010"/>
                  </a:lnTo>
                  <a:lnTo>
                    <a:pt x="18697" y="14035"/>
                  </a:lnTo>
                  <a:lnTo>
                    <a:pt x="18647" y="14060"/>
                  </a:lnTo>
                  <a:lnTo>
                    <a:pt x="18622" y="14086"/>
                  </a:lnTo>
                  <a:lnTo>
                    <a:pt x="18572" y="14136"/>
                  </a:lnTo>
                  <a:lnTo>
                    <a:pt x="18547" y="14161"/>
                  </a:lnTo>
                  <a:lnTo>
                    <a:pt x="18496" y="14186"/>
                  </a:lnTo>
                  <a:lnTo>
                    <a:pt x="18471" y="14211"/>
                  </a:lnTo>
                  <a:lnTo>
                    <a:pt x="18396" y="14236"/>
                  </a:lnTo>
                  <a:lnTo>
                    <a:pt x="18321" y="14286"/>
                  </a:lnTo>
                  <a:lnTo>
                    <a:pt x="18271" y="14311"/>
                  </a:lnTo>
                  <a:lnTo>
                    <a:pt x="18221" y="14361"/>
                  </a:lnTo>
                  <a:lnTo>
                    <a:pt x="18171" y="14386"/>
                  </a:lnTo>
                  <a:lnTo>
                    <a:pt x="18095" y="14411"/>
                  </a:lnTo>
                  <a:lnTo>
                    <a:pt x="18045" y="14461"/>
                  </a:lnTo>
                  <a:lnTo>
                    <a:pt x="17995" y="14487"/>
                  </a:lnTo>
                  <a:lnTo>
                    <a:pt x="17920" y="14512"/>
                  </a:lnTo>
                  <a:lnTo>
                    <a:pt x="17870" y="14537"/>
                  </a:lnTo>
                  <a:lnTo>
                    <a:pt x="17820" y="14587"/>
                  </a:lnTo>
                  <a:lnTo>
                    <a:pt x="17745" y="14612"/>
                  </a:lnTo>
                  <a:lnTo>
                    <a:pt x="17694" y="14637"/>
                  </a:lnTo>
                  <a:lnTo>
                    <a:pt x="17619" y="14662"/>
                  </a:lnTo>
                  <a:lnTo>
                    <a:pt x="17569" y="14687"/>
                  </a:lnTo>
                  <a:lnTo>
                    <a:pt x="17519" y="14712"/>
                  </a:lnTo>
                  <a:lnTo>
                    <a:pt x="17469" y="14737"/>
                  </a:lnTo>
                  <a:lnTo>
                    <a:pt x="17444" y="14737"/>
                  </a:lnTo>
                  <a:lnTo>
                    <a:pt x="17394" y="14762"/>
                  </a:lnTo>
                  <a:lnTo>
                    <a:pt x="17319" y="14787"/>
                  </a:lnTo>
                  <a:lnTo>
                    <a:pt x="17268" y="14812"/>
                  </a:lnTo>
                  <a:lnTo>
                    <a:pt x="17218" y="14837"/>
                  </a:lnTo>
                  <a:lnTo>
                    <a:pt x="17143" y="14862"/>
                  </a:lnTo>
                  <a:lnTo>
                    <a:pt x="17093" y="14888"/>
                  </a:lnTo>
                  <a:lnTo>
                    <a:pt x="17018" y="14913"/>
                  </a:lnTo>
                  <a:lnTo>
                    <a:pt x="16968" y="14938"/>
                  </a:lnTo>
                  <a:lnTo>
                    <a:pt x="16892" y="14963"/>
                  </a:lnTo>
                  <a:lnTo>
                    <a:pt x="16842" y="14963"/>
                  </a:lnTo>
                  <a:lnTo>
                    <a:pt x="16767" y="14988"/>
                  </a:lnTo>
                  <a:lnTo>
                    <a:pt x="16717" y="15013"/>
                  </a:lnTo>
                  <a:lnTo>
                    <a:pt x="16642" y="15038"/>
                  </a:lnTo>
                  <a:lnTo>
                    <a:pt x="16592" y="15063"/>
                  </a:lnTo>
                  <a:lnTo>
                    <a:pt x="16542" y="15063"/>
                  </a:lnTo>
                  <a:lnTo>
                    <a:pt x="16466" y="15088"/>
                  </a:lnTo>
                  <a:lnTo>
                    <a:pt x="16416" y="15113"/>
                  </a:lnTo>
                  <a:lnTo>
                    <a:pt x="16341" y="15113"/>
                  </a:lnTo>
                  <a:lnTo>
                    <a:pt x="16291" y="15138"/>
                  </a:lnTo>
                  <a:lnTo>
                    <a:pt x="16216" y="15163"/>
                  </a:lnTo>
                  <a:lnTo>
                    <a:pt x="16166" y="15163"/>
                  </a:lnTo>
                  <a:lnTo>
                    <a:pt x="16040" y="15213"/>
                  </a:lnTo>
                  <a:lnTo>
                    <a:pt x="15915" y="15238"/>
                  </a:lnTo>
                  <a:lnTo>
                    <a:pt x="15790" y="15263"/>
                  </a:lnTo>
                  <a:lnTo>
                    <a:pt x="15664" y="15289"/>
                  </a:lnTo>
                  <a:lnTo>
                    <a:pt x="15539" y="15314"/>
                  </a:lnTo>
                  <a:lnTo>
                    <a:pt x="15414" y="15339"/>
                  </a:lnTo>
                  <a:lnTo>
                    <a:pt x="15288" y="15364"/>
                  </a:lnTo>
                  <a:lnTo>
                    <a:pt x="15188" y="15389"/>
                  </a:lnTo>
                  <a:lnTo>
                    <a:pt x="15063" y="15414"/>
                  </a:lnTo>
                  <a:lnTo>
                    <a:pt x="14938" y="15439"/>
                  </a:lnTo>
                  <a:lnTo>
                    <a:pt x="14913" y="15439"/>
                  </a:lnTo>
                  <a:lnTo>
                    <a:pt x="14812" y="15464"/>
                  </a:lnTo>
                  <a:lnTo>
                    <a:pt x="14687" y="15489"/>
                  </a:lnTo>
                  <a:lnTo>
                    <a:pt x="14461" y="15514"/>
                  </a:lnTo>
                  <a:lnTo>
                    <a:pt x="14336" y="15514"/>
                  </a:lnTo>
                  <a:lnTo>
                    <a:pt x="14211" y="15539"/>
                  </a:lnTo>
                  <a:lnTo>
                    <a:pt x="14085" y="15564"/>
                  </a:lnTo>
                  <a:lnTo>
                    <a:pt x="13960" y="15564"/>
                  </a:lnTo>
                  <a:lnTo>
                    <a:pt x="13835" y="15589"/>
                  </a:lnTo>
                  <a:lnTo>
                    <a:pt x="13710" y="15589"/>
                  </a:lnTo>
                  <a:lnTo>
                    <a:pt x="13584" y="15614"/>
                  </a:lnTo>
                  <a:lnTo>
                    <a:pt x="13434" y="15614"/>
                  </a:lnTo>
                  <a:lnTo>
                    <a:pt x="13308" y="15639"/>
                  </a:lnTo>
                  <a:lnTo>
                    <a:pt x="13183" y="15639"/>
                  </a:lnTo>
                  <a:lnTo>
                    <a:pt x="13058" y="15664"/>
                  </a:lnTo>
                  <a:lnTo>
                    <a:pt x="12807" y="15664"/>
                  </a:lnTo>
                  <a:lnTo>
                    <a:pt x="12682" y="15690"/>
                  </a:lnTo>
                  <a:lnTo>
                    <a:pt x="12431" y="15690"/>
                  </a:lnTo>
                  <a:lnTo>
                    <a:pt x="12306" y="15715"/>
                  </a:lnTo>
                  <a:lnTo>
                    <a:pt x="11930" y="15715"/>
                  </a:lnTo>
                  <a:lnTo>
                    <a:pt x="11805" y="15740"/>
                  </a:lnTo>
                  <a:lnTo>
                    <a:pt x="11178" y="15740"/>
                  </a:lnTo>
                  <a:lnTo>
                    <a:pt x="11053" y="15765"/>
                  </a:lnTo>
                  <a:lnTo>
                    <a:pt x="10050" y="15765"/>
                  </a:lnTo>
                  <a:lnTo>
                    <a:pt x="9925" y="15740"/>
                  </a:lnTo>
                  <a:lnTo>
                    <a:pt x="9424" y="15740"/>
                  </a:lnTo>
                  <a:lnTo>
                    <a:pt x="9298" y="15715"/>
                  </a:lnTo>
                  <a:lnTo>
                    <a:pt x="8923" y="15715"/>
                  </a:lnTo>
                  <a:lnTo>
                    <a:pt x="8797" y="15690"/>
                  </a:lnTo>
                  <a:lnTo>
                    <a:pt x="8572" y="15690"/>
                  </a:lnTo>
                  <a:lnTo>
                    <a:pt x="8446" y="15664"/>
                  </a:lnTo>
                  <a:lnTo>
                    <a:pt x="8321" y="15664"/>
                  </a:lnTo>
                  <a:lnTo>
                    <a:pt x="8196" y="15639"/>
                  </a:lnTo>
                  <a:lnTo>
                    <a:pt x="8070" y="15639"/>
                  </a:lnTo>
                  <a:lnTo>
                    <a:pt x="7945" y="15614"/>
                  </a:lnTo>
                  <a:lnTo>
                    <a:pt x="7820" y="15614"/>
                  </a:lnTo>
                  <a:lnTo>
                    <a:pt x="7694" y="15589"/>
                  </a:lnTo>
                  <a:lnTo>
                    <a:pt x="7569" y="15589"/>
                  </a:lnTo>
                  <a:lnTo>
                    <a:pt x="7444" y="15564"/>
                  </a:lnTo>
                  <a:lnTo>
                    <a:pt x="7318" y="15564"/>
                  </a:lnTo>
                  <a:lnTo>
                    <a:pt x="7218" y="15539"/>
                  </a:lnTo>
                  <a:lnTo>
                    <a:pt x="7093" y="15514"/>
                  </a:lnTo>
                  <a:lnTo>
                    <a:pt x="6968" y="15514"/>
                  </a:lnTo>
                  <a:lnTo>
                    <a:pt x="6842" y="15489"/>
                  </a:lnTo>
                  <a:lnTo>
                    <a:pt x="6717" y="15464"/>
                  </a:lnTo>
                  <a:lnTo>
                    <a:pt x="6592" y="15464"/>
                  </a:lnTo>
                  <a:lnTo>
                    <a:pt x="6466" y="15439"/>
                  </a:lnTo>
                  <a:lnTo>
                    <a:pt x="6341" y="15414"/>
                  </a:lnTo>
                  <a:lnTo>
                    <a:pt x="6241" y="15389"/>
                  </a:lnTo>
                  <a:lnTo>
                    <a:pt x="6115" y="15364"/>
                  </a:lnTo>
                  <a:lnTo>
                    <a:pt x="5990" y="15364"/>
                  </a:lnTo>
                  <a:lnTo>
                    <a:pt x="5865" y="15339"/>
                  </a:lnTo>
                  <a:lnTo>
                    <a:pt x="5740" y="15314"/>
                  </a:lnTo>
                  <a:lnTo>
                    <a:pt x="5614" y="15289"/>
                  </a:lnTo>
                  <a:lnTo>
                    <a:pt x="5514" y="15263"/>
                  </a:lnTo>
                  <a:lnTo>
                    <a:pt x="5489" y="15263"/>
                  </a:lnTo>
                  <a:lnTo>
                    <a:pt x="5389" y="15238"/>
                  </a:lnTo>
                  <a:lnTo>
                    <a:pt x="5263" y="15213"/>
                  </a:lnTo>
                  <a:lnTo>
                    <a:pt x="5138" y="15188"/>
                  </a:lnTo>
                  <a:lnTo>
                    <a:pt x="5013" y="15138"/>
                  </a:lnTo>
                  <a:lnTo>
                    <a:pt x="4887" y="15113"/>
                  </a:lnTo>
                  <a:lnTo>
                    <a:pt x="4787" y="15088"/>
                  </a:lnTo>
                  <a:lnTo>
                    <a:pt x="4662" y="15063"/>
                  </a:lnTo>
                  <a:lnTo>
                    <a:pt x="4537" y="15038"/>
                  </a:lnTo>
                  <a:lnTo>
                    <a:pt x="4411" y="14988"/>
                  </a:lnTo>
                  <a:lnTo>
                    <a:pt x="4286" y="14963"/>
                  </a:lnTo>
                  <a:lnTo>
                    <a:pt x="4186" y="14938"/>
                  </a:lnTo>
                  <a:lnTo>
                    <a:pt x="4060" y="14888"/>
                  </a:lnTo>
                  <a:lnTo>
                    <a:pt x="3935" y="14862"/>
                  </a:lnTo>
                  <a:lnTo>
                    <a:pt x="3810" y="14837"/>
                  </a:lnTo>
                  <a:lnTo>
                    <a:pt x="3684" y="14787"/>
                  </a:lnTo>
                  <a:lnTo>
                    <a:pt x="3584" y="14762"/>
                  </a:lnTo>
                  <a:lnTo>
                    <a:pt x="3459" y="14712"/>
                  </a:lnTo>
                  <a:lnTo>
                    <a:pt x="3334" y="14687"/>
                  </a:lnTo>
                  <a:lnTo>
                    <a:pt x="3208" y="14637"/>
                  </a:lnTo>
                  <a:lnTo>
                    <a:pt x="3108" y="14612"/>
                  </a:lnTo>
                  <a:lnTo>
                    <a:pt x="2983" y="14562"/>
                  </a:lnTo>
                  <a:lnTo>
                    <a:pt x="2857" y="14537"/>
                  </a:lnTo>
                  <a:lnTo>
                    <a:pt x="2732" y="14487"/>
                  </a:lnTo>
                  <a:lnTo>
                    <a:pt x="2632" y="14461"/>
                  </a:lnTo>
                  <a:lnTo>
                    <a:pt x="2506" y="14411"/>
                  </a:lnTo>
                  <a:lnTo>
                    <a:pt x="2381" y="14361"/>
                  </a:lnTo>
                  <a:lnTo>
                    <a:pt x="2281" y="14336"/>
                  </a:lnTo>
                  <a:lnTo>
                    <a:pt x="2156" y="14286"/>
                  </a:lnTo>
                  <a:lnTo>
                    <a:pt x="2030" y="14236"/>
                  </a:lnTo>
                  <a:lnTo>
                    <a:pt x="1905" y="14186"/>
                  </a:lnTo>
                  <a:lnTo>
                    <a:pt x="1805" y="14161"/>
                  </a:lnTo>
                  <a:lnTo>
                    <a:pt x="1679" y="14111"/>
                  </a:lnTo>
                  <a:lnTo>
                    <a:pt x="1554" y="14060"/>
                  </a:lnTo>
                  <a:lnTo>
                    <a:pt x="1454" y="14010"/>
                  </a:lnTo>
                  <a:lnTo>
                    <a:pt x="1328" y="13960"/>
                  </a:lnTo>
                  <a:lnTo>
                    <a:pt x="1203" y="13910"/>
                  </a:lnTo>
                  <a:lnTo>
                    <a:pt x="1103" y="13885"/>
                  </a:lnTo>
                  <a:lnTo>
                    <a:pt x="1003" y="13835"/>
                  </a:lnTo>
                  <a:lnTo>
                    <a:pt x="978" y="13810"/>
                  </a:lnTo>
                  <a:lnTo>
                    <a:pt x="852" y="13760"/>
                  </a:lnTo>
                  <a:lnTo>
                    <a:pt x="752" y="13710"/>
                  </a:lnTo>
                  <a:cubicBezTo>
                    <a:pt x="526" y="14436"/>
                    <a:pt x="351" y="15213"/>
                    <a:pt x="226" y="15990"/>
                  </a:cubicBezTo>
                  <a:lnTo>
                    <a:pt x="451" y="16040"/>
                  </a:lnTo>
                  <a:lnTo>
                    <a:pt x="552" y="16065"/>
                  </a:lnTo>
                  <a:lnTo>
                    <a:pt x="702" y="16091"/>
                  </a:lnTo>
                  <a:lnTo>
                    <a:pt x="1203" y="16166"/>
                  </a:lnTo>
                  <a:lnTo>
                    <a:pt x="1704" y="16266"/>
                  </a:lnTo>
                  <a:lnTo>
                    <a:pt x="1955" y="16316"/>
                  </a:lnTo>
                  <a:lnTo>
                    <a:pt x="2206" y="16366"/>
                  </a:lnTo>
                  <a:lnTo>
                    <a:pt x="2231" y="16366"/>
                  </a:lnTo>
                  <a:lnTo>
                    <a:pt x="2456" y="16391"/>
                  </a:lnTo>
                  <a:lnTo>
                    <a:pt x="2707" y="16441"/>
                  </a:lnTo>
                  <a:lnTo>
                    <a:pt x="2807" y="16466"/>
                  </a:lnTo>
                  <a:lnTo>
                    <a:pt x="2933" y="16492"/>
                  </a:lnTo>
                  <a:lnTo>
                    <a:pt x="3033" y="16517"/>
                  </a:lnTo>
                  <a:lnTo>
                    <a:pt x="3058" y="16517"/>
                  </a:lnTo>
                  <a:lnTo>
                    <a:pt x="3183" y="16542"/>
                  </a:lnTo>
                  <a:lnTo>
                    <a:pt x="3308" y="16567"/>
                  </a:lnTo>
                  <a:lnTo>
                    <a:pt x="3434" y="16592"/>
                  </a:lnTo>
                  <a:lnTo>
                    <a:pt x="3559" y="16592"/>
                  </a:lnTo>
                  <a:lnTo>
                    <a:pt x="3684" y="16617"/>
                  </a:lnTo>
                  <a:lnTo>
                    <a:pt x="3735" y="16642"/>
                  </a:lnTo>
                  <a:lnTo>
                    <a:pt x="3785" y="16642"/>
                  </a:lnTo>
                  <a:lnTo>
                    <a:pt x="3910" y="16667"/>
                  </a:lnTo>
                  <a:lnTo>
                    <a:pt x="4035" y="16692"/>
                  </a:lnTo>
                  <a:lnTo>
                    <a:pt x="4161" y="16717"/>
                  </a:lnTo>
                  <a:lnTo>
                    <a:pt x="4286" y="16742"/>
                  </a:lnTo>
                  <a:lnTo>
                    <a:pt x="4386" y="16767"/>
                  </a:lnTo>
                  <a:lnTo>
                    <a:pt x="4511" y="16792"/>
                  </a:lnTo>
                  <a:lnTo>
                    <a:pt x="4637" y="16792"/>
                  </a:lnTo>
                  <a:lnTo>
                    <a:pt x="4762" y="16817"/>
                  </a:lnTo>
                  <a:lnTo>
                    <a:pt x="4887" y="16842"/>
                  </a:lnTo>
                  <a:lnTo>
                    <a:pt x="4938" y="16842"/>
                  </a:lnTo>
                  <a:lnTo>
                    <a:pt x="4988" y="16867"/>
                  </a:lnTo>
                  <a:lnTo>
                    <a:pt x="5113" y="16867"/>
                  </a:lnTo>
                  <a:lnTo>
                    <a:pt x="5238" y="16893"/>
                  </a:lnTo>
                  <a:lnTo>
                    <a:pt x="5364" y="16918"/>
                  </a:lnTo>
                  <a:lnTo>
                    <a:pt x="5489" y="16918"/>
                  </a:lnTo>
                  <a:lnTo>
                    <a:pt x="5589" y="16943"/>
                  </a:lnTo>
                  <a:lnTo>
                    <a:pt x="5714" y="16968"/>
                  </a:lnTo>
                  <a:lnTo>
                    <a:pt x="5840" y="16968"/>
                  </a:lnTo>
                  <a:lnTo>
                    <a:pt x="5965" y="16993"/>
                  </a:lnTo>
                  <a:lnTo>
                    <a:pt x="6216" y="16993"/>
                  </a:lnTo>
                  <a:lnTo>
                    <a:pt x="6341" y="17018"/>
                  </a:lnTo>
                  <a:lnTo>
                    <a:pt x="6491" y="17018"/>
                  </a:lnTo>
                  <a:lnTo>
                    <a:pt x="6617" y="17043"/>
                  </a:lnTo>
                  <a:lnTo>
                    <a:pt x="6767" y="17043"/>
                  </a:lnTo>
                  <a:lnTo>
                    <a:pt x="6892" y="17068"/>
                  </a:lnTo>
                  <a:lnTo>
                    <a:pt x="7043" y="17068"/>
                  </a:lnTo>
                  <a:lnTo>
                    <a:pt x="7168" y="17093"/>
                  </a:lnTo>
                  <a:lnTo>
                    <a:pt x="7444" y="17093"/>
                  </a:lnTo>
                  <a:lnTo>
                    <a:pt x="7569" y="17118"/>
                  </a:lnTo>
                  <a:lnTo>
                    <a:pt x="7845" y="17118"/>
                  </a:lnTo>
                  <a:lnTo>
                    <a:pt x="7995" y="17143"/>
                  </a:lnTo>
                  <a:lnTo>
                    <a:pt x="8396" y="17143"/>
                  </a:lnTo>
                  <a:lnTo>
                    <a:pt x="8522" y="17168"/>
                  </a:lnTo>
                  <a:lnTo>
                    <a:pt x="8948" y="17168"/>
                  </a:lnTo>
                  <a:lnTo>
                    <a:pt x="9073" y="17193"/>
                  </a:lnTo>
                  <a:lnTo>
                    <a:pt x="9900" y="17193"/>
                  </a:lnTo>
                  <a:lnTo>
                    <a:pt x="10025" y="17218"/>
                  </a:lnTo>
                  <a:lnTo>
                    <a:pt x="13183" y="17218"/>
                  </a:lnTo>
                  <a:lnTo>
                    <a:pt x="13459" y="17193"/>
                  </a:lnTo>
                  <a:lnTo>
                    <a:pt x="14010" y="17193"/>
                  </a:lnTo>
                  <a:lnTo>
                    <a:pt x="14286" y="17168"/>
                  </a:lnTo>
                  <a:lnTo>
                    <a:pt x="14837" y="17168"/>
                  </a:lnTo>
                  <a:lnTo>
                    <a:pt x="15113" y="17143"/>
                  </a:lnTo>
                  <a:lnTo>
                    <a:pt x="15389" y="17143"/>
                  </a:lnTo>
                  <a:lnTo>
                    <a:pt x="15664" y="17118"/>
                  </a:lnTo>
                  <a:lnTo>
                    <a:pt x="16216" y="17118"/>
                  </a:lnTo>
                  <a:lnTo>
                    <a:pt x="16491" y="17093"/>
                  </a:lnTo>
                  <a:lnTo>
                    <a:pt x="17043" y="17093"/>
                  </a:lnTo>
                  <a:lnTo>
                    <a:pt x="17319" y="17068"/>
                  </a:lnTo>
                  <a:lnTo>
                    <a:pt x="17870" y="17068"/>
                  </a:lnTo>
                  <a:lnTo>
                    <a:pt x="18146" y="17043"/>
                  </a:lnTo>
                  <a:lnTo>
                    <a:pt x="18697" y="17043"/>
                  </a:lnTo>
                  <a:lnTo>
                    <a:pt x="18973" y="17018"/>
                  </a:lnTo>
                  <a:lnTo>
                    <a:pt x="19248" y="17018"/>
                  </a:lnTo>
                  <a:lnTo>
                    <a:pt x="19800" y="16993"/>
                  </a:lnTo>
                  <a:lnTo>
                    <a:pt x="20351" y="16968"/>
                  </a:lnTo>
                  <a:lnTo>
                    <a:pt x="20451" y="16968"/>
                  </a:lnTo>
                  <a:lnTo>
                    <a:pt x="20903" y="16993"/>
                  </a:lnTo>
                  <a:lnTo>
                    <a:pt x="21479" y="17018"/>
                  </a:lnTo>
                  <a:lnTo>
                    <a:pt x="22582" y="17018"/>
                  </a:lnTo>
                  <a:lnTo>
                    <a:pt x="23133" y="16993"/>
                  </a:lnTo>
                  <a:lnTo>
                    <a:pt x="23684" y="16993"/>
                  </a:lnTo>
                  <a:lnTo>
                    <a:pt x="23735" y="17018"/>
                  </a:lnTo>
                  <a:lnTo>
                    <a:pt x="23684" y="17043"/>
                  </a:lnTo>
                  <a:lnTo>
                    <a:pt x="23133" y="17118"/>
                  </a:lnTo>
                  <a:lnTo>
                    <a:pt x="22582" y="17218"/>
                  </a:lnTo>
                  <a:lnTo>
                    <a:pt x="22281" y="17269"/>
                  </a:lnTo>
                  <a:lnTo>
                    <a:pt x="21504" y="17394"/>
                  </a:lnTo>
                  <a:lnTo>
                    <a:pt x="20953" y="17519"/>
                  </a:lnTo>
                  <a:lnTo>
                    <a:pt x="20502" y="17619"/>
                  </a:lnTo>
                  <a:lnTo>
                    <a:pt x="20401" y="17619"/>
                  </a:lnTo>
                  <a:lnTo>
                    <a:pt x="19875" y="17695"/>
                  </a:lnTo>
                  <a:lnTo>
                    <a:pt x="19324" y="17770"/>
                  </a:lnTo>
                  <a:lnTo>
                    <a:pt x="19048" y="17795"/>
                  </a:lnTo>
                  <a:lnTo>
                    <a:pt x="18772" y="17845"/>
                  </a:lnTo>
                  <a:lnTo>
                    <a:pt x="18496" y="17870"/>
                  </a:lnTo>
                  <a:lnTo>
                    <a:pt x="18271" y="17920"/>
                  </a:lnTo>
                  <a:lnTo>
                    <a:pt x="18221" y="17920"/>
                  </a:lnTo>
                  <a:lnTo>
                    <a:pt x="17945" y="17945"/>
                  </a:lnTo>
                  <a:lnTo>
                    <a:pt x="17669" y="17970"/>
                  </a:lnTo>
                  <a:lnTo>
                    <a:pt x="17394" y="18020"/>
                  </a:lnTo>
                  <a:lnTo>
                    <a:pt x="17118" y="18045"/>
                  </a:lnTo>
                  <a:lnTo>
                    <a:pt x="16842" y="18071"/>
                  </a:lnTo>
                  <a:lnTo>
                    <a:pt x="16567" y="18096"/>
                  </a:lnTo>
                  <a:lnTo>
                    <a:pt x="16266" y="18121"/>
                  </a:lnTo>
                  <a:lnTo>
                    <a:pt x="15990" y="18146"/>
                  </a:lnTo>
                  <a:lnTo>
                    <a:pt x="15790" y="18171"/>
                  </a:lnTo>
                  <a:lnTo>
                    <a:pt x="15715" y="18171"/>
                  </a:lnTo>
                  <a:lnTo>
                    <a:pt x="15439" y="18196"/>
                  </a:lnTo>
                  <a:lnTo>
                    <a:pt x="15163" y="18221"/>
                  </a:lnTo>
                  <a:lnTo>
                    <a:pt x="14887" y="18246"/>
                  </a:lnTo>
                  <a:lnTo>
                    <a:pt x="14612" y="18246"/>
                  </a:lnTo>
                  <a:lnTo>
                    <a:pt x="14336" y="18271"/>
                  </a:lnTo>
                  <a:lnTo>
                    <a:pt x="14060" y="18296"/>
                  </a:lnTo>
                  <a:lnTo>
                    <a:pt x="13785" y="18296"/>
                  </a:lnTo>
                  <a:lnTo>
                    <a:pt x="13509" y="18321"/>
                  </a:lnTo>
                  <a:lnTo>
                    <a:pt x="13233" y="18346"/>
                  </a:lnTo>
                  <a:lnTo>
                    <a:pt x="12657" y="18346"/>
                  </a:lnTo>
                  <a:lnTo>
                    <a:pt x="12381" y="18371"/>
                  </a:lnTo>
                  <a:lnTo>
                    <a:pt x="11830" y="18371"/>
                  </a:lnTo>
                  <a:lnTo>
                    <a:pt x="11554" y="18396"/>
                  </a:lnTo>
                  <a:lnTo>
                    <a:pt x="9324" y="18396"/>
                  </a:lnTo>
                  <a:lnTo>
                    <a:pt x="9173" y="18371"/>
                  </a:lnTo>
                  <a:lnTo>
                    <a:pt x="8622" y="18371"/>
                  </a:lnTo>
                  <a:lnTo>
                    <a:pt x="8471" y="18346"/>
                  </a:lnTo>
                  <a:lnTo>
                    <a:pt x="8070" y="18346"/>
                  </a:lnTo>
                  <a:lnTo>
                    <a:pt x="7920" y="18321"/>
                  </a:lnTo>
                  <a:lnTo>
                    <a:pt x="7644" y="18321"/>
                  </a:lnTo>
                  <a:lnTo>
                    <a:pt x="7494" y="18296"/>
                  </a:lnTo>
                  <a:lnTo>
                    <a:pt x="7218" y="18296"/>
                  </a:lnTo>
                  <a:lnTo>
                    <a:pt x="7093" y="18271"/>
                  </a:lnTo>
                  <a:lnTo>
                    <a:pt x="6792" y="18271"/>
                  </a:lnTo>
                  <a:lnTo>
                    <a:pt x="6667" y="18246"/>
                  </a:lnTo>
                  <a:lnTo>
                    <a:pt x="6516" y="18246"/>
                  </a:lnTo>
                  <a:lnTo>
                    <a:pt x="6391" y="18221"/>
                  </a:lnTo>
                  <a:lnTo>
                    <a:pt x="6241" y="18221"/>
                  </a:lnTo>
                  <a:lnTo>
                    <a:pt x="6115" y="18196"/>
                  </a:lnTo>
                  <a:lnTo>
                    <a:pt x="5965" y="18171"/>
                  </a:lnTo>
                  <a:lnTo>
                    <a:pt x="5840" y="18171"/>
                  </a:lnTo>
                  <a:lnTo>
                    <a:pt x="5714" y="18146"/>
                  </a:lnTo>
                  <a:lnTo>
                    <a:pt x="5564" y="18146"/>
                  </a:lnTo>
                  <a:lnTo>
                    <a:pt x="5439" y="18121"/>
                  </a:lnTo>
                  <a:lnTo>
                    <a:pt x="5313" y="18096"/>
                  </a:lnTo>
                  <a:lnTo>
                    <a:pt x="5188" y="18071"/>
                  </a:lnTo>
                  <a:lnTo>
                    <a:pt x="5063" y="18071"/>
                  </a:lnTo>
                  <a:lnTo>
                    <a:pt x="4938" y="18045"/>
                  </a:lnTo>
                  <a:lnTo>
                    <a:pt x="4812" y="18020"/>
                  </a:lnTo>
                  <a:lnTo>
                    <a:pt x="4737" y="17995"/>
                  </a:lnTo>
                  <a:lnTo>
                    <a:pt x="4687" y="17995"/>
                  </a:lnTo>
                  <a:lnTo>
                    <a:pt x="4562" y="17970"/>
                  </a:lnTo>
                  <a:lnTo>
                    <a:pt x="4436" y="17945"/>
                  </a:lnTo>
                  <a:lnTo>
                    <a:pt x="4286" y="17920"/>
                  </a:lnTo>
                  <a:lnTo>
                    <a:pt x="4161" y="17895"/>
                  </a:lnTo>
                  <a:lnTo>
                    <a:pt x="4035" y="17870"/>
                  </a:lnTo>
                  <a:lnTo>
                    <a:pt x="3910" y="17820"/>
                  </a:lnTo>
                  <a:lnTo>
                    <a:pt x="3785" y="17795"/>
                  </a:lnTo>
                  <a:lnTo>
                    <a:pt x="3659" y="17770"/>
                  </a:lnTo>
                  <a:lnTo>
                    <a:pt x="3534" y="17745"/>
                  </a:lnTo>
                  <a:lnTo>
                    <a:pt x="3484" y="17720"/>
                  </a:lnTo>
                  <a:lnTo>
                    <a:pt x="3434" y="17720"/>
                  </a:lnTo>
                  <a:lnTo>
                    <a:pt x="3308" y="17670"/>
                  </a:lnTo>
                  <a:lnTo>
                    <a:pt x="3183" y="17644"/>
                  </a:lnTo>
                  <a:lnTo>
                    <a:pt x="3058" y="17594"/>
                  </a:lnTo>
                  <a:lnTo>
                    <a:pt x="2933" y="17569"/>
                  </a:lnTo>
                  <a:lnTo>
                    <a:pt x="2807" y="17519"/>
                  </a:lnTo>
                  <a:lnTo>
                    <a:pt x="2782" y="17519"/>
                  </a:lnTo>
                  <a:lnTo>
                    <a:pt x="2682" y="17494"/>
                  </a:lnTo>
                  <a:lnTo>
                    <a:pt x="2557" y="17444"/>
                  </a:lnTo>
                  <a:lnTo>
                    <a:pt x="2456" y="17394"/>
                  </a:lnTo>
                  <a:lnTo>
                    <a:pt x="2206" y="17319"/>
                  </a:lnTo>
                  <a:lnTo>
                    <a:pt x="2005" y="17243"/>
                  </a:lnTo>
                  <a:lnTo>
                    <a:pt x="1955" y="17243"/>
                  </a:lnTo>
                  <a:lnTo>
                    <a:pt x="1729" y="17143"/>
                  </a:lnTo>
                  <a:lnTo>
                    <a:pt x="1479" y="17068"/>
                  </a:lnTo>
                  <a:lnTo>
                    <a:pt x="1003" y="16893"/>
                  </a:lnTo>
                  <a:lnTo>
                    <a:pt x="526" y="16717"/>
                  </a:lnTo>
                  <a:lnTo>
                    <a:pt x="401" y="16642"/>
                  </a:lnTo>
                  <a:lnTo>
                    <a:pt x="301" y="16617"/>
                  </a:lnTo>
                  <a:lnTo>
                    <a:pt x="125" y="16542"/>
                  </a:lnTo>
                  <a:cubicBezTo>
                    <a:pt x="75" y="16918"/>
                    <a:pt x="25" y="17294"/>
                    <a:pt x="0" y="17670"/>
                  </a:cubicBezTo>
                  <a:lnTo>
                    <a:pt x="151" y="17720"/>
                  </a:lnTo>
                  <a:lnTo>
                    <a:pt x="276" y="17770"/>
                  </a:lnTo>
                  <a:lnTo>
                    <a:pt x="426" y="17795"/>
                  </a:lnTo>
                  <a:lnTo>
                    <a:pt x="552" y="17845"/>
                  </a:lnTo>
                  <a:lnTo>
                    <a:pt x="702" y="17895"/>
                  </a:lnTo>
                  <a:lnTo>
                    <a:pt x="827" y="17920"/>
                  </a:lnTo>
                  <a:lnTo>
                    <a:pt x="978" y="17970"/>
                  </a:lnTo>
                  <a:lnTo>
                    <a:pt x="1103" y="17995"/>
                  </a:lnTo>
                  <a:lnTo>
                    <a:pt x="1253" y="18045"/>
                  </a:lnTo>
                  <a:lnTo>
                    <a:pt x="1379" y="18071"/>
                  </a:lnTo>
                  <a:lnTo>
                    <a:pt x="1529" y="18121"/>
                  </a:lnTo>
                  <a:lnTo>
                    <a:pt x="1654" y="18146"/>
                  </a:lnTo>
                  <a:lnTo>
                    <a:pt x="1805" y="18196"/>
                  </a:lnTo>
                  <a:lnTo>
                    <a:pt x="1955" y="18221"/>
                  </a:lnTo>
                  <a:lnTo>
                    <a:pt x="2080" y="18246"/>
                  </a:lnTo>
                  <a:lnTo>
                    <a:pt x="2231" y="18296"/>
                  </a:lnTo>
                  <a:lnTo>
                    <a:pt x="2356" y="18321"/>
                  </a:lnTo>
                  <a:lnTo>
                    <a:pt x="2506" y="18346"/>
                  </a:lnTo>
                  <a:lnTo>
                    <a:pt x="2657" y="18396"/>
                  </a:lnTo>
                  <a:lnTo>
                    <a:pt x="2782" y="18421"/>
                  </a:lnTo>
                  <a:lnTo>
                    <a:pt x="2933" y="18446"/>
                  </a:lnTo>
                  <a:lnTo>
                    <a:pt x="3083" y="18472"/>
                  </a:lnTo>
                  <a:lnTo>
                    <a:pt x="3208" y="18522"/>
                  </a:lnTo>
                  <a:lnTo>
                    <a:pt x="3509" y="18572"/>
                  </a:lnTo>
                  <a:lnTo>
                    <a:pt x="3785" y="18647"/>
                  </a:lnTo>
                  <a:lnTo>
                    <a:pt x="4060" y="18697"/>
                  </a:lnTo>
                  <a:lnTo>
                    <a:pt x="4361" y="18747"/>
                  </a:lnTo>
                  <a:lnTo>
                    <a:pt x="4912" y="18873"/>
                  </a:lnTo>
                  <a:lnTo>
                    <a:pt x="5188" y="18923"/>
                  </a:lnTo>
                  <a:lnTo>
                    <a:pt x="5489" y="18998"/>
                  </a:lnTo>
                  <a:lnTo>
                    <a:pt x="5714" y="19048"/>
                  </a:lnTo>
                  <a:lnTo>
                    <a:pt x="5940" y="19098"/>
                  </a:lnTo>
                  <a:lnTo>
                    <a:pt x="6166" y="19123"/>
                  </a:lnTo>
                  <a:lnTo>
                    <a:pt x="6391" y="19173"/>
                  </a:lnTo>
                  <a:lnTo>
                    <a:pt x="6617" y="19223"/>
                  </a:lnTo>
                  <a:lnTo>
                    <a:pt x="6867" y="19274"/>
                  </a:lnTo>
                  <a:lnTo>
                    <a:pt x="7093" y="19299"/>
                  </a:lnTo>
                  <a:lnTo>
                    <a:pt x="7318" y="19349"/>
                  </a:lnTo>
                  <a:lnTo>
                    <a:pt x="7544" y="19374"/>
                  </a:lnTo>
                  <a:lnTo>
                    <a:pt x="7795" y="19424"/>
                  </a:lnTo>
                  <a:lnTo>
                    <a:pt x="8020" y="19449"/>
                  </a:lnTo>
                  <a:lnTo>
                    <a:pt x="8246" y="19499"/>
                  </a:lnTo>
                  <a:lnTo>
                    <a:pt x="8496" y="19524"/>
                  </a:lnTo>
                  <a:lnTo>
                    <a:pt x="8722" y="19574"/>
                  </a:lnTo>
                  <a:lnTo>
                    <a:pt x="8948" y="19599"/>
                  </a:lnTo>
                  <a:lnTo>
                    <a:pt x="9198" y="19624"/>
                  </a:lnTo>
                  <a:lnTo>
                    <a:pt x="9424" y="19649"/>
                  </a:lnTo>
                  <a:lnTo>
                    <a:pt x="9674" y="19675"/>
                  </a:lnTo>
                  <a:lnTo>
                    <a:pt x="9900" y="19700"/>
                  </a:lnTo>
                  <a:lnTo>
                    <a:pt x="10126" y="19725"/>
                  </a:lnTo>
                  <a:lnTo>
                    <a:pt x="10376" y="19750"/>
                  </a:lnTo>
                  <a:lnTo>
                    <a:pt x="10501" y="19775"/>
                  </a:lnTo>
                  <a:lnTo>
                    <a:pt x="10602" y="19775"/>
                  </a:lnTo>
                  <a:lnTo>
                    <a:pt x="10727" y="19800"/>
                  </a:lnTo>
                  <a:lnTo>
                    <a:pt x="10852" y="19800"/>
                  </a:lnTo>
                  <a:lnTo>
                    <a:pt x="10953" y="19825"/>
                  </a:lnTo>
                  <a:lnTo>
                    <a:pt x="11203" y="19825"/>
                  </a:lnTo>
                  <a:lnTo>
                    <a:pt x="11329" y="19850"/>
                  </a:lnTo>
                  <a:lnTo>
                    <a:pt x="11554" y="19850"/>
                  </a:lnTo>
                  <a:lnTo>
                    <a:pt x="11679" y="19875"/>
                  </a:lnTo>
                  <a:lnTo>
                    <a:pt x="11905" y="19875"/>
                  </a:lnTo>
                  <a:lnTo>
                    <a:pt x="12030" y="19900"/>
                  </a:lnTo>
                  <a:lnTo>
                    <a:pt x="12281" y="19900"/>
                  </a:lnTo>
                  <a:lnTo>
                    <a:pt x="12381" y="19925"/>
                  </a:lnTo>
                  <a:lnTo>
                    <a:pt x="12757" y="19925"/>
                  </a:lnTo>
                  <a:lnTo>
                    <a:pt x="12857" y="19950"/>
                  </a:lnTo>
                  <a:lnTo>
                    <a:pt x="13334" y="19950"/>
                  </a:lnTo>
                  <a:lnTo>
                    <a:pt x="13459" y="19975"/>
                  </a:lnTo>
                  <a:lnTo>
                    <a:pt x="16216" y="19975"/>
                  </a:lnTo>
                  <a:lnTo>
                    <a:pt x="16341" y="19950"/>
                  </a:lnTo>
                  <a:lnTo>
                    <a:pt x="16817" y="19950"/>
                  </a:lnTo>
                  <a:lnTo>
                    <a:pt x="16918" y="19925"/>
                  </a:lnTo>
                  <a:lnTo>
                    <a:pt x="17293" y="19925"/>
                  </a:lnTo>
                  <a:lnTo>
                    <a:pt x="17394" y="19900"/>
                  </a:lnTo>
                  <a:lnTo>
                    <a:pt x="17770" y="19900"/>
                  </a:lnTo>
                  <a:lnTo>
                    <a:pt x="17870" y="19875"/>
                  </a:lnTo>
                  <a:lnTo>
                    <a:pt x="18121" y="19875"/>
                  </a:lnTo>
                  <a:lnTo>
                    <a:pt x="18246" y="19850"/>
                  </a:lnTo>
                  <a:lnTo>
                    <a:pt x="18371" y="19850"/>
                  </a:lnTo>
                  <a:lnTo>
                    <a:pt x="18471" y="19825"/>
                  </a:lnTo>
                  <a:lnTo>
                    <a:pt x="18722" y="19825"/>
                  </a:lnTo>
                  <a:lnTo>
                    <a:pt x="18847" y="19800"/>
                  </a:lnTo>
                  <a:lnTo>
                    <a:pt x="18948" y="19800"/>
                  </a:lnTo>
                  <a:lnTo>
                    <a:pt x="19073" y="19775"/>
                  </a:lnTo>
                  <a:lnTo>
                    <a:pt x="19198" y="19775"/>
                  </a:lnTo>
                  <a:lnTo>
                    <a:pt x="19324" y="19750"/>
                  </a:lnTo>
                  <a:lnTo>
                    <a:pt x="19424" y="19750"/>
                  </a:lnTo>
                  <a:lnTo>
                    <a:pt x="19549" y="19725"/>
                  </a:lnTo>
                  <a:lnTo>
                    <a:pt x="19674" y="19725"/>
                  </a:lnTo>
                  <a:lnTo>
                    <a:pt x="19775" y="19700"/>
                  </a:lnTo>
                  <a:lnTo>
                    <a:pt x="19900" y="19700"/>
                  </a:lnTo>
                  <a:lnTo>
                    <a:pt x="20025" y="19675"/>
                  </a:lnTo>
                  <a:lnTo>
                    <a:pt x="20151" y="19675"/>
                  </a:lnTo>
                  <a:lnTo>
                    <a:pt x="20251" y="19649"/>
                  </a:lnTo>
                  <a:lnTo>
                    <a:pt x="20376" y="19624"/>
                  </a:lnTo>
                  <a:lnTo>
                    <a:pt x="20502" y="19624"/>
                  </a:lnTo>
                  <a:lnTo>
                    <a:pt x="20627" y="19599"/>
                  </a:lnTo>
                  <a:lnTo>
                    <a:pt x="20727" y="19574"/>
                  </a:lnTo>
                  <a:lnTo>
                    <a:pt x="20852" y="19574"/>
                  </a:lnTo>
                  <a:lnTo>
                    <a:pt x="20978" y="19549"/>
                  </a:lnTo>
                  <a:lnTo>
                    <a:pt x="21078" y="19524"/>
                  </a:lnTo>
                  <a:lnTo>
                    <a:pt x="21203" y="19524"/>
                  </a:lnTo>
                  <a:lnTo>
                    <a:pt x="21329" y="19499"/>
                  </a:lnTo>
                  <a:lnTo>
                    <a:pt x="21454" y="19474"/>
                  </a:lnTo>
                  <a:lnTo>
                    <a:pt x="21554" y="19449"/>
                  </a:lnTo>
                  <a:lnTo>
                    <a:pt x="21679" y="19449"/>
                  </a:lnTo>
                  <a:lnTo>
                    <a:pt x="21805" y="19424"/>
                  </a:lnTo>
                  <a:lnTo>
                    <a:pt x="21905" y="19399"/>
                  </a:lnTo>
                  <a:lnTo>
                    <a:pt x="22030" y="19374"/>
                  </a:lnTo>
                  <a:lnTo>
                    <a:pt x="22156" y="19349"/>
                  </a:lnTo>
                  <a:lnTo>
                    <a:pt x="22256" y="19349"/>
                  </a:lnTo>
                  <a:lnTo>
                    <a:pt x="22381" y="19324"/>
                  </a:lnTo>
                  <a:lnTo>
                    <a:pt x="22507" y="19299"/>
                  </a:lnTo>
                  <a:lnTo>
                    <a:pt x="22632" y="19274"/>
                  </a:lnTo>
                  <a:lnTo>
                    <a:pt x="22732" y="19248"/>
                  </a:lnTo>
                  <a:lnTo>
                    <a:pt x="22857" y="19223"/>
                  </a:lnTo>
                  <a:lnTo>
                    <a:pt x="22983" y="19198"/>
                  </a:lnTo>
                  <a:lnTo>
                    <a:pt x="23083" y="19173"/>
                  </a:lnTo>
                  <a:lnTo>
                    <a:pt x="23208" y="19148"/>
                  </a:lnTo>
                  <a:lnTo>
                    <a:pt x="23334" y="19148"/>
                  </a:lnTo>
                  <a:lnTo>
                    <a:pt x="23434" y="19123"/>
                  </a:lnTo>
                  <a:lnTo>
                    <a:pt x="23559" y="19098"/>
                  </a:lnTo>
                  <a:lnTo>
                    <a:pt x="23659" y="19073"/>
                  </a:lnTo>
                  <a:lnTo>
                    <a:pt x="23785" y="19048"/>
                  </a:lnTo>
                  <a:lnTo>
                    <a:pt x="23910" y="18998"/>
                  </a:lnTo>
                  <a:lnTo>
                    <a:pt x="24010" y="18973"/>
                  </a:lnTo>
                  <a:lnTo>
                    <a:pt x="24136" y="18948"/>
                  </a:lnTo>
                  <a:lnTo>
                    <a:pt x="24261" y="18923"/>
                  </a:lnTo>
                  <a:lnTo>
                    <a:pt x="24361" y="18898"/>
                  </a:lnTo>
                  <a:lnTo>
                    <a:pt x="24487" y="18873"/>
                  </a:lnTo>
                  <a:lnTo>
                    <a:pt x="24612" y="18847"/>
                  </a:lnTo>
                  <a:lnTo>
                    <a:pt x="24712" y="18822"/>
                  </a:lnTo>
                  <a:lnTo>
                    <a:pt x="24837" y="18797"/>
                  </a:lnTo>
                  <a:lnTo>
                    <a:pt x="24938" y="18772"/>
                  </a:lnTo>
                  <a:lnTo>
                    <a:pt x="25063" y="18722"/>
                  </a:lnTo>
                  <a:lnTo>
                    <a:pt x="25188" y="18697"/>
                  </a:lnTo>
                  <a:lnTo>
                    <a:pt x="25289" y="18672"/>
                  </a:lnTo>
                  <a:lnTo>
                    <a:pt x="25414" y="18647"/>
                  </a:lnTo>
                  <a:lnTo>
                    <a:pt x="25514" y="18622"/>
                  </a:lnTo>
                  <a:lnTo>
                    <a:pt x="25639" y="18572"/>
                  </a:lnTo>
                  <a:lnTo>
                    <a:pt x="25740" y="18547"/>
                  </a:lnTo>
                  <a:lnTo>
                    <a:pt x="25865" y="18522"/>
                  </a:lnTo>
                  <a:lnTo>
                    <a:pt x="25990" y="18472"/>
                  </a:lnTo>
                  <a:lnTo>
                    <a:pt x="26091" y="18446"/>
                  </a:lnTo>
                  <a:lnTo>
                    <a:pt x="26216" y="18421"/>
                  </a:lnTo>
                  <a:lnTo>
                    <a:pt x="26316" y="18371"/>
                  </a:lnTo>
                  <a:lnTo>
                    <a:pt x="26441" y="18346"/>
                  </a:lnTo>
                  <a:lnTo>
                    <a:pt x="26542" y="18321"/>
                  </a:lnTo>
                  <a:lnTo>
                    <a:pt x="26667" y="18271"/>
                  </a:lnTo>
                  <a:lnTo>
                    <a:pt x="26767" y="18246"/>
                  </a:lnTo>
                  <a:lnTo>
                    <a:pt x="26893" y="18221"/>
                  </a:lnTo>
                  <a:lnTo>
                    <a:pt x="26993" y="18171"/>
                  </a:lnTo>
                  <a:lnTo>
                    <a:pt x="27118" y="18146"/>
                  </a:lnTo>
                  <a:lnTo>
                    <a:pt x="27218" y="18096"/>
                  </a:lnTo>
                  <a:lnTo>
                    <a:pt x="27344" y="18071"/>
                  </a:lnTo>
                  <a:lnTo>
                    <a:pt x="27444" y="18020"/>
                  </a:lnTo>
                  <a:lnTo>
                    <a:pt x="27569" y="17995"/>
                  </a:lnTo>
                  <a:lnTo>
                    <a:pt x="27669" y="17945"/>
                  </a:lnTo>
                  <a:lnTo>
                    <a:pt x="27795" y="17920"/>
                  </a:lnTo>
                  <a:lnTo>
                    <a:pt x="27895" y="17870"/>
                  </a:lnTo>
                  <a:lnTo>
                    <a:pt x="28020" y="17845"/>
                  </a:lnTo>
                  <a:lnTo>
                    <a:pt x="28121" y="17795"/>
                  </a:lnTo>
                  <a:lnTo>
                    <a:pt x="28246" y="17745"/>
                  </a:lnTo>
                  <a:lnTo>
                    <a:pt x="28346" y="17720"/>
                  </a:lnTo>
                  <a:lnTo>
                    <a:pt x="28471" y="17670"/>
                  </a:lnTo>
                  <a:lnTo>
                    <a:pt x="28572" y="17644"/>
                  </a:lnTo>
                  <a:lnTo>
                    <a:pt x="28672" y="17594"/>
                  </a:lnTo>
                  <a:lnTo>
                    <a:pt x="28797" y="17544"/>
                  </a:lnTo>
                  <a:lnTo>
                    <a:pt x="28898" y="17519"/>
                  </a:lnTo>
                  <a:lnTo>
                    <a:pt x="29023" y="17469"/>
                  </a:lnTo>
                  <a:lnTo>
                    <a:pt x="29123" y="17419"/>
                  </a:lnTo>
                  <a:lnTo>
                    <a:pt x="29223" y="17369"/>
                  </a:lnTo>
                  <a:lnTo>
                    <a:pt x="29349" y="17344"/>
                  </a:lnTo>
                  <a:lnTo>
                    <a:pt x="29449" y="17294"/>
                  </a:lnTo>
                  <a:lnTo>
                    <a:pt x="29574" y="17243"/>
                  </a:lnTo>
                  <a:lnTo>
                    <a:pt x="29675" y="17193"/>
                  </a:lnTo>
                  <a:lnTo>
                    <a:pt x="29775" y="17168"/>
                  </a:lnTo>
                  <a:lnTo>
                    <a:pt x="29900" y="17118"/>
                  </a:lnTo>
                  <a:lnTo>
                    <a:pt x="30000" y="17068"/>
                  </a:lnTo>
                  <a:lnTo>
                    <a:pt x="30101" y="17018"/>
                  </a:lnTo>
                  <a:lnTo>
                    <a:pt x="30226" y="16968"/>
                  </a:lnTo>
                  <a:lnTo>
                    <a:pt x="30326" y="16918"/>
                  </a:lnTo>
                  <a:lnTo>
                    <a:pt x="30426" y="16867"/>
                  </a:lnTo>
                  <a:lnTo>
                    <a:pt x="30552" y="16817"/>
                  </a:lnTo>
                  <a:lnTo>
                    <a:pt x="30652" y="16792"/>
                  </a:lnTo>
                  <a:lnTo>
                    <a:pt x="30752" y="16742"/>
                  </a:lnTo>
                  <a:lnTo>
                    <a:pt x="30878" y="16692"/>
                  </a:lnTo>
                  <a:lnTo>
                    <a:pt x="30978" y="16642"/>
                  </a:lnTo>
                  <a:lnTo>
                    <a:pt x="31078" y="16592"/>
                  </a:lnTo>
                  <a:lnTo>
                    <a:pt x="31203" y="16542"/>
                  </a:lnTo>
                  <a:lnTo>
                    <a:pt x="31304" y="16492"/>
                  </a:lnTo>
                  <a:lnTo>
                    <a:pt x="31404" y="16441"/>
                  </a:lnTo>
                  <a:lnTo>
                    <a:pt x="31504" y="16391"/>
                  </a:lnTo>
                  <a:lnTo>
                    <a:pt x="31629" y="16316"/>
                  </a:lnTo>
                  <a:lnTo>
                    <a:pt x="31730" y="16266"/>
                  </a:lnTo>
                  <a:lnTo>
                    <a:pt x="31830" y="16216"/>
                  </a:lnTo>
                  <a:lnTo>
                    <a:pt x="31930" y="16166"/>
                  </a:lnTo>
                  <a:lnTo>
                    <a:pt x="32030" y="16116"/>
                  </a:lnTo>
                  <a:lnTo>
                    <a:pt x="32156" y="16065"/>
                  </a:lnTo>
                  <a:lnTo>
                    <a:pt x="32256" y="16015"/>
                  </a:lnTo>
                  <a:lnTo>
                    <a:pt x="32356" y="15965"/>
                  </a:lnTo>
                  <a:lnTo>
                    <a:pt x="32456" y="15890"/>
                  </a:lnTo>
                  <a:lnTo>
                    <a:pt x="32557" y="15840"/>
                  </a:lnTo>
                  <a:lnTo>
                    <a:pt x="32682" y="15790"/>
                  </a:lnTo>
                  <a:lnTo>
                    <a:pt x="32782" y="15740"/>
                  </a:lnTo>
                  <a:lnTo>
                    <a:pt x="32883" y="15664"/>
                  </a:lnTo>
                  <a:lnTo>
                    <a:pt x="32983" y="15614"/>
                  </a:lnTo>
                  <a:lnTo>
                    <a:pt x="33083" y="15564"/>
                  </a:lnTo>
                  <a:lnTo>
                    <a:pt x="33183" y="15514"/>
                  </a:lnTo>
                  <a:lnTo>
                    <a:pt x="33284" y="15439"/>
                  </a:lnTo>
                  <a:lnTo>
                    <a:pt x="33384" y="15389"/>
                  </a:lnTo>
                  <a:lnTo>
                    <a:pt x="33509" y="15339"/>
                  </a:lnTo>
                  <a:lnTo>
                    <a:pt x="33609" y="15263"/>
                  </a:lnTo>
                  <a:lnTo>
                    <a:pt x="33710" y="15213"/>
                  </a:lnTo>
                  <a:lnTo>
                    <a:pt x="33810" y="15138"/>
                  </a:lnTo>
                  <a:lnTo>
                    <a:pt x="33910" y="15088"/>
                  </a:lnTo>
                  <a:lnTo>
                    <a:pt x="34010" y="15038"/>
                  </a:lnTo>
                  <a:lnTo>
                    <a:pt x="34111" y="14963"/>
                  </a:lnTo>
                  <a:lnTo>
                    <a:pt x="34211" y="14913"/>
                  </a:lnTo>
                  <a:lnTo>
                    <a:pt x="34311" y="14837"/>
                  </a:lnTo>
                  <a:lnTo>
                    <a:pt x="34411" y="14787"/>
                  </a:lnTo>
                  <a:lnTo>
                    <a:pt x="34512" y="14712"/>
                  </a:lnTo>
                  <a:lnTo>
                    <a:pt x="34612" y="14662"/>
                  </a:lnTo>
                  <a:lnTo>
                    <a:pt x="34712" y="14587"/>
                  </a:lnTo>
                  <a:lnTo>
                    <a:pt x="34812" y="14512"/>
                  </a:lnTo>
                  <a:lnTo>
                    <a:pt x="35013" y="14386"/>
                  </a:lnTo>
                  <a:lnTo>
                    <a:pt x="35213" y="14261"/>
                  </a:lnTo>
                  <a:lnTo>
                    <a:pt x="35414" y="14136"/>
                  </a:lnTo>
                  <a:lnTo>
                    <a:pt x="35589" y="14010"/>
                  </a:lnTo>
                  <a:lnTo>
                    <a:pt x="35790" y="13885"/>
                  </a:lnTo>
                  <a:lnTo>
                    <a:pt x="35990" y="13735"/>
                  </a:lnTo>
                  <a:lnTo>
                    <a:pt x="36191" y="13609"/>
                  </a:lnTo>
                  <a:lnTo>
                    <a:pt x="36391" y="13484"/>
                  </a:lnTo>
                  <a:lnTo>
                    <a:pt x="36567" y="13334"/>
                  </a:lnTo>
                  <a:lnTo>
                    <a:pt x="36667" y="13284"/>
                  </a:lnTo>
                  <a:lnTo>
                    <a:pt x="36767" y="13208"/>
                  </a:lnTo>
                  <a:lnTo>
                    <a:pt x="36868" y="13133"/>
                  </a:lnTo>
                  <a:lnTo>
                    <a:pt x="36968" y="13058"/>
                  </a:lnTo>
                  <a:lnTo>
                    <a:pt x="37068" y="13008"/>
                  </a:lnTo>
                  <a:lnTo>
                    <a:pt x="37143" y="12933"/>
                  </a:lnTo>
                  <a:lnTo>
                    <a:pt x="37243" y="12857"/>
                  </a:lnTo>
                  <a:lnTo>
                    <a:pt x="37344" y="12782"/>
                  </a:lnTo>
                  <a:lnTo>
                    <a:pt x="37444" y="12732"/>
                  </a:lnTo>
                  <a:lnTo>
                    <a:pt x="37544" y="12657"/>
                  </a:lnTo>
                  <a:lnTo>
                    <a:pt x="37619" y="12582"/>
                  </a:lnTo>
                  <a:lnTo>
                    <a:pt x="37720" y="12507"/>
                  </a:lnTo>
                  <a:lnTo>
                    <a:pt x="37820" y="12431"/>
                  </a:lnTo>
                  <a:lnTo>
                    <a:pt x="37920" y="12356"/>
                  </a:lnTo>
                  <a:lnTo>
                    <a:pt x="37995" y="12281"/>
                  </a:lnTo>
                  <a:lnTo>
                    <a:pt x="38096" y="12231"/>
                  </a:lnTo>
                  <a:lnTo>
                    <a:pt x="38196" y="12156"/>
                  </a:lnTo>
                  <a:lnTo>
                    <a:pt x="38271" y="12081"/>
                  </a:lnTo>
                  <a:lnTo>
                    <a:pt x="38371" y="12005"/>
                  </a:lnTo>
                  <a:lnTo>
                    <a:pt x="38472" y="11930"/>
                  </a:lnTo>
                  <a:lnTo>
                    <a:pt x="38572" y="11855"/>
                  </a:lnTo>
                  <a:lnTo>
                    <a:pt x="38647" y="11780"/>
                  </a:lnTo>
                  <a:lnTo>
                    <a:pt x="38747" y="11705"/>
                  </a:lnTo>
                  <a:lnTo>
                    <a:pt x="38822" y="11629"/>
                  </a:lnTo>
                  <a:lnTo>
                    <a:pt x="38923" y="11554"/>
                  </a:lnTo>
                  <a:lnTo>
                    <a:pt x="39023" y="11479"/>
                  </a:lnTo>
                  <a:lnTo>
                    <a:pt x="39098" y="11404"/>
                  </a:lnTo>
                  <a:lnTo>
                    <a:pt x="39198" y="11329"/>
                  </a:lnTo>
                  <a:lnTo>
                    <a:pt x="39274" y="11253"/>
                  </a:lnTo>
                  <a:lnTo>
                    <a:pt x="39374" y="11178"/>
                  </a:lnTo>
                  <a:lnTo>
                    <a:pt x="39474" y="11103"/>
                  </a:lnTo>
                  <a:lnTo>
                    <a:pt x="39549" y="11028"/>
                  </a:lnTo>
                  <a:lnTo>
                    <a:pt x="39649" y="10953"/>
                  </a:lnTo>
                  <a:lnTo>
                    <a:pt x="39725" y="10877"/>
                  </a:lnTo>
                  <a:lnTo>
                    <a:pt x="39800" y="10777"/>
                  </a:lnTo>
                  <a:lnTo>
                    <a:pt x="39900" y="10702"/>
                  </a:lnTo>
                  <a:lnTo>
                    <a:pt x="39975" y="10627"/>
                  </a:lnTo>
                  <a:lnTo>
                    <a:pt x="40076" y="10552"/>
                  </a:lnTo>
                  <a:lnTo>
                    <a:pt x="40151" y="10476"/>
                  </a:lnTo>
                  <a:lnTo>
                    <a:pt x="40251" y="10401"/>
                  </a:lnTo>
                  <a:lnTo>
                    <a:pt x="40326" y="10301"/>
                  </a:lnTo>
                  <a:lnTo>
                    <a:pt x="40401" y="10226"/>
                  </a:lnTo>
                  <a:lnTo>
                    <a:pt x="40502" y="10151"/>
                  </a:lnTo>
                  <a:lnTo>
                    <a:pt x="40577" y="10075"/>
                  </a:lnTo>
                  <a:lnTo>
                    <a:pt x="40652" y="9975"/>
                  </a:lnTo>
                  <a:lnTo>
                    <a:pt x="40752" y="9900"/>
                  </a:lnTo>
                  <a:lnTo>
                    <a:pt x="40827" y="9825"/>
                  </a:lnTo>
                  <a:lnTo>
                    <a:pt x="40903" y="9725"/>
                  </a:lnTo>
                  <a:lnTo>
                    <a:pt x="40978" y="9649"/>
                  </a:lnTo>
                  <a:lnTo>
                    <a:pt x="41053" y="9574"/>
                  </a:lnTo>
                  <a:lnTo>
                    <a:pt x="41153" y="9474"/>
                  </a:lnTo>
                  <a:lnTo>
                    <a:pt x="41228" y="9399"/>
                  </a:lnTo>
                  <a:lnTo>
                    <a:pt x="41304" y="9299"/>
                  </a:lnTo>
                  <a:lnTo>
                    <a:pt x="41379" y="9223"/>
                  </a:lnTo>
                  <a:lnTo>
                    <a:pt x="41454" y="9148"/>
                  </a:lnTo>
                  <a:lnTo>
                    <a:pt x="41529" y="9048"/>
                  </a:lnTo>
                  <a:lnTo>
                    <a:pt x="41604" y="8973"/>
                  </a:lnTo>
                  <a:lnTo>
                    <a:pt x="41680" y="8872"/>
                  </a:lnTo>
                  <a:lnTo>
                    <a:pt x="41755" y="8797"/>
                  </a:lnTo>
                  <a:lnTo>
                    <a:pt x="41830" y="8697"/>
                  </a:lnTo>
                  <a:lnTo>
                    <a:pt x="41905" y="8622"/>
                  </a:lnTo>
                  <a:lnTo>
                    <a:pt x="41980" y="8522"/>
                  </a:lnTo>
                  <a:lnTo>
                    <a:pt x="42056" y="8421"/>
                  </a:lnTo>
                  <a:lnTo>
                    <a:pt x="42131" y="8346"/>
                  </a:lnTo>
                  <a:lnTo>
                    <a:pt x="42206" y="8246"/>
                  </a:lnTo>
                  <a:lnTo>
                    <a:pt x="42281" y="8171"/>
                  </a:lnTo>
                  <a:lnTo>
                    <a:pt x="42306" y="8121"/>
                  </a:lnTo>
                  <a:cubicBezTo>
                    <a:pt x="41279" y="6542"/>
                    <a:pt x="40050" y="5113"/>
                    <a:pt x="38672" y="3835"/>
                  </a:cubicBezTo>
                  <a:lnTo>
                    <a:pt x="38622" y="3910"/>
                  </a:lnTo>
                  <a:lnTo>
                    <a:pt x="38547" y="4010"/>
                  </a:lnTo>
                  <a:lnTo>
                    <a:pt x="38497" y="4111"/>
                  </a:lnTo>
                  <a:lnTo>
                    <a:pt x="38421" y="4186"/>
                  </a:lnTo>
                  <a:lnTo>
                    <a:pt x="38371" y="4286"/>
                  </a:lnTo>
                  <a:lnTo>
                    <a:pt x="38296" y="4361"/>
                  </a:lnTo>
                  <a:lnTo>
                    <a:pt x="38246" y="4461"/>
                  </a:lnTo>
                  <a:lnTo>
                    <a:pt x="38171" y="4562"/>
                  </a:lnTo>
                  <a:lnTo>
                    <a:pt x="38121" y="4637"/>
                  </a:lnTo>
                  <a:lnTo>
                    <a:pt x="38045" y="4737"/>
                  </a:lnTo>
                  <a:lnTo>
                    <a:pt x="37970" y="4812"/>
                  </a:lnTo>
                  <a:lnTo>
                    <a:pt x="37920" y="4913"/>
                  </a:lnTo>
                  <a:lnTo>
                    <a:pt x="37845" y="4988"/>
                  </a:lnTo>
                  <a:lnTo>
                    <a:pt x="37770" y="5088"/>
                  </a:lnTo>
                  <a:lnTo>
                    <a:pt x="37695" y="5163"/>
                  </a:lnTo>
                  <a:lnTo>
                    <a:pt x="37644" y="5263"/>
                  </a:lnTo>
                  <a:lnTo>
                    <a:pt x="37569" y="5339"/>
                  </a:lnTo>
                  <a:lnTo>
                    <a:pt x="37494" y="5414"/>
                  </a:lnTo>
                  <a:lnTo>
                    <a:pt x="37419" y="5514"/>
                  </a:lnTo>
                  <a:lnTo>
                    <a:pt x="37369" y="5589"/>
                  </a:lnTo>
                  <a:lnTo>
                    <a:pt x="37294" y="5689"/>
                  </a:lnTo>
                  <a:lnTo>
                    <a:pt x="37218" y="5765"/>
                  </a:lnTo>
                  <a:lnTo>
                    <a:pt x="37143" y="5840"/>
                  </a:lnTo>
                  <a:lnTo>
                    <a:pt x="37068" y="5940"/>
                  </a:lnTo>
                  <a:lnTo>
                    <a:pt x="36993" y="6015"/>
                  </a:lnTo>
                  <a:lnTo>
                    <a:pt x="36943" y="6065"/>
                  </a:lnTo>
                  <a:lnTo>
                    <a:pt x="36918" y="6090"/>
                  </a:lnTo>
                  <a:lnTo>
                    <a:pt x="36842" y="6166"/>
                  </a:lnTo>
                  <a:lnTo>
                    <a:pt x="36767" y="6266"/>
                  </a:lnTo>
                  <a:lnTo>
                    <a:pt x="36692" y="6341"/>
                  </a:lnTo>
                  <a:lnTo>
                    <a:pt x="36617" y="6416"/>
                  </a:lnTo>
                  <a:lnTo>
                    <a:pt x="36542" y="6492"/>
                  </a:lnTo>
                  <a:lnTo>
                    <a:pt x="36467" y="6567"/>
                  </a:lnTo>
                  <a:lnTo>
                    <a:pt x="36391" y="6667"/>
                  </a:lnTo>
                  <a:lnTo>
                    <a:pt x="36316" y="6742"/>
                  </a:lnTo>
                  <a:lnTo>
                    <a:pt x="36241" y="6817"/>
                  </a:lnTo>
                  <a:lnTo>
                    <a:pt x="36166" y="6893"/>
                  </a:lnTo>
                  <a:lnTo>
                    <a:pt x="36091" y="6968"/>
                  </a:lnTo>
                  <a:lnTo>
                    <a:pt x="36015" y="7043"/>
                  </a:lnTo>
                  <a:lnTo>
                    <a:pt x="35940" y="7118"/>
                  </a:lnTo>
                  <a:lnTo>
                    <a:pt x="35840" y="7193"/>
                  </a:lnTo>
                  <a:lnTo>
                    <a:pt x="35765" y="7268"/>
                  </a:lnTo>
                  <a:lnTo>
                    <a:pt x="35690" y="7344"/>
                  </a:lnTo>
                  <a:lnTo>
                    <a:pt x="35614" y="7419"/>
                  </a:lnTo>
                  <a:lnTo>
                    <a:pt x="35539" y="7494"/>
                  </a:lnTo>
                  <a:lnTo>
                    <a:pt x="35439" y="7569"/>
                  </a:lnTo>
                  <a:lnTo>
                    <a:pt x="35364" y="7644"/>
                  </a:lnTo>
                  <a:lnTo>
                    <a:pt x="35289" y="7720"/>
                  </a:lnTo>
                  <a:lnTo>
                    <a:pt x="35213" y="7795"/>
                  </a:lnTo>
                  <a:lnTo>
                    <a:pt x="35113" y="7870"/>
                  </a:lnTo>
                  <a:lnTo>
                    <a:pt x="35038" y="7920"/>
                  </a:lnTo>
                  <a:lnTo>
                    <a:pt x="34963" y="7995"/>
                  </a:lnTo>
                  <a:lnTo>
                    <a:pt x="34888" y="8070"/>
                  </a:lnTo>
                  <a:lnTo>
                    <a:pt x="34787" y="8146"/>
                  </a:lnTo>
                  <a:lnTo>
                    <a:pt x="34712" y="8221"/>
                  </a:lnTo>
                  <a:lnTo>
                    <a:pt x="34662" y="8271"/>
                  </a:lnTo>
                  <a:lnTo>
                    <a:pt x="34637" y="8271"/>
                  </a:lnTo>
                  <a:lnTo>
                    <a:pt x="34537" y="8346"/>
                  </a:lnTo>
                  <a:lnTo>
                    <a:pt x="34461" y="8421"/>
                  </a:lnTo>
                  <a:lnTo>
                    <a:pt x="34361" y="8471"/>
                  </a:lnTo>
                  <a:lnTo>
                    <a:pt x="34286" y="8547"/>
                  </a:lnTo>
                  <a:lnTo>
                    <a:pt x="34211" y="8622"/>
                  </a:lnTo>
                  <a:lnTo>
                    <a:pt x="34111" y="8672"/>
                  </a:lnTo>
                  <a:lnTo>
                    <a:pt x="34035" y="8747"/>
                  </a:lnTo>
                  <a:lnTo>
                    <a:pt x="33935" y="8797"/>
                  </a:lnTo>
                  <a:lnTo>
                    <a:pt x="33860" y="8872"/>
                  </a:lnTo>
                  <a:lnTo>
                    <a:pt x="33760" y="8923"/>
                  </a:lnTo>
                  <a:lnTo>
                    <a:pt x="33685" y="8998"/>
                  </a:lnTo>
                  <a:lnTo>
                    <a:pt x="33584" y="9048"/>
                  </a:lnTo>
                  <a:lnTo>
                    <a:pt x="33509" y="9123"/>
                  </a:lnTo>
                  <a:lnTo>
                    <a:pt x="33409" y="9173"/>
                  </a:lnTo>
                  <a:lnTo>
                    <a:pt x="33334" y="9248"/>
                  </a:lnTo>
                  <a:lnTo>
                    <a:pt x="33233" y="9299"/>
                  </a:lnTo>
                  <a:lnTo>
                    <a:pt x="33158" y="9349"/>
                  </a:lnTo>
                  <a:lnTo>
                    <a:pt x="33058" y="9424"/>
                  </a:lnTo>
                  <a:lnTo>
                    <a:pt x="32983" y="9474"/>
                  </a:lnTo>
                  <a:lnTo>
                    <a:pt x="32883" y="9524"/>
                  </a:lnTo>
                  <a:lnTo>
                    <a:pt x="32807" y="9599"/>
                  </a:lnTo>
                  <a:lnTo>
                    <a:pt x="32707" y="9649"/>
                  </a:lnTo>
                  <a:lnTo>
                    <a:pt x="32632" y="9700"/>
                  </a:lnTo>
                  <a:lnTo>
                    <a:pt x="32532" y="9750"/>
                  </a:lnTo>
                  <a:lnTo>
                    <a:pt x="32456" y="9800"/>
                  </a:lnTo>
                  <a:lnTo>
                    <a:pt x="32356" y="9850"/>
                  </a:lnTo>
                  <a:lnTo>
                    <a:pt x="32256" y="9900"/>
                  </a:lnTo>
                  <a:lnTo>
                    <a:pt x="32181" y="9950"/>
                  </a:lnTo>
                  <a:lnTo>
                    <a:pt x="32081" y="10000"/>
                  </a:lnTo>
                  <a:lnTo>
                    <a:pt x="31980" y="10050"/>
                  </a:lnTo>
                  <a:lnTo>
                    <a:pt x="31905" y="10101"/>
                  </a:lnTo>
                  <a:lnTo>
                    <a:pt x="31805" y="10151"/>
                  </a:lnTo>
                  <a:lnTo>
                    <a:pt x="31730" y="10201"/>
                  </a:lnTo>
                  <a:lnTo>
                    <a:pt x="31629" y="10251"/>
                  </a:lnTo>
                  <a:lnTo>
                    <a:pt x="31529" y="10301"/>
                  </a:lnTo>
                  <a:lnTo>
                    <a:pt x="31454" y="10351"/>
                  </a:lnTo>
                  <a:lnTo>
                    <a:pt x="31304" y="10401"/>
                  </a:lnTo>
                  <a:lnTo>
                    <a:pt x="31178" y="10476"/>
                  </a:lnTo>
                  <a:lnTo>
                    <a:pt x="31053" y="10527"/>
                  </a:lnTo>
                  <a:lnTo>
                    <a:pt x="30928" y="10602"/>
                  </a:lnTo>
                  <a:lnTo>
                    <a:pt x="30777" y="10677"/>
                  </a:lnTo>
                  <a:lnTo>
                    <a:pt x="30702" y="10702"/>
                  </a:lnTo>
                  <a:lnTo>
                    <a:pt x="30627" y="10752"/>
                  </a:lnTo>
                  <a:lnTo>
                    <a:pt x="30552" y="10777"/>
                  </a:lnTo>
                  <a:lnTo>
                    <a:pt x="30477" y="10802"/>
                  </a:lnTo>
                  <a:lnTo>
                    <a:pt x="30401" y="10852"/>
                  </a:lnTo>
                  <a:lnTo>
                    <a:pt x="30326" y="10877"/>
                  </a:lnTo>
                  <a:lnTo>
                    <a:pt x="30251" y="10928"/>
                  </a:lnTo>
                  <a:lnTo>
                    <a:pt x="30176" y="10953"/>
                  </a:lnTo>
                  <a:lnTo>
                    <a:pt x="30101" y="10978"/>
                  </a:lnTo>
                  <a:lnTo>
                    <a:pt x="30025" y="11028"/>
                  </a:lnTo>
                  <a:lnTo>
                    <a:pt x="29950" y="11053"/>
                  </a:lnTo>
                  <a:lnTo>
                    <a:pt x="29925" y="11078"/>
                  </a:lnTo>
                  <a:lnTo>
                    <a:pt x="29850" y="11078"/>
                  </a:lnTo>
                  <a:lnTo>
                    <a:pt x="29775" y="11128"/>
                  </a:lnTo>
                  <a:lnTo>
                    <a:pt x="29700" y="11153"/>
                  </a:lnTo>
                  <a:lnTo>
                    <a:pt x="29624" y="11178"/>
                  </a:lnTo>
                  <a:lnTo>
                    <a:pt x="29524" y="11228"/>
                  </a:lnTo>
                  <a:lnTo>
                    <a:pt x="29449" y="11253"/>
                  </a:lnTo>
                  <a:lnTo>
                    <a:pt x="29374" y="11278"/>
                  </a:lnTo>
                  <a:lnTo>
                    <a:pt x="29273" y="11304"/>
                  </a:lnTo>
                  <a:lnTo>
                    <a:pt x="29198" y="11329"/>
                  </a:lnTo>
                  <a:lnTo>
                    <a:pt x="29123" y="11354"/>
                  </a:lnTo>
                  <a:lnTo>
                    <a:pt x="29023" y="11379"/>
                  </a:lnTo>
                  <a:lnTo>
                    <a:pt x="28948" y="11404"/>
                  </a:lnTo>
                  <a:lnTo>
                    <a:pt x="28872" y="11429"/>
                  </a:lnTo>
                  <a:lnTo>
                    <a:pt x="28822" y="11454"/>
                  </a:lnTo>
                  <a:lnTo>
                    <a:pt x="28722" y="11454"/>
                  </a:lnTo>
                  <a:lnTo>
                    <a:pt x="28697" y="11479"/>
                  </a:lnTo>
                  <a:lnTo>
                    <a:pt x="28597" y="11479"/>
                  </a:lnTo>
                  <a:lnTo>
                    <a:pt x="28572" y="11504"/>
                  </a:lnTo>
                  <a:lnTo>
                    <a:pt x="28471" y="11504"/>
                  </a:lnTo>
                  <a:lnTo>
                    <a:pt x="28446" y="11529"/>
                  </a:lnTo>
                  <a:lnTo>
                    <a:pt x="28346" y="11529"/>
                  </a:lnTo>
                  <a:lnTo>
                    <a:pt x="28321" y="11554"/>
                  </a:lnTo>
                  <a:lnTo>
                    <a:pt x="28146" y="11554"/>
                  </a:lnTo>
                  <a:lnTo>
                    <a:pt x="28096" y="11579"/>
                  </a:lnTo>
                  <a:lnTo>
                    <a:pt x="27594" y="11579"/>
                  </a:lnTo>
                  <a:lnTo>
                    <a:pt x="27569" y="11554"/>
                  </a:lnTo>
                  <a:lnTo>
                    <a:pt x="27444" y="11554"/>
                  </a:lnTo>
                  <a:lnTo>
                    <a:pt x="27394" y="11529"/>
                  </a:lnTo>
                  <a:lnTo>
                    <a:pt x="27319" y="11529"/>
                  </a:lnTo>
                  <a:lnTo>
                    <a:pt x="27268" y="11504"/>
                  </a:lnTo>
                  <a:lnTo>
                    <a:pt x="27243" y="11504"/>
                  </a:lnTo>
                  <a:lnTo>
                    <a:pt x="27193" y="11479"/>
                  </a:lnTo>
                  <a:lnTo>
                    <a:pt x="27143" y="11479"/>
                  </a:lnTo>
                  <a:lnTo>
                    <a:pt x="27118" y="11454"/>
                  </a:lnTo>
                  <a:lnTo>
                    <a:pt x="27068" y="11429"/>
                  </a:lnTo>
                  <a:lnTo>
                    <a:pt x="27043" y="11429"/>
                  </a:lnTo>
                  <a:lnTo>
                    <a:pt x="26993" y="11404"/>
                  </a:lnTo>
                  <a:lnTo>
                    <a:pt x="26968" y="11379"/>
                  </a:lnTo>
                  <a:lnTo>
                    <a:pt x="26918" y="11379"/>
                  </a:lnTo>
                  <a:lnTo>
                    <a:pt x="26893" y="11354"/>
                  </a:lnTo>
                  <a:lnTo>
                    <a:pt x="26817" y="11304"/>
                  </a:lnTo>
                  <a:lnTo>
                    <a:pt x="26767" y="11278"/>
                  </a:lnTo>
                  <a:lnTo>
                    <a:pt x="26742" y="11203"/>
                  </a:lnTo>
                  <a:lnTo>
                    <a:pt x="26692" y="11153"/>
                  </a:lnTo>
                  <a:lnTo>
                    <a:pt x="26667" y="11078"/>
                  </a:lnTo>
                  <a:lnTo>
                    <a:pt x="26642" y="11028"/>
                  </a:lnTo>
                  <a:lnTo>
                    <a:pt x="26642" y="10953"/>
                  </a:lnTo>
                  <a:lnTo>
                    <a:pt x="26667" y="10877"/>
                  </a:lnTo>
                  <a:lnTo>
                    <a:pt x="26667" y="10802"/>
                  </a:lnTo>
                  <a:lnTo>
                    <a:pt x="26692" y="10752"/>
                  </a:lnTo>
                  <a:lnTo>
                    <a:pt x="26742" y="10677"/>
                  </a:lnTo>
                  <a:lnTo>
                    <a:pt x="26767" y="10652"/>
                  </a:lnTo>
                  <a:lnTo>
                    <a:pt x="26792" y="10627"/>
                  </a:lnTo>
                  <a:lnTo>
                    <a:pt x="26817" y="10602"/>
                  </a:lnTo>
                  <a:lnTo>
                    <a:pt x="26867" y="10577"/>
                  </a:lnTo>
                  <a:lnTo>
                    <a:pt x="26893" y="10552"/>
                  </a:lnTo>
                  <a:lnTo>
                    <a:pt x="26918" y="10527"/>
                  </a:lnTo>
                  <a:lnTo>
                    <a:pt x="26993" y="10451"/>
                  </a:lnTo>
                  <a:lnTo>
                    <a:pt x="27093" y="10376"/>
                  </a:lnTo>
                  <a:lnTo>
                    <a:pt x="27193" y="10276"/>
                  </a:lnTo>
                  <a:lnTo>
                    <a:pt x="27294" y="10201"/>
                  </a:lnTo>
                  <a:lnTo>
                    <a:pt x="27394" y="10126"/>
                  </a:lnTo>
                  <a:lnTo>
                    <a:pt x="27419" y="10101"/>
                  </a:lnTo>
                  <a:lnTo>
                    <a:pt x="27519" y="10000"/>
                  </a:lnTo>
                  <a:lnTo>
                    <a:pt x="27644" y="9900"/>
                  </a:lnTo>
                  <a:lnTo>
                    <a:pt x="27745" y="9825"/>
                  </a:lnTo>
                  <a:lnTo>
                    <a:pt x="27845" y="9750"/>
                  </a:lnTo>
                  <a:lnTo>
                    <a:pt x="27920" y="9674"/>
                  </a:lnTo>
                  <a:lnTo>
                    <a:pt x="27995" y="9599"/>
                  </a:lnTo>
                  <a:lnTo>
                    <a:pt x="28045" y="9574"/>
                  </a:lnTo>
                  <a:lnTo>
                    <a:pt x="28070" y="9549"/>
                  </a:lnTo>
                  <a:lnTo>
                    <a:pt x="28096" y="9524"/>
                  </a:lnTo>
                  <a:lnTo>
                    <a:pt x="28196" y="9474"/>
                  </a:lnTo>
                  <a:lnTo>
                    <a:pt x="28271" y="9399"/>
                  </a:lnTo>
                  <a:lnTo>
                    <a:pt x="28346" y="9349"/>
                  </a:lnTo>
                  <a:lnTo>
                    <a:pt x="28421" y="9324"/>
                  </a:lnTo>
                  <a:lnTo>
                    <a:pt x="28446" y="9299"/>
                  </a:lnTo>
                  <a:lnTo>
                    <a:pt x="28597" y="9173"/>
                  </a:lnTo>
                  <a:lnTo>
                    <a:pt x="28772" y="9073"/>
                  </a:lnTo>
                  <a:lnTo>
                    <a:pt x="28948" y="8973"/>
                  </a:lnTo>
                  <a:lnTo>
                    <a:pt x="29098" y="8847"/>
                  </a:lnTo>
                  <a:lnTo>
                    <a:pt x="29424" y="8647"/>
                  </a:lnTo>
                  <a:lnTo>
                    <a:pt x="29599" y="8522"/>
                  </a:lnTo>
                  <a:lnTo>
                    <a:pt x="29775" y="8421"/>
                  </a:lnTo>
                  <a:lnTo>
                    <a:pt x="29925" y="8321"/>
                  </a:lnTo>
                  <a:lnTo>
                    <a:pt x="30050" y="8246"/>
                  </a:lnTo>
                  <a:lnTo>
                    <a:pt x="30076" y="8221"/>
                  </a:lnTo>
                  <a:lnTo>
                    <a:pt x="30176" y="8171"/>
                  </a:lnTo>
                  <a:lnTo>
                    <a:pt x="30251" y="8121"/>
                  </a:lnTo>
                  <a:lnTo>
                    <a:pt x="30326" y="8070"/>
                  </a:lnTo>
                  <a:lnTo>
                    <a:pt x="30426" y="8020"/>
                  </a:lnTo>
                  <a:lnTo>
                    <a:pt x="30502" y="7970"/>
                  </a:lnTo>
                  <a:lnTo>
                    <a:pt x="30577" y="7920"/>
                  </a:lnTo>
                  <a:lnTo>
                    <a:pt x="30652" y="7870"/>
                  </a:lnTo>
                  <a:lnTo>
                    <a:pt x="30727" y="7820"/>
                  </a:lnTo>
                  <a:lnTo>
                    <a:pt x="30852" y="7745"/>
                  </a:lnTo>
                  <a:lnTo>
                    <a:pt x="30978" y="7669"/>
                  </a:lnTo>
                  <a:lnTo>
                    <a:pt x="31103" y="7569"/>
                  </a:lnTo>
                  <a:lnTo>
                    <a:pt x="31228" y="7494"/>
                  </a:lnTo>
                  <a:lnTo>
                    <a:pt x="31329" y="7419"/>
                  </a:lnTo>
                  <a:lnTo>
                    <a:pt x="31454" y="7344"/>
                  </a:lnTo>
                  <a:lnTo>
                    <a:pt x="31504" y="7294"/>
                  </a:lnTo>
                  <a:lnTo>
                    <a:pt x="31579" y="7268"/>
                  </a:lnTo>
                  <a:lnTo>
                    <a:pt x="31680" y="7193"/>
                  </a:lnTo>
                  <a:lnTo>
                    <a:pt x="31805" y="7093"/>
                  </a:lnTo>
                  <a:lnTo>
                    <a:pt x="31930" y="7018"/>
                  </a:lnTo>
                  <a:lnTo>
                    <a:pt x="32030" y="6943"/>
                  </a:lnTo>
                  <a:lnTo>
                    <a:pt x="32156" y="6867"/>
                  </a:lnTo>
                  <a:lnTo>
                    <a:pt x="32256" y="6767"/>
                  </a:lnTo>
                  <a:lnTo>
                    <a:pt x="32381" y="6692"/>
                  </a:lnTo>
                  <a:lnTo>
                    <a:pt x="32482" y="6617"/>
                  </a:lnTo>
                  <a:lnTo>
                    <a:pt x="32582" y="6517"/>
                  </a:lnTo>
                  <a:lnTo>
                    <a:pt x="32707" y="6441"/>
                  </a:lnTo>
                  <a:lnTo>
                    <a:pt x="32807" y="6341"/>
                  </a:lnTo>
                  <a:lnTo>
                    <a:pt x="32857" y="6316"/>
                  </a:lnTo>
                  <a:lnTo>
                    <a:pt x="32933" y="6266"/>
                  </a:lnTo>
                  <a:lnTo>
                    <a:pt x="33033" y="6191"/>
                  </a:lnTo>
                  <a:lnTo>
                    <a:pt x="33158" y="6116"/>
                  </a:lnTo>
                  <a:lnTo>
                    <a:pt x="33258" y="6040"/>
                  </a:lnTo>
                  <a:lnTo>
                    <a:pt x="33384" y="5965"/>
                  </a:lnTo>
                  <a:lnTo>
                    <a:pt x="33484" y="5890"/>
                  </a:lnTo>
                  <a:lnTo>
                    <a:pt x="33609" y="5790"/>
                  </a:lnTo>
                  <a:lnTo>
                    <a:pt x="33710" y="5715"/>
                  </a:lnTo>
                  <a:lnTo>
                    <a:pt x="33835" y="5639"/>
                  </a:lnTo>
                  <a:lnTo>
                    <a:pt x="33935" y="5539"/>
                  </a:lnTo>
                  <a:lnTo>
                    <a:pt x="34060" y="5464"/>
                  </a:lnTo>
                  <a:lnTo>
                    <a:pt x="34161" y="5389"/>
                  </a:lnTo>
                  <a:lnTo>
                    <a:pt x="34261" y="5288"/>
                  </a:lnTo>
                  <a:lnTo>
                    <a:pt x="34361" y="5213"/>
                  </a:lnTo>
                  <a:lnTo>
                    <a:pt x="34487" y="5113"/>
                  </a:lnTo>
                  <a:lnTo>
                    <a:pt x="34587" y="5013"/>
                  </a:lnTo>
                  <a:lnTo>
                    <a:pt x="34687" y="4938"/>
                  </a:lnTo>
                  <a:lnTo>
                    <a:pt x="34787" y="4837"/>
                  </a:lnTo>
                  <a:lnTo>
                    <a:pt x="34888" y="4737"/>
                  </a:lnTo>
                  <a:lnTo>
                    <a:pt x="34988" y="4662"/>
                  </a:lnTo>
                  <a:lnTo>
                    <a:pt x="35088" y="4562"/>
                  </a:lnTo>
                  <a:lnTo>
                    <a:pt x="35188" y="4461"/>
                  </a:lnTo>
                  <a:lnTo>
                    <a:pt x="35289" y="4361"/>
                  </a:lnTo>
                  <a:lnTo>
                    <a:pt x="35364" y="4286"/>
                  </a:lnTo>
                  <a:lnTo>
                    <a:pt x="35389" y="4261"/>
                  </a:lnTo>
                  <a:lnTo>
                    <a:pt x="35489" y="4161"/>
                  </a:lnTo>
                  <a:lnTo>
                    <a:pt x="35589" y="4060"/>
                  </a:lnTo>
                  <a:lnTo>
                    <a:pt x="35690" y="3960"/>
                  </a:lnTo>
                  <a:lnTo>
                    <a:pt x="35790" y="3860"/>
                  </a:lnTo>
                  <a:lnTo>
                    <a:pt x="35890" y="3760"/>
                  </a:lnTo>
                  <a:lnTo>
                    <a:pt x="35965" y="3659"/>
                  </a:lnTo>
                  <a:lnTo>
                    <a:pt x="36066" y="3534"/>
                  </a:lnTo>
                  <a:lnTo>
                    <a:pt x="36166" y="3434"/>
                  </a:lnTo>
                  <a:lnTo>
                    <a:pt x="36241" y="3334"/>
                  </a:lnTo>
                  <a:lnTo>
                    <a:pt x="36341" y="3208"/>
                  </a:lnTo>
                  <a:lnTo>
                    <a:pt x="36441" y="3108"/>
                  </a:lnTo>
                  <a:lnTo>
                    <a:pt x="36467" y="3058"/>
                  </a:lnTo>
                  <a:lnTo>
                    <a:pt x="36517" y="2983"/>
                  </a:lnTo>
                  <a:lnTo>
                    <a:pt x="36567" y="2933"/>
                  </a:lnTo>
                  <a:lnTo>
                    <a:pt x="36617" y="2882"/>
                  </a:lnTo>
                  <a:lnTo>
                    <a:pt x="36642" y="2832"/>
                  </a:lnTo>
                  <a:lnTo>
                    <a:pt x="36692" y="2757"/>
                  </a:lnTo>
                  <a:lnTo>
                    <a:pt x="36742" y="2707"/>
                  </a:lnTo>
                  <a:lnTo>
                    <a:pt x="36792" y="2657"/>
                  </a:lnTo>
                  <a:lnTo>
                    <a:pt x="36817" y="2582"/>
                  </a:lnTo>
                  <a:lnTo>
                    <a:pt x="36868" y="2532"/>
                  </a:lnTo>
                  <a:lnTo>
                    <a:pt x="36918" y="2481"/>
                  </a:lnTo>
                  <a:lnTo>
                    <a:pt x="36943" y="2406"/>
                  </a:lnTo>
                  <a:cubicBezTo>
                    <a:pt x="36517" y="2106"/>
                    <a:pt x="36091" y="1805"/>
                    <a:pt x="35639" y="1504"/>
                  </a:cubicBezTo>
                  <a:lnTo>
                    <a:pt x="35614" y="1554"/>
                  </a:lnTo>
                  <a:lnTo>
                    <a:pt x="35589" y="1629"/>
                  </a:lnTo>
                  <a:lnTo>
                    <a:pt x="35539" y="1679"/>
                  </a:lnTo>
                  <a:lnTo>
                    <a:pt x="35489" y="1755"/>
                  </a:lnTo>
                  <a:lnTo>
                    <a:pt x="35464" y="1805"/>
                  </a:lnTo>
                  <a:lnTo>
                    <a:pt x="35414" y="1880"/>
                  </a:lnTo>
                  <a:lnTo>
                    <a:pt x="35364" y="1955"/>
                  </a:lnTo>
                  <a:lnTo>
                    <a:pt x="35314" y="2005"/>
                  </a:lnTo>
                  <a:lnTo>
                    <a:pt x="35289" y="2055"/>
                  </a:lnTo>
                  <a:lnTo>
                    <a:pt x="35238" y="2131"/>
                  </a:lnTo>
                  <a:lnTo>
                    <a:pt x="35188" y="2181"/>
                  </a:lnTo>
                  <a:lnTo>
                    <a:pt x="35138" y="2256"/>
                  </a:lnTo>
                  <a:lnTo>
                    <a:pt x="35088" y="2306"/>
                  </a:lnTo>
                  <a:lnTo>
                    <a:pt x="35063" y="2356"/>
                  </a:lnTo>
                  <a:lnTo>
                    <a:pt x="35013" y="2431"/>
                  </a:lnTo>
                  <a:lnTo>
                    <a:pt x="34963" y="2481"/>
                  </a:lnTo>
                  <a:lnTo>
                    <a:pt x="34863" y="2582"/>
                  </a:lnTo>
                  <a:lnTo>
                    <a:pt x="34787" y="2707"/>
                  </a:lnTo>
                  <a:lnTo>
                    <a:pt x="34612" y="2908"/>
                  </a:lnTo>
                  <a:lnTo>
                    <a:pt x="34537" y="2983"/>
                  </a:lnTo>
                  <a:lnTo>
                    <a:pt x="34461" y="3083"/>
                  </a:lnTo>
                  <a:lnTo>
                    <a:pt x="34436" y="3133"/>
                  </a:lnTo>
                  <a:lnTo>
                    <a:pt x="34411" y="3158"/>
                  </a:lnTo>
                  <a:lnTo>
                    <a:pt x="34386" y="3208"/>
                  </a:lnTo>
                  <a:lnTo>
                    <a:pt x="34336" y="3233"/>
                  </a:lnTo>
                  <a:lnTo>
                    <a:pt x="34286" y="3309"/>
                  </a:lnTo>
                  <a:lnTo>
                    <a:pt x="34236" y="3384"/>
                  </a:lnTo>
                  <a:lnTo>
                    <a:pt x="34186" y="3459"/>
                  </a:lnTo>
                  <a:lnTo>
                    <a:pt x="34111" y="3534"/>
                  </a:lnTo>
                  <a:lnTo>
                    <a:pt x="34060" y="3609"/>
                  </a:lnTo>
                  <a:lnTo>
                    <a:pt x="33985" y="3684"/>
                  </a:lnTo>
                  <a:lnTo>
                    <a:pt x="33935" y="3760"/>
                  </a:lnTo>
                  <a:lnTo>
                    <a:pt x="33885" y="3810"/>
                  </a:lnTo>
                  <a:lnTo>
                    <a:pt x="33860" y="3860"/>
                  </a:lnTo>
                  <a:lnTo>
                    <a:pt x="33810" y="3885"/>
                  </a:lnTo>
                  <a:lnTo>
                    <a:pt x="33735" y="3960"/>
                  </a:lnTo>
                  <a:lnTo>
                    <a:pt x="33685" y="4010"/>
                  </a:lnTo>
                  <a:lnTo>
                    <a:pt x="33609" y="4085"/>
                  </a:lnTo>
                  <a:lnTo>
                    <a:pt x="33534" y="4161"/>
                  </a:lnTo>
                  <a:lnTo>
                    <a:pt x="33484" y="4211"/>
                  </a:lnTo>
                  <a:lnTo>
                    <a:pt x="33409" y="4286"/>
                  </a:lnTo>
                  <a:lnTo>
                    <a:pt x="33334" y="4336"/>
                  </a:lnTo>
                  <a:lnTo>
                    <a:pt x="33284" y="4386"/>
                  </a:lnTo>
                  <a:lnTo>
                    <a:pt x="33208" y="4461"/>
                  </a:lnTo>
                  <a:lnTo>
                    <a:pt x="33133" y="4512"/>
                  </a:lnTo>
                  <a:lnTo>
                    <a:pt x="33058" y="4587"/>
                  </a:lnTo>
                  <a:lnTo>
                    <a:pt x="32983" y="4637"/>
                  </a:lnTo>
                  <a:lnTo>
                    <a:pt x="32908" y="4687"/>
                  </a:lnTo>
                  <a:lnTo>
                    <a:pt x="32857" y="4762"/>
                  </a:lnTo>
                  <a:lnTo>
                    <a:pt x="32782" y="4812"/>
                  </a:lnTo>
                  <a:lnTo>
                    <a:pt x="32707" y="4862"/>
                  </a:lnTo>
                  <a:lnTo>
                    <a:pt x="32632" y="4913"/>
                  </a:lnTo>
                  <a:lnTo>
                    <a:pt x="32557" y="4963"/>
                  </a:lnTo>
                  <a:lnTo>
                    <a:pt x="32482" y="5038"/>
                  </a:lnTo>
                  <a:lnTo>
                    <a:pt x="32406" y="5088"/>
                  </a:lnTo>
                  <a:lnTo>
                    <a:pt x="32331" y="5138"/>
                  </a:lnTo>
                  <a:lnTo>
                    <a:pt x="32256" y="5188"/>
                  </a:lnTo>
                  <a:lnTo>
                    <a:pt x="32181" y="5238"/>
                  </a:lnTo>
                  <a:lnTo>
                    <a:pt x="32106" y="5288"/>
                  </a:lnTo>
                  <a:lnTo>
                    <a:pt x="32030" y="5339"/>
                  </a:lnTo>
                  <a:lnTo>
                    <a:pt x="31955" y="5389"/>
                  </a:lnTo>
                  <a:lnTo>
                    <a:pt x="31880" y="5439"/>
                  </a:lnTo>
                  <a:lnTo>
                    <a:pt x="31805" y="5489"/>
                  </a:lnTo>
                  <a:lnTo>
                    <a:pt x="31730" y="5539"/>
                  </a:lnTo>
                  <a:lnTo>
                    <a:pt x="31654" y="5589"/>
                  </a:lnTo>
                  <a:lnTo>
                    <a:pt x="31554" y="5639"/>
                  </a:lnTo>
                  <a:lnTo>
                    <a:pt x="31479" y="5664"/>
                  </a:lnTo>
                  <a:lnTo>
                    <a:pt x="31404" y="5715"/>
                  </a:lnTo>
                  <a:lnTo>
                    <a:pt x="31329" y="5765"/>
                  </a:lnTo>
                  <a:lnTo>
                    <a:pt x="31253" y="5815"/>
                  </a:lnTo>
                  <a:lnTo>
                    <a:pt x="31178" y="5865"/>
                  </a:lnTo>
                  <a:lnTo>
                    <a:pt x="31078" y="5890"/>
                  </a:lnTo>
                  <a:lnTo>
                    <a:pt x="31003" y="5940"/>
                  </a:lnTo>
                  <a:lnTo>
                    <a:pt x="30928" y="5990"/>
                  </a:lnTo>
                  <a:lnTo>
                    <a:pt x="30852" y="6040"/>
                  </a:lnTo>
                  <a:lnTo>
                    <a:pt x="30777" y="6065"/>
                  </a:lnTo>
                  <a:lnTo>
                    <a:pt x="30677" y="6116"/>
                  </a:lnTo>
                  <a:lnTo>
                    <a:pt x="30602" y="6166"/>
                  </a:lnTo>
                  <a:lnTo>
                    <a:pt x="30527" y="6191"/>
                  </a:lnTo>
                  <a:lnTo>
                    <a:pt x="30451" y="6241"/>
                  </a:lnTo>
                  <a:lnTo>
                    <a:pt x="30351" y="6266"/>
                  </a:lnTo>
                  <a:lnTo>
                    <a:pt x="30276" y="6316"/>
                  </a:lnTo>
                  <a:lnTo>
                    <a:pt x="30201" y="6366"/>
                  </a:lnTo>
                  <a:lnTo>
                    <a:pt x="30101" y="6391"/>
                  </a:lnTo>
                  <a:lnTo>
                    <a:pt x="30025" y="6441"/>
                  </a:lnTo>
                  <a:lnTo>
                    <a:pt x="29950" y="6466"/>
                  </a:lnTo>
                  <a:lnTo>
                    <a:pt x="29850" y="6517"/>
                  </a:lnTo>
                  <a:lnTo>
                    <a:pt x="29775" y="6542"/>
                  </a:lnTo>
                  <a:lnTo>
                    <a:pt x="29700" y="6592"/>
                  </a:lnTo>
                  <a:lnTo>
                    <a:pt x="29599" y="6617"/>
                  </a:lnTo>
                  <a:lnTo>
                    <a:pt x="29524" y="6667"/>
                  </a:lnTo>
                  <a:lnTo>
                    <a:pt x="29449" y="6692"/>
                  </a:lnTo>
                  <a:lnTo>
                    <a:pt x="29273" y="6767"/>
                  </a:lnTo>
                  <a:lnTo>
                    <a:pt x="29098" y="6842"/>
                  </a:lnTo>
                  <a:lnTo>
                    <a:pt x="28923" y="6918"/>
                  </a:lnTo>
                  <a:lnTo>
                    <a:pt x="28772" y="6968"/>
                  </a:lnTo>
                  <a:lnTo>
                    <a:pt x="28597" y="7043"/>
                  </a:lnTo>
                  <a:lnTo>
                    <a:pt x="28421" y="7118"/>
                  </a:lnTo>
                  <a:lnTo>
                    <a:pt x="28396" y="7118"/>
                  </a:lnTo>
                  <a:lnTo>
                    <a:pt x="28246" y="7168"/>
                  </a:lnTo>
                  <a:lnTo>
                    <a:pt x="28070" y="7218"/>
                  </a:lnTo>
                  <a:lnTo>
                    <a:pt x="27895" y="7294"/>
                  </a:lnTo>
                  <a:lnTo>
                    <a:pt x="27720" y="7344"/>
                  </a:lnTo>
                  <a:lnTo>
                    <a:pt x="27544" y="7394"/>
                  </a:lnTo>
                  <a:lnTo>
                    <a:pt x="27193" y="7494"/>
                  </a:lnTo>
                  <a:lnTo>
                    <a:pt x="26867" y="7619"/>
                  </a:lnTo>
                  <a:lnTo>
                    <a:pt x="26517" y="7720"/>
                  </a:lnTo>
                  <a:lnTo>
                    <a:pt x="26166" y="7845"/>
                  </a:lnTo>
                  <a:lnTo>
                    <a:pt x="25990" y="7895"/>
                  </a:lnTo>
                  <a:lnTo>
                    <a:pt x="25840" y="7945"/>
                  </a:lnTo>
                  <a:lnTo>
                    <a:pt x="25664" y="7995"/>
                  </a:lnTo>
                  <a:lnTo>
                    <a:pt x="25489" y="8070"/>
                  </a:lnTo>
                  <a:lnTo>
                    <a:pt x="25314" y="8121"/>
                  </a:lnTo>
                  <a:lnTo>
                    <a:pt x="25163" y="8196"/>
                  </a:lnTo>
                  <a:lnTo>
                    <a:pt x="25063" y="8221"/>
                  </a:lnTo>
                  <a:lnTo>
                    <a:pt x="24988" y="8246"/>
                  </a:lnTo>
                  <a:lnTo>
                    <a:pt x="24837" y="8321"/>
                  </a:lnTo>
                  <a:lnTo>
                    <a:pt x="24662" y="8371"/>
                  </a:lnTo>
                  <a:lnTo>
                    <a:pt x="24512" y="8446"/>
                  </a:lnTo>
                  <a:lnTo>
                    <a:pt x="24336" y="8522"/>
                  </a:lnTo>
                  <a:lnTo>
                    <a:pt x="24186" y="8597"/>
                  </a:lnTo>
                  <a:lnTo>
                    <a:pt x="24111" y="8622"/>
                  </a:lnTo>
                  <a:lnTo>
                    <a:pt x="24010" y="8672"/>
                  </a:lnTo>
                  <a:lnTo>
                    <a:pt x="23935" y="8722"/>
                  </a:lnTo>
                  <a:lnTo>
                    <a:pt x="23860" y="8747"/>
                  </a:lnTo>
                  <a:lnTo>
                    <a:pt x="23760" y="8797"/>
                  </a:lnTo>
                  <a:lnTo>
                    <a:pt x="23684" y="8822"/>
                  </a:lnTo>
                  <a:lnTo>
                    <a:pt x="23509" y="8923"/>
                  </a:lnTo>
                  <a:lnTo>
                    <a:pt x="23434" y="8948"/>
                  </a:lnTo>
                  <a:lnTo>
                    <a:pt x="23359" y="8973"/>
                  </a:lnTo>
                  <a:lnTo>
                    <a:pt x="23283" y="9023"/>
                  </a:lnTo>
                  <a:lnTo>
                    <a:pt x="23233" y="9048"/>
                  </a:lnTo>
                  <a:lnTo>
                    <a:pt x="23183" y="9073"/>
                  </a:lnTo>
                  <a:lnTo>
                    <a:pt x="23158" y="9098"/>
                  </a:lnTo>
                  <a:lnTo>
                    <a:pt x="23108" y="9123"/>
                  </a:lnTo>
                  <a:lnTo>
                    <a:pt x="23058" y="9173"/>
                  </a:lnTo>
                  <a:lnTo>
                    <a:pt x="22983" y="9198"/>
                  </a:lnTo>
                  <a:lnTo>
                    <a:pt x="22933" y="9223"/>
                  </a:lnTo>
                  <a:lnTo>
                    <a:pt x="22882" y="9248"/>
                  </a:lnTo>
                  <a:lnTo>
                    <a:pt x="22832" y="9299"/>
                  </a:lnTo>
                  <a:lnTo>
                    <a:pt x="22782" y="9324"/>
                  </a:lnTo>
                  <a:lnTo>
                    <a:pt x="22707" y="9374"/>
                  </a:lnTo>
                  <a:lnTo>
                    <a:pt x="22657" y="9399"/>
                  </a:lnTo>
                  <a:lnTo>
                    <a:pt x="22607" y="9449"/>
                  </a:lnTo>
                  <a:lnTo>
                    <a:pt x="22557" y="9474"/>
                  </a:lnTo>
                  <a:lnTo>
                    <a:pt x="22481" y="9524"/>
                  </a:lnTo>
                  <a:lnTo>
                    <a:pt x="22431" y="9549"/>
                  </a:lnTo>
                  <a:lnTo>
                    <a:pt x="22381" y="9599"/>
                  </a:lnTo>
                  <a:lnTo>
                    <a:pt x="22331" y="9649"/>
                  </a:lnTo>
                  <a:lnTo>
                    <a:pt x="22281" y="9700"/>
                  </a:lnTo>
                  <a:lnTo>
                    <a:pt x="22231" y="9750"/>
                  </a:lnTo>
                  <a:lnTo>
                    <a:pt x="22181" y="9800"/>
                  </a:lnTo>
                  <a:lnTo>
                    <a:pt x="22131" y="9850"/>
                  </a:lnTo>
                  <a:lnTo>
                    <a:pt x="22080" y="9900"/>
                  </a:lnTo>
                  <a:lnTo>
                    <a:pt x="22030" y="9950"/>
                  </a:lnTo>
                  <a:lnTo>
                    <a:pt x="22005" y="9975"/>
                  </a:lnTo>
                  <a:lnTo>
                    <a:pt x="22005" y="10000"/>
                  </a:lnTo>
                  <a:lnTo>
                    <a:pt x="21980" y="10025"/>
                  </a:lnTo>
                  <a:lnTo>
                    <a:pt x="21955" y="10050"/>
                  </a:lnTo>
                  <a:lnTo>
                    <a:pt x="21930" y="10075"/>
                  </a:lnTo>
                  <a:lnTo>
                    <a:pt x="21905" y="10101"/>
                  </a:lnTo>
                  <a:lnTo>
                    <a:pt x="21905" y="10126"/>
                  </a:lnTo>
                  <a:lnTo>
                    <a:pt x="21880" y="10151"/>
                  </a:lnTo>
                  <a:lnTo>
                    <a:pt x="21855" y="10176"/>
                  </a:lnTo>
                  <a:lnTo>
                    <a:pt x="21830" y="10176"/>
                  </a:lnTo>
                  <a:lnTo>
                    <a:pt x="21830" y="10201"/>
                  </a:lnTo>
                  <a:lnTo>
                    <a:pt x="21805" y="10226"/>
                  </a:lnTo>
                  <a:lnTo>
                    <a:pt x="21780" y="10251"/>
                  </a:lnTo>
                  <a:lnTo>
                    <a:pt x="21755" y="10276"/>
                  </a:lnTo>
                  <a:lnTo>
                    <a:pt x="21755" y="10301"/>
                  </a:lnTo>
                  <a:lnTo>
                    <a:pt x="21730" y="10326"/>
                  </a:lnTo>
                  <a:lnTo>
                    <a:pt x="21705" y="10326"/>
                  </a:lnTo>
                  <a:lnTo>
                    <a:pt x="21705" y="10351"/>
                  </a:lnTo>
                  <a:lnTo>
                    <a:pt x="21679" y="10376"/>
                  </a:lnTo>
                  <a:lnTo>
                    <a:pt x="21679" y="10401"/>
                  </a:lnTo>
                  <a:lnTo>
                    <a:pt x="21654" y="10426"/>
                  </a:lnTo>
                  <a:lnTo>
                    <a:pt x="21654" y="10451"/>
                  </a:lnTo>
                  <a:lnTo>
                    <a:pt x="21629" y="10476"/>
                  </a:lnTo>
                  <a:lnTo>
                    <a:pt x="21604" y="10502"/>
                  </a:lnTo>
                  <a:lnTo>
                    <a:pt x="21604" y="10527"/>
                  </a:lnTo>
                  <a:lnTo>
                    <a:pt x="21579" y="10552"/>
                  </a:lnTo>
                  <a:lnTo>
                    <a:pt x="21579" y="10577"/>
                  </a:lnTo>
                  <a:lnTo>
                    <a:pt x="21579" y="10602"/>
                  </a:lnTo>
                  <a:lnTo>
                    <a:pt x="21554" y="10627"/>
                  </a:lnTo>
                  <a:lnTo>
                    <a:pt x="21554" y="10652"/>
                  </a:lnTo>
                  <a:lnTo>
                    <a:pt x="21554" y="10677"/>
                  </a:lnTo>
                  <a:lnTo>
                    <a:pt x="21554" y="10702"/>
                  </a:lnTo>
                  <a:lnTo>
                    <a:pt x="21554" y="10727"/>
                  </a:lnTo>
                  <a:lnTo>
                    <a:pt x="21554" y="10752"/>
                  </a:lnTo>
                  <a:lnTo>
                    <a:pt x="21554" y="10777"/>
                  </a:lnTo>
                  <a:lnTo>
                    <a:pt x="21554" y="10802"/>
                  </a:lnTo>
                  <a:lnTo>
                    <a:pt x="21554" y="10827"/>
                  </a:lnTo>
                  <a:lnTo>
                    <a:pt x="21554" y="10852"/>
                  </a:lnTo>
                  <a:lnTo>
                    <a:pt x="21579" y="10877"/>
                  </a:lnTo>
                  <a:lnTo>
                    <a:pt x="21579" y="10903"/>
                  </a:lnTo>
                  <a:lnTo>
                    <a:pt x="21579" y="10928"/>
                  </a:lnTo>
                  <a:lnTo>
                    <a:pt x="21604" y="10953"/>
                  </a:lnTo>
                  <a:lnTo>
                    <a:pt x="21629" y="10978"/>
                  </a:lnTo>
                  <a:lnTo>
                    <a:pt x="21629" y="11003"/>
                  </a:lnTo>
                  <a:lnTo>
                    <a:pt x="21654" y="11028"/>
                  </a:lnTo>
                  <a:lnTo>
                    <a:pt x="21679" y="11053"/>
                  </a:lnTo>
                  <a:lnTo>
                    <a:pt x="21705" y="11078"/>
                  </a:lnTo>
                  <a:lnTo>
                    <a:pt x="21730" y="11103"/>
                  </a:lnTo>
                  <a:lnTo>
                    <a:pt x="21755" y="11103"/>
                  </a:lnTo>
                  <a:lnTo>
                    <a:pt x="21780" y="11128"/>
                  </a:lnTo>
                  <a:lnTo>
                    <a:pt x="21755" y="11128"/>
                  </a:lnTo>
                  <a:lnTo>
                    <a:pt x="21805" y="11153"/>
                  </a:lnTo>
                  <a:lnTo>
                    <a:pt x="21780" y="11153"/>
                  </a:lnTo>
                  <a:lnTo>
                    <a:pt x="21830" y="11178"/>
                  </a:lnTo>
                  <a:lnTo>
                    <a:pt x="21855" y="11178"/>
                  </a:lnTo>
                  <a:lnTo>
                    <a:pt x="21880" y="11203"/>
                  </a:lnTo>
                  <a:lnTo>
                    <a:pt x="21905" y="11228"/>
                  </a:lnTo>
                  <a:lnTo>
                    <a:pt x="21930" y="11253"/>
                  </a:lnTo>
                  <a:lnTo>
                    <a:pt x="21980" y="11253"/>
                  </a:lnTo>
                  <a:lnTo>
                    <a:pt x="22005" y="11278"/>
                  </a:lnTo>
                  <a:lnTo>
                    <a:pt x="22055" y="11304"/>
                  </a:lnTo>
                  <a:lnTo>
                    <a:pt x="22080" y="11304"/>
                  </a:lnTo>
                  <a:lnTo>
                    <a:pt x="22106" y="11329"/>
                  </a:lnTo>
                  <a:lnTo>
                    <a:pt x="22131" y="11329"/>
                  </a:lnTo>
                  <a:lnTo>
                    <a:pt x="22156" y="11354"/>
                  </a:lnTo>
                  <a:lnTo>
                    <a:pt x="22181" y="11354"/>
                  </a:lnTo>
                  <a:lnTo>
                    <a:pt x="22231" y="11379"/>
                  </a:lnTo>
                  <a:lnTo>
                    <a:pt x="22256" y="11379"/>
                  </a:lnTo>
                  <a:lnTo>
                    <a:pt x="22281" y="11404"/>
                  </a:lnTo>
                  <a:lnTo>
                    <a:pt x="22356" y="11404"/>
                  </a:lnTo>
                  <a:lnTo>
                    <a:pt x="22381" y="11429"/>
                  </a:lnTo>
                  <a:lnTo>
                    <a:pt x="22481" y="11429"/>
                  </a:lnTo>
                  <a:lnTo>
                    <a:pt x="22507" y="11454"/>
                  </a:lnTo>
                  <a:lnTo>
                    <a:pt x="22532" y="11454"/>
                  </a:lnTo>
                  <a:lnTo>
                    <a:pt x="22607" y="11554"/>
                  </a:lnTo>
                  <a:lnTo>
                    <a:pt x="22507" y="11604"/>
                  </a:lnTo>
                  <a:lnTo>
                    <a:pt x="22406" y="11604"/>
                  </a:lnTo>
                  <a:lnTo>
                    <a:pt x="22381" y="11579"/>
                  </a:lnTo>
                  <a:lnTo>
                    <a:pt x="22306" y="11579"/>
                  </a:lnTo>
                  <a:lnTo>
                    <a:pt x="22281" y="11554"/>
                  </a:lnTo>
                  <a:lnTo>
                    <a:pt x="22206" y="11554"/>
                  </a:lnTo>
                  <a:lnTo>
                    <a:pt x="22181" y="11529"/>
                  </a:lnTo>
                  <a:lnTo>
                    <a:pt x="22106" y="11529"/>
                  </a:lnTo>
                  <a:lnTo>
                    <a:pt x="22080" y="11504"/>
                  </a:lnTo>
                  <a:lnTo>
                    <a:pt x="22030" y="11504"/>
                  </a:lnTo>
                  <a:lnTo>
                    <a:pt x="22005" y="11479"/>
                  </a:lnTo>
                  <a:lnTo>
                    <a:pt x="21980" y="11479"/>
                  </a:lnTo>
                  <a:lnTo>
                    <a:pt x="21930" y="11454"/>
                  </a:lnTo>
                  <a:lnTo>
                    <a:pt x="21880" y="11429"/>
                  </a:lnTo>
                  <a:lnTo>
                    <a:pt x="21855" y="11404"/>
                  </a:lnTo>
                  <a:lnTo>
                    <a:pt x="21805" y="11404"/>
                  </a:lnTo>
                  <a:lnTo>
                    <a:pt x="21780" y="11379"/>
                  </a:lnTo>
                  <a:lnTo>
                    <a:pt x="21730" y="11354"/>
                  </a:lnTo>
                  <a:lnTo>
                    <a:pt x="21705" y="11329"/>
                  </a:lnTo>
                  <a:lnTo>
                    <a:pt x="21679" y="11304"/>
                  </a:lnTo>
                  <a:lnTo>
                    <a:pt x="21654" y="11304"/>
                  </a:lnTo>
                  <a:lnTo>
                    <a:pt x="21629" y="11278"/>
                  </a:lnTo>
                  <a:lnTo>
                    <a:pt x="21579" y="11253"/>
                  </a:lnTo>
                  <a:lnTo>
                    <a:pt x="21554" y="11228"/>
                  </a:lnTo>
                  <a:lnTo>
                    <a:pt x="21529" y="11203"/>
                  </a:lnTo>
                  <a:lnTo>
                    <a:pt x="21504" y="11178"/>
                  </a:lnTo>
                  <a:lnTo>
                    <a:pt x="21504" y="11153"/>
                  </a:lnTo>
                  <a:lnTo>
                    <a:pt x="21479" y="11128"/>
                  </a:lnTo>
                  <a:lnTo>
                    <a:pt x="21454" y="11103"/>
                  </a:lnTo>
                  <a:lnTo>
                    <a:pt x="21429" y="11078"/>
                  </a:lnTo>
                  <a:lnTo>
                    <a:pt x="21429" y="11053"/>
                  </a:lnTo>
                  <a:lnTo>
                    <a:pt x="21404" y="11028"/>
                  </a:lnTo>
                  <a:lnTo>
                    <a:pt x="21379" y="11003"/>
                  </a:lnTo>
                  <a:lnTo>
                    <a:pt x="21379" y="10978"/>
                  </a:lnTo>
                  <a:lnTo>
                    <a:pt x="21354" y="10953"/>
                  </a:lnTo>
                  <a:lnTo>
                    <a:pt x="21354" y="10928"/>
                  </a:lnTo>
                  <a:lnTo>
                    <a:pt x="21329" y="10903"/>
                  </a:lnTo>
                  <a:lnTo>
                    <a:pt x="21329" y="10877"/>
                  </a:lnTo>
                  <a:lnTo>
                    <a:pt x="21329" y="10852"/>
                  </a:lnTo>
                  <a:lnTo>
                    <a:pt x="21329" y="10827"/>
                  </a:lnTo>
                  <a:lnTo>
                    <a:pt x="21329" y="10802"/>
                  </a:lnTo>
                  <a:lnTo>
                    <a:pt x="21304" y="10777"/>
                  </a:lnTo>
                  <a:lnTo>
                    <a:pt x="21304" y="10727"/>
                  </a:lnTo>
                  <a:lnTo>
                    <a:pt x="21304" y="10702"/>
                  </a:lnTo>
                  <a:lnTo>
                    <a:pt x="21304" y="10677"/>
                  </a:lnTo>
                  <a:lnTo>
                    <a:pt x="21304" y="10652"/>
                  </a:lnTo>
                  <a:lnTo>
                    <a:pt x="21329" y="10627"/>
                  </a:lnTo>
                  <a:lnTo>
                    <a:pt x="21329" y="10602"/>
                  </a:lnTo>
                  <a:lnTo>
                    <a:pt x="21329" y="10577"/>
                  </a:lnTo>
                  <a:lnTo>
                    <a:pt x="21329" y="10552"/>
                  </a:lnTo>
                  <a:lnTo>
                    <a:pt x="21354" y="10502"/>
                  </a:lnTo>
                  <a:lnTo>
                    <a:pt x="21354" y="10476"/>
                  </a:lnTo>
                  <a:lnTo>
                    <a:pt x="21354" y="10451"/>
                  </a:lnTo>
                  <a:lnTo>
                    <a:pt x="21379" y="10426"/>
                  </a:lnTo>
                  <a:lnTo>
                    <a:pt x="21379" y="10401"/>
                  </a:lnTo>
                  <a:lnTo>
                    <a:pt x="21404" y="10376"/>
                  </a:lnTo>
                  <a:lnTo>
                    <a:pt x="21404" y="10351"/>
                  </a:lnTo>
                  <a:lnTo>
                    <a:pt x="21429" y="10326"/>
                  </a:lnTo>
                  <a:lnTo>
                    <a:pt x="21429" y="10301"/>
                  </a:lnTo>
                  <a:lnTo>
                    <a:pt x="21454" y="10276"/>
                  </a:lnTo>
                  <a:lnTo>
                    <a:pt x="21454" y="10251"/>
                  </a:lnTo>
                  <a:lnTo>
                    <a:pt x="21479" y="10226"/>
                  </a:lnTo>
                  <a:lnTo>
                    <a:pt x="21504" y="10176"/>
                  </a:lnTo>
                  <a:lnTo>
                    <a:pt x="21504" y="10151"/>
                  </a:lnTo>
                  <a:lnTo>
                    <a:pt x="21529" y="10126"/>
                  </a:lnTo>
                  <a:lnTo>
                    <a:pt x="21554" y="10101"/>
                  </a:lnTo>
                  <a:lnTo>
                    <a:pt x="21579" y="10075"/>
                  </a:lnTo>
                  <a:lnTo>
                    <a:pt x="21579" y="10050"/>
                  </a:lnTo>
                  <a:lnTo>
                    <a:pt x="21604" y="10025"/>
                  </a:lnTo>
                  <a:lnTo>
                    <a:pt x="21629" y="10000"/>
                  </a:lnTo>
                  <a:lnTo>
                    <a:pt x="21654" y="9975"/>
                  </a:lnTo>
                  <a:lnTo>
                    <a:pt x="21679" y="9950"/>
                  </a:lnTo>
                  <a:lnTo>
                    <a:pt x="21705" y="9925"/>
                  </a:lnTo>
                  <a:lnTo>
                    <a:pt x="21730" y="9900"/>
                  </a:lnTo>
                  <a:lnTo>
                    <a:pt x="21755" y="9900"/>
                  </a:lnTo>
                  <a:lnTo>
                    <a:pt x="21780" y="9875"/>
                  </a:lnTo>
                  <a:lnTo>
                    <a:pt x="21805" y="9850"/>
                  </a:lnTo>
                  <a:lnTo>
                    <a:pt x="21830" y="9825"/>
                  </a:lnTo>
                  <a:lnTo>
                    <a:pt x="21855" y="9800"/>
                  </a:lnTo>
                  <a:lnTo>
                    <a:pt x="21880" y="9775"/>
                  </a:lnTo>
                  <a:lnTo>
                    <a:pt x="21955" y="9750"/>
                  </a:lnTo>
                  <a:lnTo>
                    <a:pt x="22005" y="9700"/>
                  </a:lnTo>
                  <a:lnTo>
                    <a:pt x="22055" y="9649"/>
                  </a:lnTo>
                  <a:lnTo>
                    <a:pt x="22131" y="9624"/>
                  </a:lnTo>
                  <a:lnTo>
                    <a:pt x="22181" y="9574"/>
                  </a:lnTo>
                  <a:lnTo>
                    <a:pt x="22256" y="9549"/>
                  </a:lnTo>
                  <a:lnTo>
                    <a:pt x="22306" y="9499"/>
                  </a:lnTo>
                  <a:lnTo>
                    <a:pt x="22356" y="9474"/>
                  </a:lnTo>
                  <a:lnTo>
                    <a:pt x="22431" y="9424"/>
                  </a:lnTo>
                  <a:lnTo>
                    <a:pt x="22481" y="9374"/>
                  </a:lnTo>
                  <a:lnTo>
                    <a:pt x="22532" y="9349"/>
                  </a:lnTo>
                  <a:lnTo>
                    <a:pt x="22607" y="9299"/>
                  </a:lnTo>
                  <a:lnTo>
                    <a:pt x="22657" y="9273"/>
                  </a:lnTo>
                  <a:lnTo>
                    <a:pt x="22707" y="9223"/>
                  </a:lnTo>
                  <a:lnTo>
                    <a:pt x="22757" y="9198"/>
                  </a:lnTo>
                  <a:lnTo>
                    <a:pt x="22832" y="9148"/>
                  </a:lnTo>
                  <a:lnTo>
                    <a:pt x="22882" y="9123"/>
                  </a:lnTo>
                  <a:lnTo>
                    <a:pt x="22933" y="9098"/>
                  </a:lnTo>
                  <a:lnTo>
                    <a:pt x="22983" y="9048"/>
                  </a:lnTo>
                  <a:lnTo>
                    <a:pt x="23033" y="9023"/>
                  </a:lnTo>
                  <a:lnTo>
                    <a:pt x="23083" y="8998"/>
                  </a:lnTo>
                  <a:lnTo>
                    <a:pt x="23133" y="8973"/>
                  </a:lnTo>
                  <a:lnTo>
                    <a:pt x="23183" y="8948"/>
                  </a:lnTo>
                  <a:lnTo>
                    <a:pt x="23233" y="8923"/>
                  </a:lnTo>
                  <a:lnTo>
                    <a:pt x="23309" y="8872"/>
                  </a:lnTo>
                  <a:lnTo>
                    <a:pt x="23384" y="8822"/>
                  </a:lnTo>
                  <a:lnTo>
                    <a:pt x="23459" y="8797"/>
                  </a:lnTo>
                  <a:lnTo>
                    <a:pt x="23634" y="8722"/>
                  </a:lnTo>
                  <a:lnTo>
                    <a:pt x="23710" y="8672"/>
                  </a:lnTo>
                  <a:lnTo>
                    <a:pt x="23785" y="8622"/>
                  </a:lnTo>
                  <a:lnTo>
                    <a:pt x="23885" y="8597"/>
                  </a:lnTo>
                  <a:lnTo>
                    <a:pt x="23960" y="8547"/>
                  </a:lnTo>
                  <a:lnTo>
                    <a:pt x="24060" y="8522"/>
                  </a:lnTo>
                  <a:lnTo>
                    <a:pt x="24136" y="8471"/>
                  </a:lnTo>
                  <a:lnTo>
                    <a:pt x="24286" y="8396"/>
                  </a:lnTo>
                  <a:lnTo>
                    <a:pt x="24461" y="8321"/>
                  </a:lnTo>
                  <a:lnTo>
                    <a:pt x="24612" y="8271"/>
                  </a:lnTo>
                  <a:lnTo>
                    <a:pt x="24787" y="8196"/>
                  </a:lnTo>
                  <a:lnTo>
                    <a:pt x="24938" y="8121"/>
                  </a:lnTo>
                  <a:lnTo>
                    <a:pt x="25013" y="8096"/>
                  </a:lnTo>
                  <a:lnTo>
                    <a:pt x="25113" y="8045"/>
                  </a:lnTo>
                  <a:lnTo>
                    <a:pt x="25263" y="7970"/>
                  </a:lnTo>
                  <a:lnTo>
                    <a:pt x="25414" y="7895"/>
                  </a:lnTo>
                  <a:lnTo>
                    <a:pt x="25589" y="7820"/>
                  </a:lnTo>
                  <a:lnTo>
                    <a:pt x="25740" y="7745"/>
                  </a:lnTo>
                  <a:lnTo>
                    <a:pt x="25915" y="7669"/>
                  </a:lnTo>
                  <a:lnTo>
                    <a:pt x="26091" y="7594"/>
                  </a:lnTo>
                  <a:lnTo>
                    <a:pt x="26416" y="7444"/>
                  </a:lnTo>
                  <a:lnTo>
                    <a:pt x="26742" y="7294"/>
                  </a:lnTo>
                  <a:lnTo>
                    <a:pt x="27068" y="7143"/>
                  </a:lnTo>
                  <a:lnTo>
                    <a:pt x="27394" y="6993"/>
                  </a:lnTo>
                  <a:lnTo>
                    <a:pt x="27544" y="6918"/>
                  </a:lnTo>
                  <a:lnTo>
                    <a:pt x="27720" y="6817"/>
                  </a:lnTo>
                  <a:lnTo>
                    <a:pt x="27870" y="6742"/>
                  </a:lnTo>
                  <a:lnTo>
                    <a:pt x="28045" y="6667"/>
                  </a:lnTo>
                  <a:lnTo>
                    <a:pt x="28171" y="6592"/>
                  </a:lnTo>
                  <a:lnTo>
                    <a:pt x="28196" y="6592"/>
                  </a:lnTo>
                  <a:lnTo>
                    <a:pt x="28371" y="6517"/>
                  </a:lnTo>
                  <a:lnTo>
                    <a:pt x="28547" y="6441"/>
                  </a:lnTo>
                  <a:lnTo>
                    <a:pt x="28697" y="6366"/>
                  </a:lnTo>
                  <a:lnTo>
                    <a:pt x="28872" y="6291"/>
                  </a:lnTo>
                  <a:lnTo>
                    <a:pt x="29023" y="6216"/>
                  </a:lnTo>
                  <a:lnTo>
                    <a:pt x="29198" y="6141"/>
                  </a:lnTo>
                  <a:lnTo>
                    <a:pt x="29273" y="6116"/>
                  </a:lnTo>
                  <a:lnTo>
                    <a:pt x="29349" y="6065"/>
                  </a:lnTo>
                  <a:lnTo>
                    <a:pt x="29424" y="6015"/>
                  </a:lnTo>
                  <a:lnTo>
                    <a:pt x="29524" y="5990"/>
                  </a:lnTo>
                  <a:lnTo>
                    <a:pt x="29599" y="5940"/>
                  </a:lnTo>
                  <a:lnTo>
                    <a:pt x="29675" y="5915"/>
                  </a:lnTo>
                  <a:lnTo>
                    <a:pt x="29750" y="5865"/>
                  </a:lnTo>
                  <a:lnTo>
                    <a:pt x="29825" y="5840"/>
                  </a:lnTo>
                  <a:lnTo>
                    <a:pt x="29900" y="5790"/>
                  </a:lnTo>
                  <a:lnTo>
                    <a:pt x="30000" y="5740"/>
                  </a:lnTo>
                  <a:lnTo>
                    <a:pt x="30076" y="5715"/>
                  </a:lnTo>
                  <a:lnTo>
                    <a:pt x="30151" y="5664"/>
                  </a:lnTo>
                  <a:lnTo>
                    <a:pt x="30226" y="5614"/>
                  </a:lnTo>
                  <a:lnTo>
                    <a:pt x="30301" y="5589"/>
                  </a:lnTo>
                  <a:lnTo>
                    <a:pt x="30376" y="5539"/>
                  </a:lnTo>
                  <a:lnTo>
                    <a:pt x="30451" y="5489"/>
                  </a:lnTo>
                  <a:lnTo>
                    <a:pt x="30527" y="5464"/>
                  </a:lnTo>
                  <a:lnTo>
                    <a:pt x="30602" y="5414"/>
                  </a:lnTo>
                  <a:lnTo>
                    <a:pt x="30677" y="5364"/>
                  </a:lnTo>
                  <a:lnTo>
                    <a:pt x="30752" y="5314"/>
                  </a:lnTo>
                  <a:lnTo>
                    <a:pt x="30827" y="5288"/>
                  </a:lnTo>
                  <a:lnTo>
                    <a:pt x="30903" y="5238"/>
                  </a:lnTo>
                  <a:lnTo>
                    <a:pt x="30928" y="5238"/>
                  </a:lnTo>
                  <a:lnTo>
                    <a:pt x="30978" y="5188"/>
                  </a:lnTo>
                  <a:lnTo>
                    <a:pt x="31053" y="5138"/>
                  </a:lnTo>
                  <a:lnTo>
                    <a:pt x="31128" y="5088"/>
                  </a:lnTo>
                  <a:lnTo>
                    <a:pt x="31203" y="5038"/>
                  </a:lnTo>
                  <a:lnTo>
                    <a:pt x="31279" y="5013"/>
                  </a:lnTo>
                  <a:lnTo>
                    <a:pt x="31354" y="4963"/>
                  </a:lnTo>
                  <a:lnTo>
                    <a:pt x="31429" y="4913"/>
                  </a:lnTo>
                  <a:lnTo>
                    <a:pt x="31504" y="4862"/>
                  </a:lnTo>
                  <a:lnTo>
                    <a:pt x="31579" y="4812"/>
                  </a:lnTo>
                  <a:lnTo>
                    <a:pt x="31654" y="4762"/>
                  </a:lnTo>
                  <a:lnTo>
                    <a:pt x="31705" y="4712"/>
                  </a:lnTo>
                  <a:lnTo>
                    <a:pt x="31780" y="4662"/>
                  </a:lnTo>
                  <a:lnTo>
                    <a:pt x="31855" y="4612"/>
                  </a:lnTo>
                  <a:lnTo>
                    <a:pt x="31930" y="4562"/>
                  </a:lnTo>
                  <a:lnTo>
                    <a:pt x="32005" y="4512"/>
                  </a:lnTo>
                  <a:lnTo>
                    <a:pt x="32055" y="4461"/>
                  </a:lnTo>
                  <a:lnTo>
                    <a:pt x="32131" y="4411"/>
                  </a:lnTo>
                  <a:lnTo>
                    <a:pt x="32206" y="4361"/>
                  </a:lnTo>
                  <a:lnTo>
                    <a:pt x="32256" y="4311"/>
                  </a:lnTo>
                  <a:lnTo>
                    <a:pt x="32331" y="4236"/>
                  </a:lnTo>
                  <a:lnTo>
                    <a:pt x="32406" y="4186"/>
                  </a:lnTo>
                  <a:lnTo>
                    <a:pt x="32456" y="4136"/>
                  </a:lnTo>
                  <a:lnTo>
                    <a:pt x="32532" y="4085"/>
                  </a:lnTo>
                  <a:lnTo>
                    <a:pt x="32582" y="4035"/>
                  </a:lnTo>
                  <a:lnTo>
                    <a:pt x="32657" y="3960"/>
                  </a:lnTo>
                  <a:lnTo>
                    <a:pt x="32732" y="3910"/>
                  </a:lnTo>
                  <a:lnTo>
                    <a:pt x="32782" y="3860"/>
                  </a:lnTo>
                  <a:lnTo>
                    <a:pt x="32857" y="3810"/>
                  </a:lnTo>
                  <a:lnTo>
                    <a:pt x="32908" y="3735"/>
                  </a:lnTo>
                  <a:lnTo>
                    <a:pt x="32983" y="3684"/>
                  </a:lnTo>
                  <a:lnTo>
                    <a:pt x="33033" y="3609"/>
                  </a:lnTo>
                  <a:lnTo>
                    <a:pt x="33083" y="3559"/>
                  </a:lnTo>
                  <a:lnTo>
                    <a:pt x="33158" y="3509"/>
                  </a:lnTo>
                  <a:lnTo>
                    <a:pt x="33208" y="3434"/>
                  </a:lnTo>
                  <a:lnTo>
                    <a:pt x="33258" y="3384"/>
                  </a:lnTo>
                  <a:lnTo>
                    <a:pt x="33309" y="3334"/>
                  </a:lnTo>
                  <a:lnTo>
                    <a:pt x="33334" y="3309"/>
                  </a:lnTo>
                  <a:lnTo>
                    <a:pt x="33384" y="3258"/>
                  </a:lnTo>
                  <a:lnTo>
                    <a:pt x="33459" y="3183"/>
                  </a:lnTo>
                  <a:lnTo>
                    <a:pt x="33509" y="3133"/>
                  </a:lnTo>
                  <a:lnTo>
                    <a:pt x="33559" y="3058"/>
                  </a:lnTo>
                  <a:lnTo>
                    <a:pt x="33634" y="3008"/>
                  </a:lnTo>
                  <a:lnTo>
                    <a:pt x="33685" y="2933"/>
                  </a:lnTo>
                  <a:lnTo>
                    <a:pt x="33735" y="2882"/>
                  </a:lnTo>
                  <a:lnTo>
                    <a:pt x="33785" y="2807"/>
                  </a:lnTo>
                  <a:lnTo>
                    <a:pt x="33835" y="2757"/>
                  </a:lnTo>
                  <a:lnTo>
                    <a:pt x="33860" y="2732"/>
                  </a:lnTo>
                  <a:lnTo>
                    <a:pt x="33910" y="2682"/>
                  </a:lnTo>
                  <a:lnTo>
                    <a:pt x="33935" y="2632"/>
                  </a:lnTo>
                  <a:lnTo>
                    <a:pt x="34035" y="2557"/>
                  </a:lnTo>
                  <a:lnTo>
                    <a:pt x="34111" y="2456"/>
                  </a:lnTo>
                  <a:lnTo>
                    <a:pt x="34286" y="2256"/>
                  </a:lnTo>
                  <a:lnTo>
                    <a:pt x="34386" y="2156"/>
                  </a:lnTo>
                  <a:lnTo>
                    <a:pt x="34461" y="2055"/>
                  </a:lnTo>
                  <a:lnTo>
                    <a:pt x="34512" y="2005"/>
                  </a:lnTo>
                  <a:lnTo>
                    <a:pt x="34562" y="1955"/>
                  </a:lnTo>
                  <a:lnTo>
                    <a:pt x="34612" y="1905"/>
                  </a:lnTo>
                  <a:lnTo>
                    <a:pt x="34662" y="1855"/>
                  </a:lnTo>
                  <a:lnTo>
                    <a:pt x="34687" y="1805"/>
                  </a:lnTo>
                  <a:lnTo>
                    <a:pt x="34737" y="1755"/>
                  </a:lnTo>
                  <a:lnTo>
                    <a:pt x="34787" y="1679"/>
                  </a:lnTo>
                  <a:lnTo>
                    <a:pt x="34837" y="1629"/>
                  </a:lnTo>
                  <a:lnTo>
                    <a:pt x="34888" y="1579"/>
                  </a:lnTo>
                  <a:lnTo>
                    <a:pt x="34913" y="1529"/>
                  </a:lnTo>
                  <a:lnTo>
                    <a:pt x="34963" y="1479"/>
                  </a:lnTo>
                  <a:lnTo>
                    <a:pt x="35013" y="1404"/>
                  </a:lnTo>
                  <a:lnTo>
                    <a:pt x="35038" y="1354"/>
                  </a:lnTo>
                  <a:lnTo>
                    <a:pt x="35088" y="1304"/>
                  </a:lnTo>
                  <a:lnTo>
                    <a:pt x="35113" y="1253"/>
                  </a:lnTo>
                  <a:lnTo>
                    <a:pt x="35138" y="1203"/>
                  </a:lnTo>
                  <a:cubicBezTo>
                    <a:pt x="34436" y="777"/>
                    <a:pt x="33685" y="376"/>
                    <a:pt x="32933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83;p67">
              <a:extLst>
                <a:ext uri="{FF2B5EF4-FFF2-40B4-BE49-F238E27FC236}">
                  <a16:creationId xmlns:a16="http://schemas.microsoft.com/office/drawing/2014/main" id="{8E5B4871-33DD-4F6F-AD1A-A38D3EFA8216}"/>
                </a:ext>
              </a:extLst>
            </p:cNvPr>
            <p:cNvSpPr/>
            <p:nvPr/>
          </p:nvSpPr>
          <p:spPr>
            <a:xfrm>
              <a:off x="4208029" y="30262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84;p67">
              <a:extLst>
                <a:ext uri="{FF2B5EF4-FFF2-40B4-BE49-F238E27FC236}">
                  <a16:creationId xmlns:a16="http://schemas.microsoft.com/office/drawing/2014/main" id="{0E193216-B898-44F5-9DA5-A8016B387DBF}"/>
                </a:ext>
              </a:extLst>
            </p:cNvPr>
            <p:cNvSpPr/>
            <p:nvPr/>
          </p:nvSpPr>
          <p:spPr>
            <a:xfrm>
              <a:off x="4208520" y="302628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25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85;p67">
              <a:extLst>
                <a:ext uri="{FF2B5EF4-FFF2-40B4-BE49-F238E27FC236}">
                  <a16:creationId xmlns:a16="http://schemas.microsoft.com/office/drawing/2014/main" id="{92C38025-33A0-4225-877F-F85220813513}"/>
                </a:ext>
              </a:extLst>
            </p:cNvPr>
            <p:cNvSpPr/>
            <p:nvPr/>
          </p:nvSpPr>
          <p:spPr>
            <a:xfrm>
              <a:off x="4208029" y="30262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86;p67">
              <a:extLst>
                <a:ext uri="{FF2B5EF4-FFF2-40B4-BE49-F238E27FC236}">
                  <a16:creationId xmlns:a16="http://schemas.microsoft.com/office/drawing/2014/main" id="{B3D8B847-953A-4A3D-A890-36A50176D9A3}"/>
                </a:ext>
              </a:extLst>
            </p:cNvPr>
            <p:cNvSpPr/>
            <p:nvPr/>
          </p:nvSpPr>
          <p:spPr>
            <a:xfrm>
              <a:off x="4202122" y="3021379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87;p67">
              <a:extLst>
                <a:ext uri="{FF2B5EF4-FFF2-40B4-BE49-F238E27FC236}">
                  <a16:creationId xmlns:a16="http://schemas.microsoft.com/office/drawing/2014/main" id="{E387C84C-41AE-4F1F-99A2-95E335EAB425}"/>
                </a:ext>
              </a:extLst>
            </p:cNvPr>
            <p:cNvSpPr/>
            <p:nvPr/>
          </p:nvSpPr>
          <p:spPr>
            <a:xfrm>
              <a:off x="4199669" y="3014492"/>
              <a:ext cx="2473" cy="8379"/>
            </a:xfrm>
            <a:custGeom>
              <a:avLst/>
              <a:gdLst/>
              <a:ahLst/>
              <a:cxnLst/>
              <a:rect l="l" t="t" r="r" b="b"/>
              <a:pathLst>
                <a:path w="126" h="427" extrusionOk="0">
                  <a:moveTo>
                    <a:pt x="25" y="0"/>
                  </a:moveTo>
                  <a:lnTo>
                    <a:pt x="25" y="25"/>
                  </a:lnTo>
                  <a:lnTo>
                    <a:pt x="25" y="50"/>
                  </a:lnTo>
                  <a:lnTo>
                    <a:pt x="0" y="50"/>
                  </a:lnTo>
                  <a:lnTo>
                    <a:pt x="25" y="76"/>
                  </a:lnTo>
                  <a:lnTo>
                    <a:pt x="25" y="101"/>
                  </a:lnTo>
                  <a:lnTo>
                    <a:pt x="25" y="126"/>
                  </a:lnTo>
                  <a:lnTo>
                    <a:pt x="50" y="151"/>
                  </a:lnTo>
                  <a:lnTo>
                    <a:pt x="50" y="176"/>
                  </a:lnTo>
                  <a:lnTo>
                    <a:pt x="50" y="201"/>
                  </a:lnTo>
                  <a:lnTo>
                    <a:pt x="75" y="401"/>
                  </a:lnTo>
                  <a:lnTo>
                    <a:pt x="75" y="426"/>
                  </a:lnTo>
                  <a:lnTo>
                    <a:pt x="101" y="426"/>
                  </a:lnTo>
                  <a:lnTo>
                    <a:pt x="126" y="376"/>
                  </a:lnTo>
                  <a:lnTo>
                    <a:pt x="126" y="326"/>
                  </a:lnTo>
                  <a:lnTo>
                    <a:pt x="126" y="276"/>
                  </a:lnTo>
                  <a:lnTo>
                    <a:pt x="126" y="226"/>
                  </a:lnTo>
                  <a:lnTo>
                    <a:pt x="126" y="176"/>
                  </a:lnTo>
                  <a:lnTo>
                    <a:pt x="126" y="126"/>
                  </a:lnTo>
                  <a:lnTo>
                    <a:pt x="101" y="151"/>
                  </a:lnTo>
                  <a:lnTo>
                    <a:pt x="101" y="101"/>
                  </a:lnTo>
                  <a:lnTo>
                    <a:pt x="75" y="50"/>
                  </a:lnTo>
                  <a:lnTo>
                    <a:pt x="50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88;p67">
              <a:extLst>
                <a:ext uri="{FF2B5EF4-FFF2-40B4-BE49-F238E27FC236}">
                  <a16:creationId xmlns:a16="http://schemas.microsoft.com/office/drawing/2014/main" id="{6DD6EF81-18F5-4D92-BF4D-D8F137BCE171}"/>
                </a:ext>
              </a:extLst>
            </p:cNvPr>
            <p:cNvSpPr/>
            <p:nvPr/>
          </p:nvSpPr>
          <p:spPr>
            <a:xfrm>
              <a:off x="4642331" y="286153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89;p67">
              <a:extLst>
                <a:ext uri="{FF2B5EF4-FFF2-40B4-BE49-F238E27FC236}">
                  <a16:creationId xmlns:a16="http://schemas.microsoft.com/office/drawing/2014/main" id="{67CBFE85-4575-4A5D-B743-EE08DD3F1E5D}"/>
                </a:ext>
              </a:extLst>
            </p:cNvPr>
            <p:cNvSpPr/>
            <p:nvPr/>
          </p:nvSpPr>
          <p:spPr>
            <a:xfrm>
              <a:off x="464282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90;p67">
              <a:extLst>
                <a:ext uri="{FF2B5EF4-FFF2-40B4-BE49-F238E27FC236}">
                  <a16:creationId xmlns:a16="http://schemas.microsoft.com/office/drawing/2014/main" id="{3D6DBBD9-370F-4A36-931C-3EE79965B10D}"/>
                </a:ext>
              </a:extLst>
            </p:cNvPr>
            <p:cNvSpPr/>
            <p:nvPr/>
          </p:nvSpPr>
          <p:spPr>
            <a:xfrm>
              <a:off x="464233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91;p67">
              <a:extLst>
                <a:ext uri="{FF2B5EF4-FFF2-40B4-BE49-F238E27FC236}">
                  <a16:creationId xmlns:a16="http://schemas.microsoft.com/office/drawing/2014/main" id="{74BC9F1F-2D7E-44C0-B28E-023667841359}"/>
                </a:ext>
              </a:extLst>
            </p:cNvPr>
            <p:cNvSpPr/>
            <p:nvPr/>
          </p:nvSpPr>
          <p:spPr>
            <a:xfrm>
              <a:off x="4505603" y="276465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92;p67">
              <a:extLst>
                <a:ext uri="{FF2B5EF4-FFF2-40B4-BE49-F238E27FC236}">
                  <a16:creationId xmlns:a16="http://schemas.microsoft.com/office/drawing/2014/main" id="{F8297A71-6C83-4B18-B218-EAC742D15E9F}"/>
                </a:ext>
              </a:extLst>
            </p:cNvPr>
            <p:cNvSpPr/>
            <p:nvPr/>
          </p:nvSpPr>
          <p:spPr>
            <a:xfrm>
              <a:off x="464282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93;p67">
              <a:extLst>
                <a:ext uri="{FF2B5EF4-FFF2-40B4-BE49-F238E27FC236}">
                  <a16:creationId xmlns:a16="http://schemas.microsoft.com/office/drawing/2014/main" id="{3C889D72-CD8C-44D6-B575-074E9E53C246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2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94;p67">
              <a:extLst>
                <a:ext uri="{FF2B5EF4-FFF2-40B4-BE49-F238E27FC236}">
                  <a16:creationId xmlns:a16="http://schemas.microsoft.com/office/drawing/2014/main" id="{77712546-17D3-45A2-B127-66506873FACD}"/>
                </a:ext>
              </a:extLst>
            </p:cNvPr>
            <p:cNvSpPr/>
            <p:nvPr/>
          </p:nvSpPr>
          <p:spPr>
            <a:xfrm>
              <a:off x="4642821" y="2861534"/>
              <a:ext cx="1001" cy="20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95;p67">
              <a:extLst>
                <a:ext uri="{FF2B5EF4-FFF2-40B4-BE49-F238E27FC236}">
                  <a16:creationId xmlns:a16="http://schemas.microsoft.com/office/drawing/2014/main" id="{4214EA6D-3811-46B3-913D-E495E44E4C2C}"/>
                </a:ext>
              </a:extLst>
            </p:cNvPr>
            <p:cNvSpPr/>
            <p:nvPr/>
          </p:nvSpPr>
          <p:spPr>
            <a:xfrm>
              <a:off x="4642331" y="286153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96;p67">
              <a:extLst>
                <a:ext uri="{FF2B5EF4-FFF2-40B4-BE49-F238E27FC236}">
                  <a16:creationId xmlns:a16="http://schemas.microsoft.com/office/drawing/2014/main" id="{E9959353-2F64-4878-9DB7-797B4B859A7C}"/>
                </a:ext>
              </a:extLst>
            </p:cNvPr>
            <p:cNvSpPr/>
            <p:nvPr/>
          </p:nvSpPr>
          <p:spPr>
            <a:xfrm>
              <a:off x="4573486" y="2859082"/>
              <a:ext cx="0" cy="20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97;p67">
              <a:extLst>
                <a:ext uri="{FF2B5EF4-FFF2-40B4-BE49-F238E27FC236}">
                  <a16:creationId xmlns:a16="http://schemas.microsoft.com/office/drawing/2014/main" id="{4C3B0261-B0C4-4AEA-B3CA-EA5E965C5B75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98;p67">
              <a:extLst>
                <a:ext uri="{FF2B5EF4-FFF2-40B4-BE49-F238E27FC236}">
                  <a16:creationId xmlns:a16="http://schemas.microsoft.com/office/drawing/2014/main" id="{E5F4317D-8294-4BC7-A976-93BFB68CED75}"/>
                </a:ext>
              </a:extLst>
            </p:cNvPr>
            <p:cNvSpPr/>
            <p:nvPr/>
          </p:nvSpPr>
          <p:spPr>
            <a:xfrm>
              <a:off x="4572976" y="285908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99;p67">
              <a:extLst>
                <a:ext uri="{FF2B5EF4-FFF2-40B4-BE49-F238E27FC236}">
                  <a16:creationId xmlns:a16="http://schemas.microsoft.com/office/drawing/2014/main" id="{80CEFCDE-A5F7-45B0-A098-F1BEE63FBFD9}"/>
                </a:ext>
              </a:extLst>
            </p:cNvPr>
            <p:cNvSpPr/>
            <p:nvPr/>
          </p:nvSpPr>
          <p:spPr>
            <a:xfrm>
              <a:off x="4573486" y="2859082"/>
              <a:ext cx="0" cy="20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00;p67">
              <a:extLst>
                <a:ext uri="{FF2B5EF4-FFF2-40B4-BE49-F238E27FC236}">
                  <a16:creationId xmlns:a16="http://schemas.microsoft.com/office/drawing/2014/main" id="{09ABB6E6-1DDD-4629-9400-169F7510545B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01;p67">
              <a:extLst>
                <a:ext uri="{FF2B5EF4-FFF2-40B4-BE49-F238E27FC236}">
                  <a16:creationId xmlns:a16="http://schemas.microsoft.com/office/drawing/2014/main" id="{F7675359-86B5-45C4-BA0B-2A2969CF7BDB}"/>
                </a:ext>
              </a:extLst>
            </p:cNvPr>
            <p:cNvSpPr/>
            <p:nvPr/>
          </p:nvSpPr>
          <p:spPr>
            <a:xfrm>
              <a:off x="4178023" y="2552696"/>
              <a:ext cx="701908" cy="701799"/>
            </a:xfrm>
            <a:custGeom>
              <a:avLst/>
              <a:gdLst/>
              <a:ahLst/>
              <a:cxnLst/>
              <a:rect l="l" t="t" r="r" b="b"/>
              <a:pathLst>
                <a:path w="35766" h="35765" extrusionOk="0">
                  <a:moveTo>
                    <a:pt x="17870" y="0"/>
                  </a:moveTo>
                  <a:cubicBezTo>
                    <a:pt x="7996" y="0"/>
                    <a:pt x="1" y="7995"/>
                    <a:pt x="1" y="17870"/>
                  </a:cubicBezTo>
                  <a:cubicBezTo>
                    <a:pt x="1" y="27770"/>
                    <a:pt x="7996" y="35765"/>
                    <a:pt x="17870" y="35765"/>
                  </a:cubicBezTo>
                  <a:cubicBezTo>
                    <a:pt x="27770" y="35765"/>
                    <a:pt x="35765" y="27770"/>
                    <a:pt x="35765" y="17870"/>
                  </a:cubicBezTo>
                  <a:cubicBezTo>
                    <a:pt x="35765" y="7995"/>
                    <a:pt x="27770" y="0"/>
                    <a:pt x="178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2502;p67">
            <a:extLst>
              <a:ext uri="{FF2B5EF4-FFF2-40B4-BE49-F238E27FC236}">
                <a16:creationId xmlns:a16="http://schemas.microsoft.com/office/drawing/2014/main" id="{839F0339-4EC7-4A4F-882A-9E4BE932D4F9}"/>
              </a:ext>
            </a:extLst>
          </p:cNvPr>
          <p:cNvGrpSpPr/>
          <p:nvPr/>
        </p:nvGrpSpPr>
        <p:grpSpPr>
          <a:xfrm>
            <a:off x="-421048" y="5725101"/>
            <a:ext cx="1479827" cy="1493139"/>
            <a:chOff x="5245839" y="2515806"/>
            <a:chExt cx="856847" cy="856738"/>
          </a:xfrm>
        </p:grpSpPr>
        <p:sp>
          <p:nvSpPr>
            <p:cNvPr id="95" name="Google Shape;2503;p67">
              <a:extLst>
                <a:ext uri="{FF2B5EF4-FFF2-40B4-BE49-F238E27FC236}">
                  <a16:creationId xmlns:a16="http://schemas.microsoft.com/office/drawing/2014/main" id="{D7D8C08B-D006-458D-B20B-8CAF85D3A18A}"/>
                </a:ext>
              </a:extLst>
            </p:cNvPr>
            <p:cNvSpPr/>
            <p:nvPr/>
          </p:nvSpPr>
          <p:spPr>
            <a:xfrm>
              <a:off x="5245839" y="2515806"/>
              <a:ext cx="856847" cy="856738"/>
            </a:xfrm>
            <a:custGeom>
              <a:avLst/>
              <a:gdLst/>
              <a:ahLst/>
              <a:cxnLst/>
              <a:rect l="l" t="t" r="r" b="b"/>
              <a:pathLst>
                <a:path w="43661" h="43661" extrusionOk="0">
                  <a:moveTo>
                    <a:pt x="21831" y="1"/>
                  </a:moveTo>
                  <a:cubicBezTo>
                    <a:pt x="33886" y="1"/>
                    <a:pt x="43660" y="9775"/>
                    <a:pt x="43660" y="21830"/>
                  </a:cubicBezTo>
                  <a:cubicBezTo>
                    <a:pt x="43660" y="33886"/>
                    <a:pt x="33886" y="43660"/>
                    <a:pt x="21831" y="43660"/>
                  </a:cubicBezTo>
                  <a:cubicBezTo>
                    <a:pt x="9775" y="43660"/>
                    <a:pt x="1" y="33886"/>
                    <a:pt x="1" y="21830"/>
                  </a:cubicBezTo>
                  <a:cubicBezTo>
                    <a:pt x="1" y="9775"/>
                    <a:pt x="9775" y="1"/>
                    <a:pt x="21831" y="1"/>
                  </a:cubicBezTo>
                  <a:close/>
                </a:path>
              </a:pathLst>
            </a:custGeom>
            <a:solidFill>
              <a:srgbClr val="D66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04;p67">
              <a:extLst>
                <a:ext uri="{FF2B5EF4-FFF2-40B4-BE49-F238E27FC236}">
                  <a16:creationId xmlns:a16="http://schemas.microsoft.com/office/drawing/2014/main" id="{60F39595-126A-4069-8E02-1A90D929F06F}"/>
                </a:ext>
              </a:extLst>
            </p:cNvPr>
            <p:cNvSpPr/>
            <p:nvPr/>
          </p:nvSpPr>
          <p:spPr>
            <a:xfrm>
              <a:off x="5278809" y="3109406"/>
              <a:ext cx="10342" cy="4945"/>
            </a:xfrm>
            <a:custGeom>
              <a:avLst/>
              <a:gdLst/>
              <a:ahLst/>
              <a:cxnLst/>
              <a:rect l="l" t="t" r="r" b="b"/>
              <a:pathLst>
                <a:path w="527" h="252" extrusionOk="0">
                  <a:moveTo>
                    <a:pt x="0" y="0"/>
                  </a:moveTo>
                  <a:cubicBezTo>
                    <a:pt x="25" y="101"/>
                    <a:pt x="75" y="176"/>
                    <a:pt x="100" y="251"/>
                  </a:cubicBezTo>
                  <a:lnTo>
                    <a:pt x="125" y="251"/>
                  </a:lnTo>
                  <a:lnTo>
                    <a:pt x="226" y="201"/>
                  </a:lnTo>
                  <a:lnTo>
                    <a:pt x="351" y="151"/>
                  </a:lnTo>
                  <a:lnTo>
                    <a:pt x="401" y="151"/>
                  </a:lnTo>
                  <a:lnTo>
                    <a:pt x="451" y="126"/>
                  </a:lnTo>
                  <a:lnTo>
                    <a:pt x="526" y="101"/>
                  </a:lnTo>
                  <a:lnTo>
                    <a:pt x="501" y="101"/>
                  </a:lnTo>
                  <a:lnTo>
                    <a:pt x="451" y="76"/>
                  </a:lnTo>
                  <a:lnTo>
                    <a:pt x="301" y="76"/>
                  </a:lnTo>
                  <a:lnTo>
                    <a:pt x="251" y="51"/>
                  </a:lnTo>
                  <a:lnTo>
                    <a:pt x="226" y="101"/>
                  </a:lnTo>
                  <a:lnTo>
                    <a:pt x="100" y="126"/>
                  </a:lnTo>
                  <a:lnTo>
                    <a:pt x="100" y="26"/>
                  </a:lnTo>
                  <a:lnTo>
                    <a:pt x="2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05;p67">
              <a:extLst>
                <a:ext uri="{FF2B5EF4-FFF2-40B4-BE49-F238E27FC236}">
                  <a16:creationId xmlns:a16="http://schemas.microsoft.com/office/drawing/2014/main" id="{A358045E-74DB-41C1-A730-CC3C3E1E6A97}"/>
                </a:ext>
              </a:extLst>
            </p:cNvPr>
            <p:cNvSpPr/>
            <p:nvPr/>
          </p:nvSpPr>
          <p:spPr>
            <a:xfrm>
              <a:off x="5695899" y="251776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06;p67">
              <a:extLst>
                <a:ext uri="{FF2B5EF4-FFF2-40B4-BE49-F238E27FC236}">
                  <a16:creationId xmlns:a16="http://schemas.microsoft.com/office/drawing/2014/main" id="{903A79EC-BA54-4124-AAB2-A7E45B7BEA5E}"/>
                </a:ext>
              </a:extLst>
            </p:cNvPr>
            <p:cNvSpPr/>
            <p:nvPr/>
          </p:nvSpPr>
          <p:spPr>
            <a:xfrm>
              <a:off x="5310287" y="2528109"/>
              <a:ext cx="498750" cy="557711"/>
            </a:xfrm>
            <a:custGeom>
              <a:avLst/>
              <a:gdLst/>
              <a:ahLst/>
              <a:cxnLst/>
              <a:rect l="l" t="t" r="r" b="b"/>
              <a:pathLst>
                <a:path w="25414" h="28422" extrusionOk="0">
                  <a:moveTo>
                    <a:pt x="23760" y="0"/>
                  </a:moveTo>
                  <a:lnTo>
                    <a:pt x="23684" y="151"/>
                  </a:lnTo>
                  <a:lnTo>
                    <a:pt x="23584" y="351"/>
                  </a:lnTo>
                  <a:lnTo>
                    <a:pt x="23484" y="527"/>
                  </a:lnTo>
                  <a:lnTo>
                    <a:pt x="23409" y="727"/>
                  </a:lnTo>
                  <a:lnTo>
                    <a:pt x="23308" y="902"/>
                  </a:lnTo>
                  <a:lnTo>
                    <a:pt x="23208" y="1103"/>
                  </a:lnTo>
                  <a:lnTo>
                    <a:pt x="23108" y="1303"/>
                  </a:lnTo>
                  <a:lnTo>
                    <a:pt x="23033" y="1479"/>
                  </a:lnTo>
                  <a:lnTo>
                    <a:pt x="22933" y="1679"/>
                  </a:lnTo>
                  <a:lnTo>
                    <a:pt x="22832" y="1880"/>
                  </a:lnTo>
                  <a:lnTo>
                    <a:pt x="22757" y="2055"/>
                  </a:lnTo>
                  <a:lnTo>
                    <a:pt x="22657" y="2256"/>
                  </a:lnTo>
                  <a:lnTo>
                    <a:pt x="22582" y="2456"/>
                  </a:lnTo>
                  <a:lnTo>
                    <a:pt x="22481" y="2632"/>
                  </a:lnTo>
                  <a:lnTo>
                    <a:pt x="22406" y="2832"/>
                  </a:lnTo>
                  <a:lnTo>
                    <a:pt x="22306" y="3033"/>
                  </a:lnTo>
                  <a:lnTo>
                    <a:pt x="22231" y="3208"/>
                  </a:lnTo>
                  <a:lnTo>
                    <a:pt x="22131" y="3409"/>
                  </a:lnTo>
                  <a:lnTo>
                    <a:pt x="22105" y="3459"/>
                  </a:lnTo>
                  <a:lnTo>
                    <a:pt x="22055" y="3609"/>
                  </a:lnTo>
                  <a:lnTo>
                    <a:pt x="21955" y="3810"/>
                  </a:lnTo>
                  <a:lnTo>
                    <a:pt x="21880" y="3985"/>
                  </a:lnTo>
                  <a:lnTo>
                    <a:pt x="21780" y="4186"/>
                  </a:lnTo>
                  <a:lnTo>
                    <a:pt x="21704" y="4386"/>
                  </a:lnTo>
                  <a:lnTo>
                    <a:pt x="21604" y="4587"/>
                  </a:lnTo>
                  <a:lnTo>
                    <a:pt x="21429" y="4963"/>
                  </a:lnTo>
                  <a:lnTo>
                    <a:pt x="21253" y="5364"/>
                  </a:lnTo>
                  <a:lnTo>
                    <a:pt x="21103" y="5765"/>
                  </a:lnTo>
                  <a:lnTo>
                    <a:pt x="20928" y="6141"/>
                  </a:lnTo>
                  <a:lnTo>
                    <a:pt x="20577" y="6943"/>
                  </a:lnTo>
                  <a:lnTo>
                    <a:pt x="20401" y="7319"/>
                  </a:lnTo>
                  <a:lnTo>
                    <a:pt x="20251" y="7720"/>
                  </a:lnTo>
                  <a:lnTo>
                    <a:pt x="20075" y="8096"/>
                  </a:lnTo>
                  <a:lnTo>
                    <a:pt x="20075" y="8121"/>
                  </a:lnTo>
                  <a:lnTo>
                    <a:pt x="19900" y="8497"/>
                  </a:lnTo>
                  <a:lnTo>
                    <a:pt x="19724" y="8898"/>
                  </a:lnTo>
                  <a:lnTo>
                    <a:pt x="19624" y="9098"/>
                  </a:lnTo>
                  <a:lnTo>
                    <a:pt x="19524" y="9299"/>
                  </a:lnTo>
                  <a:lnTo>
                    <a:pt x="19449" y="9474"/>
                  </a:lnTo>
                  <a:lnTo>
                    <a:pt x="19349" y="9674"/>
                  </a:lnTo>
                  <a:lnTo>
                    <a:pt x="19273" y="9875"/>
                  </a:lnTo>
                  <a:lnTo>
                    <a:pt x="19173" y="10075"/>
                  </a:lnTo>
                  <a:lnTo>
                    <a:pt x="19073" y="10276"/>
                  </a:lnTo>
                  <a:lnTo>
                    <a:pt x="18998" y="10426"/>
                  </a:lnTo>
                  <a:lnTo>
                    <a:pt x="18998" y="10451"/>
                  </a:lnTo>
                  <a:lnTo>
                    <a:pt x="18897" y="10652"/>
                  </a:lnTo>
                  <a:lnTo>
                    <a:pt x="18797" y="10852"/>
                  </a:lnTo>
                  <a:lnTo>
                    <a:pt x="18697" y="11053"/>
                  </a:lnTo>
                  <a:lnTo>
                    <a:pt x="18597" y="11228"/>
                  </a:lnTo>
                  <a:lnTo>
                    <a:pt x="18496" y="11429"/>
                  </a:lnTo>
                  <a:lnTo>
                    <a:pt x="18396" y="11629"/>
                  </a:lnTo>
                  <a:lnTo>
                    <a:pt x="18321" y="11805"/>
                  </a:lnTo>
                  <a:lnTo>
                    <a:pt x="18221" y="12005"/>
                  </a:lnTo>
                  <a:lnTo>
                    <a:pt x="18120" y="12206"/>
                  </a:lnTo>
                  <a:lnTo>
                    <a:pt x="18020" y="12381"/>
                  </a:lnTo>
                  <a:lnTo>
                    <a:pt x="17920" y="12582"/>
                  </a:lnTo>
                  <a:lnTo>
                    <a:pt x="17870" y="12657"/>
                  </a:lnTo>
                  <a:lnTo>
                    <a:pt x="17795" y="12782"/>
                  </a:lnTo>
                  <a:lnTo>
                    <a:pt x="17694" y="12958"/>
                  </a:lnTo>
                  <a:lnTo>
                    <a:pt x="17594" y="13158"/>
                  </a:lnTo>
                  <a:lnTo>
                    <a:pt x="17494" y="13334"/>
                  </a:lnTo>
                  <a:lnTo>
                    <a:pt x="17369" y="13534"/>
                  </a:lnTo>
                  <a:lnTo>
                    <a:pt x="17268" y="13710"/>
                  </a:lnTo>
                  <a:lnTo>
                    <a:pt x="17168" y="13910"/>
                  </a:lnTo>
                  <a:lnTo>
                    <a:pt x="17043" y="14086"/>
                  </a:lnTo>
                  <a:lnTo>
                    <a:pt x="16943" y="14286"/>
                  </a:lnTo>
                  <a:lnTo>
                    <a:pt x="16817" y="14461"/>
                  </a:lnTo>
                  <a:lnTo>
                    <a:pt x="16717" y="14662"/>
                  </a:lnTo>
                  <a:lnTo>
                    <a:pt x="16592" y="14837"/>
                  </a:lnTo>
                  <a:lnTo>
                    <a:pt x="16567" y="14888"/>
                  </a:lnTo>
                  <a:lnTo>
                    <a:pt x="16491" y="15038"/>
                  </a:lnTo>
                  <a:lnTo>
                    <a:pt x="16366" y="15213"/>
                  </a:lnTo>
                  <a:lnTo>
                    <a:pt x="16241" y="15389"/>
                  </a:lnTo>
                  <a:lnTo>
                    <a:pt x="16115" y="15564"/>
                  </a:lnTo>
                  <a:lnTo>
                    <a:pt x="16015" y="15765"/>
                  </a:lnTo>
                  <a:lnTo>
                    <a:pt x="15890" y="15940"/>
                  </a:lnTo>
                  <a:lnTo>
                    <a:pt x="15815" y="16040"/>
                  </a:lnTo>
                  <a:lnTo>
                    <a:pt x="15765" y="16116"/>
                  </a:lnTo>
                  <a:lnTo>
                    <a:pt x="15689" y="16216"/>
                  </a:lnTo>
                  <a:lnTo>
                    <a:pt x="15639" y="16291"/>
                  </a:lnTo>
                  <a:lnTo>
                    <a:pt x="15564" y="16391"/>
                  </a:lnTo>
                  <a:lnTo>
                    <a:pt x="15514" y="16492"/>
                  </a:lnTo>
                  <a:lnTo>
                    <a:pt x="15439" y="16567"/>
                  </a:lnTo>
                  <a:lnTo>
                    <a:pt x="15389" y="16667"/>
                  </a:lnTo>
                  <a:lnTo>
                    <a:pt x="15313" y="16742"/>
                  </a:lnTo>
                  <a:lnTo>
                    <a:pt x="15263" y="16842"/>
                  </a:lnTo>
                  <a:lnTo>
                    <a:pt x="15188" y="16918"/>
                  </a:lnTo>
                  <a:lnTo>
                    <a:pt x="15113" y="17018"/>
                  </a:lnTo>
                  <a:lnTo>
                    <a:pt x="15063" y="17093"/>
                  </a:lnTo>
                  <a:lnTo>
                    <a:pt x="14988" y="17193"/>
                  </a:lnTo>
                  <a:lnTo>
                    <a:pt x="14963" y="17218"/>
                  </a:lnTo>
                  <a:lnTo>
                    <a:pt x="14937" y="17268"/>
                  </a:lnTo>
                  <a:lnTo>
                    <a:pt x="14862" y="17369"/>
                  </a:lnTo>
                  <a:lnTo>
                    <a:pt x="14787" y="17444"/>
                  </a:lnTo>
                  <a:lnTo>
                    <a:pt x="14737" y="17544"/>
                  </a:lnTo>
                  <a:lnTo>
                    <a:pt x="14662" y="17619"/>
                  </a:lnTo>
                  <a:lnTo>
                    <a:pt x="14587" y="17720"/>
                  </a:lnTo>
                  <a:lnTo>
                    <a:pt x="14511" y="17795"/>
                  </a:lnTo>
                  <a:lnTo>
                    <a:pt x="14461" y="17895"/>
                  </a:lnTo>
                  <a:lnTo>
                    <a:pt x="14386" y="17970"/>
                  </a:lnTo>
                  <a:lnTo>
                    <a:pt x="14311" y="18070"/>
                  </a:lnTo>
                  <a:lnTo>
                    <a:pt x="14236" y="18146"/>
                  </a:lnTo>
                  <a:lnTo>
                    <a:pt x="14161" y="18246"/>
                  </a:lnTo>
                  <a:lnTo>
                    <a:pt x="14060" y="18346"/>
                  </a:lnTo>
                  <a:lnTo>
                    <a:pt x="13960" y="18471"/>
                  </a:lnTo>
                  <a:lnTo>
                    <a:pt x="13860" y="18597"/>
                  </a:lnTo>
                  <a:lnTo>
                    <a:pt x="13760" y="18722"/>
                  </a:lnTo>
                  <a:lnTo>
                    <a:pt x="13659" y="18847"/>
                  </a:lnTo>
                  <a:lnTo>
                    <a:pt x="13559" y="18973"/>
                  </a:lnTo>
                  <a:lnTo>
                    <a:pt x="13434" y="19098"/>
                  </a:lnTo>
                  <a:lnTo>
                    <a:pt x="13333" y="19198"/>
                  </a:lnTo>
                  <a:lnTo>
                    <a:pt x="13233" y="19324"/>
                  </a:lnTo>
                  <a:lnTo>
                    <a:pt x="13108" y="19449"/>
                  </a:lnTo>
                  <a:lnTo>
                    <a:pt x="13008" y="19549"/>
                  </a:lnTo>
                  <a:lnTo>
                    <a:pt x="12907" y="19675"/>
                  </a:lnTo>
                  <a:lnTo>
                    <a:pt x="12782" y="19775"/>
                  </a:lnTo>
                  <a:lnTo>
                    <a:pt x="12682" y="19900"/>
                  </a:lnTo>
                  <a:lnTo>
                    <a:pt x="12582" y="20000"/>
                  </a:lnTo>
                  <a:lnTo>
                    <a:pt x="12456" y="20126"/>
                  </a:lnTo>
                  <a:lnTo>
                    <a:pt x="12356" y="20226"/>
                  </a:lnTo>
                  <a:lnTo>
                    <a:pt x="12231" y="20351"/>
                  </a:lnTo>
                  <a:lnTo>
                    <a:pt x="12130" y="20451"/>
                  </a:lnTo>
                  <a:lnTo>
                    <a:pt x="12005" y="20577"/>
                  </a:lnTo>
                  <a:lnTo>
                    <a:pt x="11905" y="20677"/>
                  </a:lnTo>
                  <a:lnTo>
                    <a:pt x="11780" y="20777"/>
                  </a:lnTo>
                  <a:lnTo>
                    <a:pt x="11654" y="20903"/>
                  </a:lnTo>
                  <a:lnTo>
                    <a:pt x="11554" y="21003"/>
                  </a:lnTo>
                  <a:lnTo>
                    <a:pt x="11429" y="21103"/>
                  </a:lnTo>
                  <a:lnTo>
                    <a:pt x="11303" y="21203"/>
                  </a:lnTo>
                  <a:lnTo>
                    <a:pt x="11203" y="21304"/>
                  </a:lnTo>
                  <a:lnTo>
                    <a:pt x="11078" y="21429"/>
                  </a:lnTo>
                  <a:lnTo>
                    <a:pt x="10953" y="21529"/>
                  </a:lnTo>
                  <a:lnTo>
                    <a:pt x="10827" y="21629"/>
                  </a:lnTo>
                  <a:lnTo>
                    <a:pt x="10727" y="21730"/>
                  </a:lnTo>
                  <a:lnTo>
                    <a:pt x="10602" y="21830"/>
                  </a:lnTo>
                  <a:lnTo>
                    <a:pt x="10476" y="21930"/>
                  </a:lnTo>
                  <a:lnTo>
                    <a:pt x="10351" y="22030"/>
                  </a:lnTo>
                  <a:lnTo>
                    <a:pt x="10226" y="22131"/>
                  </a:lnTo>
                  <a:lnTo>
                    <a:pt x="10100" y="22206"/>
                  </a:lnTo>
                  <a:lnTo>
                    <a:pt x="9975" y="22306"/>
                  </a:lnTo>
                  <a:lnTo>
                    <a:pt x="9850" y="22406"/>
                  </a:lnTo>
                  <a:lnTo>
                    <a:pt x="9724" y="22507"/>
                  </a:lnTo>
                  <a:lnTo>
                    <a:pt x="9599" y="22607"/>
                  </a:lnTo>
                  <a:lnTo>
                    <a:pt x="9474" y="22682"/>
                  </a:lnTo>
                  <a:lnTo>
                    <a:pt x="9348" y="22782"/>
                  </a:lnTo>
                  <a:lnTo>
                    <a:pt x="9223" y="22883"/>
                  </a:lnTo>
                  <a:lnTo>
                    <a:pt x="9098" y="22958"/>
                  </a:lnTo>
                  <a:lnTo>
                    <a:pt x="8973" y="23058"/>
                  </a:lnTo>
                  <a:lnTo>
                    <a:pt x="8847" y="23158"/>
                  </a:lnTo>
                  <a:lnTo>
                    <a:pt x="8722" y="23233"/>
                  </a:lnTo>
                  <a:lnTo>
                    <a:pt x="8572" y="23334"/>
                  </a:lnTo>
                  <a:lnTo>
                    <a:pt x="8446" y="23409"/>
                  </a:lnTo>
                  <a:lnTo>
                    <a:pt x="8321" y="23509"/>
                  </a:lnTo>
                  <a:lnTo>
                    <a:pt x="8196" y="23584"/>
                  </a:lnTo>
                  <a:lnTo>
                    <a:pt x="8045" y="23685"/>
                  </a:lnTo>
                  <a:lnTo>
                    <a:pt x="7920" y="23760"/>
                  </a:lnTo>
                  <a:lnTo>
                    <a:pt x="7795" y="23860"/>
                  </a:lnTo>
                  <a:lnTo>
                    <a:pt x="7644" y="23935"/>
                  </a:lnTo>
                  <a:lnTo>
                    <a:pt x="7519" y="24010"/>
                  </a:lnTo>
                  <a:lnTo>
                    <a:pt x="7394" y="24111"/>
                  </a:lnTo>
                  <a:lnTo>
                    <a:pt x="7243" y="24186"/>
                  </a:lnTo>
                  <a:lnTo>
                    <a:pt x="7118" y="24261"/>
                  </a:lnTo>
                  <a:lnTo>
                    <a:pt x="6968" y="24336"/>
                  </a:lnTo>
                  <a:lnTo>
                    <a:pt x="6842" y="24436"/>
                  </a:lnTo>
                  <a:lnTo>
                    <a:pt x="6717" y="24512"/>
                  </a:lnTo>
                  <a:lnTo>
                    <a:pt x="6567" y="24587"/>
                  </a:lnTo>
                  <a:lnTo>
                    <a:pt x="6466" y="24662"/>
                  </a:lnTo>
                  <a:lnTo>
                    <a:pt x="6441" y="24662"/>
                  </a:lnTo>
                  <a:lnTo>
                    <a:pt x="6291" y="24737"/>
                  </a:lnTo>
                  <a:lnTo>
                    <a:pt x="6166" y="24812"/>
                  </a:lnTo>
                  <a:lnTo>
                    <a:pt x="6015" y="24888"/>
                  </a:lnTo>
                  <a:lnTo>
                    <a:pt x="5890" y="24963"/>
                  </a:lnTo>
                  <a:lnTo>
                    <a:pt x="5765" y="25038"/>
                  </a:lnTo>
                  <a:lnTo>
                    <a:pt x="5614" y="25113"/>
                  </a:lnTo>
                  <a:lnTo>
                    <a:pt x="5489" y="25188"/>
                  </a:lnTo>
                  <a:lnTo>
                    <a:pt x="5364" y="25238"/>
                  </a:lnTo>
                  <a:lnTo>
                    <a:pt x="5088" y="25389"/>
                  </a:lnTo>
                  <a:lnTo>
                    <a:pt x="4837" y="25514"/>
                  </a:lnTo>
                  <a:lnTo>
                    <a:pt x="4311" y="25790"/>
                  </a:lnTo>
                  <a:lnTo>
                    <a:pt x="4060" y="25940"/>
                  </a:lnTo>
                  <a:lnTo>
                    <a:pt x="3785" y="26066"/>
                  </a:lnTo>
                  <a:lnTo>
                    <a:pt x="3534" y="26216"/>
                  </a:lnTo>
                  <a:lnTo>
                    <a:pt x="3409" y="26266"/>
                  </a:lnTo>
                  <a:lnTo>
                    <a:pt x="3283" y="26341"/>
                  </a:lnTo>
                  <a:lnTo>
                    <a:pt x="3158" y="26416"/>
                  </a:lnTo>
                  <a:lnTo>
                    <a:pt x="3033" y="26467"/>
                  </a:lnTo>
                  <a:lnTo>
                    <a:pt x="2907" y="26542"/>
                  </a:lnTo>
                  <a:lnTo>
                    <a:pt x="2807" y="26617"/>
                  </a:lnTo>
                  <a:lnTo>
                    <a:pt x="2782" y="26617"/>
                  </a:lnTo>
                  <a:lnTo>
                    <a:pt x="2657" y="26692"/>
                  </a:lnTo>
                  <a:lnTo>
                    <a:pt x="2531" y="26742"/>
                  </a:lnTo>
                  <a:lnTo>
                    <a:pt x="2431" y="26817"/>
                  </a:lnTo>
                  <a:lnTo>
                    <a:pt x="2306" y="26893"/>
                  </a:lnTo>
                  <a:lnTo>
                    <a:pt x="2181" y="26968"/>
                  </a:lnTo>
                  <a:lnTo>
                    <a:pt x="2055" y="27018"/>
                  </a:lnTo>
                  <a:lnTo>
                    <a:pt x="1930" y="27093"/>
                  </a:lnTo>
                  <a:lnTo>
                    <a:pt x="1805" y="27168"/>
                  </a:lnTo>
                  <a:lnTo>
                    <a:pt x="1679" y="27243"/>
                  </a:lnTo>
                  <a:lnTo>
                    <a:pt x="1554" y="27319"/>
                  </a:lnTo>
                  <a:lnTo>
                    <a:pt x="1454" y="27394"/>
                  </a:lnTo>
                  <a:lnTo>
                    <a:pt x="1328" y="27469"/>
                  </a:lnTo>
                  <a:lnTo>
                    <a:pt x="1203" y="27544"/>
                  </a:lnTo>
                  <a:lnTo>
                    <a:pt x="1078" y="27619"/>
                  </a:lnTo>
                  <a:lnTo>
                    <a:pt x="978" y="27695"/>
                  </a:lnTo>
                  <a:lnTo>
                    <a:pt x="902" y="27745"/>
                  </a:lnTo>
                  <a:lnTo>
                    <a:pt x="852" y="27770"/>
                  </a:lnTo>
                  <a:lnTo>
                    <a:pt x="802" y="27820"/>
                  </a:lnTo>
                  <a:lnTo>
                    <a:pt x="727" y="27870"/>
                  </a:lnTo>
                  <a:lnTo>
                    <a:pt x="677" y="27895"/>
                  </a:lnTo>
                  <a:lnTo>
                    <a:pt x="627" y="27945"/>
                  </a:lnTo>
                  <a:lnTo>
                    <a:pt x="551" y="27995"/>
                  </a:lnTo>
                  <a:lnTo>
                    <a:pt x="501" y="28020"/>
                  </a:lnTo>
                  <a:lnTo>
                    <a:pt x="451" y="28071"/>
                  </a:lnTo>
                  <a:lnTo>
                    <a:pt x="401" y="28121"/>
                  </a:lnTo>
                  <a:lnTo>
                    <a:pt x="326" y="28171"/>
                  </a:lnTo>
                  <a:lnTo>
                    <a:pt x="301" y="28171"/>
                  </a:lnTo>
                  <a:lnTo>
                    <a:pt x="276" y="28196"/>
                  </a:lnTo>
                  <a:lnTo>
                    <a:pt x="226" y="28246"/>
                  </a:lnTo>
                  <a:lnTo>
                    <a:pt x="150" y="28296"/>
                  </a:lnTo>
                  <a:lnTo>
                    <a:pt x="100" y="28346"/>
                  </a:lnTo>
                  <a:lnTo>
                    <a:pt x="50" y="28371"/>
                  </a:lnTo>
                  <a:lnTo>
                    <a:pt x="0" y="28421"/>
                  </a:lnTo>
                  <a:lnTo>
                    <a:pt x="0" y="28421"/>
                  </a:lnTo>
                  <a:lnTo>
                    <a:pt x="125" y="28396"/>
                  </a:lnTo>
                  <a:lnTo>
                    <a:pt x="376" y="28371"/>
                  </a:lnTo>
                  <a:lnTo>
                    <a:pt x="526" y="28346"/>
                  </a:lnTo>
                  <a:lnTo>
                    <a:pt x="652" y="28346"/>
                  </a:lnTo>
                  <a:lnTo>
                    <a:pt x="777" y="28321"/>
                  </a:lnTo>
                  <a:lnTo>
                    <a:pt x="902" y="28296"/>
                  </a:lnTo>
                  <a:lnTo>
                    <a:pt x="1128" y="28296"/>
                  </a:lnTo>
                  <a:lnTo>
                    <a:pt x="1178" y="28271"/>
                  </a:lnTo>
                  <a:lnTo>
                    <a:pt x="1404" y="28271"/>
                  </a:lnTo>
                  <a:lnTo>
                    <a:pt x="1454" y="28246"/>
                  </a:lnTo>
                  <a:lnTo>
                    <a:pt x="2582" y="28246"/>
                  </a:lnTo>
                  <a:lnTo>
                    <a:pt x="2657" y="28221"/>
                  </a:lnTo>
                  <a:lnTo>
                    <a:pt x="2882" y="28221"/>
                  </a:lnTo>
                  <a:lnTo>
                    <a:pt x="2983" y="28196"/>
                  </a:lnTo>
                  <a:lnTo>
                    <a:pt x="3133" y="28196"/>
                  </a:lnTo>
                  <a:lnTo>
                    <a:pt x="3208" y="28171"/>
                  </a:lnTo>
                  <a:lnTo>
                    <a:pt x="3283" y="28171"/>
                  </a:lnTo>
                  <a:lnTo>
                    <a:pt x="3384" y="28146"/>
                  </a:lnTo>
                  <a:lnTo>
                    <a:pt x="3459" y="28146"/>
                  </a:lnTo>
                  <a:lnTo>
                    <a:pt x="3534" y="28121"/>
                  </a:lnTo>
                  <a:lnTo>
                    <a:pt x="3609" y="28096"/>
                  </a:lnTo>
                  <a:lnTo>
                    <a:pt x="3709" y="28096"/>
                  </a:lnTo>
                  <a:lnTo>
                    <a:pt x="3785" y="28071"/>
                  </a:lnTo>
                  <a:lnTo>
                    <a:pt x="3860" y="28071"/>
                  </a:lnTo>
                  <a:lnTo>
                    <a:pt x="3960" y="28045"/>
                  </a:lnTo>
                  <a:lnTo>
                    <a:pt x="4035" y="28020"/>
                  </a:lnTo>
                  <a:lnTo>
                    <a:pt x="4110" y="27995"/>
                  </a:lnTo>
                  <a:lnTo>
                    <a:pt x="4211" y="27970"/>
                  </a:lnTo>
                  <a:lnTo>
                    <a:pt x="4286" y="27970"/>
                  </a:lnTo>
                  <a:lnTo>
                    <a:pt x="4361" y="27945"/>
                  </a:lnTo>
                  <a:lnTo>
                    <a:pt x="4461" y="27920"/>
                  </a:lnTo>
                  <a:lnTo>
                    <a:pt x="4536" y="27895"/>
                  </a:lnTo>
                  <a:lnTo>
                    <a:pt x="4612" y="27870"/>
                  </a:lnTo>
                  <a:lnTo>
                    <a:pt x="4712" y="27845"/>
                  </a:lnTo>
                  <a:lnTo>
                    <a:pt x="4787" y="27820"/>
                  </a:lnTo>
                  <a:lnTo>
                    <a:pt x="4862" y="27795"/>
                  </a:lnTo>
                  <a:lnTo>
                    <a:pt x="4963" y="27770"/>
                  </a:lnTo>
                  <a:lnTo>
                    <a:pt x="5038" y="27745"/>
                  </a:lnTo>
                  <a:lnTo>
                    <a:pt x="5138" y="27720"/>
                  </a:lnTo>
                  <a:lnTo>
                    <a:pt x="5213" y="27695"/>
                  </a:lnTo>
                  <a:lnTo>
                    <a:pt x="5288" y="27644"/>
                  </a:lnTo>
                  <a:lnTo>
                    <a:pt x="5389" y="27619"/>
                  </a:lnTo>
                  <a:lnTo>
                    <a:pt x="5464" y="27594"/>
                  </a:lnTo>
                  <a:lnTo>
                    <a:pt x="5564" y="27569"/>
                  </a:lnTo>
                  <a:lnTo>
                    <a:pt x="5639" y="27544"/>
                  </a:lnTo>
                  <a:lnTo>
                    <a:pt x="5714" y="27494"/>
                  </a:lnTo>
                  <a:lnTo>
                    <a:pt x="5739" y="27494"/>
                  </a:lnTo>
                  <a:lnTo>
                    <a:pt x="5815" y="27469"/>
                  </a:lnTo>
                  <a:lnTo>
                    <a:pt x="5890" y="27444"/>
                  </a:lnTo>
                  <a:lnTo>
                    <a:pt x="5990" y="27419"/>
                  </a:lnTo>
                  <a:lnTo>
                    <a:pt x="6065" y="27394"/>
                  </a:lnTo>
                  <a:lnTo>
                    <a:pt x="6166" y="27369"/>
                  </a:lnTo>
                  <a:lnTo>
                    <a:pt x="6241" y="27344"/>
                  </a:lnTo>
                  <a:lnTo>
                    <a:pt x="6341" y="27294"/>
                  </a:lnTo>
                  <a:lnTo>
                    <a:pt x="6416" y="27269"/>
                  </a:lnTo>
                  <a:lnTo>
                    <a:pt x="6516" y="27243"/>
                  </a:lnTo>
                  <a:lnTo>
                    <a:pt x="6592" y="27218"/>
                  </a:lnTo>
                  <a:lnTo>
                    <a:pt x="6692" y="27168"/>
                  </a:lnTo>
                  <a:lnTo>
                    <a:pt x="6767" y="27143"/>
                  </a:lnTo>
                  <a:lnTo>
                    <a:pt x="6842" y="27118"/>
                  </a:lnTo>
                  <a:lnTo>
                    <a:pt x="6942" y="27068"/>
                  </a:lnTo>
                  <a:lnTo>
                    <a:pt x="7018" y="27043"/>
                  </a:lnTo>
                  <a:lnTo>
                    <a:pt x="7118" y="27018"/>
                  </a:lnTo>
                  <a:lnTo>
                    <a:pt x="7193" y="26968"/>
                  </a:lnTo>
                  <a:lnTo>
                    <a:pt x="7293" y="26943"/>
                  </a:lnTo>
                  <a:lnTo>
                    <a:pt x="7369" y="26918"/>
                  </a:lnTo>
                  <a:lnTo>
                    <a:pt x="7469" y="26868"/>
                  </a:lnTo>
                  <a:lnTo>
                    <a:pt x="7544" y="26842"/>
                  </a:lnTo>
                  <a:lnTo>
                    <a:pt x="7619" y="26792"/>
                  </a:lnTo>
                  <a:lnTo>
                    <a:pt x="7719" y="26767"/>
                  </a:lnTo>
                  <a:lnTo>
                    <a:pt x="7795" y="26717"/>
                  </a:lnTo>
                  <a:lnTo>
                    <a:pt x="7895" y="26692"/>
                  </a:lnTo>
                  <a:lnTo>
                    <a:pt x="7970" y="26642"/>
                  </a:lnTo>
                  <a:lnTo>
                    <a:pt x="8070" y="26617"/>
                  </a:lnTo>
                  <a:lnTo>
                    <a:pt x="8145" y="26567"/>
                  </a:lnTo>
                  <a:lnTo>
                    <a:pt x="8221" y="26517"/>
                  </a:lnTo>
                  <a:lnTo>
                    <a:pt x="8321" y="26492"/>
                  </a:lnTo>
                  <a:lnTo>
                    <a:pt x="8396" y="26441"/>
                  </a:lnTo>
                  <a:lnTo>
                    <a:pt x="8471" y="26416"/>
                  </a:lnTo>
                  <a:lnTo>
                    <a:pt x="8572" y="26366"/>
                  </a:lnTo>
                  <a:lnTo>
                    <a:pt x="8647" y="26316"/>
                  </a:lnTo>
                  <a:lnTo>
                    <a:pt x="8722" y="26291"/>
                  </a:lnTo>
                  <a:lnTo>
                    <a:pt x="8747" y="26266"/>
                  </a:lnTo>
                  <a:lnTo>
                    <a:pt x="8822" y="26241"/>
                  </a:lnTo>
                  <a:lnTo>
                    <a:pt x="8897" y="26191"/>
                  </a:lnTo>
                  <a:lnTo>
                    <a:pt x="8973" y="26166"/>
                  </a:lnTo>
                  <a:lnTo>
                    <a:pt x="9073" y="26116"/>
                  </a:lnTo>
                  <a:lnTo>
                    <a:pt x="9148" y="26066"/>
                  </a:lnTo>
                  <a:lnTo>
                    <a:pt x="9223" y="26040"/>
                  </a:lnTo>
                  <a:lnTo>
                    <a:pt x="9298" y="25990"/>
                  </a:lnTo>
                  <a:lnTo>
                    <a:pt x="9399" y="25940"/>
                  </a:lnTo>
                  <a:lnTo>
                    <a:pt x="9474" y="25915"/>
                  </a:lnTo>
                  <a:lnTo>
                    <a:pt x="9549" y="25865"/>
                  </a:lnTo>
                  <a:lnTo>
                    <a:pt x="9624" y="25815"/>
                  </a:lnTo>
                  <a:lnTo>
                    <a:pt x="9699" y="25765"/>
                  </a:lnTo>
                  <a:lnTo>
                    <a:pt x="9775" y="25740"/>
                  </a:lnTo>
                  <a:lnTo>
                    <a:pt x="9875" y="25690"/>
                  </a:lnTo>
                  <a:lnTo>
                    <a:pt x="9950" y="25639"/>
                  </a:lnTo>
                  <a:lnTo>
                    <a:pt x="10025" y="25589"/>
                  </a:lnTo>
                  <a:lnTo>
                    <a:pt x="10100" y="25539"/>
                  </a:lnTo>
                  <a:lnTo>
                    <a:pt x="10176" y="25514"/>
                  </a:lnTo>
                  <a:lnTo>
                    <a:pt x="10251" y="25464"/>
                  </a:lnTo>
                  <a:lnTo>
                    <a:pt x="10326" y="25414"/>
                  </a:lnTo>
                  <a:lnTo>
                    <a:pt x="10401" y="25364"/>
                  </a:lnTo>
                  <a:lnTo>
                    <a:pt x="10476" y="25314"/>
                  </a:lnTo>
                  <a:lnTo>
                    <a:pt x="10552" y="25289"/>
                  </a:lnTo>
                  <a:lnTo>
                    <a:pt x="10627" y="25238"/>
                  </a:lnTo>
                  <a:lnTo>
                    <a:pt x="10702" y="25188"/>
                  </a:lnTo>
                  <a:lnTo>
                    <a:pt x="10777" y="25138"/>
                  </a:lnTo>
                  <a:lnTo>
                    <a:pt x="10852" y="25088"/>
                  </a:lnTo>
                  <a:lnTo>
                    <a:pt x="10927" y="25063"/>
                  </a:lnTo>
                  <a:lnTo>
                    <a:pt x="10978" y="25013"/>
                  </a:lnTo>
                  <a:lnTo>
                    <a:pt x="11053" y="24963"/>
                  </a:lnTo>
                  <a:lnTo>
                    <a:pt x="11128" y="24913"/>
                  </a:lnTo>
                  <a:lnTo>
                    <a:pt x="11203" y="24863"/>
                  </a:lnTo>
                  <a:lnTo>
                    <a:pt x="11253" y="24812"/>
                  </a:lnTo>
                  <a:lnTo>
                    <a:pt x="11328" y="24762"/>
                  </a:lnTo>
                  <a:lnTo>
                    <a:pt x="11404" y="24737"/>
                  </a:lnTo>
                  <a:lnTo>
                    <a:pt x="11454" y="24687"/>
                  </a:lnTo>
                  <a:lnTo>
                    <a:pt x="11529" y="24637"/>
                  </a:lnTo>
                  <a:lnTo>
                    <a:pt x="11604" y="24587"/>
                  </a:lnTo>
                  <a:lnTo>
                    <a:pt x="11654" y="24537"/>
                  </a:lnTo>
                  <a:lnTo>
                    <a:pt x="11679" y="24537"/>
                  </a:lnTo>
                  <a:lnTo>
                    <a:pt x="11729" y="24487"/>
                  </a:lnTo>
                  <a:lnTo>
                    <a:pt x="11780" y="24462"/>
                  </a:lnTo>
                  <a:lnTo>
                    <a:pt x="11855" y="24411"/>
                  </a:lnTo>
                  <a:lnTo>
                    <a:pt x="11930" y="24361"/>
                  </a:lnTo>
                  <a:lnTo>
                    <a:pt x="11980" y="24311"/>
                  </a:lnTo>
                  <a:lnTo>
                    <a:pt x="12055" y="24286"/>
                  </a:lnTo>
                  <a:lnTo>
                    <a:pt x="12105" y="24236"/>
                  </a:lnTo>
                  <a:lnTo>
                    <a:pt x="12156" y="24186"/>
                  </a:lnTo>
                  <a:lnTo>
                    <a:pt x="12231" y="24136"/>
                  </a:lnTo>
                  <a:lnTo>
                    <a:pt x="12306" y="24086"/>
                  </a:lnTo>
                  <a:lnTo>
                    <a:pt x="12381" y="24035"/>
                  </a:lnTo>
                  <a:lnTo>
                    <a:pt x="12456" y="23960"/>
                  </a:lnTo>
                  <a:lnTo>
                    <a:pt x="12531" y="23910"/>
                  </a:lnTo>
                  <a:lnTo>
                    <a:pt x="12607" y="23860"/>
                  </a:lnTo>
                  <a:lnTo>
                    <a:pt x="12682" y="23785"/>
                  </a:lnTo>
                  <a:lnTo>
                    <a:pt x="12757" y="23735"/>
                  </a:lnTo>
                  <a:lnTo>
                    <a:pt x="12832" y="23659"/>
                  </a:lnTo>
                  <a:lnTo>
                    <a:pt x="12932" y="23609"/>
                  </a:lnTo>
                  <a:lnTo>
                    <a:pt x="13008" y="23534"/>
                  </a:lnTo>
                  <a:lnTo>
                    <a:pt x="13083" y="23484"/>
                  </a:lnTo>
                  <a:lnTo>
                    <a:pt x="13158" y="23409"/>
                  </a:lnTo>
                  <a:lnTo>
                    <a:pt x="13233" y="23359"/>
                  </a:lnTo>
                  <a:lnTo>
                    <a:pt x="13308" y="23284"/>
                  </a:lnTo>
                  <a:lnTo>
                    <a:pt x="13384" y="23233"/>
                  </a:lnTo>
                  <a:lnTo>
                    <a:pt x="13459" y="23158"/>
                  </a:lnTo>
                  <a:lnTo>
                    <a:pt x="13534" y="23083"/>
                  </a:lnTo>
                  <a:lnTo>
                    <a:pt x="13609" y="23033"/>
                  </a:lnTo>
                  <a:lnTo>
                    <a:pt x="13684" y="22958"/>
                  </a:lnTo>
                  <a:lnTo>
                    <a:pt x="13760" y="22883"/>
                  </a:lnTo>
                  <a:lnTo>
                    <a:pt x="13835" y="22807"/>
                  </a:lnTo>
                  <a:lnTo>
                    <a:pt x="13910" y="22757"/>
                  </a:lnTo>
                  <a:lnTo>
                    <a:pt x="13985" y="22682"/>
                  </a:lnTo>
                  <a:lnTo>
                    <a:pt x="14060" y="22607"/>
                  </a:lnTo>
                  <a:lnTo>
                    <a:pt x="14135" y="22532"/>
                  </a:lnTo>
                  <a:lnTo>
                    <a:pt x="14211" y="22456"/>
                  </a:lnTo>
                  <a:lnTo>
                    <a:pt x="14286" y="22381"/>
                  </a:lnTo>
                  <a:lnTo>
                    <a:pt x="14361" y="22306"/>
                  </a:lnTo>
                  <a:lnTo>
                    <a:pt x="14436" y="22256"/>
                  </a:lnTo>
                  <a:lnTo>
                    <a:pt x="14511" y="22181"/>
                  </a:lnTo>
                  <a:lnTo>
                    <a:pt x="14562" y="22106"/>
                  </a:lnTo>
                  <a:lnTo>
                    <a:pt x="14637" y="22030"/>
                  </a:lnTo>
                  <a:lnTo>
                    <a:pt x="14712" y="21955"/>
                  </a:lnTo>
                  <a:lnTo>
                    <a:pt x="14787" y="21880"/>
                  </a:lnTo>
                  <a:lnTo>
                    <a:pt x="14862" y="21805"/>
                  </a:lnTo>
                  <a:lnTo>
                    <a:pt x="14937" y="21730"/>
                  </a:lnTo>
                  <a:lnTo>
                    <a:pt x="15013" y="21654"/>
                  </a:lnTo>
                  <a:lnTo>
                    <a:pt x="15088" y="21554"/>
                  </a:lnTo>
                  <a:lnTo>
                    <a:pt x="15138" y="21479"/>
                  </a:lnTo>
                  <a:lnTo>
                    <a:pt x="15213" y="21404"/>
                  </a:lnTo>
                  <a:lnTo>
                    <a:pt x="15288" y="21329"/>
                  </a:lnTo>
                  <a:lnTo>
                    <a:pt x="15364" y="21253"/>
                  </a:lnTo>
                  <a:lnTo>
                    <a:pt x="15439" y="21178"/>
                  </a:lnTo>
                  <a:lnTo>
                    <a:pt x="15489" y="21103"/>
                  </a:lnTo>
                  <a:lnTo>
                    <a:pt x="15564" y="21003"/>
                  </a:lnTo>
                  <a:lnTo>
                    <a:pt x="15639" y="20928"/>
                  </a:lnTo>
                  <a:lnTo>
                    <a:pt x="15714" y="20852"/>
                  </a:lnTo>
                  <a:lnTo>
                    <a:pt x="15765" y="20777"/>
                  </a:lnTo>
                  <a:lnTo>
                    <a:pt x="15840" y="20677"/>
                  </a:lnTo>
                  <a:lnTo>
                    <a:pt x="15915" y="20602"/>
                  </a:lnTo>
                  <a:lnTo>
                    <a:pt x="15990" y="20527"/>
                  </a:lnTo>
                  <a:lnTo>
                    <a:pt x="16040" y="20451"/>
                  </a:lnTo>
                  <a:lnTo>
                    <a:pt x="16115" y="20351"/>
                  </a:lnTo>
                  <a:lnTo>
                    <a:pt x="16191" y="20276"/>
                  </a:lnTo>
                  <a:lnTo>
                    <a:pt x="16241" y="20201"/>
                  </a:lnTo>
                  <a:lnTo>
                    <a:pt x="16316" y="20101"/>
                  </a:lnTo>
                  <a:lnTo>
                    <a:pt x="16391" y="20025"/>
                  </a:lnTo>
                  <a:lnTo>
                    <a:pt x="16441" y="19925"/>
                  </a:lnTo>
                  <a:lnTo>
                    <a:pt x="16516" y="19850"/>
                  </a:lnTo>
                  <a:lnTo>
                    <a:pt x="16567" y="19775"/>
                  </a:lnTo>
                  <a:lnTo>
                    <a:pt x="16642" y="19675"/>
                  </a:lnTo>
                  <a:lnTo>
                    <a:pt x="16717" y="19599"/>
                  </a:lnTo>
                  <a:lnTo>
                    <a:pt x="16767" y="19499"/>
                  </a:lnTo>
                  <a:lnTo>
                    <a:pt x="16842" y="19424"/>
                  </a:lnTo>
                  <a:lnTo>
                    <a:pt x="16892" y="19324"/>
                  </a:lnTo>
                  <a:lnTo>
                    <a:pt x="16968" y="19248"/>
                  </a:lnTo>
                  <a:lnTo>
                    <a:pt x="17018" y="19173"/>
                  </a:lnTo>
                  <a:lnTo>
                    <a:pt x="17093" y="19073"/>
                  </a:lnTo>
                  <a:lnTo>
                    <a:pt x="17143" y="18998"/>
                  </a:lnTo>
                  <a:lnTo>
                    <a:pt x="17218" y="18898"/>
                  </a:lnTo>
                  <a:lnTo>
                    <a:pt x="17268" y="18797"/>
                  </a:lnTo>
                  <a:lnTo>
                    <a:pt x="17344" y="18722"/>
                  </a:lnTo>
                  <a:lnTo>
                    <a:pt x="17394" y="18622"/>
                  </a:lnTo>
                  <a:lnTo>
                    <a:pt x="17444" y="18547"/>
                  </a:lnTo>
                  <a:lnTo>
                    <a:pt x="17519" y="18446"/>
                  </a:lnTo>
                  <a:lnTo>
                    <a:pt x="17569" y="18371"/>
                  </a:lnTo>
                  <a:lnTo>
                    <a:pt x="17619" y="18271"/>
                  </a:lnTo>
                  <a:lnTo>
                    <a:pt x="17694" y="18196"/>
                  </a:lnTo>
                  <a:lnTo>
                    <a:pt x="17745" y="18096"/>
                  </a:lnTo>
                  <a:lnTo>
                    <a:pt x="17795" y="17995"/>
                  </a:lnTo>
                  <a:lnTo>
                    <a:pt x="17870" y="17920"/>
                  </a:lnTo>
                  <a:lnTo>
                    <a:pt x="17920" y="17820"/>
                  </a:lnTo>
                  <a:lnTo>
                    <a:pt x="17970" y="17720"/>
                  </a:lnTo>
                  <a:lnTo>
                    <a:pt x="18020" y="17644"/>
                  </a:lnTo>
                  <a:lnTo>
                    <a:pt x="18095" y="17544"/>
                  </a:lnTo>
                  <a:lnTo>
                    <a:pt x="18146" y="17469"/>
                  </a:lnTo>
                  <a:lnTo>
                    <a:pt x="18196" y="17369"/>
                  </a:lnTo>
                  <a:lnTo>
                    <a:pt x="18246" y="17268"/>
                  </a:lnTo>
                  <a:lnTo>
                    <a:pt x="18296" y="17193"/>
                  </a:lnTo>
                  <a:lnTo>
                    <a:pt x="18371" y="17093"/>
                  </a:lnTo>
                  <a:lnTo>
                    <a:pt x="18421" y="16993"/>
                  </a:lnTo>
                  <a:lnTo>
                    <a:pt x="18471" y="16918"/>
                  </a:lnTo>
                  <a:lnTo>
                    <a:pt x="18521" y="16817"/>
                  </a:lnTo>
                  <a:lnTo>
                    <a:pt x="18572" y="16717"/>
                  </a:lnTo>
                  <a:lnTo>
                    <a:pt x="18622" y="16642"/>
                  </a:lnTo>
                  <a:lnTo>
                    <a:pt x="18672" y="16542"/>
                  </a:lnTo>
                  <a:lnTo>
                    <a:pt x="18722" y="16441"/>
                  </a:lnTo>
                  <a:lnTo>
                    <a:pt x="18772" y="16366"/>
                  </a:lnTo>
                  <a:lnTo>
                    <a:pt x="18822" y="16266"/>
                  </a:lnTo>
                  <a:lnTo>
                    <a:pt x="18872" y="16166"/>
                  </a:lnTo>
                  <a:lnTo>
                    <a:pt x="18922" y="16065"/>
                  </a:lnTo>
                  <a:lnTo>
                    <a:pt x="18973" y="15990"/>
                  </a:lnTo>
                  <a:lnTo>
                    <a:pt x="19023" y="15890"/>
                  </a:lnTo>
                  <a:lnTo>
                    <a:pt x="19073" y="15790"/>
                  </a:lnTo>
                  <a:lnTo>
                    <a:pt x="19123" y="15715"/>
                  </a:lnTo>
                  <a:lnTo>
                    <a:pt x="19173" y="15614"/>
                  </a:lnTo>
                  <a:lnTo>
                    <a:pt x="19198" y="15514"/>
                  </a:lnTo>
                  <a:lnTo>
                    <a:pt x="19248" y="15414"/>
                  </a:lnTo>
                  <a:lnTo>
                    <a:pt x="19298" y="15339"/>
                  </a:lnTo>
                  <a:lnTo>
                    <a:pt x="19349" y="15238"/>
                  </a:lnTo>
                  <a:lnTo>
                    <a:pt x="19399" y="15138"/>
                  </a:lnTo>
                  <a:lnTo>
                    <a:pt x="19424" y="15063"/>
                  </a:lnTo>
                  <a:lnTo>
                    <a:pt x="19474" y="14963"/>
                  </a:lnTo>
                  <a:lnTo>
                    <a:pt x="19524" y="14862"/>
                  </a:lnTo>
                  <a:lnTo>
                    <a:pt x="19549" y="14787"/>
                  </a:lnTo>
                  <a:lnTo>
                    <a:pt x="19599" y="14687"/>
                  </a:lnTo>
                  <a:lnTo>
                    <a:pt x="19649" y="14587"/>
                  </a:lnTo>
                  <a:lnTo>
                    <a:pt x="19674" y="14487"/>
                  </a:lnTo>
                  <a:lnTo>
                    <a:pt x="19724" y="14411"/>
                  </a:lnTo>
                  <a:lnTo>
                    <a:pt x="19750" y="14311"/>
                  </a:lnTo>
                  <a:lnTo>
                    <a:pt x="19775" y="14311"/>
                  </a:lnTo>
                  <a:lnTo>
                    <a:pt x="19800" y="14211"/>
                  </a:lnTo>
                  <a:lnTo>
                    <a:pt x="19850" y="14136"/>
                  </a:lnTo>
                  <a:lnTo>
                    <a:pt x="19875" y="14035"/>
                  </a:lnTo>
                  <a:lnTo>
                    <a:pt x="19925" y="13935"/>
                  </a:lnTo>
                  <a:lnTo>
                    <a:pt x="19950" y="13860"/>
                  </a:lnTo>
                  <a:lnTo>
                    <a:pt x="20000" y="13760"/>
                  </a:lnTo>
                  <a:lnTo>
                    <a:pt x="20025" y="13659"/>
                  </a:lnTo>
                  <a:lnTo>
                    <a:pt x="20075" y="13584"/>
                  </a:lnTo>
                  <a:lnTo>
                    <a:pt x="20125" y="13434"/>
                  </a:lnTo>
                  <a:lnTo>
                    <a:pt x="20151" y="13309"/>
                  </a:lnTo>
                  <a:lnTo>
                    <a:pt x="20201" y="13183"/>
                  </a:lnTo>
                  <a:lnTo>
                    <a:pt x="20251" y="13058"/>
                  </a:lnTo>
                  <a:lnTo>
                    <a:pt x="20301" y="12933"/>
                  </a:lnTo>
                  <a:lnTo>
                    <a:pt x="20351" y="12807"/>
                  </a:lnTo>
                  <a:lnTo>
                    <a:pt x="20451" y="12532"/>
                  </a:lnTo>
                  <a:lnTo>
                    <a:pt x="20552" y="12281"/>
                  </a:lnTo>
                  <a:lnTo>
                    <a:pt x="20652" y="12005"/>
                  </a:lnTo>
                  <a:lnTo>
                    <a:pt x="20727" y="11755"/>
                  </a:lnTo>
                  <a:lnTo>
                    <a:pt x="20827" y="11479"/>
                  </a:lnTo>
                  <a:lnTo>
                    <a:pt x="20928" y="11203"/>
                  </a:lnTo>
                  <a:lnTo>
                    <a:pt x="21028" y="10953"/>
                  </a:lnTo>
                  <a:lnTo>
                    <a:pt x="21103" y="10677"/>
                  </a:lnTo>
                  <a:lnTo>
                    <a:pt x="21203" y="10401"/>
                  </a:lnTo>
                  <a:lnTo>
                    <a:pt x="21379" y="9875"/>
                  </a:lnTo>
                  <a:lnTo>
                    <a:pt x="21579" y="9324"/>
                  </a:lnTo>
                  <a:lnTo>
                    <a:pt x="21755" y="8772"/>
                  </a:lnTo>
                  <a:lnTo>
                    <a:pt x="21855" y="8522"/>
                  </a:lnTo>
                  <a:lnTo>
                    <a:pt x="21955" y="8246"/>
                  </a:lnTo>
                  <a:lnTo>
                    <a:pt x="22030" y="7970"/>
                  </a:lnTo>
                  <a:lnTo>
                    <a:pt x="22131" y="7694"/>
                  </a:lnTo>
                  <a:lnTo>
                    <a:pt x="22231" y="7419"/>
                  </a:lnTo>
                  <a:lnTo>
                    <a:pt x="22331" y="7143"/>
                  </a:lnTo>
                  <a:lnTo>
                    <a:pt x="22406" y="6943"/>
                  </a:lnTo>
                  <a:lnTo>
                    <a:pt x="22431" y="6867"/>
                  </a:lnTo>
                  <a:lnTo>
                    <a:pt x="22532" y="6592"/>
                  </a:lnTo>
                  <a:lnTo>
                    <a:pt x="22632" y="6316"/>
                  </a:lnTo>
                  <a:lnTo>
                    <a:pt x="22682" y="6191"/>
                  </a:lnTo>
                  <a:lnTo>
                    <a:pt x="22732" y="6065"/>
                  </a:lnTo>
                  <a:lnTo>
                    <a:pt x="22782" y="5940"/>
                  </a:lnTo>
                  <a:lnTo>
                    <a:pt x="22807" y="5840"/>
                  </a:lnTo>
                  <a:lnTo>
                    <a:pt x="22857" y="5639"/>
                  </a:lnTo>
                  <a:lnTo>
                    <a:pt x="22933" y="5439"/>
                  </a:lnTo>
                  <a:lnTo>
                    <a:pt x="22983" y="5213"/>
                  </a:lnTo>
                  <a:lnTo>
                    <a:pt x="23058" y="5013"/>
                  </a:lnTo>
                  <a:lnTo>
                    <a:pt x="23108" y="4812"/>
                  </a:lnTo>
                  <a:lnTo>
                    <a:pt x="23233" y="4436"/>
                  </a:lnTo>
                  <a:lnTo>
                    <a:pt x="23283" y="4236"/>
                  </a:lnTo>
                  <a:lnTo>
                    <a:pt x="23334" y="4136"/>
                  </a:lnTo>
                  <a:lnTo>
                    <a:pt x="23359" y="4035"/>
                  </a:lnTo>
                  <a:lnTo>
                    <a:pt x="23384" y="3935"/>
                  </a:lnTo>
                  <a:lnTo>
                    <a:pt x="23434" y="3810"/>
                  </a:lnTo>
                  <a:lnTo>
                    <a:pt x="23459" y="3710"/>
                  </a:lnTo>
                  <a:lnTo>
                    <a:pt x="23509" y="3584"/>
                  </a:lnTo>
                  <a:lnTo>
                    <a:pt x="23534" y="3484"/>
                  </a:lnTo>
                  <a:lnTo>
                    <a:pt x="23609" y="3359"/>
                  </a:lnTo>
                  <a:lnTo>
                    <a:pt x="23659" y="3258"/>
                  </a:lnTo>
                  <a:lnTo>
                    <a:pt x="23709" y="3133"/>
                  </a:lnTo>
                  <a:lnTo>
                    <a:pt x="23785" y="3033"/>
                  </a:lnTo>
                  <a:lnTo>
                    <a:pt x="23835" y="2908"/>
                  </a:lnTo>
                  <a:lnTo>
                    <a:pt x="23860" y="2857"/>
                  </a:lnTo>
                  <a:lnTo>
                    <a:pt x="23885" y="2807"/>
                  </a:lnTo>
                  <a:lnTo>
                    <a:pt x="23935" y="2757"/>
                  </a:lnTo>
                  <a:lnTo>
                    <a:pt x="23960" y="2682"/>
                  </a:lnTo>
                  <a:lnTo>
                    <a:pt x="23985" y="2632"/>
                  </a:lnTo>
                  <a:lnTo>
                    <a:pt x="24035" y="2582"/>
                  </a:lnTo>
                  <a:lnTo>
                    <a:pt x="24060" y="2532"/>
                  </a:lnTo>
                  <a:lnTo>
                    <a:pt x="24085" y="2456"/>
                  </a:lnTo>
                  <a:lnTo>
                    <a:pt x="24110" y="2406"/>
                  </a:lnTo>
                  <a:lnTo>
                    <a:pt x="24161" y="2356"/>
                  </a:lnTo>
                  <a:lnTo>
                    <a:pt x="24186" y="2306"/>
                  </a:lnTo>
                  <a:lnTo>
                    <a:pt x="24236" y="2256"/>
                  </a:lnTo>
                  <a:lnTo>
                    <a:pt x="24261" y="2181"/>
                  </a:lnTo>
                  <a:lnTo>
                    <a:pt x="24286" y="2131"/>
                  </a:lnTo>
                  <a:lnTo>
                    <a:pt x="24336" y="2080"/>
                  </a:lnTo>
                  <a:lnTo>
                    <a:pt x="24361" y="2030"/>
                  </a:lnTo>
                  <a:lnTo>
                    <a:pt x="24411" y="1980"/>
                  </a:lnTo>
                  <a:lnTo>
                    <a:pt x="24436" y="1930"/>
                  </a:lnTo>
                  <a:lnTo>
                    <a:pt x="24461" y="1880"/>
                  </a:lnTo>
                  <a:lnTo>
                    <a:pt x="24511" y="1805"/>
                  </a:lnTo>
                  <a:lnTo>
                    <a:pt x="24562" y="1755"/>
                  </a:lnTo>
                  <a:lnTo>
                    <a:pt x="24587" y="1704"/>
                  </a:lnTo>
                  <a:lnTo>
                    <a:pt x="24637" y="1654"/>
                  </a:lnTo>
                  <a:lnTo>
                    <a:pt x="24662" y="1604"/>
                  </a:lnTo>
                  <a:lnTo>
                    <a:pt x="24712" y="1554"/>
                  </a:lnTo>
                  <a:lnTo>
                    <a:pt x="24762" y="1504"/>
                  </a:lnTo>
                  <a:lnTo>
                    <a:pt x="24787" y="1454"/>
                  </a:lnTo>
                  <a:lnTo>
                    <a:pt x="24812" y="1454"/>
                  </a:lnTo>
                  <a:lnTo>
                    <a:pt x="24837" y="1404"/>
                  </a:lnTo>
                  <a:lnTo>
                    <a:pt x="24912" y="1278"/>
                  </a:lnTo>
                  <a:lnTo>
                    <a:pt x="24988" y="1153"/>
                  </a:lnTo>
                  <a:lnTo>
                    <a:pt x="25063" y="1028"/>
                  </a:lnTo>
                  <a:lnTo>
                    <a:pt x="25138" y="902"/>
                  </a:lnTo>
                  <a:lnTo>
                    <a:pt x="25213" y="777"/>
                  </a:lnTo>
                  <a:lnTo>
                    <a:pt x="25313" y="652"/>
                  </a:lnTo>
                  <a:lnTo>
                    <a:pt x="25389" y="527"/>
                  </a:lnTo>
                  <a:lnTo>
                    <a:pt x="25414" y="476"/>
                  </a:lnTo>
                  <a:cubicBezTo>
                    <a:pt x="24887" y="301"/>
                    <a:pt x="24336" y="151"/>
                    <a:pt x="23760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07;p67">
              <a:extLst>
                <a:ext uri="{FF2B5EF4-FFF2-40B4-BE49-F238E27FC236}">
                  <a16:creationId xmlns:a16="http://schemas.microsoft.com/office/drawing/2014/main" id="{56BA66D8-BFE0-44D2-9201-48297252CFC6}"/>
                </a:ext>
              </a:extLst>
            </p:cNvPr>
            <p:cNvSpPr/>
            <p:nvPr/>
          </p:nvSpPr>
          <p:spPr>
            <a:xfrm>
              <a:off x="5671799" y="3015473"/>
              <a:ext cx="2473" cy="2963"/>
            </a:xfrm>
            <a:custGeom>
              <a:avLst/>
              <a:gdLst/>
              <a:ahLst/>
              <a:cxnLst/>
              <a:rect l="l" t="t" r="r" b="b"/>
              <a:pathLst>
                <a:path w="126" h="151" extrusionOk="0">
                  <a:moveTo>
                    <a:pt x="50" y="0"/>
                  </a:moveTo>
                  <a:lnTo>
                    <a:pt x="0" y="101"/>
                  </a:lnTo>
                  <a:lnTo>
                    <a:pt x="0" y="151"/>
                  </a:lnTo>
                  <a:lnTo>
                    <a:pt x="100" y="101"/>
                  </a:lnTo>
                  <a:lnTo>
                    <a:pt x="126" y="76"/>
                  </a:lnTo>
                  <a:lnTo>
                    <a:pt x="75" y="51"/>
                  </a:lnTo>
                  <a:lnTo>
                    <a:pt x="50" y="2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08;p67">
              <a:extLst>
                <a:ext uri="{FF2B5EF4-FFF2-40B4-BE49-F238E27FC236}">
                  <a16:creationId xmlns:a16="http://schemas.microsoft.com/office/drawing/2014/main" id="{2FC726B0-2D70-4C21-8D81-808C82B144AC}"/>
                </a:ext>
              </a:extLst>
            </p:cNvPr>
            <p:cNvSpPr/>
            <p:nvPr/>
          </p:nvSpPr>
          <p:spPr>
            <a:xfrm>
              <a:off x="5392908" y="2653026"/>
              <a:ext cx="134294" cy="114007"/>
            </a:xfrm>
            <a:custGeom>
              <a:avLst/>
              <a:gdLst/>
              <a:ahLst/>
              <a:cxnLst/>
              <a:rect l="l" t="t" r="r" b="b"/>
              <a:pathLst>
                <a:path w="6843" h="5810" extrusionOk="0">
                  <a:moveTo>
                    <a:pt x="5640" y="0"/>
                  </a:moveTo>
                  <a:cubicBezTo>
                    <a:pt x="4888" y="25"/>
                    <a:pt x="4136" y="251"/>
                    <a:pt x="3509" y="677"/>
                  </a:cubicBezTo>
                  <a:cubicBezTo>
                    <a:pt x="3509" y="677"/>
                    <a:pt x="1" y="3409"/>
                    <a:pt x="702" y="5313"/>
                  </a:cubicBezTo>
                  <a:cubicBezTo>
                    <a:pt x="753" y="5439"/>
                    <a:pt x="828" y="5539"/>
                    <a:pt x="903" y="5639"/>
                  </a:cubicBezTo>
                  <a:cubicBezTo>
                    <a:pt x="1011" y="5760"/>
                    <a:pt x="1154" y="5810"/>
                    <a:pt x="1320" y="5810"/>
                  </a:cubicBezTo>
                  <a:cubicBezTo>
                    <a:pt x="1811" y="5810"/>
                    <a:pt x="2503" y="5375"/>
                    <a:pt x="3083" y="5038"/>
                  </a:cubicBezTo>
                  <a:cubicBezTo>
                    <a:pt x="4963" y="3935"/>
                    <a:pt x="6843" y="1855"/>
                    <a:pt x="5966" y="25"/>
                  </a:cubicBezTo>
                  <a:cubicBezTo>
                    <a:pt x="5966" y="25"/>
                    <a:pt x="5815" y="0"/>
                    <a:pt x="5640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09;p67">
              <a:extLst>
                <a:ext uri="{FF2B5EF4-FFF2-40B4-BE49-F238E27FC236}">
                  <a16:creationId xmlns:a16="http://schemas.microsoft.com/office/drawing/2014/main" id="{4B17A005-273C-495C-B90C-E025C31FE9B8}"/>
                </a:ext>
              </a:extLst>
            </p:cNvPr>
            <p:cNvSpPr/>
            <p:nvPr/>
          </p:nvSpPr>
          <p:spPr>
            <a:xfrm>
              <a:off x="5539978" y="2882687"/>
              <a:ext cx="562708" cy="420510"/>
            </a:xfrm>
            <a:custGeom>
              <a:avLst/>
              <a:gdLst/>
              <a:ahLst/>
              <a:cxnLst/>
              <a:rect l="l" t="t" r="r" b="b"/>
              <a:pathLst>
                <a:path w="28673" h="21430" extrusionOk="0">
                  <a:moveTo>
                    <a:pt x="28447" y="0"/>
                  </a:moveTo>
                  <a:lnTo>
                    <a:pt x="28422" y="26"/>
                  </a:lnTo>
                  <a:lnTo>
                    <a:pt x="28371" y="126"/>
                  </a:lnTo>
                  <a:lnTo>
                    <a:pt x="28346" y="201"/>
                  </a:lnTo>
                  <a:lnTo>
                    <a:pt x="28321" y="251"/>
                  </a:lnTo>
                  <a:lnTo>
                    <a:pt x="28271" y="351"/>
                  </a:lnTo>
                  <a:lnTo>
                    <a:pt x="28196" y="452"/>
                  </a:lnTo>
                  <a:lnTo>
                    <a:pt x="28146" y="552"/>
                  </a:lnTo>
                  <a:lnTo>
                    <a:pt x="28096" y="652"/>
                  </a:lnTo>
                  <a:lnTo>
                    <a:pt x="28046" y="752"/>
                  </a:lnTo>
                  <a:lnTo>
                    <a:pt x="27970" y="853"/>
                  </a:lnTo>
                  <a:lnTo>
                    <a:pt x="27920" y="953"/>
                  </a:lnTo>
                  <a:lnTo>
                    <a:pt x="27870" y="1053"/>
                  </a:lnTo>
                  <a:lnTo>
                    <a:pt x="27820" y="1153"/>
                  </a:lnTo>
                  <a:lnTo>
                    <a:pt x="27745" y="1254"/>
                  </a:lnTo>
                  <a:lnTo>
                    <a:pt x="27695" y="1329"/>
                  </a:lnTo>
                  <a:lnTo>
                    <a:pt x="27595" y="1504"/>
                  </a:lnTo>
                  <a:lnTo>
                    <a:pt x="27494" y="1680"/>
                  </a:lnTo>
                  <a:lnTo>
                    <a:pt x="27369" y="1830"/>
                  </a:lnTo>
                  <a:lnTo>
                    <a:pt x="27319" y="1930"/>
                  </a:lnTo>
                  <a:lnTo>
                    <a:pt x="27269" y="2006"/>
                  </a:lnTo>
                  <a:lnTo>
                    <a:pt x="27219" y="2081"/>
                  </a:lnTo>
                  <a:lnTo>
                    <a:pt x="27168" y="2181"/>
                  </a:lnTo>
                  <a:lnTo>
                    <a:pt x="27118" y="2256"/>
                  </a:lnTo>
                  <a:lnTo>
                    <a:pt x="27043" y="2331"/>
                  </a:lnTo>
                  <a:lnTo>
                    <a:pt x="26993" y="2432"/>
                  </a:lnTo>
                  <a:lnTo>
                    <a:pt x="26943" y="2507"/>
                  </a:lnTo>
                  <a:lnTo>
                    <a:pt x="26893" y="2582"/>
                  </a:lnTo>
                  <a:lnTo>
                    <a:pt x="26818" y="2657"/>
                  </a:lnTo>
                  <a:lnTo>
                    <a:pt x="26767" y="2757"/>
                  </a:lnTo>
                  <a:lnTo>
                    <a:pt x="26692" y="2833"/>
                  </a:lnTo>
                  <a:lnTo>
                    <a:pt x="26642" y="2908"/>
                  </a:lnTo>
                  <a:lnTo>
                    <a:pt x="26592" y="2983"/>
                  </a:lnTo>
                  <a:lnTo>
                    <a:pt x="26517" y="3058"/>
                  </a:lnTo>
                  <a:lnTo>
                    <a:pt x="26467" y="3158"/>
                  </a:lnTo>
                  <a:lnTo>
                    <a:pt x="26392" y="3234"/>
                  </a:lnTo>
                  <a:lnTo>
                    <a:pt x="26341" y="3309"/>
                  </a:lnTo>
                  <a:lnTo>
                    <a:pt x="26266" y="3384"/>
                  </a:lnTo>
                  <a:lnTo>
                    <a:pt x="26216" y="3459"/>
                  </a:lnTo>
                  <a:lnTo>
                    <a:pt x="26141" y="3559"/>
                  </a:lnTo>
                  <a:lnTo>
                    <a:pt x="26091" y="3635"/>
                  </a:lnTo>
                  <a:lnTo>
                    <a:pt x="26016" y="3710"/>
                  </a:lnTo>
                  <a:lnTo>
                    <a:pt x="25965" y="3785"/>
                  </a:lnTo>
                  <a:lnTo>
                    <a:pt x="25890" y="3860"/>
                  </a:lnTo>
                  <a:lnTo>
                    <a:pt x="25815" y="3935"/>
                  </a:lnTo>
                  <a:lnTo>
                    <a:pt x="25765" y="4036"/>
                  </a:lnTo>
                  <a:lnTo>
                    <a:pt x="25690" y="4111"/>
                  </a:lnTo>
                  <a:lnTo>
                    <a:pt x="25640" y="4186"/>
                  </a:lnTo>
                  <a:lnTo>
                    <a:pt x="25590" y="4236"/>
                  </a:lnTo>
                  <a:lnTo>
                    <a:pt x="25564" y="4261"/>
                  </a:lnTo>
                  <a:lnTo>
                    <a:pt x="25489" y="4336"/>
                  </a:lnTo>
                  <a:lnTo>
                    <a:pt x="25439" y="4412"/>
                  </a:lnTo>
                  <a:lnTo>
                    <a:pt x="25364" y="4487"/>
                  </a:lnTo>
                  <a:lnTo>
                    <a:pt x="25289" y="4562"/>
                  </a:lnTo>
                  <a:lnTo>
                    <a:pt x="25239" y="4637"/>
                  </a:lnTo>
                  <a:lnTo>
                    <a:pt x="25163" y="4712"/>
                  </a:lnTo>
                  <a:lnTo>
                    <a:pt x="25088" y="4787"/>
                  </a:lnTo>
                  <a:lnTo>
                    <a:pt x="25013" y="4888"/>
                  </a:lnTo>
                  <a:lnTo>
                    <a:pt x="24938" y="4963"/>
                  </a:lnTo>
                  <a:lnTo>
                    <a:pt x="24888" y="5038"/>
                  </a:lnTo>
                  <a:lnTo>
                    <a:pt x="24813" y="5113"/>
                  </a:lnTo>
                  <a:lnTo>
                    <a:pt x="24737" y="5188"/>
                  </a:lnTo>
                  <a:lnTo>
                    <a:pt x="24662" y="5264"/>
                  </a:lnTo>
                  <a:lnTo>
                    <a:pt x="24587" y="5339"/>
                  </a:lnTo>
                  <a:lnTo>
                    <a:pt x="24537" y="5389"/>
                  </a:lnTo>
                  <a:lnTo>
                    <a:pt x="24462" y="5464"/>
                  </a:lnTo>
                  <a:lnTo>
                    <a:pt x="24386" y="5539"/>
                  </a:lnTo>
                  <a:lnTo>
                    <a:pt x="24311" y="5615"/>
                  </a:lnTo>
                  <a:lnTo>
                    <a:pt x="24236" y="5690"/>
                  </a:lnTo>
                  <a:lnTo>
                    <a:pt x="24161" y="5765"/>
                  </a:lnTo>
                  <a:lnTo>
                    <a:pt x="24086" y="5840"/>
                  </a:lnTo>
                  <a:lnTo>
                    <a:pt x="24011" y="5915"/>
                  </a:lnTo>
                  <a:lnTo>
                    <a:pt x="23960" y="5991"/>
                  </a:lnTo>
                  <a:lnTo>
                    <a:pt x="23885" y="6066"/>
                  </a:lnTo>
                  <a:lnTo>
                    <a:pt x="23810" y="6141"/>
                  </a:lnTo>
                  <a:lnTo>
                    <a:pt x="23735" y="6191"/>
                  </a:lnTo>
                  <a:lnTo>
                    <a:pt x="23660" y="6266"/>
                  </a:lnTo>
                  <a:lnTo>
                    <a:pt x="23584" y="6341"/>
                  </a:lnTo>
                  <a:lnTo>
                    <a:pt x="23509" y="6417"/>
                  </a:lnTo>
                  <a:lnTo>
                    <a:pt x="23434" y="6492"/>
                  </a:lnTo>
                  <a:lnTo>
                    <a:pt x="23359" y="6567"/>
                  </a:lnTo>
                  <a:lnTo>
                    <a:pt x="23309" y="6592"/>
                  </a:lnTo>
                  <a:lnTo>
                    <a:pt x="23284" y="6617"/>
                  </a:lnTo>
                  <a:lnTo>
                    <a:pt x="23209" y="6692"/>
                  </a:lnTo>
                  <a:lnTo>
                    <a:pt x="23133" y="6767"/>
                  </a:lnTo>
                  <a:lnTo>
                    <a:pt x="23058" y="6843"/>
                  </a:lnTo>
                  <a:lnTo>
                    <a:pt x="22983" y="6893"/>
                  </a:lnTo>
                  <a:lnTo>
                    <a:pt x="22883" y="6968"/>
                  </a:lnTo>
                  <a:lnTo>
                    <a:pt x="22808" y="7043"/>
                  </a:lnTo>
                  <a:lnTo>
                    <a:pt x="22732" y="7093"/>
                  </a:lnTo>
                  <a:lnTo>
                    <a:pt x="22657" y="7168"/>
                  </a:lnTo>
                  <a:lnTo>
                    <a:pt x="22582" y="7244"/>
                  </a:lnTo>
                  <a:lnTo>
                    <a:pt x="22507" y="7294"/>
                  </a:lnTo>
                  <a:lnTo>
                    <a:pt x="22432" y="7369"/>
                  </a:lnTo>
                  <a:lnTo>
                    <a:pt x="22356" y="7444"/>
                  </a:lnTo>
                  <a:lnTo>
                    <a:pt x="22256" y="7494"/>
                  </a:lnTo>
                  <a:lnTo>
                    <a:pt x="22181" y="7569"/>
                  </a:lnTo>
                  <a:lnTo>
                    <a:pt x="22106" y="7620"/>
                  </a:lnTo>
                  <a:lnTo>
                    <a:pt x="22031" y="7695"/>
                  </a:lnTo>
                  <a:lnTo>
                    <a:pt x="21955" y="7770"/>
                  </a:lnTo>
                  <a:lnTo>
                    <a:pt x="21880" y="7820"/>
                  </a:lnTo>
                  <a:lnTo>
                    <a:pt x="21780" y="7895"/>
                  </a:lnTo>
                  <a:lnTo>
                    <a:pt x="21705" y="7945"/>
                  </a:lnTo>
                  <a:lnTo>
                    <a:pt x="21630" y="8021"/>
                  </a:lnTo>
                  <a:lnTo>
                    <a:pt x="21554" y="8071"/>
                  </a:lnTo>
                  <a:lnTo>
                    <a:pt x="21454" y="8121"/>
                  </a:lnTo>
                  <a:lnTo>
                    <a:pt x="21379" y="8196"/>
                  </a:lnTo>
                  <a:lnTo>
                    <a:pt x="21304" y="8246"/>
                  </a:lnTo>
                  <a:lnTo>
                    <a:pt x="21229" y="8321"/>
                  </a:lnTo>
                  <a:lnTo>
                    <a:pt x="21128" y="8371"/>
                  </a:lnTo>
                  <a:lnTo>
                    <a:pt x="21053" y="8422"/>
                  </a:lnTo>
                  <a:lnTo>
                    <a:pt x="20978" y="8497"/>
                  </a:lnTo>
                  <a:lnTo>
                    <a:pt x="20878" y="8547"/>
                  </a:lnTo>
                  <a:lnTo>
                    <a:pt x="20803" y="8597"/>
                  </a:lnTo>
                  <a:lnTo>
                    <a:pt x="20727" y="8672"/>
                  </a:lnTo>
                  <a:lnTo>
                    <a:pt x="20627" y="8722"/>
                  </a:lnTo>
                  <a:lnTo>
                    <a:pt x="20552" y="8772"/>
                  </a:lnTo>
                  <a:lnTo>
                    <a:pt x="20477" y="8848"/>
                  </a:lnTo>
                  <a:lnTo>
                    <a:pt x="20376" y="8898"/>
                  </a:lnTo>
                  <a:lnTo>
                    <a:pt x="20301" y="8948"/>
                  </a:lnTo>
                  <a:lnTo>
                    <a:pt x="20201" y="8998"/>
                  </a:lnTo>
                  <a:lnTo>
                    <a:pt x="20126" y="9048"/>
                  </a:lnTo>
                  <a:lnTo>
                    <a:pt x="20051" y="9098"/>
                  </a:lnTo>
                  <a:lnTo>
                    <a:pt x="19950" y="9173"/>
                  </a:lnTo>
                  <a:lnTo>
                    <a:pt x="19875" y="9224"/>
                  </a:lnTo>
                  <a:lnTo>
                    <a:pt x="19775" y="9274"/>
                  </a:lnTo>
                  <a:lnTo>
                    <a:pt x="19700" y="9324"/>
                  </a:lnTo>
                  <a:lnTo>
                    <a:pt x="19599" y="9374"/>
                  </a:lnTo>
                  <a:lnTo>
                    <a:pt x="19524" y="9424"/>
                  </a:lnTo>
                  <a:lnTo>
                    <a:pt x="19424" y="9474"/>
                  </a:lnTo>
                  <a:lnTo>
                    <a:pt x="19349" y="9524"/>
                  </a:lnTo>
                  <a:lnTo>
                    <a:pt x="19274" y="9574"/>
                  </a:lnTo>
                  <a:lnTo>
                    <a:pt x="19173" y="9625"/>
                  </a:lnTo>
                  <a:lnTo>
                    <a:pt x="19098" y="9675"/>
                  </a:lnTo>
                  <a:lnTo>
                    <a:pt x="18998" y="9725"/>
                  </a:lnTo>
                  <a:lnTo>
                    <a:pt x="18923" y="9750"/>
                  </a:lnTo>
                  <a:lnTo>
                    <a:pt x="18898" y="9775"/>
                  </a:lnTo>
                  <a:lnTo>
                    <a:pt x="18823" y="9800"/>
                  </a:lnTo>
                  <a:lnTo>
                    <a:pt x="18722" y="9850"/>
                  </a:lnTo>
                  <a:lnTo>
                    <a:pt x="18647" y="9900"/>
                  </a:lnTo>
                  <a:lnTo>
                    <a:pt x="18547" y="9950"/>
                  </a:lnTo>
                  <a:lnTo>
                    <a:pt x="18472" y="10001"/>
                  </a:lnTo>
                  <a:lnTo>
                    <a:pt x="18371" y="10051"/>
                  </a:lnTo>
                  <a:lnTo>
                    <a:pt x="18296" y="10076"/>
                  </a:lnTo>
                  <a:lnTo>
                    <a:pt x="18146" y="10151"/>
                  </a:lnTo>
                  <a:lnTo>
                    <a:pt x="17995" y="10226"/>
                  </a:lnTo>
                  <a:lnTo>
                    <a:pt x="17845" y="10301"/>
                  </a:lnTo>
                  <a:lnTo>
                    <a:pt x="17695" y="10376"/>
                  </a:lnTo>
                  <a:lnTo>
                    <a:pt x="17544" y="10427"/>
                  </a:lnTo>
                  <a:lnTo>
                    <a:pt x="17394" y="10502"/>
                  </a:lnTo>
                  <a:lnTo>
                    <a:pt x="17244" y="10577"/>
                  </a:lnTo>
                  <a:lnTo>
                    <a:pt x="17093" y="10652"/>
                  </a:lnTo>
                  <a:lnTo>
                    <a:pt x="16943" y="10702"/>
                  </a:lnTo>
                  <a:lnTo>
                    <a:pt x="16792" y="10777"/>
                  </a:lnTo>
                  <a:lnTo>
                    <a:pt x="16642" y="10828"/>
                  </a:lnTo>
                  <a:lnTo>
                    <a:pt x="16492" y="10903"/>
                  </a:lnTo>
                  <a:lnTo>
                    <a:pt x="16341" y="10978"/>
                  </a:lnTo>
                  <a:lnTo>
                    <a:pt x="16191" y="11028"/>
                  </a:lnTo>
                  <a:lnTo>
                    <a:pt x="16041" y="11103"/>
                  </a:lnTo>
                  <a:lnTo>
                    <a:pt x="15890" y="11153"/>
                  </a:lnTo>
                  <a:lnTo>
                    <a:pt x="15740" y="11229"/>
                  </a:lnTo>
                  <a:lnTo>
                    <a:pt x="15589" y="11304"/>
                  </a:lnTo>
                  <a:lnTo>
                    <a:pt x="15439" y="11354"/>
                  </a:lnTo>
                  <a:lnTo>
                    <a:pt x="15289" y="11429"/>
                  </a:lnTo>
                  <a:lnTo>
                    <a:pt x="14988" y="11554"/>
                  </a:lnTo>
                  <a:lnTo>
                    <a:pt x="14662" y="11655"/>
                  </a:lnTo>
                  <a:lnTo>
                    <a:pt x="14361" y="11780"/>
                  </a:lnTo>
                  <a:lnTo>
                    <a:pt x="14061" y="11905"/>
                  </a:lnTo>
                  <a:lnTo>
                    <a:pt x="13760" y="12031"/>
                  </a:lnTo>
                  <a:lnTo>
                    <a:pt x="13434" y="12156"/>
                  </a:lnTo>
                  <a:lnTo>
                    <a:pt x="12833" y="12407"/>
                  </a:lnTo>
                  <a:lnTo>
                    <a:pt x="12507" y="12532"/>
                  </a:lnTo>
                  <a:lnTo>
                    <a:pt x="12206" y="12657"/>
                  </a:lnTo>
                  <a:lnTo>
                    <a:pt x="11905" y="12757"/>
                  </a:lnTo>
                  <a:lnTo>
                    <a:pt x="11579" y="12883"/>
                  </a:lnTo>
                  <a:lnTo>
                    <a:pt x="11479" y="12933"/>
                  </a:lnTo>
                  <a:lnTo>
                    <a:pt x="11279" y="13008"/>
                  </a:lnTo>
                  <a:lnTo>
                    <a:pt x="10978" y="13133"/>
                  </a:lnTo>
                  <a:lnTo>
                    <a:pt x="10828" y="13209"/>
                  </a:lnTo>
                  <a:lnTo>
                    <a:pt x="10677" y="13259"/>
                  </a:lnTo>
                  <a:lnTo>
                    <a:pt x="10527" y="13334"/>
                  </a:lnTo>
                  <a:lnTo>
                    <a:pt x="10376" y="13409"/>
                  </a:lnTo>
                  <a:lnTo>
                    <a:pt x="10226" y="13459"/>
                  </a:lnTo>
                  <a:lnTo>
                    <a:pt x="10051" y="13534"/>
                  </a:lnTo>
                  <a:lnTo>
                    <a:pt x="9900" y="13585"/>
                  </a:lnTo>
                  <a:lnTo>
                    <a:pt x="9750" y="13660"/>
                  </a:lnTo>
                  <a:lnTo>
                    <a:pt x="9599" y="13710"/>
                  </a:lnTo>
                  <a:lnTo>
                    <a:pt x="9449" y="13785"/>
                  </a:lnTo>
                  <a:lnTo>
                    <a:pt x="9299" y="13860"/>
                  </a:lnTo>
                  <a:lnTo>
                    <a:pt x="9148" y="13910"/>
                  </a:lnTo>
                  <a:lnTo>
                    <a:pt x="8998" y="13986"/>
                  </a:lnTo>
                  <a:lnTo>
                    <a:pt x="8873" y="14061"/>
                  </a:lnTo>
                  <a:lnTo>
                    <a:pt x="8722" y="14136"/>
                  </a:lnTo>
                  <a:lnTo>
                    <a:pt x="8572" y="14186"/>
                  </a:lnTo>
                  <a:lnTo>
                    <a:pt x="8421" y="14261"/>
                  </a:lnTo>
                  <a:lnTo>
                    <a:pt x="8271" y="14336"/>
                  </a:lnTo>
                  <a:lnTo>
                    <a:pt x="8121" y="14412"/>
                  </a:lnTo>
                  <a:lnTo>
                    <a:pt x="7970" y="14487"/>
                  </a:lnTo>
                  <a:lnTo>
                    <a:pt x="7820" y="14562"/>
                  </a:lnTo>
                  <a:lnTo>
                    <a:pt x="7670" y="14637"/>
                  </a:lnTo>
                  <a:lnTo>
                    <a:pt x="7544" y="14687"/>
                  </a:lnTo>
                  <a:lnTo>
                    <a:pt x="7394" y="14762"/>
                  </a:lnTo>
                  <a:lnTo>
                    <a:pt x="7244" y="14838"/>
                  </a:lnTo>
                  <a:lnTo>
                    <a:pt x="7093" y="14913"/>
                  </a:lnTo>
                  <a:lnTo>
                    <a:pt x="6968" y="15013"/>
                  </a:lnTo>
                  <a:lnTo>
                    <a:pt x="6817" y="15088"/>
                  </a:lnTo>
                  <a:lnTo>
                    <a:pt x="6667" y="15163"/>
                  </a:lnTo>
                  <a:lnTo>
                    <a:pt x="6542" y="15239"/>
                  </a:lnTo>
                  <a:lnTo>
                    <a:pt x="6391" y="15314"/>
                  </a:lnTo>
                  <a:lnTo>
                    <a:pt x="6266" y="15389"/>
                  </a:lnTo>
                  <a:lnTo>
                    <a:pt x="6116" y="15489"/>
                  </a:lnTo>
                  <a:lnTo>
                    <a:pt x="5965" y="15564"/>
                  </a:lnTo>
                  <a:lnTo>
                    <a:pt x="5840" y="15640"/>
                  </a:lnTo>
                  <a:lnTo>
                    <a:pt x="5690" y="15740"/>
                  </a:lnTo>
                  <a:lnTo>
                    <a:pt x="5564" y="15815"/>
                  </a:lnTo>
                  <a:lnTo>
                    <a:pt x="5439" y="15890"/>
                  </a:lnTo>
                  <a:lnTo>
                    <a:pt x="5289" y="15991"/>
                  </a:lnTo>
                  <a:lnTo>
                    <a:pt x="5213" y="16041"/>
                  </a:lnTo>
                  <a:lnTo>
                    <a:pt x="5163" y="16066"/>
                  </a:lnTo>
                  <a:lnTo>
                    <a:pt x="5088" y="16116"/>
                  </a:lnTo>
                  <a:lnTo>
                    <a:pt x="5013" y="16166"/>
                  </a:lnTo>
                  <a:lnTo>
                    <a:pt x="4963" y="16216"/>
                  </a:lnTo>
                  <a:lnTo>
                    <a:pt x="4888" y="16266"/>
                  </a:lnTo>
                  <a:lnTo>
                    <a:pt x="4812" y="16291"/>
                  </a:lnTo>
                  <a:lnTo>
                    <a:pt x="4762" y="16341"/>
                  </a:lnTo>
                  <a:lnTo>
                    <a:pt x="4687" y="16392"/>
                  </a:lnTo>
                  <a:lnTo>
                    <a:pt x="4637" y="16442"/>
                  </a:lnTo>
                  <a:lnTo>
                    <a:pt x="4562" y="16492"/>
                  </a:lnTo>
                  <a:lnTo>
                    <a:pt x="4487" y="16542"/>
                  </a:lnTo>
                  <a:lnTo>
                    <a:pt x="4437" y="16592"/>
                  </a:lnTo>
                  <a:lnTo>
                    <a:pt x="4361" y="16617"/>
                  </a:lnTo>
                  <a:lnTo>
                    <a:pt x="4286" y="16667"/>
                  </a:lnTo>
                  <a:lnTo>
                    <a:pt x="4236" y="16717"/>
                  </a:lnTo>
                  <a:lnTo>
                    <a:pt x="4161" y="16768"/>
                  </a:lnTo>
                  <a:lnTo>
                    <a:pt x="4111" y="16818"/>
                  </a:lnTo>
                  <a:lnTo>
                    <a:pt x="4036" y="16868"/>
                  </a:lnTo>
                  <a:lnTo>
                    <a:pt x="3960" y="16918"/>
                  </a:lnTo>
                  <a:lnTo>
                    <a:pt x="3910" y="16968"/>
                  </a:lnTo>
                  <a:lnTo>
                    <a:pt x="3835" y="17018"/>
                  </a:lnTo>
                  <a:lnTo>
                    <a:pt x="3785" y="17068"/>
                  </a:lnTo>
                  <a:lnTo>
                    <a:pt x="3710" y="17118"/>
                  </a:lnTo>
                  <a:lnTo>
                    <a:pt x="3660" y="17169"/>
                  </a:lnTo>
                  <a:lnTo>
                    <a:pt x="3584" y="17219"/>
                  </a:lnTo>
                  <a:lnTo>
                    <a:pt x="3534" y="17269"/>
                  </a:lnTo>
                  <a:lnTo>
                    <a:pt x="3459" y="17319"/>
                  </a:lnTo>
                  <a:lnTo>
                    <a:pt x="3409" y="17369"/>
                  </a:lnTo>
                  <a:lnTo>
                    <a:pt x="3334" y="17419"/>
                  </a:lnTo>
                  <a:lnTo>
                    <a:pt x="3284" y="17469"/>
                  </a:lnTo>
                  <a:lnTo>
                    <a:pt x="3208" y="17519"/>
                  </a:lnTo>
                  <a:lnTo>
                    <a:pt x="3158" y="17570"/>
                  </a:lnTo>
                  <a:lnTo>
                    <a:pt x="3083" y="17620"/>
                  </a:lnTo>
                  <a:lnTo>
                    <a:pt x="3033" y="17670"/>
                  </a:lnTo>
                  <a:lnTo>
                    <a:pt x="2983" y="17720"/>
                  </a:lnTo>
                  <a:lnTo>
                    <a:pt x="2908" y="17795"/>
                  </a:lnTo>
                  <a:lnTo>
                    <a:pt x="2858" y="17845"/>
                  </a:lnTo>
                  <a:lnTo>
                    <a:pt x="2782" y="17895"/>
                  </a:lnTo>
                  <a:lnTo>
                    <a:pt x="2732" y="17945"/>
                  </a:lnTo>
                  <a:lnTo>
                    <a:pt x="2682" y="17996"/>
                  </a:lnTo>
                  <a:lnTo>
                    <a:pt x="2607" y="18071"/>
                  </a:lnTo>
                  <a:lnTo>
                    <a:pt x="2557" y="18121"/>
                  </a:lnTo>
                  <a:lnTo>
                    <a:pt x="2507" y="18171"/>
                  </a:lnTo>
                  <a:lnTo>
                    <a:pt x="2431" y="18221"/>
                  </a:lnTo>
                  <a:lnTo>
                    <a:pt x="2381" y="18296"/>
                  </a:lnTo>
                  <a:lnTo>
                    <a:pt x="2331" y="18346"/>
                  </a:lnTo>
                  <a:lnTo>
                    <a:pt x="2256" y="18397"/>
                  </a:lnTo>
                  <a:lnTo>
                    <a:pt x="2206" y="18472"/>
                  </a:lnTo>
                  <a:lnTo>
                    <a:pt x="2156" y="18522"/>
                  </a:lnTo>
                  <a:lnTo>
                    <a:pt x="2081" y="18572"/>
                  </a:lnTo>
                  <a:lnTo>
                    <a:pt x="2030" y="18647"/>
                  </a:lnTo>
                  <a:lnTo>
                    <a:pt x="1980" y="18697"/>
                  </a:lnTo>
                  <a:lnTo>
                    <a:pt x="1930" y="18773"/>
                  </a:lnTo>
                  <a:lnTo>
                    <a:pt x="1855" y="18823"/>
                  </a:lnTo>
                  <a:lnTo>
                    <a:pt x="1805" y="18873"/>
                  </a:lnTo>
                  <a:lnTo>
                    <a:pt x="1755" y="18948"/>
                  </a:lnTo>
                  <a:lnTo>
                    <a:pt x="1705" y="18998"/>
                  </a:lnTo>
                  <a:lnTo>
                    <a:pt x="1655" y="19073"/>
                  </a:lnTo>
                  <a:lnTo>
                    <a:pt x="1579" y="19123"/>
                  </a:lnTo>
                  <a:lnTo>
                    <a:pt x="1529" y="19199"/>
                  </a:lnTo>
                  <a:lnTo>
                    <a:pt x="1479" y="19249"/>
                  </a:lnTo>
                  <a:lnTo>
                    <a:pt x="1429" y="19324"/>
                  </a:lnTo>
                  <a:lnTo>
                    <a:pt x="1379" y="19374"/>
                  </a:lnTo>
                  <a:lnTo>
                    <a:pt x="1329" y="19449"/>
                  </a:lnTo>
                  <a:lnTo>
                    <a:pt x="1279" y="19524"/>
                  </a:lnTo>
                  <a:lnTo>
                    <a:pt x="1228" y="19575"/>
                  </a:lnTo>
                  <a:lnTo>
                    <a:pt x="1153" y="19650"/>
                  </a:lnTo>
                  <a:lnTo>
                    <a:pt x="1103" y="19725"/>
                  </a:lnTo>
                  <a:lnTo>
                    <a:pt x="1053" y="19775"/>
                  </a:lnTo>
                  <a:lnTo>
                    <a:pt x="1003" y="19850"/>
                  </a:lnTo>
                  <a:lnTo>
                    <a:pt x="953" y="19925"/>
                  </a:lnTo>
                  <a:lnTo>
                    <a:pt x="903" y="19976"/>
                  </a:lnTo>
                  <a:lnTo>
                    <a:pt x="853" y="20051"/>
                  </a:lnTo>
                  <a:lnTo>
                    <a:pt x="802" y="20126"/>
                  </a:lnTo>
                  <a:lnTo>
                    <a:pt x="752" y="20201"/>
                  </a:lnTo>
                  <a:lnTo>
                    <a:pt x="702" y="20251"/>
                  </a:lnTo>
                  <a:lnTo>
                    <a:pt x="652" y="20326"/>
                  </a:lnTo>
                  <a:lnTo>
                    <a:pt x="602" y="20402"/>
                  </a:lnTo>
                  <a:lnTo>
                    <a:pt x="552" y="20477"/>
                  </a:lnTo>
                  <a:lnTo>
                    <a:pt x="502" y="20552"/>
                  </a:lnTo>
                  <a:lnTo>
                    <a:pt x="477" y="20627"/>
                  </a:lnTo>
                  <a:lnTo>
                    <a:pt x="426" y="20652"/>
                  </a:lnTo>
                  <a:lnTo>
                    <a:pt x="401" y="20702"/>
                  </a:lnTo>
                  <a:lnTo>
                    <a:pt x="376" y="20752"/>
                  </a:lnTo>
                  <a:lnTo>
                    <a:pt x="351" y="20803"/>
                  </a:lnTo>
                  <a:lnTo>
                    <a:pt x="326" y="20853"/>
                  </a:lnTo>
                  <a:lnTo>
                    <a:pt x="301" y="20903"/>
                  </a:lnTo>
                  <a:lnTo>
                    <a:pt x="251" y="20953"/>
                  </a:lnTo>
                  <a:lnTo>
                    <a:pt x="226" y="21003"/>
                  </a:lnTo>
                  <a:lnTo>
                    <a:pt x="201" y="21028"/>
                  </a:lnTo>
                  <a:lnTo>
                    <a:pt x="176" y="21078"/>
                  </a:lnTo>
                  <a:lnTo>
                    <a:pt x="151" y="21128"/>
                  </a:lnTo>
                  <a:lnTo>
                    <a:pt x="126" y="21179"/>
                  </a:lnTo>
                  <a:lnTo>
                    <a:pt x="101" y="21229"/>
                  </a:lnTo>
                  <a:lnTo>
                    <a:pt x="76" y="21279"/>
                  </a:lnTo>
                  <a:lnTo>
                    <a:pt x="51" y="21329"/>
                  </a:lnTo>
                  <a:lnTo>
                    <a:pt x="25" y="21379"/>
                  </a:lnTo>
                  <a:lnTo>
                    <a:pt x="0" y="21429"/>
                  </a:lnTo>
                  <a:lnTo>
                    <a:pt x="101" y="21329"/>
                  </a:lnTo>
                  <a:lnTo>
                    <a:pt x="226" y="21229"/>
                  </a:lnTo>
                  <a:lnTo>
                    <a:pt x="326" y="21128"/>
                  </a:lnTo>
                  <a:lnTo>
                    <a:pt x="452" y="21003"/>
                  </a:lnTo>
                  <a:lnTo>
                    <a:pt x="577" y="20903"/>
                  </a:lnTo>
                  <a:lnTo>
                    <a:pt x="677" y="20803"/>
                  </a:lnTo>
                  <a:lnTo>
                    <a:pt x="802" y="20702"/>
                  </a:lnTo>
                  <a:lnTo>
                    <a:pt x="928" y="20602"/>
                  </a:lnTo>
                  <a:lnTo>
                    <a:pt x="1053" y="20502"/>
                  </a:lnTo>
                  <a:lnTo>
                    <a:pt x="1178" y="20402"/>
                  </a:lnTo>
                  <a:lnTo>
                    <a:pt x="1304" y="20301"/>
                  </a:lnTo>
                  <a:lnTo>
                    <a:pt x="1429" y="20201"/>
                  </a:lnTo>
                  <a:lnTo>
                    <a:pt x="1554" y="20101"/>
                  </a:lnTo>
                  <a:lnTo>
                    <a:pt x="1680" y="20001"/>
                  </a:lnTo>
                  <a:lnTo>
                    <a:pt x="1830" y="19900"/>
                  </a:lnTo>
                  <a:lnTo>
                    <a:pt x="1955" y="19800"/>
                  </a:lnTo>
                  <a:lnTo>
                    <a:pt x="2081" y="19700"/>
                  </a:lnTo>
                  <a:lnTo>
                    <a:pt x="2231" y="19600"/>
                  </a:lnTo>
                  <a:lnTo>
                    <a:pt x="2281" y="19549"/>
                  </a:lnTo>
                  <a:lnTo>
                    <a:pt x="2356" y="19499"/>
                  </a:lnTo>
                  <a:lnTo>
                    <a:pt x="2431" y="19449"/>
                  </a:lnTo>
                  <a:lnTo>
                    <a:pt x="2482" y="19399"/>
                  </a:lnTo>
                  <a:lnTo>
                    <a:pt x="2557" y="19349"/>
                  </a:lnTo>
                  <a:lnTo>
                    <a:pt x="2632" y="19299"/>
                  </a:lnTo>
                  <a:lnTo>
                    <a:pt x="2707" y="19249"/>
                  </a:lnTo>
                  <a:lnTo>
                    <a:pt x="2782" y="19224"/>
                  </a:lnTo>
                  <a:lnTo>
                    <a:pt x="2832" y="19174"/>
                  </a:lnTo>
                  <a:lnTo>
                    <a:pt x="2908" y="19123"/>
                  </a:lnTo>
                  <a:lnTo>
                    <a:pt x="2983" y="19073"/>
                  </a:lnTo>
                  <a:lnTo>
                    <a:pt x="3058" y="19023"/>
                  </a:lnTo>
                  <a:lnTo>
                    <a:pt x="3133" y="18973"/>
                  </a:lnTo>
                  <a:lnTo>
                    <a:pt x="3208" y="18948"/>
                  </a:lnTo>
                  <a:lnTo>
                    <a:pt x="3259" y="18898"/>
                  </a:lnTo>
                  <a:lnTo>
                    <a:pt x="3334" y="18848"/>
                  </a:lnTo>
                  <a:lnTo>
                    <a:pt x="3409" y="18798"/>
                  </a:lnTo>
                  <a:lnTo>
                    <a:pt x="3484" y="18747"/>
                  </a:lnTo>
                  <a:lnTo>
                    <a:pt x="3559" y="18722"/>
                  </a:lnTo>
                  <a:lnTo>
                    <a:pt x="3635" y="18672"/>
                  </a:lnTo>
                  <a:lnTo>
                    <a:pt x="3710" y="18622"/>
                  </a:lnTo>
                  <a:lnTo>
                    <a:pt x="3785" y="18597"/>
                  </a:lnTo>
                  <a:lnTo>
                    <a:pt x="3860" y="18547"/>
                  </a:lnTo>
                  <a:lnTo>
                    <a:pt x="3935" y="18497"/>
                  </a:lnTo>
                  <a:lnTo>
                    <a:pt x="4010" y="18447"/>
                  </a:lnTo>
                  <a:lnTo>
                    <a:pt x="4086" y="18422"/>
                  </a:lnTo>
                  <a:lnTo>
                    <a:pt x="4161" y="18372"/>
                  </a:lnTo>
                  <a:lnTo>
                    <a:pt x="4236" y="18346"/>
                  </a:lnTo>
                  <a:lnTo>
                    <a:pt x="4311" y="18296"/>
                  </a:lnTo>
                  <a:lnTo>
                    <a:pt x="4386" y="18246"/>
                  </a:lnTo>
                  <a:lnTo>
                    <a:pt x="4462" y="18221"/>
                  </a:lnTo>
                  <a:lnTo>
                    <a:pt x="4537" y="18171"/>
                  </a:lnTo>
                  <a:lnTo>
                    <a:pt x="4612" y="18146"/>
                  </a:lnTo>
                  <a:lnTo>
                    <a:pt x="4687" y="18096"/>
                  </a:lnTo>
                  <a:lnTo>
                    <a:pt x="4762" y="18071"/>
                  </a:lnTo>
                  <a:lnTo>
                    <a:pt x="4838" y="18021"/>
                  </a:lnTo>
                  <a:lnTo>
                    <a:pt x="4913" y="17996"/>
                  </a:lnTo>
                  <a:lnTo>
                    <a:pt x="4988" y="17945"/>
                  </a:lnTo>
                  <a:lnTo>
                    <a:pt x="5063" y="17920"/>
                  </a:lnTo>
                  <a:lnTo>
                    <a:pt x="5138" y="17870"/>
                  </a:lnTo>
                  <a:lnTo>
                    <a:pt x="5213" y="17845"/>
                  </a:lnTo>
                  <a:lnTo>
                    <a:pt x="5314" y="17795"/>
                  </a:lnTo>
                  <a:lnTo>
                    <a:pt x="5389" y="17770"/>
                  </a:lnTo>
                  <a:lnTo>
                    <a:pt x="5464" y="17745"/>
                  </a:lnTo>
                  <a:lnTo>
                    <a:pt x="5539" y="17695"/>
                  </a:lnTo>
                  <a:lnTo>
                    <a:pt x="5614" y="17670"/>
                  </a:lnTo>
                  <a:lnTo>
                    <a:pt x="5690" y="17645"/>
                  </a:lnTo>
                  <a:lnTo>
                    <a:pt x="5790" y="17595"/>
                  </a:lnTo>
                  <a:lnTo>
                    <a:pt x="5865" y="17570"/>
                  </a:lnTo>
                  <a:lnTo>
                    <a:pt x="5940" y="17544"/>
                  </a:lnTo>
                  <a:lnTo>
                    <a:pt x="6015" y="17519"/>
                  </a:lnTo>
                  <a:lnTo>
                    <a:pt x="6091" y="17469"/>
                  </a:lnTo>
                  <a:lnTo>
                    <a:pt x="6191" y="17444"/>
                  </a:lnTo>
                  <a:lnTo>
                    <a:pt x="6266" y="17419"/>
                  </a:lnTo>
                  <a:lnTo>
                    <a:pt x="6341" y="17394"/>
                  </a:lnTo>
                  <a:lnTo>
                    <a:pt x="6416" y="17369"/>
                  </a:lnTo>
                  <a:lnTo>
                    <a:pt x="6517" y="17344"/>
                  </a:lnTo>
                  <a:lnTo>
                    <a:pt x="6592" y="17319"/>
                  </a:lnTo>
                  <a:lnTo>
                    <a:pt x="6592" y="17294"/>
                  </a:lnTo>
                  <a:lnTo>
                    <a:pt x="6667" y="17294"/>
                  </a:lnTo>
                  <a:lnTo>
                    <a:pt x="6742" y="17269"/>
                  </a:lnTo>
                  <a:lnTo>
                    <a:pt x="6843" y="17244"/>
                  </a:lnTo>
                  <a:lnTo>
                    <a:pt x="6918" y="17219"/>
                  </a:lnTo>
                  <a:lnTo>
                    <a:pt x="6993" y="17194"/>
                  </a:lnTo>
                  <a:lnTo>
                    <a:pt x="7093" y="17169"/>
                  </a:lnTo>
                  <a:lnTo>
                    <a:pt x="7168" y="17143"/>
                  </a:lnTo>
                  <a:lnTo>
                    <a:pt x="7244" y="17118"/>
                  </a:lnTo>
                  <a:lnTo>
                    <a:pt x="7344" y="17093"/>
                  </a:lnTo>
                  <a:lnTo>
                    <a:pt x="7419" y="17068"/>
                  </a:lnTo>
                  <a:lnTo>
                    <a:pt x="7494" y="17043"/>
                  </a:lnTo>
                  <a:lnTo>
                    <a:pt x="7594" y="17043"/>
                  </a:lnTo>
                  <a:lnTo>
                    <a:pt x="7670" y="17018"/>
                  </a:lnTo>
                  <a:lnTo>
                    <a:pt x="7745" y="16993"/>
                  </a:lnTo>
                  <a:lnTo>
                    <a:pt x="7845" y="16968"/>
                  </a:lnTo>
                  <a:lnTo>
                    <a:pt x="7920" y="16968"/>
                  </a:lnTo>
                  <a:lnTo>
                    <a:pt x="7995" y="16943"/>
                  </a:lnTo>
                  <a:lnTo>
                    <a:pt x="8096" y="16943"/>
                  </a:lnTo>
                  <a:lnTo>
                    <a:pt x="8171" y="16918"/>
                  </a:lnTo>
                  <a:lnTo>
                    <a:pt x="8271" y="16893"/>
                  </a:lnTo>
                  <a:lnTo>
                    <a:pt x="8346" y="16893"/>
                  </a:lnTo>
                  <a:lnTo>
                    <a:pt x="8421" y="16868"/>
                  </a:lnTo>
                  <a:lnTo>
                    <a:pt x="8597" y="16868"/>
                  </a:lnTo>
                  <a:lnTo>
                    <a:pt x="8697" y="16843"/>
                  </a:lnTo>
                  <a:lnTo>
                    <a:pt x="8772" y="16843"/>
                  </a:lnTo>
                  <a:lnTo>
                    <a:pt x="8873" y="16818"/>
                  </a:lnTo>
                  <a:lnTo>
                    <a:pt x="9123" y="16818"/>
                  </a:lnTo>
                  <a:lnTo>
                    <a:pt x="9224" y="16793"/>
                  </a:lnTo>
                  <a:lnTo>
                    <a:pt x="9574" y="16793"/>
                  </a:lnTo>
                  <a:lnTo>
                    <a:pt x="9650" y="16768"/>
                  </a:lnTo>
                  <a:lnTo>
                    <a:pt x="10527" y="16768"/>
                  </a:lnTo>
                  <a:lnTo>
                    <a:pt x="10677" y="16742"/>
                  </a:lnTo>
                  <a:lnTo>
                    <a:pt x="10853" y="16742"/>
                  </a:lnTo>
                  <a:lnTo>
                    <a:pt x="11028" y="16768"/>
                  </a:lnTo>
                  <a:lnTo>
                    <a:pt x="11880" y="16768"/>
                  </a:lnTo>
                  <a:lnTo>
                    <a:pt x="12031" y="16793"/>
                  </a:lnTo>
                  <a:lnTo>
                    <a:pt x="12532" y="16793"/>
                  </a:lnTo>
                  <a:lnTo>
                    <a:pt x="12707" y="16818"/>
                  </a:lnTo>
                  <a:lnTo>
                    <a:pt x="13033" y="16818"/>
                  </a:lnTo>
                  <a:lnTo>
                    <a:pt x="13359" y="16843"/>
                  </a:lnTo>
                  <a:lnTo>
                    <a:pt x="13685" y="16868"/>
                  </a:lnTo>
                  <a:lnTo>
                    <a:pt x="14311" y="16893"/>
                  </a:lnTo>
                  <a:lnTo>
                    <a:pt x="14637" y="16918"/>
                  </a:lnTo>
                  <a:lnTo>
                    <a:pt x="14787" y="16918"/>
                  </a:lnTo>
                  <a:lnTo>
                    <a:pt x="14963" y="16943"/>
                  </a:lnTo>
                  <a:lnTo>
                    <a:pt x="15414" y="16943"/>
                  </a:lnTo>
                  <a:lnTo>
                    <a:pt x="15564" y="16968"/>
                  </a:lnTo>
                  <a:lnTo>
                    <a:pt x="16191" y="16968"/>
                  </a:lnTo>
                  <a:lnTo>
                    <a:pt x="16341" y="16993"/>
                  </a:lnTo>
                  <a:lnTo>
                    <a:pt x="17244" y="16993"/>
                  </a:lnTo>
                  <a:lnTo>
                    <a:pt x="17394" y="16968"/>
                  </a:lnTo>
                  <a:lnTo>
                    <a:pt x="17920" y="16968"/>
                  </a:lnTo>
                  <a:lnTo>
                    <a:pt x="17995" y="16943"/>
                  </a:lnTo>
                  <a:lnTo>
                    <a:pt x="18296" y="16943"/>
                  </a:lnTo>
                  <a:lnTo>
                    <a:pt x="18371" y="16918"/>
                  </a:lnTo>
                  <a:lnTo>
                    <a:pt x="18396" y="16918"/>
                  </a:lnTo>
                  <a:lnTo>
                    <a:pt x="18422" y="16893"/>
                  </a:lnTo>
                  <a:lnTo>
                    <a:pt x="18572" y="16843"/>
                  </a:lnTo>
                  <a:lnTo>
                    <a:pt x="18697" y="16768"/>
                  </a:lnTo>
                  <a:lnTo>
                    <a:pt x="18848" y="16717"/>
                  </a:lnTo>
                  <a:lnTo>
                    <a:pt x="18973" y="16642"/>
                  </a:lnTo>
                  <a:lnTo>
                    <a:pt x="19123" y="16567"/>
                  </a:lnTo>
                  <a:lnTo>
                    <a:pt x="19249" y="16492"/>
                  </a:lnTo>
                  <a:lnTo>
                    <a:pt x="19399" y="16417"/>
                  </a:lnTo>
                  <a:lnTo>
                    <a:pt x="19524" y="16366"/>
                  </a:lnTo>
                  <a:lnTo>
                    <a:pt x="19599" y="16316"/>
                  </a:lnTo>
                  <a:lnTo>
                    <a:pt x="19650" y="16291"/>
                  </a:lnTo>
                  <a:lnTo>
                    <a:pt x="19725" y="16241"/>
                  </a:lnTo>
                  <a:lnTo>
                    <a:pt x="19775" y="16216"/>
                  </a:lnTo>
                  <a:lnTo>
                    <a:pt x="19850" y="16166"/>
                  </a:lnTo>
                  <a:lnTo>
                    <a:pt x="19925" y="16141"/>
                  </a:lnTo>
                  <a:lnTo>
                    <a:pt x="19975" y="16091"/>
                  </a:lnTo>
                  <a:lnTo>
                    <a:pt x="20051" y="16041"/>
                  </a:lnTo>
                  <a:lnTo>
                    <a:pt x="20126" y="16016"/>
                  </a:lnTo>
                  <a:lnTo>
                    <a:pt x="20176" y="15965"/>
                  </a:lnTo>
                  <a:lnTo>
                    <a:pt x="20251" y="15940"/>
                  </a:lnTo>
                  <a:lnTo>
                    <a:pt x="20301" y="15890"/>
                  </a:lnTo>
                  <a:lnTo>
                    <a:pt x="20376" y="15865"/>
                  </a:lnTo>
                  <a:lnTo>
                    <a:pt x="20452" y="15815"/>
                  </a:lnTo>
                  <a:lnTo>
                    <a:pt x="20502" y="15765"/>
                  </a:lnTo>
                  <a:lnTo>
                    <a:pt x="20577" y="15740"/>
                  </a:lnTo>
                  <a:lnTo>
                    <a:pt x="20627" y="15690"/>
                  </a:lnTo>
                  <a:lnTo>
                    <a:pt x="20702" y="15640"/>
                  </a:lnTo>
                  <a:lnTo>
                    <a:pt x="20752" y="15615"/>
                  </a:lnTo>
                  <a:lnTo>
                    <a:pt x="20828" y="15564"/>
                  </a:lnTo>
                  <a:lnTo>
                    <a:pt x="20878" y="15514"/>
                  </a:lnTo>
                  <a:lnTo>
                    <a:pt x="20953" y="15489"/>
                  </a:lnTo>
                  <a:lnTo>
                    <a:pt x="21028" y="15439"/>
                  </a:lnTo>
                  <a:lnTo>
                    <a:pt x="21078" y="15389"/>
                  </a:lnTo>
                  <a:lnTo>
                    <a:pt x="21153" y="15339"/>
                  </a:lnTo>
                  <a:lnTo>
                    <a:pt x="21204" y="15314"/>
                  </a:lnTo>
                  <a:lnTo>
                    <a:pt x="21579" y="15364"/>
                  </a:lnTo>
                  <a:lnTo>
                    <a:pt x="21529" y="15740"/>
                  </a:lnTo>
                  <a:lnTo>
                    <a:pt x="21479" y="15790"/>
                  </a:lnTo>
                  <a:lnTo>
                    <a:pt x="21404" y="15840"/>
                  </a:lnTo>
                  <a:lnTo>
                    <a:pt x="21354" y="15890"/>
                  </a:lnTo>
                  <a:lnTo>
                    <a:pt x="21279" y="15940"/>
                  </a:lnTo>
                  <a:lnTo>
                    <a:pt x="21229" y="15991"/>
                  </a:lnTo>
                  <a:lnTo>
                    <a:pt x="21178" y="16041"/>
                  </a:lnTo>
                  <a:lnTo>
                    <a:pt x="21103" y="16091"/>
                  </a:lnTo>
                  <a:lnTo>
                    <a:pt x="21053" y="16141"/>
                  </a:lnTo>
                  <a:lnTo>
                    <a:pt x="20978" y="16166"/>
                  </a:lnTo>
                  <a:lnTo>
                    <a:pt x="20928" y="16216"/>
                  </a:lnTo>
                  <a:lnTo>
                    <a:pt x="20853" y="16266"/>
                  </a:lnTo>
                  <a:lnTo>
                    <a:pt x="20803" y="16316"/>
                  </a:lnTo>
                  <a:lnTo>
                    <a:pt x="20727" y="16366"/>
                  </a:lnTo>
                  <a:lnTo>
                    <a:pt x="20677" y="16417"/>
                  </a:lnTo>
                  <a:lnTo>
                    <a:pt x="20602" y="16467"/>
                  </a:lnTo>
                  <a:lnTo>
                    <a:pt x="20552" y="16517"/>
                  </a:lnTo>
                  <a:lnTo>
                    <a:pt x="20477" y="16567"/>
                  </a:lnTo>
                  <a:lnTo>
                    <a:pt x="20402" y="16592"/>
                  </a:lnTo>
                  <a:lnTo>
                    <a:pt x="20351" y="16642"/>
                  </a:lnTo>
                  <a:lnTo>
                    <a:pt x="20276" y="16692"/>
                  </a:lnTo>
                  <a:lnTo>
                    <a:pt x="20251" y="16717"/>
                  </a:lnTo>
                  <a:lnTo>
                    <a:pt x="20276" y="16717"/>
                  </a:lnTo>
                  <a:lnTo>
                    <a:pt x="20326" y="16692"/>
                  </a:lnTo>
                  <a:lnTo>
                    <a:pt x="20402" y="16692"/>
                  </a:lnTo>
                  <a:lnTo>
                    <a:pt x="20477" y="16667"/>
                  </a:lnTo>
                  <a:lnTo>
                    <a:pt x="20527" y="16667"/>
                  </a:lnTo>
                  <a:lnTo>
                    <a:pt x="20602" y="16642"/>
                  </a:lnTo>
                  <a:lnTo>
                    <a:pt x="20652" y="16617"/>
                  </a:lnTo>
                  <a:lnTo>
                    <a:pt x="20727" y="16617"/>
                  </a:lnTo>
                  <a:lnTo>
                    <a:pt x="20803" y="16592"/>
                  </a:lnTo>
                  <a:lnTo>
                    <a:pt x="20853" y="16567"/>
                  </a:lnTo>
                  <a:lnTo>
                    <a:pt x="20928" y="16567"/>
                  </a:lnTo>
                  <a:lnTo>
                    <a:pt x="20978" y="16542"/>
                  </a:lnTo>
                  <a:lnTo>
                    <a:pt x="21053" y="16517"/>
                  </a:lnTo>
                  <a:lnTo>
                    <a:pt x="21128" y="16517"/>
                  </a:lnTo>
                  <a:lnTo>
                    <a:pt x="21178" y="16492"/>
                  </a:lnTo>
                  <a:lnTo>
                    <a:pt x="21254" y="16467"/>
                  </a:lnTo>
                  <a:lnTo>
                    <a:pt x="21329" y="16442"/>
                  </a:lnTo>
                  <a:lnTo>
                    <a:pt x="21379" y="16417"/>
                  </a:lnTo>
                  <a:lnTo>
                    <a:pt x="21454" y="16417"/>
                  </a:lnTo>
                  <a:lnTo>
                    <a:pt x="21504" y="16392"/>
                  </a:lnTo>
                  <a:lnTo>
                    <a:pt x="21579" y="16366"/>
                  </a:lnTo>
                  <a:lnTo>
                    <a:pt x="21655" y="16341"/>
                  </a:lnTo>
                  <a:lnTo>
                    <a:pt x="21705" y="16316"/>
                  </a:lnTo>
                  <a:lnTo>
                    <a:pt x="21780" y="16291"/>
                  </a:lnTo>
                  <a:lnTo>
                    <a:pt x="21830" y="16266"/>
                  </a:lnTo>
                  <a:lnTo>
                    <a:pt x="21905" y="16241"/>
                  </a:lnTo>
                  <a:lnTo>
                    <a:pt x="21980" y="16216"/>
                  </a:lnTo>
                  <a:lnTo>
                    <a:pt x="22031" y="16191"/>
                  </a:lnTo>
                  <a:lnTo>
                    <a:pt x="22106" y="16166"/>
                  </a:lnTo>
                  <a:lnTo>
                    <a:pt x="22181" y="16141"/>
                  </a:lnTo>
                  <a:lnTo>
                    <a:pt x="22231" y="16116"/>
                  </a:lnTo>
                  <a:lnTo>
                    <a:pt x="22306" y="16091"/>
                  </a:lnTo>
                  <a:lnTo>
                    <a:pt x="22356" y="16066"/>
                  </a:lnTo>
                  <a:lnTo>
                    <a:pt x="22432" y="16041"/>
                  </a:lnTo>
                  <a:lnTo>
                    <a:pt x="22507" y="16016"/>
                  </a:lnTo>
                  <a:lnTo>
                    <a:pt x="22557" y="15965"/>
                  </a:lnTo>
                  <a:lnTo>
                    <a:pt x="22632" y="15940"/>
                  </a:lnTo>
                  <a:lnTo>
                    <a:pt x="22707" y="15915"/>
                  </a:lnTo>
                  <a:lnTo>
                    <a:pt x="22757" y="15890"/>
                  </a:lnTo>
                  <a:lnTo>
                    <a:pt x="22833" y="15865"/>
                  </a:lnTo>
                  <a:lnTo>
                    <a:pt x="22883" y="15815"/>
                  </a:lnTo>
                  <a:lnTo>
                    <a:pt x="22958" y="15790"/>
                  </a:lnTo>
                  <a:lnTo>
                    <a:pt x="23033" y="15765"/>
                  </a:lnTo>
                  <a:lnTo>
                    <a:pt x="23083" y="15740"/>
                  </a:lnTo>
                  <a:lnTo>
                    <a:pt x="23158" y="15690"/>
                  </a:lnTo>
                  <a:lnTo>
                    <a:pt x="23234" y="15665"/>
                  </a:lnTo>
                  <a:lnTo>
                    <a:pt x="23359" y="15615"/>
                  </a:lnTo>
                  <a:lnTo>
                    <a:pt x="23484" y="15539"/>
                  </a:lnTo>
                  <a:lnTo>
                    <a:pt x="23610" y="15464"/>
                  </a:lnTo>
                  <a:lnTo>
                    <a:pt x="23760" y="15389"/>
                  </a:lnTo>
                  <a:lnTo>
                    <a:pt x="23885" y="15339"/>
                  </a:lnTo>
                  <a:lnTo>
                    <a:pt x="24011" y="15264"/>
                  </a:lnTo>
                  <a:lnTo>
                    <a:pt x="24136" y="15189"/>
                  </a:lnTo>
                  <a:lnTo>
                    <a:pt x="24286" y="15113"/>
                  </a:lnTo>
                  <a:lnTo>
                    <a:pt x="24412" y="15038"/>
                  </a:lnTo>
                  <a:lnTo>
                    <a:pt x="24537" y="14963"/>
                  </a:lnTo>
                  <a:lnTo>
                    <a:pt x="24637" y="14913"/>
                  </a:lnTo>
                  <a:lnTo>
                    <a:pt x="24687" y="14888"/>
                  </a:lnTo>
                  <a:lnTo>
                    <a:pt x="24813" y="14813"/>
                  </a:lnTo>
                  <a:lnTo>
                    <a:pt x="24963" y="14737"/>
                  </a:lnTo>
                  <a:lnTo>
                    <a:pt x="25088" y="14662"/>
                  </a:lnTo>
                  <a:lnTo>
                    <a:pt x="25239" y="14612"/>
                  </a:lnTo>
                  <a:lnTo>
                    <a:pt x="25364" y="14537"/>
                  </a:lnTo>
                  <a:lnTo>
                    <a:pt x="25514" y="14462"/>
                  </a:lnTo>
                  <a:cubicBezTo>
                    <a:pt x="27519" y="11153"/>
                    <a:pt x="28672" y="7269"/>
                    <a:pt x="28672" y="3133"/>
                  </a:cubicBezTo>
                  <a:cubicBezTo>
                    <a:pt x="28672" y="2081"/>
                    <a:pt x="28597" y="1028"/>
                    <a:pt x="28447" y="0"/>
                  </a:cubicBezTo>
                  <a:close/>
                  <a:moveTo>
                    <a:pt x="0" y="21429"/>
                  </a:moveTo>
                  <a:lnTo>
                    <a:pt x="0" y="21429"/>
                  </a:lnTo>
                  <a:lnTo>
                    <a:pt x="0" y="21429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10;p67">
              <a:extLst>
                <a:ext uri="{FF2B5EF4-FFF2-40B4-BE49-F238E27FC236}">
                  <a16:creationId xmlns:a16="http://schemas.microsoft.com/office/drawing/2014/main" id="{77AE9795-0219-42FC-87E1-1EA3492AE492}"/>
                </a:ext>
              </a:extLst>
            </p:cNvPr>
            <p:cNvSpPr/>
            <p:nvPr/>
          </p:nvSpPr>
          <p:spPr>
            <a:xfrm>
              <a:off x="5532383" y="2643666"/>
              <a:ext cx="726" cy="3081"/>
            </a:xfrm>
            <a:custGeom>
              <a:avLst/>
              <a:gdLst/>
              <a:ahLst/>
              <a:cxnLst/>
              <a:rect l="l" t="t" r="r" b="b"/>
              <a:pathLst>
                <a:path w="37" h="157" extrusionOk="0">
                  <a:moveTo>
                    <a:pt x="11" y="1"/>
                  </a:moveTo>
                  <a:cubicBezTo>
                    <a:pt x="11" y="1"/>
                    <a:pt x="0" y="157"/>
                    <a:pt x="8" y="157"/>
                  </a:cubicBezTo>
                  <a:cubicBezTo>
                    <a:pt x="11" y="157"/>
                    <a:pt x="20" y="118"/>
                    <a:pt x="37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11;p67">
              <a:extLst>
                <a:ext uri="{FF2B5EF4-FFF2-40B4-BE49-F238E27FC236}">
                  <a16:creationId xmlns:a16="http://schemas.microsoft.com/office/drawing/2014/main" id="{AE0D696E-31A2-4B02-88FD-AA605E60B2AA}"/>
                </a:ext>
              </a:extLst>
            </p:cNvPr>
            <p:cNvSpPr/>
            <p:nvPr/>
          </p:nvSpPr>
          <p:spPr>
            <a:xfrm>
              <a:off x="5479965" y="262743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26"/>
                  </a:move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12;p67">
              <a:extLst>
                <a:ext uri="{FF2B5EF4-FFF2-40B4-BE49-F238E27FC236}">
                  <a16:creationId xmlns:a16="http://schemas.microsoft.com/office/drawing/2014/main" id="{8383E1BA-2EEC-4854-B8C0-62FB7E225370}"/>
                </a:ext>
              </a:extLst>
            </p:cNvPr>
            <p:cNvSpPr/>
            <p:nvPr/>
          </p:nvSpPr>
          <p:spPr>
            <a:xfrm>
              <a:off x="5669817" y="2515806"/>
              <a:ext cx="12325" cy="5435"/>
            </a:xfrm>
            <a:custGeom>
              <a:avLst/>
              <a:gdLst/>
              <a:ahLst/>
              <a:cxnLst/>
              <a:rect l="l" t="t" r="r" b="b"/>
              <a:pathLst>
                <a:path w="628" h="277" extrusionOk="0">
                  <a:moveTo>
                    <a:pt x="176" y="1"/>
                  </a:moveTo>
                  <a:cubicBezTo>
                    <a:pt x="126" y="101"/>
                    <a:pt x="76" y="201"/>
                    <a:pt x="1" y="276"/>
                  </a:cubicBezTo>
                  <a:cubicBezTo>
                    <a:pt x="151" y="226"/>
                    <a:pt x="277" y="151"/>
                    <a:pt x="427" y="101"/>
                  </a:cubicBezTo>
                  <a:cubicBezTo>
                    <a:pt x="477" y="76"/>
                    <a:pt x="552" y="51"/>
                    <a:pt x="628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13;p67">
              <a:extLst>
                <a:ext uri="{FF2B5EF4-FFF2-40B4-BE49-F238E27FC236}">
                  <a16:creationId xmlns:a16="http://schemas.microsoft.com/office/drawing/2014/main" id="{2C6EDEF2-9FFD-4808-A281-EA066A588E1A}"/>
                </a:ext>
              </a:extLst>
            </p:cNvPr>
            <p:cNvSpPr/>
            <p:nvPr/>
          </p:nvSpPr>
          <p:spPr>
            <a:xfrm>
              <a:off x="6018553" y="2700237"/>
              <a:ext cx="9361" cy="16247"/>
            </a:xfrm>
            <a:custGeom>
              <a:avLst/>
              <a:gdLst/>
              <a:ahLst/>
              <a:cxnLst/>
              <a:rect l="l" t="t" r="r" b="b"/>
              <a:pathLst>
                <a:path w="477" h="828" extrusionOk="0">
                  <a:moveTo>
                    <a:pt x="401" y="0"/>
                  </a:moveTo>
                  <a:lnTo>
                    <a:pt x="351" y="75"/>
                  </a:lnTo>
                  <a:lnTo>
                    <a:pt x="301" y="176"/>
                  </a:lnTo>
                  <a:lnTo>
                    <a:pt x="251" y="251"/>
                  </a:lnTo>
                  <a:lnTo>
                    <a:pt x="201" y="326"/>
                  </a:lnTo>
                  <a:lnTo>
                    <a:pt x="151" y="401"/>
                  </a:lnTo>
                  <a:lnTo>
                    <a:pt x="101" y="501"/>
                  </a:lnTo>
                  <a:lnTo>
                    <a:pt x="76" y="577"/>
                  </a:lnTo>
                  <a:lnTo>
                    <a:pt x="26" y="627"/>
                  </a:lnTo>
                  <a:lnTo>
                    <a:pt x="26" y="677"/>
                  </a:lnTo>
                  <a:lnTo>
                    <a:pt x="0" y="802"/>
                  </a:lnTo>
                  <a:lnTo>
                    <a:pt x="0" y="827"/>
                  </a:lnTo>
                  <a:lnTo>
                    <a:pt x="201" y="501"/>
                  </a:lnTo>
                  <a:lnTo>
                    <a:pt x="452" y="151"/>
                  </a:lnTo>
                  <a:lnTo>
                    <a:pt x="477" y="100"/>
                  </a:lnTo>
                  <a:cubicBezTo>
                    <a:pt x="452" y="75"/>
                    <a:pt x="427" y="25"/>
                    <a:pt x="401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14;p67">
              <a:extLst>
                <a:ext uri="{FF2B5EF4-FFF2-40B4-BE49-F238E27FC236}">
                  <a16:creationId xmlns:a16="http://schemas.microsoft.com/office/drawing/2014/main" id="{2EE7087F-327D-4A25-ADE9-43AF9CC7E644}"/>
                </a:ext>
              </a:extLst>
            </p:cNvPr>
            <p:cNvSpPr/>
            <p:nvPr/>
          </p:nvSpPr>
          <p:spPr>
            <a:xfrm>
              <a:off x="5708184" y="2549733"/>
              <a:ext cx="277929" cy="426417"/>
            </a:xfrm>
            <a:custGeom>
              <a:avLst/>
              <a:gdLst/>
              <a:ahLst/>
              <a:cxnLst/>
              <a:rect l="l" t="t" r="r" b="b"/>
              <a:pathLst>
                <a:path w="14162" h="21731" extrusionOk="0">
                  <a:moveTo>
                    <a:pt x="6793" y="1"/>
                  </a:moveTo>
                  <a:lnTo>
                    <a:pt x="6793" y="26"/>
                  </a:lnTo>
                  <a:lnTo>
                    <a:pt x="6768" y="76"/>
                  </a:lnTo>
                  <a:lnTo>
                    <a:pt x="6743" y="126"/>
                  </a:lnTo>
                  <a:lnTo>
                    <a:pt x="6743" y="176"/>
                  </a:lnTo>
                  <a:lnTo>
                    <a:pt x="6718" y="227"/>
                  </a:lnTo>
                  <a:lnTo>
                    <a:pt x="6693" y="277"/>
                  </a:lnTo>
                  <a:lnTo>
                    <a:pt x="6668" y="327"/>
                  </a:lnTo>
                  <a:lnTo>
                    <a:pt x="6668" y="402"/>
                  </a:lnTo>
                  <a:lnTo>
                    <a:pt x="6643" y="452"/>
                  </a:lnTo>
                  <a:lnTo>
                    <a:pt x="6617" y="552"/>
                  </a:lnTo>
                  <a:lnTo>
                    <a:pt x="6592" y="653"/>
                  </a:lnTo>
                  <a:lnTo>
                    <a:pt x="6567" y="778"/>
                  </a:lnTo>
                  <a:lnTo>
                    <a:pt x="6542" y="878"/>
                  </a:lnTo>
                  <a:lnTo>
                    <a:pt x="6517" y="1003"/>
                  </a:lnTo>
                  <a:lnTo>
                    <a:pt x="6517" y="1029"/>
                  </a:lnTo>
                  <a:lnTo>
                    <a:pt x="6492" y="1104"/>
                  </a:lnTo>
                  <a:lnTo>
                    <a:pt x="6442" y="1204"/>
                  </a:lnTo>
                  <a:lnTo>
                    <a:pt x="6417" y="1304"/>
                  </a:lnTo>
                  <a:lnTo>
                    <a:pt x="6367" y="1379"/>
                  </a:lnTo>
                  <a:lnTo>
                    <a:pt x="6342" y="1480"/>
                  </a:lnTo>
                  <a:lnTo>
                    <a:pt x="6317" y="1505"/>
                  </a:lnTo>
                  <a:lnTo>
                    <a:pt x="6317" y="1555"/>
                  </a:lnTo>
                  <a:lnTo>
                    <a:pt x="6317" y="1580"/>
                  </a:lnTo>
                  <a:lnTo>
                    <a:pt x="6317" y="1605"/>
                  </a:lnTo>
                  <a:lnTo>
                    <a:pt x="6292" y="1630"/>
                  </a:lnTo>
                  <a:lnTo>
                    <a:pt x="6292" y="1680"/>
                  </a:lnTo>
                  <a:lnTo>
                    <a:pt x="6292" y="1705"/>
                  </a:lnTo>
                  <a:lnTo>
                    <a:pt x="6267" y="1730"/>
                  </a:lnTo>
                  <a:lnTo>
                    <a:pt x="6267" y="1780"/>
                  </a:lnTo>
                  <a:lnTo>
                    <a:pt x="6267" y="1806"/>
                  </a:lnTo>
                  <a:lnTo>
                    <a:pt x="6267" y="1856"/>
                  </a:lnTo>
                  <a:lnTo>
                    <a:pt x="6242" y="1906"/>
                  </a:lnTo>
                  <a:lnTo>
                    <a:pt x="6242" y="1931"/>
                  </a:lnTo>
                  <a:lnTo>
                    <a:pt x="6242" y="1981"/>
                  </a:lnTo>
                  <a:lnTo>
                    <a:pt x="6242" y="2006"/>
                  </a:lnTo>
                  <a:lnTo>
                    <a:pt x="6242" y="2056"/>
                  </a:lnTo>
                  <a:lnTo>
                    <a:pt x="6216" y="2106"/>
                  </a:lnTo>
                  <a:lnTo>
                    <a:pt x="6216" y="2156"/>
                  </a:lnTo>
                  <a:lnTo>
                    <a:pt x="6216" y="2181"/>
                  </a:lnTo>
                  <a:lnTo>
                    <a:pt x="6216" y="2232"/>
                  </a:lnTo>
                  <a:lnTo>
                    <a:pt x="6216" y="2282"/>
                  </a:lnTo>
                  <a:lnTo>
                    <a:pt x="6216" y="2332"/>
                  </a:lnTo>
                  <a:lnTo>
                    <a:pt x="6216" y="2382"/>
                  </a:lnTo>
                  <a:lnTo>
                    <a:pt x="6216" y="2407"/>
                  </a:lnTo>
                  <a:lnTo>
                    <a:pt x="6191" y="2457"/>
                  </a:lnTo>
                  <a:lnTo>
                    <a:pt x="6191" y="2507"/>
                  </a:lnTo>
                  <a:lnTo>
                    <a:pt x="6191" y="2557"/>
                  </a:lnTo>
                  <a:lnTo>
                    <a:pt x="6191" y="2608"/>
                  </a:lnTo>
                  <a:lnTo>
                    <a:pt x="6191" y="2708"/>
                  </a:lnTo>
                  <a:lnTo>
                    <a:pt x="6191" y="2808"/>
                  </a:lnTo>
                  <a:lnTo>
                    <a:pt x="6191" y="2908"/>
                  </a:lnTo>
                  <a:lnTo>
                    <a:pt x="6191" y="3009"/>
                  </a:lnTo>
                  <a:lnTo>
                    <a:pt x="6191" y="3109"/>
                  </a:lnTo>
                  <a:lnTo>
                    <a:pt x="6191" y="3134"/>
                  </a:lnTo>
                  <a:lnTo>
                    <a:pt x="6191" y="3209"/>
                  </a:lnTo>
                  <a:lnTo>
                    <a:pt x="6166" y="3309"/>
                  </a:lnTo>
                  <a:lnTo>
                    <a:pt x="6166" y="3410"/>
                  </a:lnTo>
                  <a:lnTo>
                    <a:pt x="6141" y="3510"/>
                  </a:lnTo>
                  <a:lnTo>
                    <a:pt x="6141" y="3610"/>
                  </a:lnTo>
                  <a:lnTo>
                    <a:pt x="6116" y="3710"/>
                  </a:lnTo>
                  <a:lnTo>
                    <a:pt x="6116" y="3811"/>
                  </a:lnTo>
                  <a:lnTo>
                    <a:pt x="6091" y="4011"/>
                  </a:lnTo>
                  <a:lnTo>
                    <a:pt x="6041" y="4387"/>
                  </a:lnTo>
                  <a:lnTo>
                    <a:pt x="6016" y="4587"/>
                  </a:lnTo>
                  <a:lnTo>
                    <a:pt x="5991" y="4788"/>
                  </a:lnTo>
                  <a:lnTo>
                    <a:pt x="5991" y="4988"/>
                  </a:lnTo>
                  <a:lnTo>
                    <a:pt x="5966" y="5189"/>
                  </a:lnTo>
                  <a:lnTo>
                    <a:pt x="5941" y="5389"/>
                  </a:lnTo>
                  <a:lnTo>
                    <a:pt x="5916" y="5590"/>
                  </a:lnTo>
                  <a:lnTo>
                    <a:pt x="5916" y="5790"/>
                  </a:lnTo>
                  <a:lnTo>
                    <a:pt x="5891" y="6016"/>
                  </a:lnTo>
                  <a:lnTo>
                    <a:pt x="5866" y="6417"/>
                  </a:lnTo>
                  <a:lnTo>
                    <a:pt x="5841" y="6643"/>
                  </a:lnTo>
                  <a:lnTo>
                    <a:pt x="5790" y="6843"/>
                  </a:lnTo>
                  <a:lnTo>
                    <a:pt x="5715" y="7244"/>
                  </a:lnTo>
                  <a:lnTo>
                    <a:pt x="5690" y="7445"/>
                  </a:lnTo>
                  <a:lnTo>
                    <a:pt x="5640" y="7670"/>
                  </a:lnTo>
                  <a:lnTo>
                    <a:pt x="5590" y="7871"/>
                  </a:lnTo>
                  <a:lnTo>
                    <a:pt x="5565" y="8071"/>
                  </a:lnTo>
                  <a:lnTo>
                    <a:pt x="5515" y="8297"/>
                  </a:lnTo>
                  <a:lnTo>
                    <a:pt x="5465" y="8497"/>
                  </a:lnTo>
                  <a:lnTo>
                    <a:pt x="5439" y="8698"/>
                  </a:lnTo>
                  <a:lnTo>
                    <a:pt x="5389" y="8923"/>
                  </a:lnTo>
                  <a:lnTo>
                    <a:pt x="5339" y="9124"/>
                  </a:lnTo>
                  <a:lnTo>
                    <a:pt x="5289" y="9349"/>
                  </a:lnTo>
                  <a:lnTo>
                    <a:pt x="5264" y="9450"/>
                  </a:lnTo>
                  <a:lnTo>
                    <a:pt x="5239" y="9550"/>
                  </a:lnTo>
                  <a:lnTo>
                    <a:pt x="5214" y="9650"/>
                  </a:lnTo>
                  <a:lnTo>
                    <a:pt x="5189" y="9775"/>
                  </a:lnTo>
                  <a:lnTo>
                    <a:pt x="5164" y="9876"/>
                  </a:lnTo>
                  <a:lnTo>
                    <a:pt x="5139" y="9976"/>
                  </a:lnTo>
                  <a:lnTo>
                    <a:pt x="5114" y="10076"/>
                  </a:lnTo>
                  <a:lnTo>
                    <a:pt x="5089" y="10202"/>
                  </a:lnTo>
                  <a:lnTo>
                    <a:pt x="5038" y="10302"/>
                  </a:lnTo>
                  <a:lnTo>
                    <a:pt x="5013" y="10402"/>
                  </a:lnTo>
                  <a:lnTo>
                    <a:pt x="4988" y="10502"/>
                  </a:lnTo>
                  <a:lnTo>
                    <a:pt x="4963" y="10603"/>
                  </a:lnTo>
                  <a:lnTo>
                    <a:pt x="4938" y="10728"/>
                  </a:lnTo>
                  <a:lnTo>
                    <a:pt x="4913" y="10828"/>
                  </a:lnTo>
                  <a:lnTo>
                    <a:pt x="4863" y="10928"/>
                  </a:lnTo>
                  <a:lnTo>
                    <a:pt x="4838" y="11029"/>
                  </a:lnTo>
                  <a:lnTo>
                    <a:pt x="4813" y="11129"/>
                  </a:lnTo>
                  <a:lnTo>
                    <a:pt x="4788" y="11229"/>
                  </a:lnTo>
                  <a:lnTo>
                    <a:pt x="4738" y="11329"/>
                  </a:lnTo>
                  <a:lnTo>
                    <a:pt x="4713" y="11430"/>
                  </a:lnTo>
                  <a:lnTo>
                    <a:pt x="4688" y="11530"/>
                  </a:lnTo>
                  <a:lnTo>
                    <a:pt x="4663" y="11605"/>
                  </a:lnTo>
                  <a:lnTo>
                    <a:pt x="4612" y="11705"/>
                  </a:lnTo>
                  <a:lnTo>
                    <a:pt x="4587" y="11806"/>
                  </a:lnTo>
                  <a:lnTo>
                    <a:pt x="4562" y="11906"/>
                  </a:lnTo>
                  <a:lnTo>
                    <a:pt x="4512" y="11981"/>
                  </a:lnTo>
                  <a:lnTo>
                    <a:pt x="4487" y="12081"/>
                  </a:lnTo>
                  <a:lnTo>
                    <a:pt x="4437" y="12182"/>
                  </a:lnTo>
                  <a:lnTo>
                    <a:pt x="4412" y="12257"/>
                  </a:lnTo>
                  <a:lnTo>
                    <a:pt x="4362" y="12357"/>
                  </a:lnTo>
                  <a:lnTo>
                    <a:pt x="4337" y="12432"/>
                  </a:lnTo>
                  <a:lnTo>
                    <a:pt x="4287" y="12532"/>
                  </a:lnTo>
                  <a:lnTo>
                    <a:pt x="4262" y="12633"/>
                  </a:lnTo>
                  <a:lnTo>
                    <a:pt x="4211" y="12708"/>
                  </a:lnTo>
                  <a:lnTo>
                    <a:pt x="4186" y="12808"/>
                  </a:lnTo>
                  <a:lnTo>
                    <a:pt x="4161" y="12858"/>
                  </a:lnTo>
                  <a:lnTo>
                    <a:pt x="4136" y="12883"/>
                  </a:lnTo>
                  <a:lnTo>
                    <a:pt x="4111" y="12984"/>
                  </a:lnTo>
                  <a:lnTo>
                    <a:pt x="4061" y="13059"/>
                  </a:lnTo>
                  <a:lnTo>
                    <a:pt x="4011" y="13134"/>
                  </a:lnTo>
                  <a:lnTo>
                    <a:pt x="3986" y="13234"/>
                  </a:lnTo>
                  <a:lnTo>
                    <a:pt x="3936" y="13309"/>
                  </a:lnTo>
                  <a:lnTo>
                    <a:pt x="3886" y="13410"/>
                  </a:lnTo>
                  <a:lnTo>
                    <a:pt x="3861" y="13485"/>
                  </a:lnTo>
                  <a:lnTo>
                    <a:pt x="3810" y="13560"/>
                  </a:lnTo>
                  <a:lnTo>
                    <a:pt x="3760" y="13660"/>
                  </a:lnTo>
                  <a:lnTo>
                    <a:pt x="3735" y="13735"/>
                  </a:lnTo>
                  <a:lnTo>
                    <a:pt x="3685" y="13811"/>
                  </a:lnTo>
                  <a:lnTo>
                    <a:pt x="3635" y="13886"/>
                  </a:lnTo>
                  <a:lnTo>
                    <a:pt x="3560" y="14061"/>
                  </a:lnTo>
                  <a:lnTo>
                    <a:pt x="3460" y="14212"/>
                  </a:lnTo>
                  <a:lnTo>
                    <a:pt x="3384" y="14387"/>
                  </a:lnTo>
                  <a:lnTo>
                    <a:pt x="3284" y="14537"/>
                  </a:lnTo>
                  <a:lnTo>
                    <a:pt x="3209" y="14688"/>
                  </a:lnTo>
                  <a:lnTo>
                    <a:pt x="3109" y="14838"/>
                  </a:lnTo>
                  <a:lnTo>
                    <a:pt x="3033" y="15014"/>
                  </a:lnTo>
                  <a:lnTo>
                    <a:pt x="2933" y="15164"/>
                  </a:lnTo>
                  <a:lnTo>
                    <a:pt x="2858" y="15314"/>
                  </a:lnTo>
                  <a:lnTo>
                    <a:pt x="2758" y="15465"/>
                  </a:lnTo>
                  <a:lnTo>
                    <a:pt x="2582" y="15765"/>
                  </a:lnTo>
                  <a:lnTo>
                    <a:pt x="2407" y="16041"/>
                  </a:lnTo>
                  <a:lnTo>
                    <a:pt x="2231" y="16342"/>
                  </a:lnTo>
                  <a:lnTo>
                    <a:pt x="2156" y="16492"/>
                  </a:lnTo>
                  <a:lnTo>
                    <a:pt x="2081" y="16618"/>
                  </a:lnTo>
                  <a:lnTo>
                    <a:pt x="1981" y="16768"/>
                  </a:lnTo>
                  <a:lnTo>
                    <a:pt x="1906" y="16918"/>
                  </a:lnTo>
                  <a:lnTo>
                    <a:pt x="1830" y="17044"/>
                  </a:lnTo>
                  <a:lnTo>
                    <a:pt x="1755" y="17194"/>
                  </a:lnTo>
                  <a:lnTo>
                    <a:pt x="1680" y="17319"/>
                  </a:lnTo>
                  <a:lnTo>
                    <a:pt x="1605" y="17470"/>
                  </a:lnTo>
                  <a:lnTo>
                    <a:pt x="1530" y="17620"/>
                  </a:lnTo>
                  <a:lnTo>
                    <a:pt x="1480" y="17670"/>
                  </a:lnTo>
                  <a:lnTo>
                    <a:pt x="1455" y="17745"/>
                  </a:lnTo>
                  <a:lnTo>
                    <a:pt x="1404" y="17821"/>
                  </a:lnTo>
                  <a:lnTo>
                    <a:pt x="1379" y="17896"/>
                  </a:lnTo>
                  <a:lnTo>
                    <a:pt x="1329" y="17946"/>
                  </a:lnTo>
                  <a:lnTo>
                    <a:pt x="1304" y="18021"/>
                  </a:lnTo>
                  <a:lnTo>
                    <a:pt x="1279" y="18096"/>
                  </a:lnTo>
                  <a:lnTo>
                    <a:pt x="1229" y="18172"/>
                  </a:lnTo>
                  <a:lnTo>
                    <a:pt x="1229" y="18197"/>
                  </a:lnTo>
                  <a:lnTo>
                    <a:pt x="1204" y="18222"/>
                  </a:lnTo>
                  <a:lnTo>
                    <a:pt x="1154" y="18297"/>
                  </a:lnTo>
                  <a:lnTo>
                    <a:pt x="1129" y="18372"/>
                  </a:lnTo>
                  <a:lnTo>
                    <a:pt x="1079" y="18422"/>
                  </a:lnTo>
                  <a:lnTo>
                    <a:pt x="1054" y="18497"/>
                  </a:lnTo>
                  <a:lnTo>
                    <a:pt x="1003" y="18573"/>
                  </a:lnTo>
                  <a:lnTo>
                    <a:pt x="978" y="18623"/>
                  </a:lnTo>
                  <a:lnTo>
                    <a:pt x="928" y="18698"/>
                  </a:lnTo>
                  <a:lnTo>
                    <a:pt x="903" y="18748"/>
                  </a:lnTo>
                  <a:lnTo>
                    <a:pt x="853" y="18823"/>
                  </a:lnTo>
                  <a:lnTo>
                    <a:pt x="828" y="18898"/>
                  </a:lnTo>
                  <a:lnTo>
                    <a:pt x="803" y="18948"/>
                  </a:lnTo>
                  <a:lnTo>
                    <a:pt x="753" y="19024"/>
                  </a:lnTo>
                  <a:lnTo>
                    <a:pt x="728" y="19099"/>
                  </a:lnTo>
                  <a:lnTo>
                    <a:pt x="703" y="19149"/>
                  </a:lnTo>
                  <a:lnTo>
                    <a:pt x="653" y="19224"/>
                  </a:lnTo>
                  <a:lnTo>
                    <a:pt x="627" y="19299"/>
                  </a:lnTo>
                  <a:lnTo>
                    <a:pt x="602" y="19349"/>
                  </a:lnTo>
                  <a:lnTo>
                    <a:pt x="577" y="19425"/>
                  </a:lnTo>
                  <a:lnTo>
                    <a:pt x="527" y="19500"/>
                  </a:lnTo>
                  <a:lnTo>
                    <a:pt x="502" y="19550"/>
                  </a:lnTo>
                  <a:lnTo>
                    <a:pt x="477" y="19625"/>
                  </a:lnTo>
                  <a:lnTo>
                    <a:pt x="452" y="19675"/>
                  </a:lnTo>
                  <a:lnTo>
                    <a:pt x="452" y="19700"/>
                  </a:lnTo>
                  <a:lnTo>
                    <a:pt x="427" y="19776"/>
                  </a:lnTo>
                  <a:lnTo>
                    <a:pt x="402" y="19826"/>
                  </a:lnTo>
                  <a:lnTo>
                    <a:pt x="377" y="19901"/>
                  </a:lnTo>
                  <a:lnTo>
                    <a:pt x="352" y="19976"/>
                  </a:lnTo>
                  <a:lnTo>
                    <a:pt x="327" y="20026"/>
                  </a:lnTo>
                  <a:lnTo>
                    <a:pt x="302" y="20101"/>
                  </a:lnTo>
                  <a:lnTo>
                    <a:pt x="277" y="20177"/>
                  </a:lnTo>
                  <a:lnTo>
                    <a:pt x="251" y="20252"/>
                  </a:lnTo>
                  <a:lnTo>
                    <a:pt x="226" y="20327"/>
                  </a:lnTo>
                  <a:lnTo>
                    <a:pt x="201" y="20377"/>
                  </a:lnTo>
                  <a:lnTo>
                    <a:pt x="176" y="20452"/>
                  </a:lnTo>
                  <a:lnTo>
                    <a:pt x="151" y="20527"/>
                  </a:lnTo>
                  <a:lnTo>
                    <a:pt x="126" y="20603"/>
                  </a:lnTo>
                  <a:lnTo>
                    <a:pt x="126" y="20678"/>
                  </a:lnTo>
                  <a:lnTo>
                    <a:pt x="101" y="20753"/>
                  </a:lnTo>
                  <a:lnTo>
                    <a:pt x="101" y="20778"/>
                  </a:lnTo>
                  <a:lnTo>
                    <a:pt x="76" y="20803"/>
                  </a:lnTo>
                  <a:lnTo>
                    <a:pt x="76" y="20853"/>
                  </a:lnTo>
                  <a:lnTo>
                    <a:pt x="51" y="20878"/>
                  </a:lnTo>
                  <a:lnTo>
                    <a:pt x="51" y="20903"/>
                  </a:lnTo>
                  <a:lnTo>
                    <a:pt x="51" y="20928"/>
                  </a:lnTo>
                  <a:lnTo>
                    <a:pt x="51" y="20979"/>
                  </a:lnTo>
                  <a:lnTo>
                    <a:pt x="26" y="21004"/>
                  </a:lnTo>
                  <a:lnTo>
                    <a:pt x="26" y="21029"/>
                  </a:lnTo>
                  <a:lnTo>
                    <a:pt x="26" y="21054"/>
                  </a:lnTo>
                  <a:lnTo>
                    <a:pt x="26" y="21079"/>
                  </a:lnTo>
                  <a:lnTo>
                    <a:pt x="26" y="21104"/>
                  </a:lnTo>
                  <a:lnTo>
                    <a:pt x="1" y="21129"/>
                  </a:lnTo>
                  <a:lnTo>
                    <a:pt x="1" y="21154"/>
                  </a:lnTo>
                  <a:lnTo>
                    <a:pt x="1" y="21179"/>
                  </a:lnTo>
                  <a:lnTo>
                    <a:pt x="1" y="21204"/>
                  </a:lnTo>
                  <a:lnTo>
                    <a:pt x="1" y="21229"/>
                  </a:lnTo>
                  <a:lnTo>
                    <a:pt x="1" y="21254"/>
                  </a:lnTo>
                  <a:lnTo>
                    <a:pt x="26" y="21279"/>
                  </a:lnTo>
                  <a:lnTo>
                    <a:pt x="26" y="21304"/>
                  </a:lnTo>
                  <a:lnTo>
                    <a:pt x="26" y="21329"/>
                  </a:lnTo>
                  <a:lnTo>
                    <a:pt x="26" y="21354"/>
                  </a:lnTo>
                  <a:lnTo>
                    <a:pt x="26" y="21380"/>
                  </a:lnTo>
                  <a:lnTo>
                    <a:pt x="26" y="21405"/>
                  </a:lnTo>
                  <a:lnTo>
                    <a:pt x="26" y="21430"/>
                  </a:lnTo>
                  <a:lnTo>
                    <a:pt x="26" y="21455"/>
                  </a:lnTo>
                  <a:lnTo>
                    <a:pt x="51" y="21480"/>
                  </a:lnTo>
                  <a:lnTo>
                    <a:pt x="51" y="21505"/>
                  </a:lnTo>
                  <a:lnTo>
                    <a:pt x="51" y="21530"/>
                  </a:lnTo>
                  <a:lnTo>
                    <a:pt x="76" y="21555"/>
                  </a:lnTo>
                  <a:lnTo>
                    <a:pt x="76" y="21580"/>
                  </a:lnTo>
                  <a:lnTo>
                    <a:pt x="76" y="21605"/>
                  </a:lnTo>
                  <a:lnTo>
                    <a:pt x="101" y="21605"/>
                  </a:lnTo>
                  <a:lnTo>
                    <a:pt x="101" y="21630"/>
                  </a:lnTo>
                  <a:lnTo>
                    <a:pt x="126" y="21630"/>
                  </a:lnTo>
                  <a:lnTo>
                    <a:pt x="151" y="21655"/>
                  </a:lnTo>
                  <a:lnTo>
                    <a:pt x="201" y="21655"/>
                  </a:lnTo>
                  <a:lnTo>
                    <a:pt x="226" y="21680"/>
                  </a:lnTo>
                  <a:lnTo>
                    <a:pt x="302" y="21680"/>
                  </a:lnTo>
                  <a:lnTo>
                    <a:pt x="302" y="21705"/>
                  </a:lnTo>
                  <a:lnTo>
                    <a:pt x="452" y="21705"/>
                  </a:lnTo>
                  <a:lnTo>
                    <a:pt x="502" y="21730"/>
                  </a:lnTo>
                  <a:lnTo>
                    <a:pt x="678" y="21730"/>
                  </a:lnTo>
                  <a:lnTo>
                    <a:pt x="728" y="21705"/>
                  </a:lnTo>
                  <a:lnTo>
                    <a:pt x="953" y="21705"/>
                  </a:lnTo>
                  <a:lnTo>
                    <a:pt x="1003" y="21680"/>
                  </a:lnTo>
                  <a:lnTo>
                    <a:pt x="1079" y="21680"/>
                  </a:lnTo>
                  <a:lnTo>
                    <a:pt x="1129" y="21655"/>
                  </a:lnTo>
                  <a:lnTo>
                    <a:pt x="1229" y="21655"/>
                  </a:lnTo>
                  <a:lnTo>
                    <a:pt x="1279" y="21630"/>
                  </a:lnTo>
                  <a:lnTo>
                    <a:pt x="1329" y="21630"/>
                  </a:lnTo>
                  <a:lnTo>
                    <a:pt x="1379" y="21605"/>
                  </a:lnTo>
                  <a:lnTo>
                    <a:pt x="1429" y="21605"/>
                  </a:lnTo>
                  <a:lnTo>
                    <a:pt x="1505" y="21580"/>
                  </a:lnTo>
                  <a:lnTo>
                    <a:pt x="1555" y="21580"/>
                  </a:lnTo>
                  <a:lnTo>
                    <a:pt x="1605" y="21555"/>
                  </a:lnTo>
                  <a:lnTo>
                    <a:pt x="1630" y="21555"/>
                  </a:lnTo>
                  <a:lnTo>
                    <a:pt x="1655" y="21530"/>
                  </a:lnTo>
                  <a:lnTo>
                    <a:pt x="1705" y="21530"/>
                  </a:lnTo>
                  <a:lnTo>
                    <a:pt x="1755" y="21505"/>
                  </a:lnTo>
                  <a:lnTo>
                    <a:pt x="1805" y="21480"/>
                  </a:lnTo>
                  <a:lnTo>
                    <a:pt x="1856" y="21455"/>
                  </a:lnTo>
                  <a:lnTo>
                    <a:pt x="1931" y="21455"/>
                  </a:lnTo>
                  <a:lnTo>
                    <a:pt x="1981" y="21430"/>
                  </a:lnTo>
                  <a:lnTo>
                    <a:pt x="2031" y="21405"/>
                  </a:lnTo>
                  <a:lnTo>
                    <a:pt x="2081" y="21380"/>
                  </a:lnTo>
                  <a:lnTo>
                    <a:pt x="2131" y="21354"/>
                  </a:lnTo>
                  <a:lnTo>
                    <a:pt x="2181" y="21329"/>
                  </a:lnTo>
                  <a:lnTo>
                    <a:pt x="2231" y="21304"/>
                  </a:lnTo>
                  <a:lnTo>
                    <a:pt x="2282" y="21279"/>
                  </a:lnTo>
                  <a:lnTo>
                    <a:pt x="2332" y="21254"/>
                  </a:lnTo>
                  <a:lnTo>
                    <a:pt x="2382" y="21229"/>
                  </a:lnTo>
                  <a:lnTo>
                    <a:pt x="2457" y="21204"/>
                  </a:lnTo>
                  <a:lnTo>
                    <a:pt x="2507" y="21179"/>
                  </a:lnTo>
                  <a:lnTo>
                    <a:pt x="2557" y="21154"/>
                  </a:lnTo>
                  <a:lnTo>
                    <a:pt x="2607" y="21129"/>
                  </a:lnTo>
                  <a:lnTo>
                    <a:pt x="2658" y="21104"/>
                  </a:lnTo>
                  <a:lnTo>
                    <a:pt x="2683" y="21079"/>
                  </a:lnTo>
                  <a:lnTo>
                    <a:pt x="2733" y="21054"/>
                  </a:lnTo>
                  <a:lnTo>
                    <a:pt x="2783" y="21029"/>
                  </a:lnTo>
                  <a:lnTo>
                    <a:pt x="2833" y="21004"/>
                  </a:lnTo>
                  <a:lnTo>
                    <a:pt x="2883" y="20979"/>
                  </a:lnTo>
                  <a:lnTo>
                    <a:pt x="2933" y="20953"/>
                  </a:lnTo>
                  <a:lnTo>
                    <a:pt x="2983" y="20903"/>
                  </a:lnTo>
                  <a:lnTo>
                    <a:pt x="3008" y="20878"/>
                  </a:lnTo>
                  <a:lnTo>
                    <a:pt x="3059" y="20853"/>
                  </a:lnTo>
                  <a:lnTo>
                    <a:pt x="3109" y="20828"/>
                  </a:lnTo>
                  <a:lnTo>
                    <a:pt x="3134" y="20803"/>
                  </a:lnTo>
                  <a:lnTo>
                    <a:pt x="3184" y="20778"/>
                  </a:lnTo>
                  <a:lnTo>
                    <a:pt x="3234" y="20728"/>
                  </a:lnTo>
                  <a:lnTo>
                    <a:pt x="3259" y="20703"/>
                  </a:lnTo>
                  <a:lnTo>
                    <a:pt x="3284" y="20678"/>
                  </a:lnTo>
                  <a:lnTo>
                    <a:pt x="3334" y="20653"/>
                  </a:lnTo>
                  <a:lnTo>
                    <a:pt x="3359" y="20628"/>
                  </a:lnTo>
                  <a:lnTo>
                    <a:pt x="3409" y="20603"/>
                  </a:lnTo>
                  <a:lnTo>
                    <a:pt x="3434" y="20578"/>
                  </a:lnTo>
                  <a:lnTo>
                    <a:pt x="3460" y="20552"/>
                  </a:lnTo>
                  <a:lnTo>
                    <a:pt x="3485" y="20502"/>
                  </a:lnTo>
                  <a:lnTo>
                    <a:pt x="3510" y="20477"/>
                  </a:lnTo>
                  <a:lnTo>
                    <a:pt x="3535" y="20452"/>
                  </a:lnTo>
                  <a:lnTo>
                    <a:pt x="3560" y="20427"/>
                  </a:lnTo>
                  <a:lnTo>
                    <a:pt x="3585" y="20402"/>
                  </a:lnTo>
                  <a:lnTo>
                    <a:pt x="3610" y="20377"/>
                  </a:lnTo>
                  <a:lnTo>
                    <a:pt x="3635" y="20352"/>
                  </a:lnTo>
                  <a:lnTo>
                    <a:pt x="3710" y="20277"/>
                  </a:lnTo>
                  <a:lnTo>
                    <a:pt x="3810" y="20177"/>
                  </a:lnTo>
                  <a:lnTo>
                    <a:pt x="3886" y="20076"/>
                  </a:lnTo>
                  <a:lnTo>
                    <a:pt x="3986" y="20001"/>
                  </a:lnTo>
                  <a:lnTo>
                    <a:pt x="4061" y="19901"/>
                  </a:lnTo>
                  <a:lnTo>
                    <a:pt x="4161" y="19801"/>
                  </a:lnTo>
                  <a:lnTo>
                    <a:pt x="4236" y="19725"/>
                  </a:lnTo>
                  <a:lnTo>
                    <a:pt x="4337" y="19625"/>
                  </a:lnTo>
                  <a:lnTo>
                    <a:pt x="4412" y="19550"/>
                  </a:lnTo>
                  <a:lnTo>
                    <a:pt x="4512" y="19450"/>
                  </a:lnTo>
                  <a:lnTo>
                    <a:pt x="4587" y="19375"/>
                  </a:lnTo>
                  <a:lnTo>
                    <a:pt x="4663" y="19299"/>
                  </a:lnTo>
                  <a:lnTo>
                    <a:pt x="4838" y="19124"/>
                  </a:lnTo>
                  <a:lnTo>
                    <a:pt x="5013" y="18948"/>
                  </a:lnTo>
                  <a:lnTo>
                    <a:pt x="5189" y="18798"/>
                  </a:lnTo>
                  <a:lnTo>
                    <a:pt x="5339" y="18623"/>
                  </a:lnTo>
                  <a:lnTo>
                    <a:pt x="5414" y="18547"/>
                  </a:lnTo>
                  <a:lnTo>
                    <a:pt x="5515" y="18472"/>
                  </a:lnTo>
                  <a:lnTo>
                    <a:pt x="5590" y="18397"/>
                  </a:lnTo>
                  <a:lnTo>
                    <a:pt x="5665" y="18322"/>
                  </a:lnTo>
                  <a:lnTo>
                    <a:pt x="5740" y="18247"/>
                  </a:lnTo>
                  <a:lnTo>
                    <a:pt x="5815" y="18146"/>
                  </a:lnTo>
                  <a:lnTo>
                    <a:pt x="5891" y="18071"/>
                  </a:lnTo>
                  <a:lnTo>
                    <a:pt x="5966" y="17996"/>
                  </a:lnTo>
                  <a:lnTo>
                    <a:pt x="5991" y="17971"/>
                  </a:lnTo>
                  <a:lnTo>
                    <a:pt x="6041" y="17921"/>
                  </a:lnTo>
                  <a:lnTo>
                    <a:pt x="6116" y="17846"/>
                  </a:lnTo>
                  <a:lnTo>
                    <a:pt x="6191" y="17771"/>
                  </a:lnTo>
                  <a:lnTo>
                    <a:pt x="6242" y="17695"/>
                  </a:lnTo>
                  <a:lnTo>
                    <a:pt x="6317" y="17620"/>
                  </a:lnTo>
                  <a:lnTo>
                    <a:pt x="6367" y="17545"/>
                  </a:lnTo>
                  <a:lnTo>
                    <a:pt x="6417" y="17495"/>
                  </a:lnTo>
                  <a:lnTo>
                    <a:pt x="6492" y="17420"/>
                  </a:lnTo>
                  <a:lnTo>
                    <a:pt x="6542" y="17344"/>
                  </a:lnTo>
                  <a:lnTo>
                    <a:pt x="6592" y="17294"/>
                  </a:lnTo>
                  <a:lnTo>
                    <a:pt x="6668" y="17219"/>
                  </a:lnTo>
                  <a:lnTo>
                    <a:pt x="6718" y="17144"/>
                  </a:lnTo>
                  <a:lnTo>
                    <a:pt x="6768" y="17069"/>
                  </a:lnTo>
                  <a:lnTo>
                    <a:pt x="6818" y="16994"/>
                  </a:lnTo>
                  <a:lnTo>
                    <a:pt x="6893" y="16918"/>
                  </a:lnTo>
                  <a:lnTo>
                    <a:pt x="6943" y="16843"/>
                  </a:lnTo>
                  <a:lnTo>
                    <a:pt x="6993" y="16768"/>
                  </a:lnTo>
                  <a:lnTo>
                    <a:pt x="7069" y="16693"/>
                  </a:lnTo>
                  <a:lnTo>
                    <a:pt x="7119" y="16618"/>
                  </a:lnTo>
                  <a:lnTo>
                    <a:pt x="7169" y="16542"/>
                  </a:lnTo>
                  <a:lnTo>
                    <a:pt x="7244" y="16467"/>
                  </a:lnTo>
                  <a:lnTo>
                    <a:pt x="7294" y="16392"/>
                  </a:lnTo>
                  <a:lnTo>
                    <a:pt x="7344" y="16292"/>
                  </a:lnTo>
                  <a:lnTo>
                    <a:pt x="7419" y="16217"/>
                  </a:lnTo>
                  <a:lnTo>
                    <a:pt x="7470" y="16141"/>
                  </a:lnTo>
                  <a:lnTo>
                    <a:pt x="7520" y="16066"/>
                  </a:lnTo>
                  <a:lnTo>
                    <a:pt x="7595" y="15966"/>
                  </a:lnTo>
                  <a:lnTo>
                    <a:pt x="7645" y="15891"/>
                  </a:lnTo>
                  <a:lnTo>
                    <a:pt x="7695" y="15816"/>
                  </a:lnTo>
                  <a:lnTo>
                    <a:pt x="7745" y="15740"/>
                  </a:lnTo>
                  <a:lnTo>
                    <a:pt x="7820" y="15640"/>
                  </a:lnTo>
                  <a:lnTo>
                    <a:pt x="7871" y="15565"/>
                  </a:lnTo>
                  <a:lnTo>
                    <a:pt x="7921" y="15465"/>
                  </a:lnTo>
                  <a:lnTo>
                    <a:pt x="7971" y="15390"/>
                  </a:lnTo>
                  <a:lnTo>
                    <a:pt x="8046" y="15314"/>
                  </a:lnTo>
                  <a:lnTo>
                    <a:pt x="8096" y="15214"/>
                  </a:lnTo>
                  <a:lnTo>
                    <a:pt x="8146" y="15139"/>
                  </a:lnTo>
                  <a:lnTo>
                    <a:pt x="8196" y="15039"/>
                  </a:lnTo>
                  <a:lnTo>
                    <a:pt x="8247" y="14963"/>
                  </a:lnTo>
                  <a:lnTo>
                    <a:pt x="8322" y="14888"/>
                  </a:lnTo>
                  <a:lnTo>
                    <a:pt x="8372" y="14788"/>
                  </a:lnTo>
                  <a:lnTo>
                    <a:pt x="8422" y="14713"/>
                  </a:lnTo>
                  <a:lnTo>
                    <a:pt x="8472" y="14613"/>
                  </a:lnTo>
                  <a:lnTo>
                    <a:pt x="8522" y="14537"/>
                  </a:lnTo>
                  <a:lnTo>
                    <a:pt x="8572" y="14437"/>
                  </a:lnTo>
                  <a:lnTo>
                    <a:pt x="8622" y="14362"/>
                  </a:lnTo>
                  <a:lnTo>
                    <a:pt x="8673" y="14262"/>
                  </a:lnTo>
                  <a:lnTo>
                    <a:pt x="8723" y="14187"/>
                  </a:lnTo>
                  <a:lnTo>
                    <a:pt x="8773" y="14086"/>
                  </a:lnTo>
                  <a:lnTo>
                    <a:pt x="8823" y="14011"/>
                  </a:lnTo>
                  <a:lnTo>
                    <a:pt x="8873" y="13936"/>
                  </a:lnTo>
                  <a:lnTo>
                    <a:pt x="8923" y="13836"/>
                  </a:lnTo>
                  <a:lnTo>
                    <a:pt x="8973" y="13760"/>
                  </a:lnTo>
                  <a:lnTo>
                    <a:pt x="9023" y="13660"/>
                  </a:lnTo>
                  <a:lnTo>
                    <a:pt x="9074" y="13585"/>
                  </a:lnTo>
                  <a:lnTo>
                    <a:pt x="9124" y="13485"/>
                  </a:lnTo>
                  <a:lnTo>
                    <a:pt x="9149" y="13410"/>
                  </a:lnTo>
                  <a:lnTo>
                    <a:pt x="9199" y="13334"/>
                  </a:lnTo>
                  <a:lnTo>
                    <a:pt x="9249" y="13234"/>
                  </a:lnTo>
                  <a:lnTo>
                    <a:pt x="9299" y="13159"/>
                  </a:lnTo>
                  <a:lnTo>
                    <a:pt x="9349" y="13084"/>
                  </a:lnTo>
                  <a:lnTo>
                    <a:pt x="9374" y="12984"/>
                  </a:lnTo>
                  <a:lnTo>
                    <a:pt x="9399" y="12933"/>
                  </a:lnTo>
                  <a:lnTo>
                    <a:pt x="9424" y="12908"/>
                  </a:lnTo>
                  <a:lnTo>
                    <a:pt x="9475" y="12833"/>
                  </a:lnTo>
                  <a:lnTo>
                    <a:pt x="9500" y="12733"/>
                  </a:lnTo>
                  <a:lnTo>
                    <a:pt x="9550" y="12658"/>
                  </a:lnTo>
                  <a:lnTo>
                    <a:pt x="9600" y="12583"/>
                  </a:lnTo>
                  <a:lnTo>
                    <a:pt x="9625" y="12507"/>
                  </a:lnTo>
                  <a:lnTo>
                    <a:pt x="10026" y="11730"/>
                  </a:lnTo>
                  <a:lnTo>
                    <a:pt x="10201" y="11354"/>
                  </a:lnTo>
                  <a:lnTo>
                    <a:pt x="10402" y="10978"/>
                  </a:lnTo>
                  <a:lnTo>
                    <a:pt x="10502" y="10778"/>
                  </a:lnTo>
                  <a:lnTo>
                    <a:pt x="10577" y="10577"/>
                  </a:lnTo>
                  <a:lnTo>
                    <a:pt x="10678" y="10402"/>
                  </a:lnTo>
                  <a:lnTo>
                    <a:pt x="10778" y="10202"/>
                  </a:lnTo>
                  <a:lnTo>
                    <a:pt x="10878" y="10026"/>
                  </a:lnTo>
                  <a:lnTo>
                    <a:pt x="10978" y="9826"/>
                  </a:lnTo>
                  <a:lnTo>
                    <a:pt x="11079" y="9650"/>
                  </a:lnTo>
                  <a:lnTo>
                    <a:pt x="11179" y="9450"/>
                  </a:lnTo>
                  <a:lnTo>
                    <a:pt x="11279" y="9274"/>
                  </a:lnTo>
                  <a:lnTo>
                    <a:pt x="11379" y="9074"/>
                  </a:lnTo>
                  <a:lnTo>
                    <a:pt x="11480" y="8898"/>
                  </a:lnTo>
                  <a:lnTo>
                    <a:pt x="11580" y="8698"/>
                  </a:lnTo>
                  <a:lnTo>
                    <a:pt x="11680" y="8522"/>
                  </a:lnTo>
                  <a:lnTo>
                    <a:pt x="11755" y="8397"/>
                  </a:lnTo>
                  <a:lnTo>
                    <a:pt x="11780" y="8322"/>
                  </a:lnTo>
                  <a:lnTo>
                    <a:pt x="11906" y="8146"/>
                  </a:lnTo>
                  <a:lnTo>
                    <a:pt x="12006" y="7971"/>
                  </a:lnTo>
                  <a:lnTo>
                    <a:pt x="12131" y="7796"/>
                  </a:lnTo>
                  <a:lnTo>
                    <a:pt x="12257" y="7620"/>
                  </a:lnTo>
                  <a:lnTo>
                    <a:pt x="12307" y="7520"/>
                  </a:lnTo>
                  <a:lnTo>
                    <a:pt x="12382" y="7445"/>
                  </a:lnTo>
                  <a:lnTo>
                    <a:pt x="12432" y="7344"/>
                  </a:lnTo>
                  <a:lnTo>
                    <a:pt x="12482" y="7269"/>
                  </a:lnTo>
                  <a:lnTo>
                    <a:pt x="12557" y="7169"/>
                  </a:lnTo>
                  <a:lnTo>
                    <a:pt x="12607" y="7094"/>
                  </a:lnTo>
                  <a:lnTo>
                    <a:pt x="12683" y="6994"/>
                  </a:lnTo>
                  <a:lnTo>
                    <a:pt x="12683" y="6968"/>
                  </a:lnTo>
                  <a:lnTo>
                    <a:pt x="12733" y="6918"/>
                  </a:lnTo>
                  <a:lnTo>
                    <a:pt x="12808" y="6818"/>
                  </a:lnTo>
                  <a:lnTo>
                    <a:pt x="12858" y="6743"/>
                  </a:lnTo>
                  <a:lnTo>
                    <a:pt x="12933" y="6643"/>
                  </a:lnTo>
                  <a:lnTo>
                    <a:pt x="12983" y="6567"/>
                  </a:lnTo>
                  <a:lnTo>
                    <a:pt x="13059" y="6492"/>
                  </a:lnTo>
                  <a:lnTo>
                    <a:pt x="13134" y="6392"/>
                  </a:lnTo>
                  <a:lnTo>
                    <a:pt x="13184" y="6317"/>
                  </a:lnTo>
                  <a:lnTo>
                    <a:pt x="13259" y="6217"/>
                  </a:lnTo>
                  <a:lnTo>
                    <a:pt x="13334" y="6141"/>
                  </a:lnTo>
                  <a:lnTo>
                    <a:pt x="13384" y="6066"/>
                  </a:lnTo>
                  <a:lnTo>
                    <a:pt x="13460" y="5966"/>
                  </a:lnTo>
                  <a:lnTo>
                    <a:pt x="13535" y="5891"/>
                  </a:lnTo>
                  <a:lnTo>
                    <a:pt x="13610" y="5816"/>
                  </a:lnTo>
                  <a:lnTo>
                    <a:pt x="13660" y="5715"/>
                  </a:lnTo>
                  <a:lnTo>
                    <a:pt x="13735" y="5640"/>
                  </a:lnTo>
                  <a:lnTo>
                    <a:pt x="13810" y="5565"/>
                  </a:lnTo>
                  <a:lnTo>
                    <a:pt x="13886" y="5465"/>
                  </a:lnTo>
                  <a:lnTo>
                    <a:pt x="13961" y="5389"/>
                  </a:lnTo>
                  <a:lnTo>
                    <a:pt x="14011" y="5314"/>
                  </a:lnTo>
                  <a:lnTo>
                    <a:pt x="14086" y="5214"/>
                  </a:lnTo>
                  <a:lnTo>
                    <a:pt x="14161" y="5139"/>
                  </a:lnTo>
                  <a:cubicBezTo>
                    <a:pt x="12106" y="2958"/>
                    <a:pt x="9600" y="1204"/>
                    <a:pt x="6793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15;p67">
              <a:extLst>
                <a:ext uri="{FF2B5EF4-FFF2-40B4-BE49-F238E27FC236}">
                  <a16:creationId xmlns:a16="http://schemas.microsoft.com/office/drawing/2014/main" id="{841646C1-5FDC-4BED-A49A-5FAB68591D4D}"/>
                </a:ext>
              </a:extLst>
            </p:cNvPr>
            <p:cNvSpPr/>
            <p:nvPr/>
          </p:nvSpPr>
          <p:spPr>
            <a:xfrm>
              <a:off x="5712129" y="297465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2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16;p67">
              <a:extLst>
                <a:ext uri="{FF2B5EF4-FFF2-40B4-BE49-F238E27FC236}">
                  <a16:creationId xmlns:a16="http://schemas.microsoft.com/office/drawing/2014/main" id="{459F21E8-A507-43D1-9B03-15EB5D4B4F9A}"/>
                </a:ext>
              </a:extLst>
            </p:cNvPr>
            <p:cNvSpPr/>
            <p:nvPr/>
          </p:nvSpPr>
          <p:spPr>
            <a:xfrm>
              <a:off x="5370771" y="2703671"/>
              <a:ext cx="721081" cy="635416"/>
            </a:xfrm>
            <a:custGeom>
              <a:avLst/>
              <a:gdLst/>
              <a:ahLst/>
              <a:cxnLst/>
              <a:rect l="l" t="t" r="r" b="b"/>
              <a:pathLst>
                <a:path w="36743" h="32382" extrusionOk="0">
                  <a:moveTo>
                    <a:pt x="33510" y="1"/>
                  </a:moveTo>
                  <a:lnTo>
                    <a:pt x="33284" y="377"/>
                  </a:lnTo>
                  <a:lnTo>
                    <a:pt x="33084" y="753"/>
                  </a:lnTo>
                  <a:lnTo>
                    <a:pt x="32983" y="903"/>
                  </a:lnTo>
                  <a:lnTo>
                    <a:pt x="32983" y="1003"/>
                  </a:lnTo>
                  <a:lnTo>
                    <a:pt x="32958" y="1128"/>
                  </a:lnTo>
                  <a:lnTo>
                    <a:pt x="32958" y="1254"/>
                  </a:lnTo>
                  <a:lnTo>
                    <a:pt x="32933" y="1354"/>
                  </a:lnTo>
                  <a:lnTo>
                    <a:pt x="32933" y="1479"/>
                  </a:lnTo>
                  <a:lnTo>
                    <a:pt x="32933" y="1605"/>
                  </a:lnTo>
                  <a:lnTo>
                    <a:pt x="32933" y="1730"/>
                  </a:lnTo>
                  <a:lnTo>
                    <a:pt x="32908" y="1830"/>
                  </a:lnTo>
                  <a:lnTo>
                    <a:pt x="32908" y="1855"/>
                  </a:lnTo>
                  <a:lnTo>
                    <a:pt x="32883" y="1981"/>
                  </a:lnTo>
                  <a:lnTo>
                    <a:pt x="32858" y="2081"/>
                  </a:lnTo>
                  <a:lnTo>
                    <a:pt x="32833" y="2206"/>
                  </a:lnTo>
                  <a:lnTo>
                    <a:pt x="32833" y="2306"/>
                  </a:lnTo>
                  <a:lnTo>
                    <a:pt x="32808" y="2407"/>
                  </a:lnTo>
                  <a:lnTo>
                    <a:pt x="32783" y="2532"/>
                  </a:lnTo>
                  <a:lnTo>
                    <a:pt x="32758" y="2632"/>
                  </a:lnTo>
                  <a:lnTo>
                    <a:pt x="32758" y="2732"/>
                  </a:lnTo>
                  <a:lnTo>
                    <a:pt x="32733" y="2833"/>
                  </a:lnTo>
                  <a:lnTo>
                    <a:pt x="32733" y="2933"/>
                  </a:lnTo>
                  <a:lnTo>
                    <a:pt x="32708" y="3083"/>
                  </a:lnTo>
                  <a:lnTo>
                    <a:pt x="32683" y="3259"/>
                  </a:lnTo>
                  <a:lnTo>
                    <a:pt x="32633" y="3409"/>
                  </a:lnTo>
                  <a:lnTo>
                    <a:pt x="32607" y="3585"/>
                  </a:lnTo>
                  <a:lnTo>
                    <a:pt x="32582" y="3735"/>
                  </a:lnTo>
                  <a:lnTo>
                    <a:pt x="32557" y="3910"/>
                  </a:lnTo>
                  <a:lnTo>
                    <a:pt x="32532" y="4061"/>
                  </a:lnTo>
                  <a:lnTo>
                    <a:pt x="32482" y="4236"/>
                  </a:lnTo>
                  <a:lnTo>
                    <a:pt x="32457" y="4387"/>
                  </a:lnTo>
                  <a:lnTo>
                    <a:pt x="32432" y="4462"/>
                  </a:lnTo>
                  <a:lnTo>
                    <a:pt x="32407" y="4537"/>
                  </a:lnTo>
                  <a:lnTo>
                    <a:pt x="32382" y="4712"/>
                  </a:lnTo>
                  <a:lnTo>
                    <a:pt x="32332" y="4863"/>
                  </a:lnTo>
                  <a:lnTo>
                    <a:pt x="32307" y="5038"/>
                  </a:lnTo>
                  <a:lnTo>
                    <a:pt x="32257" y="5189"/>
                  </a:lnTo>
                  <a:lnTo>
                    <a:pt x="32206" y="5339"/>
                  </a:lnTo>
                  <a:lnTo>
                    <a:pt x="32156" y="5514"/>
                  </a:lnTo>
                  <a:lnTo>
                    <a:pt x="32106" y="5665"/>
                  </a:lnTo>
                  <a:lnTo>
                    <a:pt x="32081" y="5815"/>
                  </a:lnTo>
                  <a:lnTo>
                    <a:pt x="32031" y="5991"/>
                  </a:lnTo>
                  <a:lnTo>
                    <a:pt x="31981" y="6141"/>
                  </a:lnTo>
                  <a:lnTo>
                    <a:pt x="31931" y="6291"/>
                  </a:lnTo>
                  <a:lnTo>
                    <a:pt x="31881" y="6442"/>
                  </a:lnTo>
                  <a:lnTo>
                    <a:pt x="31831" y="6617"/>
                  </a:lnTo>
                  <a:lnTo>
                    <a:pt x="31755" y="6768"/>
                  </a:lnTo>
                  <a:lnTo>
                    <a:pt x="31705" y="6918"/>
                  </a:lnTo>
                  <a:lnTo>
                    <a:pt x="31655" y="7068"/>
                  </a:lnTo>
                  <a:lnTo>
                    <a:pt x="31605" y="7219"/>
                  </a:lnTo>
                  <a:lnTo>
                    <a:pt x="31555" y="7369"/>
                  </a:lnTo>
                  <a:lnTo>
                    <a:pt x="31480" y="7519"/>
                  </a:lnTo>
                  <a:lnTo>
                    <a:pt x="31480" y="7545"/>
                  </a:lnTo>
                  <a:lnTo>
                    <a:pt x="31430" y="7670"/>
                  </a:lnTo>
                  <a:lnTo>
                    <a:pt x="31354" y="7820"/>
                  </a:lnTo>
                  <a:lnTo>
                    <a:pt x="31279" y="7971"/>
                  </a:lnTo>
                  <a:lnTo>
                    <a:pt x="31204" y="8121"/>
                  </a:lnTo>
                  <a:lnTo>
                    <a:pt x="31129" y="8271"/>
                  </a:lnTo>
                  <a:lnTo>
                    <a:pt x="31054" y="8422"/>
                  </a:lnTo>
                  <a:lnTo>
                    <a:pt x="30978" y="8572"/>
                  </a:lnTo>
                  <a:lnTo>
                    <a:pt x="30903" y="8697"/>
                  </a:lnTo>
                  <a:lnTo>
                    <a:pt x="30828" y="8848"/>
                  </a:lnTo>
                  <a:lnTo>
                    <a:pt x="30753" y="8998"/>
                  </a:lnTo>
                  <a:lnTo>
                    <a:pt x="30678" y="9149"/>
                  </a:lnTo>
                  <a:lnTo>
                    <a:pt x="30602" y="9274"/>
                  </a:lnTo>
                  <a:lnTo>
                    <a:pt x="30527" y="9424"/>
                  </a:lnTo>
                  <a:lnTo>
                    <a:pt x="30452" y="9575"/>
                  </a:lnTo>
                  <a:lnTo>
                    <a:pt x="30352" y="9700"/>
                  </a:lnTo>
                  <a:lnTo>
                    <a:pt x="30277" y="9850"/>
                  </a:lnTo>
                  <a:lnTo>
                    <a:pt x="30201" y="10001"/>
                  </a:lnTo>
                  <a:lnTo>
                    <a:pt x="30101" y="10126"/>
                  </a:lnTo>
                  <a:lnTo>
                    <a:pt x="30026" y="10276"/>
                  </a:lnTo>
                  <a:lnTo>
                    <a:pt x="29951" y="10402"/>
                  </a:lnTo>
                  <a:lnTo>
                    <a:pt x="29851" y="10552"/>
                  </a:lnTo>
                  <a:lnTo>
                    <a:pt x="29775" y="10677"/>
                  </a:lnTo>
                  <a:lnTo>
                    <a:pt x="29675" y="10828"/>
                  </a:lnTo>
                  <a:lnTo>
                    <a:pt x="29600" y="10953"/>
                  </a:lnTo>
                  <a:lnTo>
                    <a:pt x="29500" y="11078"/>
                  </a:lnTo>
                  <a:lnTo>
                    <a:pt x="29399" y="11229"/>
                  </a:lnTo>
                  <a:lnTo>
                    <a:pt x="29324" y="11354"/>
                  </a:lnTo>
                  <a:lnTo>
                    <a:pt x="29224" y="11479"/>
                  </a:lnTo>
                  <a:lnTo>
                    <a:pt x="29124" y="11630"/>
                  </a:lnTo>
                  <a:lnTo>
                    <a:pt x="29099" y="11655"/>
                  </a:lnTo>
                  <a:lnTo>
                    <a:pt x="29024" y="11755"/>
                  </a:lnTo>
                  <a:lnTo>
                    <a:pt x="28923" y="11880"/>
                  </a:lnTo>
                  <a:lnTo>
                    <a:pt x="28848" y="12006"/>
                  </a:lnTo>
                  <a:lnTo>
                    <a:pt x="28748" y="12131"/>
                  </a:lnTo>
                  <a:lnTo>
                    <a:pt x="28648" y="12281"/>
                  </a:lnTo>
                  <a:lnTo>
                    <a:pt x="28547" y="12407"/>
                  </a:lnTo>
                  <a:lnTo>
                    <a:pt x="28447" y="12532"/>
                  </a:lnTo>
                  <a:lnTo>
                    <a:pt x="28347" y="12657"/>
                  </a:lnTo>
                  <a:lnTo>
                    <a:pt x="28221" y="12783"/>
                  </a:lnTo>
                  <a:lnTo>
                    <a:pt x="28121" y="12908"/>
                  </a:lnTo>
                  <a:lnTo>
                    <a:pt x="28021" y="13033"/>
                  </a:lnTo>
                  <a:lnTo>
                    <a:pt x="27921" y="13159"/>
                  </a:lnTo>
                  <a:lnTo>
                    <a:pt x="27820" y="13284"/>
                  </a:lnTo>
                  <a:lnTo>
                    <a:pt x="27720" y="13384"/>
                  </a:lnTo>
                  <a:lnTo>
                    <a:pt x="27595" y="13509"/>
                  </a:lnTo>
                  <a:lnTo>
                    <a:pt x="27495" y="13635"/>
                  </a:lnTo>
                  <a:lnTo>
                    <a:pt x="27394" y="13760"/>
                  </a:lnTo>
                  <a:lnTo>
                    <a:pt x="27269" y="13885"/>
                  </a:lnTo>
                  <a:lnTo>
                    <a:pt x="27169" y="14011"/>
                  </a:lnTo>
                  <a:lnTo>
                    <a:pt x="27044" y="14111"/>
                  </a:lnTo>
                  <a:lnTo>
                    <a:pt x="26943" y="14236"/>
                  </a:lnTo>
                  <a:lnTo>
                    <a:pt x="26818" y="14362"/>
                  </a:lnTo>
                  <a:lnTo>
                    <a:pt x="26718" y="14462"/>
                  </a:lnTo>
                  <a:lnTo>
                    <a:pt x="26592" y="14587"/>
                  </a:lnTo>
                  <a:lnTo>
                    <a:pt x="26492" y="14687"/>
                  </a:lnTo>
                  <a:lnTo>
                    <a:pt x="26367" y="14813"/>
                  </a:lnTo>
                  <a:lnTo>
                    <a:pt x="26242" y="14913"/>
                  </a:lnTo>
                  <a:lnTo>
                    <a:pt x="26141" y="15038"/>
                  </a:lnTo>
                  <a:lnTo>
                    <a:pt x="26016" y="15139"/>
                  </a:lnTo>
                  <a:lnTo>
                    <a:pt x="25891" y="15264"/>
                  </a:lnTo>
                  <a:lnTo>
                    <a:pt x="25790" y="15364"/>
                  </a:lnTo>
                  <a:lnTo>
                    <a:pt x="25665" y="15489"/>
                  </a:lnTo>
                  <a:lnTo>
                    <a:pt x="25540" y="15590"/>
                  </a:lnTo>
                  <a:lnTo>
                    <a:pt x="25414" y="15690"/>
                  </a:lnTo>
                  <a:lnTo>
                    <a:pt x="25289" y="15815"/>
                  </a:lnTo>
                  <a:lnTo>
                    <a:pt x="25164" y="15916"/>
                  </a:lnTo>
                  <a:lnTo>
                    <a:pt x="25039" y="16016"/>
                  </a:lnTo>
                  <a:lnTo>
                    <a:pt x="24913" y="16116"/>
                  </a:lnTo>
                  <a:lnTo>
                    <a:pt x="24913" y="16141"/>
                  </a:lnTo>
                  <a:lnTo>
                    <a:pt x="24788" y="16216"/>
                  </a:lnTo>
                  <a:lnTo>
                    <a:pt x="24663" y="16342"/>
                  </a:lnTo>
                  <a:lnTo>
                    <a:pt x="24537" y="16442"/>
                  </a:lnTo>
                  <a:lnTo>
                    <a:pt x="24412" y="16542"/>
                  </a:lnTo>
                  <a:lnTo>
                    <a:pt x="24287" y="16642"/>
                  </a:lnTo>
                  <a:lnTo>
                    <a:pt x="24161" y="16743"/>
                  </a:lnTo>
                  <a:lnTo>
                    <a:pt x="24036" y="16843"/>
                  </a:lnTo>
                  <a:lnTo>
                    <a:pt x="23911" y="16943"/>
                  </a:lnTo>
                  <a:lnTo>
                    <a:pt x="23760" y="17043"/>
                  </a:lnTo>
                  <a:lnTo>
                    <a:pt x="23635" y="17119"/>
                  </a:lnTo>
                  <a:lnTo>
                    <a:pt x="23510" y="17219"/>
                  </a:lnTo>
                  <a:lnTo>
                    <a:pt x="23384" y="17319"/>
                  </a:lnTo>
                  <a:lnTo>
                    <a:pt x="23234" y="17419"/>
                  </a:lnTo>
                  <a:lnTo>
                    <a:pt x="23109" y="17520"/>
                  </a:lnTo>
                  <a:lnTo>
                    <a:pt x="22983" y="17595"/>
                  </a:lnTo>
                  <a:lnTo>
                    <a:pt x="22833" y="17695"/>
                  </a:lnTo>
                  <a:lnTo>
                    <a:pt x="22708" y="17795"/>
                  </a:lnTo>
                  <a:lnTo>
                    <a:pt x="22557" y="17870"/>
                  </a:lnTo>
                  <a:lnTo>
                    <a:pt x="22432" y="17971"/>
                  </a:lnTo>
                  <a:lnTo>
                    <a:pt x="22282" y="18046"/>
                  </a:lnTo>
                  <a:lnTo>
                    <a:pt x="22156" y="18146"/>
                  </a:lnTo>
                  <a:lnTo>
                    <a:pt x="22006" y="18221"/>
                  </a:lnTo>
                  <a:lnTo>
                    <a:pt x="21881" y="18322"/>
                  </a:lnTo>
                  <a:lnTo>
                    <a:pt x="21730" y="18397"/>
                  </a:lnTo>
                  <a:lnTo>
                    <a:pt x="21605" y="18497"/>
                  </a:lnTo>
                  <a:lnTo>
                    <a:pt x="21455" y="18572"/>
                  </a:lnTo>
                  <a:lnTo>
                    <a:pt x="21304" y="18647"/>
                  </a:lnTo>
                  <a:lnTo>
                    <a:pt x="21179" y="18748"/>
                  </a:lnTo>
                  <a:lnTo>
                    <a:pt x="21028" y="18823"/>
                  </a:lnTo>
                  <a:lnTo>
                    <a:pt x="20878" y="18898"/>
                  </a:lnTo>
                  <a:lnTo>
                    <a:pt x="20753" y="18973"/>
                  </a:lnTo>
                  <a:lnTo>
                    <a:pt x="20602" y="19048"/>
                  </a:lnTo>
                  <a:lnTo>
                    <a:pt x="20452" y="19149"/>
                  </a:lnTo>
                  <a:lnTo>
                    <a:pt x="20302" y="19224"/>
                  </a:lnTo>
                  <a:lnTo>
                    <a:pt x="20151" y="19299"/>
                  </a:lnTo>
                  <a:lnTo>
                    <a:pt x="19976" y="19399"/>
                  </a:lnTo>
                  <a:lnTo>
                    <a:pt x="19675" y="19575"/>
                  </a:lnTo>
                  <a:lnTo>
                    <a:pt x="19349" y="19750"/>
                  </a:lnTo>
                  <a:lnTo>
                    <a:pt x="19174" y="19850"/>
                  </a:lnTo>
                  <a:lnTo>
                    <a:pt x="19023" y="19951"/>
                  </a:lnTo>
                  <a:lnTo>
                    <a:pt x="18848" y="20026"/>
                  </a:lnTo>
                  <a:lnTo>
                    <a:pt x="18673" y="20126"/>
                  </a:lnTo>
                  <a:lnTo>
                    <a:pt x="18497" y="20226"/>
                  </a:lnTo>
                  <a:lnTo>
                    <a:pt x="18422" y="20276"/>
                  </a:lnTo>
                  <a:lnTo>
                    <a:pt x="18322" y="20327"/>
                  </a:lnTo>
                  <a:lnTo>
                    <a:pt x="18247" y="20352"/>
                  </a:lnTo>
                  <a:lnTo>
                    <a:pt x="18146" y="20402"/>
                  </a:lnTo>
                  <a:lnTo>
                    <a:pt x="18046" y="20452"/>
                  </a:lnTo>
                  <a:lnTo>
                    <a:pt x="17971" y="20502"/>
                  </a:lnTo>
                  <a:lnTo>
                    <a:pt x="17871" y="20552"/>
                  </a:lnTo>
                  <a:lnTo>
                    <a:pt x="17795" y="20602"/>
                  </a:lnTo>
                  <a:lnTo>
                    <a:pt x="17695" y="20627"/>
                  </a:lnTo>
                  <a:lnTo>
                    <a:pt x="17595" y="20677"/>
                  </a:lnTo>
                  <a:lnTo>
                    <a:pt x="17520" y="20728"/>
                  </a:lnTo>
                  <a:lnTo>
                    <a:pt x="17419" y="20778"/>
                  </a:lnTo>
                  <a:lnTo>
                    <a:pt x="17319" y="20803"/>
                  </a:lnTo>
                  <a:lnTo>
                    <a:pt x="17219" y="20853"/>
                  </a:lnTo>
                  <a:lnTo>
                    <a:pt x="17119" y="20903"/>
                  </a:lnTo>
                  <a:lnTo>
                    <a:pt x="17043" y="20928"/>
                  </a:lnTo>
                  <a:lnTo>
                    <a:pt x="16943" y="20978"/>
                  </a:lnTo>
                  <a:lnTo>
                    <a:pt x="16843" y="21028"/>
                  </a:lnTo>
                  <a:lnTo>
                    <a:pt x="16743" y="21053"/>
                  </a:lnTo>
                  <a:lnTo>
                    <a:pt x="16642" y="21104"/>
                  </a:lnTo>
                  <a:lnTo>
                    <a:pt x="16542" y="21154"/>
                  </a:lnTo>
                  <a:lnTo>
                    <a:pt x="16442" y="21179"/>
                  </a:lnTo>
                  <a:lnTo>
                    <a:pt x="16342" y="21229"/>
                  </a:lnTo>
                  <a:lnTo>
                    <a:pt x="16241" y="21254"/>
                  </a:lnTo>
                  <a:lnTo>
                    <a:pt x="16141" y="21304"/>
                  </a:lnTo>
                  <a:lnTo>
                    <a:pt x="16016" y="21329"/>
                  </a:lnTo>
                  <a:lnTo>
                    <a:pt x="15916" y="21354"/>
                  </a:lnTo>
                  <a:lnTo>
                    <a:pt x="15815" y="21404"/>
                  </a:lnTo>
                  <a:lnTo>
                    <a:pt x="15715" y="21429"/>
                  </a:lnTo>
                  <a:lnTo>
                    <a:pt x="15615" y="21454"/>
                  </a:lnTo>
                  <a:lnTo>
                    <a:pt x="15490" y="21505"/>
                  </a:lnTo>
                  <a:lnTo>
                    <a:pt x="15389" y="21530"/>
                  </a:lnTo>
                  <a:lnTo>
                    <a:pt x="15289" y="21555"/>
                  </a:lnTo>
                  <a:lnTo>
                    <a:pt x="15164" y="21580"/>
                  </a:lnTo>
                  <a:lnTo>
                    <a:pt x="15064" y="21605"/>
                  </a:lnTo>
                  <a:lnTo>
                    <a:pt x="14963" y="21630"/>
                  </a:lnTo>
                  <a:lnTo>
                    <a:pt x="14838" y="21655"/>
                  </a:lnTo>
                  <a:lnTo>
                    <a:pt x="14738" y="21680"/>
                  </a:lnTo>
                  <a:lnTo>
                    <a:pt x="14612" y="21705"/>
                  </a:lnTo>
                  <a:lnTo>
                    <a:pt x="14487" y="21730"/>
                  </a:lnTo>
                  <a:lnTo>
                    <a:pt x="14387" y="21755"/>
                  </a:lnTo>
                  <a:lnTo>
                    <a:pt x="14287" y="21780"/>
                  </a:lnTo>
                  <a:lnTo>
                    <a:pt x="14262" y="21780"/>
                  </a:lnTo>
                  <a:lnTo>
                    <a:pt x="14136" y="21805"/>
                  </a:lnTo>
                  <a:lnTo>
                    <a:pt x="14036" y="21830"/>
                  </a:lnTo>
                  <a:lnTo>
                    <a:pt x="13911" y="21855"/>
                  </a:lnTo>
                  <a:lnTo>
                    <a:pt x="13785" y="21880"/>
                  </a:lnTo>
                  <a:lnTo>
                    <a:pt x="13660" y="21906"/>
                  </a:lnTo>
                  <a:lnTo>
                    <a:pt x="13560" y="21931"/>
                  </a:lnTo>
                  <a:lnTo>
                    <a:pt x="13434" y="21956"/>
                  </a:lnTo>
                  <a:lnTo>
                    <a:pt x="13309" y="21981"/>
                  </a:lnTo>
                  <a:lnTo>
                    <a:pt x="13184" y="22006"/>
                  </a:lnTo>
                  <a:lnTo>
                    <a:pt x="13059" y="22031"/>
                  </a:lnTo>
                  <a:lnTo>
                    <a:pt x="12958" y="22081"/>
                  </a:lnTo>
                  <a:lnTo>
                    <a:pt x="12833" y="22106"/>
                  </a:lnTo>
                  <a:lnTo>
                    <a:pt x="12708" y="22131"/>
                  </a:lnTo>
                  <a:lnTo>
                    <a:pt x="12582" y="22156"/>
                  </a:lnTo>
                  <a:lnTo>
                    <a:pt x="12457" y="22181"/>
                  </a:lnTo>
                  <a:lnTo>
                    <a:pt x="12332" y="22206"/>
                  </a:lnTo>
                  <a:lnTo>
                    <a:pt x="12206" y="22256"/>
                  </a:lnTo>
                  <a:lnTo>
                    <a:pt x="12106" y="22281"/>
                  </a:lnTo>
                  <a:lnTo>
                    <a:pt x="11981" y="22307"/>
                  </a:lnTo>
                  <a:lnTo>
                    <a:pt x="11855" y="22332"/>
                  </a:lnTo>
                  <a:lnTo>
                    <a:pt x="11730" y="22382"/>
                  </a:lnTo>
                  <a:lnTo>
                    <a:pt x="11605" y="22407"/>
                  </a:lnTo>
                  <a:lnTo>
                    <a:pt x="11480" y="22432"/>
                  </a:lnTo>
                  <a:lnTo>
                    <a:pt x="11354" y="22482"/>
                  </a:lnTo>
                  <a:lnTo>
                    <a:pt x="11229" y="22507"/>
                  </a:lnTo>
                  <a:lnTo>
                    <a:pt x="11104" y="22532"/>
                  </a:lnTo>
                  <a:lnTo>
                    <a:pt x="10978" y="22582"/>
                  </a:lnTo>
                  <a:lnTo>
                    <a:pt x="10853" y="22607"/>
                  </a:lnTo>
                  <a:lnTo>
                    <a:pt x="10728" y="22657"/>
                  </a:lnTo>
                  <a:lnTo>
                    <a:pt x="10602" y="22682"/>
                  </a:lnTo>
                  <a:lnTo>
                    <a:pt x="10477" y="22708"/>
                  </a:lnTo>
                  <a:lnTo>
                    <a:pt x="10377" y="22758"/>
                  </a:lnTo>
                  <a:lnTo>
                    <a:pt x="10251" y="22783"/>
                  </a:lnTo>
                  <a:lnTo>
                    <a:pt x="10126" y="22833"/>
                  </a:lnTo>
                  <a:lnTo>
                    <a:pt x="10001" y="22858"/>
                  </a:lnTo>
                  <a:lnTo>
                    <a:pt x="9876" y="22908"/>
                  </a:lnTo>
                  <a:lnTo>
                    <a:pt x="9750" y="22958"/>
                  </a:lnTo>
                  <a:lnTo>
                    <a:pt x="9625" y="22983"/>
                  </a:lnTo>
                  <a:lnTo>
                    <a:pt x="9500" y="23033"/>
                  </a:lnTo>
                  <a:lnTo>
                    <a:pt x="9374" y="23058"/>
                  </a:lnTo>
                  <a:lnTo>
                    <a:pt x="9249" y="23109"/>
                  </a:lnTo>
                  <a:lnTo>
                    <a:pt x="9124" y="23159"/>
                  </a:lnTo>
                  <a:lnTo>
                    <a:pt x="8998" y="23184"/>
                  </a:lnTo>
                  <a:lnTo>
                    <a:pt x="8873" y="23234"/>
                  </a:lnTo>
                  <a:lnTo>
                    <a:pt x="8748" y="23284"/>
                  </a:lnTo>
                  <a:lnTo>
                    <a:pt x="8622" y="23309"/>
                  </a:lnTo>
                  <a:lnTo>
                    <a:pt x="8497" y="23359"/>
                  </a:lnTo>
                  <a:lnTo>
                    <a:pt x="8372" y="23409"/>
                  </a:lnTo>
                  <a:lnTo>
                    <a:pt x="8246" y="23459"/>
                  </a:lnTo>
                  <a:lnTo>
                    <a:pt x="8121" y="23510"/>
                  </a:lnTo>
                  <a:lnTo>
                    <a:pt x="7996" y="23535"/>
                  </a:lnTo>
                  <a:lnTo>
                    <a:pt x="7896" y="23585"/>
                  </a:lnTo>
                  <a:lnTo>
                    <a:pt x="7770" y="23635"/>
                  </a:lnTo>
                  <a:lnTo>
                    <a:pt x="7645" y="23685"/>
                  </a:lnTo>
                  <a:lnTo>
                    <a:pt x="7520" y="23735"/>
                  </a:lnTo>
                  <a:lnTo>
                    <a:pt x="7394" y="23785"/>
                  </a:lnTo>
                  <a:lnTo>
                    <a:pt x="7269" y="23810"/>
                  </a:lnTo>
                  <a:lnTo>
                    <a:pt x="7144" y="23860"/>
                  </a:lnTo>
                  <a:lnTo>
                    <a:pt x="7043" y="23911"/>
                  </a:lnTo>
                  <a:lnTo>
                    <a:pt x="7018" y="23911"/>
                  </a:lnTo>
                  <a:lnTo>
                    <a:pt x="6893" y="23961"/>
                  </a:lnTo>
                  <a:lnTo>
                    <a:pt x="6768" y="24011"/>
                  </a:lnTo>
                  <a:lnTo>
                    <a:pt x="6667" y="24061"/>
                  </a:lnTo>
                  <a:lnTo>
                    <a:pt x="6542" y="24111"/>
                  </a:lnTo>
                  <a:lnTo>
                    <a:pt x="6417" y="24161"/>
                  </a:lnTo>
                  <a:lnTo>
                    <a:pt x="6292" y="24211"/>
                  </a:lnTo>
                  <a:lnTo>
                    <a:pt x="6166" y="24261"/>
                  </a:lnTo>
                  <a:lnTo>
                    <a:pt x="6041" y="24312"/>
                  </a:lnTo>
                  <a:lnTo>
                    <a:pt x="5941" y="24362"/>
                  </a:lnTo>
                  <a:lnTo>
                    <a:pt x="5815" y="24412"/>
                  </a:lnTo>
                  <a:lnTo>
                    <a:pt x="5690" y="24462"/>
                  </a:lnTo>
                  <a:lnTo>
                    <a:pt x="5565" y="24512"/>
                  </a:lnTo>
                  <a:lnTo>
                    <a:pt x="5439" y="24562"/>
                  </a:lnTo>
                  <a:lnTo>
                    <a:pt x="5339" y="24612"/>
                  </a:lnTo>
                  <a:lnTo>
                    <a:pt x="5214" y="24687"/>
                  </a:lnTo>
                  <a:lnTo>
                    <a:pt x="5089" y="24738"/>
                  </a:lnTo>
                  <a:lnTo>
                    <a:pt x="4988" y="24788"/>
                  </a:lnTo>
                  <a:lnTo>
                    <a:pt x="4863" y="24838"/>
                  </a:lnTo>
                  <a:lnTo>
                    <a:pt x="4738" y="24888"/>
                  </a:lnTo>
                  <a:lnTo>
                    <a:pt x="4637" y="24938"/>
                  </a:lnTo>
                  <a:lnTo>
                    <a:pt x="4512" y="25013"/>
                  </a:lnTo>
                  <a:lnTo>
                    <a:pt x="4387" y="25063"/>
                  </a:lnTo>
                  <a:lnTo>
                    <a:pt x="4287" y="25114"/>
                  </a:lnTo>
                  <a:lnTo>
                    <a:pt x="4161" y="25164"/>
                  </a:lnTo>
                  <a:lnTo>
                    <a:pt x="4036" y="25239"/>
                  </a:lnTo>
                  <a:lnTo>
                    <a:pt x="3936" y="25289"/>
                  </a:lnTo>
                  <a:lnTo>
                    <a:pt x="3810" y="25339"/>
                  </a:lnTo>
                  <a:lnTo>
                    <a:pt x="3710" y="25414"/>
                  </a:lnTo>
                  <a:lnTo>
                    <a:pt x="3585" y="25464"/>
                  </a:lnTo>
                  <a:lnTo>
                    <a:pt x="3485" y="25515"/>
                  </a:lnTo>
                  <a:lnTo>
                    <a:pt x="3359" y="25590"/>
                  </a:lnTo>
                  <a:lnTo>
                    <a:pt x="3259" y="25640"/>
                  </a:lnTo>
                  <a:lnTo>
                    <a:pt x="3134" y="25715"/>
                  </a:lnTo>
                  <a:lnTo>
                    <a:pt x="3033" y="25765"/>
                  </a:lnTo>
                  <a:lnTo>
                    <a:pt x="2933" y="25840"/>
                  </a:lnTo>
                  <a:lnTo>
                    <a:pt x="2808" y="25891"/>
                  </a:lnTo>
                  <a:lnTo>
                    <a:pt x="2708" y="25966"/>
                  </a:lnTo>
                  <a:lnTo>
                    <a:pt x="2607" y="26016"/>
                  </a:lnTo>
                  <a:lnTo>
                    <a:pt x="2482" y="26091"/>
                  </a:lnTo>
                  <a:lnTo>
                    <a:pt x="2382" y="26141"/>
                  </a:lnTo>
                  <a:lnTo>
                    <a:pt x="2282" y="26216"/>
                  </a:lnTo>
                  <a:lnTo>
                    <a:pt x="2181" y="26266"/>
                  </a:lnTo>
                  <a:lnTo>
                    <a:pt x="2056" y="26342"/>
                  </a:lnTo>
                  <a:lnTo>
                    <a:pt x="1956" y="26392"/>
                  </a:lnTo>
                  <a:lnTo>
                    <a:pt x="1855" y="26467"/>
                  </a:lnTo>
                  <a:lnTo>
                    <a:pt x="1755" y="26542"/>
                  </a:lnTo>
                  <a:lnTo>
                    <a:pt x="1655" y="26592"/>
                  </a:lnTo>
                  <a:lnTo>
                    <a:pt x="1555" y="26667"/>
                  </a:lnTo>
                  <a:lnTo>
                    <a:pt x="1454" y="26743"/>
                  </a:lnTo>
                  <a:lnTo>
                    <a:pt x="1354" y="26793"/>
                  </a:lnTo>
                  <a:lnTo>
                    <a:pt x="1329" y="26818"/>
                  </a:lnTo>
                  <a:lnTo>
                    <a:pt x="1254" y="26868"/>
                  </a:lnTo>
                  <a:lnTo>
                    <a:pt x="1129" y="26918"/>
                  </a:lnTo>
                  <a:lnTo>
                    <a:pt x="1028" y="26993"/>
                  </a:lnTo>
                  <a:lnTo>
                    <a:pt x="928" y="27043"/>
                  </a:lnTo>
                  <a:lnTo>
                    <a:pt x="828" y="27119"/>
                  </a:lnTo>
                  <a:lnTo>
                    <a:pt x="728" y="27169"/>
                  </a:lnTo>
                  <a:lnTo>
                    <a:pt x="627" y="27244"/>
                  </a:lnTo>
                  <a:lnTo>
                    <a:pt x="527" y="27319"/>
                  </a:lnTo>
                  <a:lnTo>
                    <a:pt x="427" y="27369"/>
                  </a:lnTo>
                  <a:lnTo>
                    <a:pt x="327" y="27444"/>
                  </a:lnTo>
                  <a:lnTo>
                    <a:pt x="226" y="27520"/>
                  </a:lnTo>
                  <a:lnTo>
                    <a:pt x="126" y="27570"/>
                  </a:lnTo>
                  <a:lnTo>
                    <a:pt x="51" y="27645"/>
                  </a:lnTo>
                  <a:lnTo>
                    <a:pt x="1" y="27670"/>
                  </a:lnTo>
                  <a:cubicBezTo>
                    <a:pt x="1981" y="29675"/>
                    <a:pt x="4337" y="31279"/>
                    <a:pt x="6968" y="32382"/>
                  </a:cubicBezTo>
                  <a:lnTo>
                    <a:pt x="7018" y="32332"/>
                  </a:lnTo>
                  <a:lnTo>
                    <a:pt x="7069" y="32282"/>
                  </a:lnTo>
                  <a:lnTo>
                    <a:pt x="7094" y="32206"/>
                  </a:lnTo>
                  <a:lnTo>
                    <a:pt x="7144" y="32156"/>
                  </a:lnTo>
                  <a:lnTo>
                    <a:pt x="7194" y="32081"/>
                  </a:lnTo>
                  <a:lnTo>
                    <a:pt x="7244" y="32031"/>
                  </a:lnTo>
                  <a:lnTo>
                    <a:pt x="7294" y="31981"/>
                  </a:lnTo>
                  <a:lnTo>
                    <a:pt x="7344" y="31906"/>
                  </a:lnTo>
                  <a:lnTo>
                    <a:pt x="7394" y="31855"/>
                  </a:lnTo>
                  <a:lnTo>
                    <a:pt x="7444" y="31780"/>
                  </a:lnTo>
                  <a:lnTo>
                    <a:pt x="7495" y="31730"/>
                  </a:lnTo>
                  <a:lnTo>
                    <a:pt x="7545" y="31680"/>
                  </a:lnTo>
                  <a:lnTo>
                    <a:pt x="7595" y="31605"/>
                  </a:lnTo>
                  <a:lnTo>
                    <a:pt x="7645" y="31555"/>
                  </a:lnTo>
                  <a:lnTo>
                    <a:pt x="7695" y="31505"/>
                  </a:lnTo>
                  <a:lnTo>
                    <a:pt x="7745" y="31429"/>
                  </a:lnTo>
                  <a:lnTo>
                    <a:pt x="7795" y="31379"/>
                  </a:lnTo>
                  <a:lnTo>
                    <a:pt x="7845" y="31329"/>
                  </a:lnTo>
                  <a:lnTo>
                    <a:pt x="7896" y="31279"/>
                  </a:lnTo>
                  <a:lnTo>
                    <a:pt x="7946" y="31204"/>
                  </a:lnTo>
                  <a:lnTo>
                    <a:pt x="7996" y="31154"/>
                  </a:lnTo>
                  <a:lnTo>
                    <a:pt x="8071" y="31104"/>
                  </a:lnTo>
                  <a:lnTo>
                    <a:pt x="8121" y="31028"/>
                  </a:lnTo>
                  <a:lnTo>
                    <a:pt x="8171" y="30978"/>
                  </a:lnTo>
                  <a:lnTo>
                    <a:pt x="8221" y="30928"/>
                  </a:lnTo>
                  <a:lnTo>
                    <a:pt x="8297" y="30878"/>
                  </a:lnTo>
                  <a:lnTo>
                    <a:pt x="8397" y="30753"/>
                  </a:lnTo>
                  <a:lnTo>
                    <a:pt x="8472" y="30703"/>
                  </a:lnTo>
                  <a:lnTo>
                    <a:pt x="8472" y="30677"/>
                  </a:lnTo>
                  <a:lnTo>
                    <a:pt x="8497" y="30627"/>
                  </a:lnTo>
                  <a:lnTo>
                    <a:pt x="8522" y="30577"/>
                  </a:lnTo>
                  <a:lnTo>
                    <a:pt x="8547" y="30527"/>
                  </a:lnTo>
                  <a:lnTo>
                    <a:pt x="8572" y="30477"/>
                  </a:lnTo>
                  <a:lnTo>
                    <a:pt x="8597" y="30427"/>
                  </a:lnTo>
                  <a:lnTo>
                    <a:pt x="8622" y="30377"/>
                  </a:lnTo>
                  <a:lnTo>
                    <a:pt x="8647" y="30327"/>
                  </a:lnTo>
                  <a:lnTo>
                    <a:pt x="8673" y="30276"/>
                  </a:lnTo>
                  <a:lnTo>
                    <a:pt x="8698" y="30226"/>
                  </a:lnTo>
                  <a:lnTo>
                    <a:pt x="8723" y="30176"/>
                  </a:lnTo>
                  <a:lnTo>
                    <a:pt x="8748" y="30126"/>
                  </a:lnTo>
                  <a:lnTo>
                    <a:pt x="8773" y="30076"/>
                  </a:lnTo>
                  <a:lnTo>
                    <a:pt x="8798" y="30026"/>
                  </a:lnTo>
                  <a:lnTo>
                    <a:pt x="8823" y="29976"/>
                  </a:lnTo>
                  <a:lnTo>
                    <a:pt x="8848" y="29926"/>
                  </a:lnTo>
                  <a:lnTo>
                    <a:pt x="8873" y="29875"/>
                  </a:lnTo>
                  <a:lnTo>
                    <a:pt x="8923" y="29825"/>
                  </a:lnTo>
                  <a:lnTo>
                    <a:pt x="8948" y="29775"/>
                  </a:lnTo>
                  <a:lnTo>
                    <a:pt x="8973" y="29725"/>
                  </a:lnTo>
                  <a:lnTo>
                    <a:pt x="8998" y="29675"/>
                  </a:lnTo>
                  <a:lnTo>
                    <a:pt x="9048" y="29600"/>
                  </a:lnTo>
                  <a:lnTo>
                    <a:pt x="9099" y="29525"/>
                  </a:lnTo>
                  <a:lnTo>
                    <a:pt x="9149" y="29474"/>
                  </a:lnTo>
                  <a:lnTo>
                    <a:pt x="9174" y="29399"/>
                  </a:lnTo>
                  <a:lnTo>
                    <a:pt x="9224" y="29324"/>
                  </a:lnTo>
                  <a:lnTo>
                    <a:pt x="9274" y="29249"/>
                  </a:lnTo>
                  <a:lnTo>
                    <a:pt x="9324" y="29174"/>
                  </a:lnTo>
                  <a:lnTo>
                    <a:pt x="9374" y="29099"/>
                  </a:lnTo>
                  <a:lnTo>
                    <a:pt x="9424" y="29023"/>
                  </a:lnTo>
                  <a:lnTo>
                    <a:pt x="9475" y="28973"/>
                  </a:lnTo>
                  <a:lnTo>
                    <a:pt x="9525" y="28898"/>
                  </a:lnTo>
                  <a:lnTo>
                    <a:pt x="9575" y="28823"/>
                  </a:lnTo>
                  <a:lnTo>
                    <a:pt x="9625" y="28748"/>
                  </a:lnTo>
                  <a:lnTo>
                    <a:pt x="9675" y="28698"/>
                  </a:lnTo>
                  <a:lnTo>
                    <a:pt x="9725" y="28622"/>
                  </a:lnTo>
                  <a:lnTo>
                    <a:pt x="9775" y="28547"/>
                  </a:lnTo>
                  <a:lnTo>
                    <a:pt x="9825" y="28472"/>
                  </a:lnTo>
                  <a:lnTo>
                    <a:pt x="9876" y="28422"/>
                  </a:lnTo>
                  <a:lnTo>
                    <a:pt x="9926" y="28347"/>
                  </a:lnTo>
                  <a:lnTo>
                    <a:pt x="9976" y="28271"/>
                  </a:lnTo>
                  <a:lnTo>
                    <a:pt x="10026" y="28221"/>
                  </a:lnTo>
                  <a:lnTo>
                    <a:pt x="10076" y="28146"/>
                  </a:lnTo>
                  <a:lnTo>
                    <a:pt x="10151" y="28096"/>
                  </a:lnTo>
                  <a:lnTo>
                    <a:pt x="10201" y="28021"/>
                  </a:lnTo>
                  <a:lnTo>
                    <a:pt x="10251" y="27946"/>
                  </a:lnTo>
                  <a:lnTo>
                    <a:pt x="10302" y="27896"/>
                  </a:lnTo>
                  <a:lnTo>
                    <a:pt x="10352" y="27820"/>
                  </a:lnTo>
                  <a:lnTo>
                    <a:pt x="10402" y="27770"/>
                  </a:lnTo>
                  <a:lnTo>
                    <a:pt x="10452" y="27695"/>
                  </a:lnTo>
                  <a:lnTo>
                    <a:pt x="10527" y="27645"/>
                  </a:lnTo>
                  <a:lnTo>
                    <a:pt x="10577" y="27570"/>
                  </a:lnTo>
                  <a:lnTo>
                    <a:pt x="10627" y="27520"/>
                  </a:lnTo>
                  <a:lnTo>
                    <a:pt x="10678" y="27444"/>
                  </a:lnTo>
                  <a:lnTo>
                    <a:pt x="10753" y="27394"/>
                  </a:lnTo>
                  <a:lnTo>
                    <a:pt x="10803" y="27319"/>
                  </a:lnTo>
                  <a:lnTo>
                    <a:pt x="10853" y="27269"/>
                  </a:lnTo>
                  <a:lnTo>
                    <a:pt x="10903" y="27219"/>
                  </a:lnTo>
                  <a:lnTo>
                    <a:pt x="10978" y="27144"/>
                  </a:lnTo>
                  <a:lnTo>
                    <a:pt x="11028" y="27094"/>
                  </a:lnTo>
                  <a:lnTo>
                    <a:pt x="11079" y="27018"/>
                  </a:lnTo>
                  <a:lnTo>
                    <a:pt x="11129" y="26968"/>
                  </a:lnTo>
                  <a:lnTo>
                    <a:pt x="11204" y="26918"/>
                  </a:lnTo>
                  <a:lnTo>
                    <a:pt x="11254" y="26843"/>
                  </a:lnTo>
                  <a:lnTo>
                    <a:pt x="11304" y="26793"/>
                  </a:lnTo>
                  <a:lnTo>
                    <a:pt x="11379" y="26743"/>
                  </a:lnTo>
                  <a:lnTo>
                    <a:pt x="11429" y="26693"/>
                  </a:lnTo>
                  <a:lnTo>
                    <a:pt x="11505" y="26617"/>
                  </a:lnTo>
                  <a:lnTo>
                    <a:pt x="11555" y="26567"/>
                  </a:lnTo>
                  <a:lnTo>
                    <a:pt x="11605" y="26517"/>
                  </a:lnTo>
                  <a:lnTo>
                    <a:pt x="11680" y="26467"/>
                  </a:lnTo>
                  <a:lnTo>
                    <a:pt x="11730" y="26392"/>
                  </a:lnTo>
                  <a:lnTo>
                    <a:pt x="11805" y="26342"/>
                  </a:lnTo>
                  <a:lnTo>
                    <a:pt x="11855" y="26292"/>
                  </a:lnTo>
                  <a:lnTo>
                    <a:pt x="11906" y="26241"/>
                  </a:lnTo>
                  <a:lnTo>
                    <a:pt x="11981" y="26191"/>
                  </a:lnTo>
                  <a:lnTo>
                    <a:pt x="12031" y="26116"/>
                  </a:lnTo>
                  <a:lnTo>
                    <a:pt x="12106" y="26066"/>
                  </a:lnTo>
                  <a:lnTo>
                    <a:pt x="12156" y="26016"/>
                  </a:lnTo>
                  <a:lnTo>
                    <a:pt x="12231" y="25966"/>
                  </a:lnTo>
                  <a:lnTo>
                    <a:pt x="12282" y="25916"/>
                  </a:lnTo>
                  <a:lnTo>
                    <a:pt x="12357" y="25865"/>
                  </a:lnTo>
                  <a:lnTo>
                    <a:pt x="12407" y="25815"/>
                  </a:lnTo>
                  <a:lnTo>
                    <a:pt x="12482" y="25765"/>
                  </a:lnTo>
                  <a:lnTo>
                    <a:pt x="12532" y="25715"/>
                  </a:lnTo>
                  <a:lnTo>
                    <a:pt x="12607" y="25640"/>
                  </a:lnTo>
                  <a:lnTo>
                    <a:pt x="12658" y="25590"/>
                  </a:lnTo>
                  <a:lnTo>
                    <a:pt x="12733" y="25540"/>
                  </a:lnTo>
                  <a:lnTo>
                    <a:pt x="12783" y="25489"/>
                  </a:lnTo>
                  <a:lnTo>
                    <a:pt x="12858" y="25439"/>
                  </a:lnTo>
                  <a:lnTo>
                    <a:pt x="12933" y="25389"/>
                  </a:lnTo>
                  <a:lnTo>
                    <a:pt x="12983" y="25364"/>
                  </a:lnTo>
                  <a:lnTo>
                    <a:pt x="12983" y="25339"/>
                  </a:lnTo>
                  <a:lnTo>
                    <a:pt x="13059" y="25289"/>
                  </a:lnTo>
                  <a:lnTo>
                    <a:pt x="13109" y="25239"/>
                  </a:lnTo>
                  <a:lnTo>
                    <a:pt x="13184" y="25214"/>
                  </a:lnTo>
                  <a:lnTo>
                    <a:pt x="13259" y="25164"/>
                  </a:lnTo>
                  <a:lnTo>
                    <a:pt x="13309" y="25114"/>
                  </a:lnTo>
                  <a:lnTo>
                    <a:pt x="13384" y="25063"/>
                  </a:lnTo>
                  <a:lnTo>
                    <a:pt x="13460" y="25013"/>
                  </a:lnTo>
                  <a:lnTo>
                    <a:pt x="13510" y="24963"/>
                  </a:lnTo>
                  <a:lnTo>
                    <a:pt x="13585" y="24913"/>
                  </a:lnTo>
                  <a:lnTo>
                    <a:pt x="13660" y="24863"/>
                  </a:lnTo>
                  <a:lnTo>
                    <a:pt x="13710" y="24813"/>
                  </a:lnTo>
                  <a:lnTo>
                    <a:pt x="13861" y="24738"/>
                  </a:lnTo>
                  <a:lnTo>
                    <a:pt x="13986" y="24637"/>
                  </a:lnTo>
                  <a:lnTo>
                    <a:pt x="14136" y="24562"/>
                  </a:lnTo>
                  <a:lnTo>
                    <a:pt x="14262" y="24462"/>
                  </a:lnTo>
                  <a:lnTo>
                    <a:pt x="14412" y="24387"/>
                  </a:lnTo>
                  <a:lnTo>
                    <a:pt x="14537" y="24286"/>
                  </a:lnTo>
                  <a:lnTo>
                    <a:pt x="14688" y="24211"/>
                  </a:lnTo>
                  <a:lnTo>
                    <a:pt x="14838" y="24111"/>
                  </a:lnTo>
                  <a:lnTo>
                    <a:pt x="14963" y="24036"/>
                  </a:lnTo>
                  <a:lnTo>
                    <a:pt x="15114" y="23961"/>
                  </a:lnTo>
                  <a:lnTo>
                    <a:pt x="15264" y="23860"/>
                  </a:lnTo>
                  <a:lnTo>
                    <a:pt x="15389" y="23785"/>
                  </a:lnTo>
                  <a:lnTo>
                    <a:pt x="15540" y="23710"/>
                  </a:lnTo>
                  <a:lnTo>
                    <a:pt x="15690" y="23635"/>
                  </a:lnTo>
                  <a:lnTo>
                    <a:pt x="15815" y="23535"/>
                  </a:lnTo>
                  <a:lnTo>
                    <a:pt x="15966" y="23459"/>
                  </a:lnTo>
                  <a:lnTo>
                    <a:pt x="16116" y="23384"/>
                  </a:lnTo>
                  <a:lnTo>
                    <a:pt x="16267" y="23309"/>
                  </a:lnTo>
                  <a:lnTo>
                    <a:pt x="16417" y="23234"/>
                  </a:lnTo>
                  <a:lnTo>
                    <a:pt x="16567" y="23159"/>
                  </a:lnTo>
                  <a:lnTo>
                    <a:pt x="16693" y="23083"/>
                  </a:lnTo>
                  <a:lnTo>
                    <a:pt x="16843" y="23008"/>
                  </a:lnTo>
                  <a:lnTo>
                    <a:pt x="16993" y="22933"/>
                  </a:lnTo>
                  <a:lnTo>
                    <a:pt x="17144" y="22858"/>
                  </a:lnTo>
                  <a:lnTo>
                    <a:pt x="17294" y="22783"/>
                  </a:lnTo>
                  <a:lnTo>
                    <a:pt x="17444" y="22708"/>
                  </a:lnTo>
                  <a:lnTo>
                    <a:pt x="17595" y="22632"/>
                  </a:lnTo>
                  <a:lnTo>
                    <a:pt x="17745" y="22582"/>
                  </a:lnTo>
                  <a:lnTo>
                    <a:pt x="17896" y="22507"/>
                  </a:lnTo>
                  <a:lnTo>
                    <a:pt x="18046" y="22432"/>
                  </a:lnTo>
                  <a:lnTo>
                    <a:pt x="18196" y="22357"/>
                  </a:lnTo>
                  <a:lnTo>
                    <a:pt x="18347" y="22281"/>
                  </a:lnTo>
                  <a:lnTo>
                    <a:pt x="18497" y="22231"/>
                  </a:lnTo>
                  <a:lnTo>
                    <a:pt x="18648" y="22156"/>
                  </a:lnTo>
                  <a:lnTo>
                    <a:pt x="18798" y="22081"/>
                  </a:lnTo>
                  <a:lnTo>
                    <a:pt x="18948" y="22006"/>
                  </a:lnTo>
                  <a:lnTo>
                    <a:pt x="19099" y="21956"/>
                  </a:lnTo>
                  <a:lnTo>
                    <a:pt x="19249" y="21880"/>
                  </a:lnTo>
                  <a:lnTo>
                    <a:pt x="19399" y="21805"/>
                  </a:lnTo>
                  <a:lnTo>
                    <a:pt x="19700" y="21680"/>
                  </a:lnTo>
                  <a:lnTo>
                    <a:pt x="19901" y="21605"/>
                  </a:lnTo>
                  <a:lnTo>
                    <a:pt x="20026" y="21555"/>
                  </a:lnTo>
                  <a:lnTo>
                    <a:pt x="20327" y="21404"/>
                  </a:lnTo>
                  <a:lnTo>
                    <a:pt x="20627" y="21279"/>
                  </a:lnTo>
                  <a:lnTo>
                    <a:pt x="20928" y="21154"/>
                  </a:lnTo>
                  <a:lnTo>
                    <a:pt x="21229" y="21028"/>
                  </a:lnTo>
                  <a:lnTo>
                    <a:pt x="21856" y="20778"/>
                  </a:lnTo>
                  <a:lnTo>
                    <a:pt x="22156" y="20627"/>
                  </a:lnTo>
                  <a:lnTo>
                    <a:pt x="22457" y="20502"/>
                  </a:lnTo>
                  <a:lnTo>
                    <a:pt x="22758" y="20377"/>
                  </a:lnTo>
                  <a:lnTo>
                    <a:pt x="23059" y="20251"/>
                  </a:lnTo>
                  <a:lnTo>
                    <a:pt x="23359" y="20126"/>
                  </a:lnTo>
                  <a:lnTo>
                    <a:pt x="23660" y="19976"/>
                  </a:lnTo>
                  <a:lnTo>
                    <a:pt x="23810" y="19926"/>
                  </a:lnTo>
                  <a:lnTo>
                    <a:pt x="23961" y="19850"/>
                  </a:lnTo>
                  <a:lnTo>
                    <a:pt x="24111" y="19775"/>
                  </a:lnTo>
                  <a:lnTo>
                    <a:pt x="24262" y="19725"/>
                  </a:lnTo>
                  <a:lnTo>
                    <a:pt x="24412" y="19650"/>
                  </a:lnTo>
                  <a:lnTo>
                    <a:pt x="24562" y="19575"/>
                  </a:lnTo>
                  <a:lnTo>
                    <a:pt x="24713" y="19525"/>
                  </a:lnTo>
                  <a:lnTo>
                    <a:pt x="24863" y="19449"/>
                  </a:lnTo>
                  <a:lnTo>
                    <a:pt x="25013" y="19374"/>
                  </a:lnTo>
                  <a:lnTo>
                    <a:pt x="25164" y="19299"/>
                  </a:lnTo>
                  <a:lnTo>
                    <a:pt x="25289" y="19249"/>
                  </a:lnTo>
                  <a:lnTo>
                    <a:pt x="25440" y="19174"/>
                  </a:lnTo>
                  <a:lnTo>
                    <a:pt x="25590" y="19098"/>
                  </a:lnTo>
                  <a:lnTo>
                    <a:pt x="25740" y="19023"/>
                  </a:lnTo>
                  <a:lnTo>
                    <a:pt x="25891" y="18948"/>
                  </a:lnTo>
                  <a:lnTo>
                    <a:pt x="26016" y="18873"/>
                  </a:lnTo>
                  <a:lnTo>
                    <a:pt x="26166" y="18798"/>
                  </a:lnTo>
                  <a:lnTo>
                    <a:pt x="26317" y="18748"/>
                  </a:lnTo>
                  <a:lnTo>
                    <a:pt x="26467" y="18672"/>
                  </a:lnTo>
                  <a:lnTo>
                    <a:pt x="26592" y="18597"/>
                  </a:lnTo>
                  <a:lnTo>
                    <a:pt x="26693" y="18547"/>
                  </a:lnTo>
                  <a:lnTo>
                    <a:pt x="26768" y="18497"/>
                  </a:lnTo>
                  <a:lnTo>
                    <a:pt x="26843" y="18447"/>
                  </a:lnTo>
                  <a:lnTo>
                    <a:pt x="26943" y="18397"/>
                  </a:lnTo>
                  <a:lnTo>
                    <a:pt x="27018" y="18372"/>
                  </a:lnTo>
                  <a:lnTo>
                    <a:pt x="27094" y="18322"/>
                  </a:lnTo>
                  <a:lnTo>
                    <a:pt x="27194" y="18271"/>
                  </a:lnTo>
                  <a:lnTo>
                    <a:pt x="27269" y="18221"/>
                  </a:lnTo>
                  <a:lnTo>
                    <a:pt x="27344" y="18171"/>
                  </a:lnTo>
                  <a:lnTo>
                    <a:pt x="27419" y="18121"/>
                  </a:lnTo>
                  <a:lnTo>
                    <a:pt x="27520" y="18071"/>
                  </a:lnTo>
                  <a:lnTo>
                    <a:pt x="27595" y="18021"/>
                  </a:lnTo>
                  <a:lnTo>
                    <a:pt x="27670" y="17971"/>
                  </a:lnTo>
                  <a:lnTo>
                    <a:pt x="27745" y="17921"/>
                  </a:lnTo>
                  <a:lnTo>
                    <a:pt x="27846" y="17870"/>
                  </a:lnTo>
                  <a:lnTo>
                    <a:pt x="27921" y="17795"/>
                  </a:lnTo>
                  <a:lnTo>
                    <a:pt x="27996" y="17745"/>
                  </a:lnTo>
                  <a:lnTo>
                    <a:pt x="28071" y="17695"/>
                  </a:lnTo>
                  <a:lnTo>
                    <a:pt x="28171" y="17645"/>
                  </a:lnTo>
                  <a:lnTo>
                    <a:pt x="28247" y="17595"/>
                  </a:lnTo>
                  <a:lnTo>
                    <a:pt x="28322" y="17545"/>
                  </a:lnTo>
                  <a:lnTo>
                    <a:pt x="28397" y="17469"/>
                  </a:lnTo>
                  <a:lnTo>
                    <a:pt x="28472" y="17419"/>
                  </a:lnTo>
                  <a:lnTo>
                    <a:pt x="28547" y="17369"/>
                  </a:lnTo>
                  <a:lnTo>
                    <a:pt x="28648" y="17319"/>
                  </a:lnTo>
                  <a:lnTo>
                    <a:pt x="28723" y="17244"/>
                  </a:lnTo>
                  <a:lnTo>
                    <a:pt x="28798" y="17194"/>
                  </a:lnTo>
                  <a:lnTo>
                    <a:pt x="28873" y="17144"/>
                  </a:lnTo>
                  <a:lnTo>
                    <a:pt x="28948" y="17068"/>
                  </a:lnTo>
                  <a:lnTo>
                    <a:pt x="29024" y="17018"/>
                  </a:lnTo>
                  <a:lnTo>
                    <a:pt x="29099" y="16968"/>
                  </a:lnTo>
                  <a:lnTo>
                    <a:pt x="29174" y="16893"/>
                  </a:lnTo>
                  <a:lnTo>
                    <a:pt x="29249" y="16843"/>
                  </a:lnTo>
                  <a:lnTo>
                    <a:pt x="29324" y="16768"/>
                  </a:lnTo>
                  <a:lnTo>
                    <a:pt x="29399" y="16718"/>
                  </a:lnTo>
                  <a:lnTo>
                    <a:pt x="29500" y="16642"/>
                  </a:lnTo>
                  <a:lnTo>
                    <a:pt x="29575" y="16592"/>
                  </a:lnTo>
                  <a:lnTo>
                    <a:pt x="29650" y="16517"/>
                  </a:lnTo>
                  <a:lnTo>
                    <a:pt x="29725" y="16467"/>
                  </a:lnTo>
                  <a:lnTo>
                    <a:pt x="29800" y="16392"/>
                  </a:lnTo>
                  <a:lnTo>
                    <a:pt x="29876" y="16342"/>
                  </a:lnTo>
                  <a:lnTo>
                    <a:pt x="29951" y="16266"/>
                  </a:lnTo>
                  <a:lnTo>
                    <a:pt x="30001" y="16216"/>
                  </a:lnTo>
                  <a:lnTo>
                    <a:pt x="30076" y="16141"/>
                  </a:lnTo>
                  <a:lnTo>
                    <a:pt x="30151" y="16091"/>
                  </a:lnTo>
                  <a:lnTo>
                    <a:pt x="30227" y="16016"/>
                  </a:lnTo>
                  <a:lnTo>
                    <a:pt x="30302" y="15941"/>
                  </a:lnTo>
                  <a:lnTo>
                    <a:pt x="30377" y="15890"/>
                  </a:lnTo>
                  <a:lnTo>
                    <a:pt x="30452" y="15815"/>
                  </a:lnTo>
                  <a:lnTo>
                    <a:pt x="30527" y="15740"/>
                  </a:lnTo>
                  <a:lnTo>
                    <a:pt x="30602" y="15690"/>
                  </a:lnTo>
                  <a:lnTo>
                    <a:pt x="30678" y="15615"/>
                  </a:lnTo>
                  <a:lnTo>
                    <a:pt x="30753" y="15540"/>
                  </a:lnTo>
                  <a:lnTo>
                    <a:pt x="30803" y="15464"/>
                  </a:lnTo>
                  <a:lnTo>
                    <a:pt x="30878" y="15414"/>
                  </a:lnTo>
                  <a:lnTo>
                    <a:pt x="30953" y="15339"/>
                  </a:lnTo>
                  <a:lnTo>
                    <a:pt x="31029" y="15264"/>
                  </a:lnTo>
                  <a:lnTo>
                    <a:pt x="31104" y="15189"/>
                  </a:lnTo>
                  <a:lnTo>
                    <a:pt x="31179" y="15139"/>
                  </a:lnTo>
                  <a:lnTo>
                    <a:pt x="31229" y="15063"/>
                  </a:lnTo>
                  <a:lnTo>
                    <a:pt x="31254" y="15038"/>
                  </a:lnTo>
                  <a:lnTo>
                    <a:pt x="31304" y="14988"/>
                  </a:lnTo>
                  <a:lnTo>
                    <a:pt x="31379" y="14913"/>
                  </a:lnTo>
                  <a:lnTo>
                    <a:pt x="31455" y="14838"/>
                  </a:lnTo>
                  <a:lnTo>
                    <a:pt x="31505" y="14788"/>
                  </a:lnTo>
                  <a:lnTo>
                    <a:pt x="31580" y="14712"/>
                  </a:lnTo>
                  <a:lnTo>
                    <a:pt x="31655" y="14637"/>
                  </a:lnTo>
                  <a:lnTo>
                    <a:pt x="31730" y="14562"/>
                  </a:lnTo>
                  <a:lnTo>
                    <a:pt x="31780" y="14487"/>
                  </a:lnTo>
                  <a:lnTo>
                    <a:pt x="31856" y="14412"/>
                  </a:lnTo>
                  <a:lnTo>
                    <a:pt x="31931" y="14337"/>
                  </a:lnTo>
                  <a:lnTo>
                    <a:pt x="31981" y="14261"/>
                  </a:lnTo>
                  <a:lnTo>
                    <a:pt x="32056" y="14186"/>
                  </a:lnTo>
                  <a:lnTo>
                    <a:pt x="32131" y="14111"/>
                  </a:lnTo>
                  <a:lnTo>
                    <a:pt x="32181" y="14036"/>
                  </a:lnTo>
                  <a:lnTo>
                    <a:pt x="32257" y="13986"/>
                  </a:lnTo>
                  <a:lnTo>
                    <a:pt x="32307" y="13910"/>
                  </a:lnTo>
                  <a:lnTo>
                    <a:pt x="32382" y="13835"/>
                  </a:lnTo>
                  <a:lnTo>
                    <a:pt x="32457" y="13760"/>
                  </a:lnTo>
                  <a:lnTo>
                    <a:pt x="32507" y="13685"/>
                  </a:lnTo>
                  <a:lnTo>
                    <a:pt x="32582" y="13610"/>
                  </a:lnTo>
                  <a:lnTo>
                    <a:pt x="32633" y="13535"/>
                  </a:lnTo>
                  <a:lnTo>
                    <a:pt x="32708" y="13459"/>
                  </a:lnTo>
                  <a:lnTo>
                    <a:pt x="32758" y="13384"/>
                  </a:lnTo>
                  <a:lnTo>
                    <a:pt x="32833" y="13284"/>
                  </a:lnTo>
                  <a:lnTo>
                    <a:pt x="32883" y="13209"/>
                  </a:lnTo>
                  <a:lnTo>
                    <a:pt x="32958" y="13134"/>
                  </a:lnTo>
                  <a:lnTo>
                    <a:pt x="33008" y="13058"/>
                  </a:lnTo>
                  <a:lnTo>
                    <a:pt x="33084" y="12983"/>
                  </a:lnTo>
                  <a:lnTo>
                    <a:pt x="33134" y="12908"/>
                  </a:lnTo>
                  <a:lnTo>
                    <a:pt x="33209" y="12833"/>
                  </a:lnTo>
                  <a:lnTo>
                    <a:pt x="33259" y="12758"/>
                  </a:lnTo>
                  <a:lnTo>
                    <a:pt x="33334" y="12682"/>
                  </a:lnTo>
                  <a:lnTo>
                    <a:pt x="33359" y="12657"/>
                  </a:lnTo>
                  <a:lnTo>
                    <a:pt x="33384" y="12607"/>
                  </a:lnTo>
                  <a:lnTo>
                    <a:pt x="33460" y="12532"/>
                  </a:lnTo>
                  <a:lnTo>
                    <a:pt x="33510" y="12457"/>
                  </a:lnTo>
                  <a:lnTo>
                    <a:pt x="33560" y="12382"/>
                  </a:lnTo>
                  <a:lnTo>
                    <a:pt x="33635" y="12281"/>
                  </a:lnTo>
                  <a:lnTo>
                    <a:pt x="33685" y="12206"/>
                  </a:lnTo>
                  <a:lnTo>
                    <a:pt x="33735" y="12131"/>
                  </a:lnTo>
                  <a:lnTo>
                    <a:pt x="33811" y="12056"/>
                  </a:lnTo>
                  <a:lnTo>
                    <a:pt x="33861" y="11981"/>
                  </a:lnTo>
                  <a:lnTo>
                    <a:pt x="33911" y="11905"/>
                  </a:lnTo>
                  <a:lnTo>
                    <a:pt x="33986" y="11830"/>
                  </a:lnTo>
                  <a:lnTo>
                    <a:pt x="34036" y="11730"/>
                  </a:lnTo>
                  <a:lnTo>
                    <a:pt x="34086" y="11655"/>
                  </a:lnTo>
                  <a:lnTo>
                    <a:pt x="34161" y="11580"/>
                  </a:lnTo>
                  <a:lnTo>
                    <a:pt x="34212" y="11504"/>
                  </a:lnTo>
                  <a:lnTo>
                    <a:pt x="34262" y="11429"/>
                  </a:lnTo>
                  <a:lnTo>
                    <a:pt x="34312" y="11354"/>
                  </a:lnTo>
                  <a:lnTo>
                    <a:pt x="34387" y="11279"/>
                  </a:lnTo>
                  <a:lnTo>
                    <a:pt x="34437" y="11179"/>
                  </a:lnTo>
                  <a:lnTo>
                    <a:pt x="34487" y="11103"/>
                  </a:lnTo>
                  <a:lnTo>
                    <a:pt x="34537" y="11028"/>
                  </a:lnTo>
                  <a:lnTo>
                    <a:pt x="34587" y="10953"/>
                  </a:lnTo>
                  <a:lnTo>
                    <a:pt x="34663" y="10878"/>
                  </a:lnTo>
                  <a:lnTo>
                    <a:pt x="34713" y="10803"/>
                  </a:lnTo>
                  <a:lnTo>
                    <a:pt x="34763" y="10702"/>
                  </a:lnTo>
                  <a:lnTo>
                    <a:pt x="34813" y="10627"/>
                  </a:lnTo>
                  <a:lnTo>
                    <a:pt x="34888" y="10552"/>
                  </a:lnTo>
                  <a:lnTo>
                    <a:pt x="34938" y="10477"/>
                  </a:lnTo>
                  <a:lnTo>
                    <a:pt x="34988" y="10402"/>
                  </a:lnTo>
                  <a:lnTo>
                    <a:pt x="35039" y="10327"/>
                  </a:lnTo>
                  <a:lnTo>
                    <a:pt x="35164" y="10176"/>
                  </a:lnTo>
                  <a:lnTo>
                    <a:pt x="35264" y="10001"/>
                  </a:lnTo>
                  <a:lnTo>
                    <a:pt x="35364" y="9850"/>
                  </a:lnTo>
                  <a:lnTo>
                    <a:pt x="35415" y="9775"/>
                  </a:lnTo>
                  <a:lnTo>
                    <a:pt x="35465" y="9675"/>
                  </a:lnTo>
                  <a:lnTo>
                    <a:pt x="35540" y="9600"/>
                  </a:lnTo>
                  <a:lnTo>
                    <a:pt x="35590" y="9499"/>
                  </a:lnTo>
                  <a:lnTo>
                    <a:pt x="35640" y="9424"/>
                  </a:lnTo>
                  <a:lnTo>
                    <a:pt x="35715" y="9324"/>
                  </a:lnTo>
                  <a:lnTo>
                    <a:pt x="35765" y="9224"/>
                  </a:lnTo>
                  <a:lnTo>
                    <a:pt x="35816" y="9123"/>
                  </a:lnTo>
                  <a:lnTo>
                    <a:pt x="35866" y="9048"/>
                  </a:lnTo>
                  <a:lnTo>
                    <a:pt x="35941" y="8948"/>
                  </a:lnTo>
                  <a:lnTo>
                    <a:pt x="35991" y="8848"/>
                  </a:lnTo>
                  <a:lnTo>
                    <a:pt x="36016" y="8798"/>
                  </a:lnTo>
                  <a:lnTo>
                    <a:pt x="36041" y="8748"/>
                  </a:lnTo>
                  <a:lnTo>
                    <a:pt x="36116" y="8647"/>
                  </a:lnTo>
                  <a:lnTo>
                    <a:pt x="36166" y="8522"/>
                  </a:lnTo>
                  <a:lnTo>
                    <a:pt x="36217" y="8422"/>
                  </a:lnTo>
                  <a:lnTo>
                    <a:pt x="36292" y="8321"/>
                  </a:lnTo>
                  <a:lnTo>
                    <a:pt x="36342" y="8221"/>
                  </a:lnTo>
                  <a:lnTo>
                    <a:pt x="36392" y="8121"/>
                  </a:lnTo>
                  <a:lnTo>
                    <a:pt x="36467" y="7996"/>
                  </a:lnTo>
                  <a:lnTo>
                    <a:pt x="36517" y="7895"/>
                  </a:lnTo>
                  <a:lnTo>
                    <a:pt x="36567" y="7770"/>
                  </a:lnTo>
                  <a:lnTo>
                    <a:pt x="36643" y="7670"/>
                  </a:lnTo>
                  <a:lnTo>
                    <a:pt x="36693" y="7545"/>
                  </a:lnTo>
                  <a:lnTo>
                    <a:pt x="36743" y="7444"/>
                  </a:lnTo>
                  <a:cubicBezTo>
                    <a:pt x="36141" y="4738"/>
                    <a:pt x="35039" y="2206"/>
                    <a:pt x="3351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517;p67">
              <a:extLst>
                <a:ext uri="{FF2B5EF4-FFF2-40B4-BE49-F238E27FC236}">
                  <a16:creationId xmlns:a16="http://schemas.microsoft.com/office/drawing/2014/main" id="{C969C34E-FF39-4AC1-A34B-B0562B27EC02}"/>
                </a:ext>
              </a:extLst>
            </p:cNvPr>
            <p:cNvSpPr/>
            <p:nvPr/>
          </p:nvSpPr>
          <p:spPr>
            <a:xfrm>
              <a:off x="5245839" y="2516787"/>
              <a:ext cx="513037" cy="570995"/>
            </a:xfrm>
            <a:custGeom>
              <a:avLst/>
              <a:gdLst/>
              <a:ahLst/>
              <a:cxnLst/>
              <a:rect l="l" t="t" r="r" b="b"/>
              <a:pathLst>
                <a:path w="26142" h="29099" extrusionOk="0">
                  <a:moveTo>
                    <a:pt x="23084" y="1"/>
                  </a:moveTo>
                  <a:lnTo>
                    <a:pt x="22958" y="51"/>
                  </a:lnTo>
                  <a:cubicBezTo>
                    <a:pt x="22958" y="76"/>
                    <a:pt x="22933" y="76"/>
                    <a:pt x="22933" y="76"/>
                  </a:cubicBezTo>
                  <a:cubicBezTo>
                    <a:pt x="22883" y="101"/>
                    <a:pt x="22783" y="176"/>
                    <a:pt x="22482" y="402"/>
                  </a:cubicBezTo>
                  <a:cubicBezTo>
                    <a:pt x="19775" y="2457"/>
                    <a:pt x="18698" y="5941"/>
                    <a:pt x="17520" y="9023"/>
                  </a:cubicBezTo>
                  <a:cubicBezTo>
                    <a:pt x="16818" y="10828"/>
                    <a:pt x="16066" y="12607"/>
                    <a:pt x="15139" y="14287"/>
                  </a:cubicBezTo>
                  <a:cubicBezTo>
                    <a:pt x="15139" y="14287"/>
                    <a:pt x="14562" y="15189"/>
                    <a:pt x="14086" y="15790"/>
                  </a:cubicBezTo>
                  <a:cubicBezTo>
                    <a:pt x="11670" y="18933"/>
                    <a:pt x="7722" y="21019"/>
                    <a:pt x="3797" y="21019"/>
                  </a:cubicBezTo>
                  <a:cubicBezTo>
                    <a:pt x="3121" y="21019"/>
                    <a:pt x="2447" y="20957"/>
                    <a:pt x="1780" y="20828"/>
                  </a:cubicBezTo>
                  <a:cubicBezTo>
                    <a:pt x="1079" y="20703"/>
                    <a:pt x="427" y="20502"/>
                    <a:pt x="427" y="20502"/>
                  </a:cubicBezTo>
                  <a:cubicBezTo>
                    <a:pt x="277" y="20477"/>
                    <a:pt x="151" y="20452"/>
                    <a:pt x="51" y="20427"/>
                  </a:cubicBezTo>
                  <a:cubicBezTo>
                    <a:pt x="1" y="20878"/>
                    <a:pt x="1" y="21329"/>
                    <a:pt x="1" y="21780"/>
                  </a:cubicBezTo>
                  <a:cubicBezTo>
                    <a:pt x="1" y="24312"/>
                    <a:pt x="427" y="26743"/>
                    <a:pt x="1229" y="28998"/>
                  </a:cubicBezTo>
                  <a:lnTo>
                    <a:pt x="1254" y="28998"/>
                  </a:lnTo>
                  <a:lnTo>
                    <a:pt x="1304" y="29023"/>
                  </a:lnTo>
                  <a:lnTo>
                    <a:pt x="1379" y="29023"/>
                  </a:lnTo>
                  <a:lnTo>
                    <a:pt x="1429" y="29049"/>
                  </a:lnTo>
                  <a:lnTo>
                    <a:pt x="1530" y="29049"/>
                  </a:lnTo>
                  <a:lnTo>
                    <a:pt x="1580" y="29074"/>
                  </a:lnTo>
                  <a:lnTo>
                    <a:pt x="1805" y="29074"/>
                  </a:lnTo>
                  <a:lnTo>
                    <a:pt x="1855" y="29099"/>
                  </a:lnTo>
                  <a:lnTo>
                    <a:pt x="2307" y="29099"/>
                  </a:lnTo>
                  <a:lnTo>
                    <a:pt x="2382" y="29074"/>
                  </a:lnTo>
                  <a:lnTo>
                    <a:pt x="2658" y="29074"/>
                  </a:lnTo>
                  <a:lnTo>
                    <a:pt x="2733" y="29049"/>
                  </a:lnTo>
                  <a:lnTo>
                    <a:pt x="2808" y="29049"/>
                  </a:lnTo>
                  <a:lnTo>
                    <a:pt x="2858" y="28998"/>
                  </a:lnTo>
                  <a:lnTo>
                    <a:pt x="2908" y="28948"/>
                  </a:lnTo>
                  <a:lnTo>
                    <a:pt x="2983" y="28898"/>
                  </a:lnTo>
                  <a:lnTo>
                    <a:pt x="3033" y="28848"/>
                  </a:lnTo>
                  <a:lnTo>
                    <a:pt x="3084" y="28798"/>
                  </a:lnTo>
                  <a:lnTo>
                    <a:pt x="3134" y="28748"/>
                  </a:lnTo>
                  <a:lnTo>
                    <a:pt x="3184" y="28698"/>
                  </a:lnTo>
                  <a:lnTo>
                    <a:pt x="3234" y="28648"/>
                  </a:lnTo>
                  <a:lnTo>
                    <a:pt x="3309" y="28597"/>
                  </a:lnTo>
                  <a:lnTo>
                    <a:pt x="3359" y="28547"/>
                  </a:lnTo>
                  <a:lnTo>
                    <a:pt x="3384" y="28497"/>
                  </a:lnTo>
                  <a:lnTo>
                    <a:pt x="3409" y="28497"/>
                  </a:lnTo>
                  <a:lnTo>
                    <a:pt x="3460" y="28447"/>
                  </a:lnTo>
                  <a:lnTo>
                    <a:pt x="3510" y="28397"/>
                  </a:lnTo>
                  <a:lnTo>
                    <a:pt x="3585" y="28347"/>
                  </a:lnTo>
                  <a:lnTo>
                    <a:pt x="3635" y="28297"/>
                  </a:lnTo>
                  <a:lnTo>
                    <a:pt x="3685" y="28247"/>
                  </a:lnTo>
                  <a:lnTo>
                    <a:pt x="3735" y="28196"/>
                  </a:lnTo>
                  <a:lnTo>
                    <a:pt x="3810" y="28146"/>
                  </a:lnTo>
                  <a:lnTo>
                    <a:pt x="3861" y="28096"/>
                  </a:lnTo>
                  <a:lnTo>
                    <a:pt x="3911" y="28071"/>
                  </a:lnTo>
                  <a:lnTo>
                    <a:pt x="3961" y="28021"/>
                  </a:lnTo>
                  <a:lnTo>
                    <a:pt x="4036" y="27971"/>
                  </a:lnTo>
                  <a:lnTo>
                    <a:pt x="4136" y="27871"/>
                  </a:lnTo>
                  <a:lnTo>
                    <a:pt x="4262" y="27795"/>
                  </a:lnTo>
                  <a:lnTo>
                    <a:pt x="4362" y="27695"/>
                  </a:lnTo>
                  <a:lnTo>
                    <a:pt x="4487" y="27620"/>
                  </a:lnTo>
                  <a:lnTo>
                    <a:pt x="4612" y="27520"/>
                  </a:lnTo>
                  <a:lnTo>
                    <a:pt x="4713" y="27445"/>
                  </a:lnTo>
                  <a:lnTo>
                    <a:pt x="4838" y="27344"/>
                  </a:lnTo>
                  <a:lnTo>
                    <a:pt x="4963" y="27269"/>
                  </a:lnTo>
                  <a:lnTo>
                    <a:pt x="5064" y="27194"/>
                  </a:lnTo>
                  <a:lnTo>
                    <a:pt x="5189" y="27094"/>
                  </a:lnTo>
                  <a:lnTo>
                    <a:pt x="5314" y="27018"/>
                  </a:lnTo>
                  <a:lnTo>
                    <a:pt x="5414" y="26943"/>
                  </a:lnTo>
                  <a:lnTo>
                    <a:pt x="5540" y="26868"/>
                  </a:lnTo>
                  <a:lnTo>
                    <a:pt x="5665" y="26768"/>
                  </a:lnTo>
                  <a:lnTo>
                    <a:pt x="5790" y="26693"/>
                  </a:lnTo>
                  <a:lnTo>
                    <a:pt x="5916" y="26617"/>
                  </a:lnTo>
                  <a:lnTo>
                    <a:pt x="6016" y="26542"/>
                  </a:lnTo>
                  <a:lnTo>
                    <a:pt x="6141" y="26467"/>
                  </a:lnTo>
                  <a:lnTo>
                    <a:pt x="6267" y="26392"/>
                  </a:lnTo>
                  <a:lnTo>
                    <a:pt x="6392" y="26317"/>
                  </a:lnTo>
                  <a:lnTo>
                    <a:pt x="6517" y="26242"/>
                  </a:lnTo>
                  <a:lnTo>
                    <a:pt x="6768" y="26091"/>
                  </a:lnTo>
                  <a:lnTo>
                    <a:pt x="7018" y="25941"/>
                  </a:lnTo>
                  <a:lnTo>
                    <a:pt x="7269" y="25790"/>
                  </a:lnTo>
                  <a:lnTo>
                    <a:pt x="7770" y="25490"/>
                  </a:lnTo>
                  <a:lnTo>
                    <a:pt x="8021" y="25339"/>
                  </a:lnTo>
                  <a:lnTo>
                    <a:pt x="8272" y="25189"/>
                  </a:lnTo>
                  <a:lnTo>
                    <a:pt x="8397" y="25114"/>
                  </a:lnTo>
                  <a:lnTo>
                    <a:pt x="8547" y="25039"/>
                  </a:lnTo>
                  <a:lnTo>
                    <a:pt x="8673" y="24963"/>
                  </a:lnTo>
                  <a:lnTo>
                    <a:pt x="8798" y="24888"/>
                  </a:lnTo>
                  <a:lnTo>
                    <a:pt x="8923" y="24813"/>
                  </a:lnTo>
                  <a:lnTo>
                    <a:pt x="9049" y="24713"/>
                  </a:lnTo>
                  <a:lnTo>
                    <a:pt x="9174" y="24638"/>
                  </a:lnTo>
                  <a:lnTo>
                    <a:pt x="9299" y="24562"/>
                  </a:lnTo>
                  <a:lnTo>
                    <a:pt x="9324" y="24537"/>
                  </a:lnTo>
                  <a:lnTo>
                    <a:pt x="9424" y="24487"/>
                  </a:lnTo>
                  <a:lnTo>
                    <a:pt x="9575" y="24387"/>
                  </a:lnTo>
                  <a:lnTo>
                    <a:pt x="9700" y="24312"/>
                  </a:lnTo>
                  <a:lnTo>
                    <a:pt x="9825" y="24211"/>
                  </a:lnTo>
                  <a:lnTo>
                    <a:pt x="9951" y="24136"/>
                  </a:lnTo>
                  <a:lnTo>
                    <a:pt x="10076" y="24061"/>
                  </a:lnTo>
                  <a:lnTo>
                    <a:pt x="10201" y="23961"/>
                  </a:lnTo>
                  <a:lnTo>
                    <a:pt x="10327" y="23886"/>
                  </a:lnTo>
                  <a:lnTo>
                    <a:pt x="10452" y="23785"/>
                  </a:lnTo>
                  <a:lnTo>
                    <a:pt x="10577" y="23685"/>
                  </a:lnTo>
                  <a:lnTo>
                    <a:pt x="10703" y="23610"/>
                  </a:lnTo>
                  <a:lnTo>
                    <a:pt x="10828" y="23510"/>
                  </a:lnTo>
                  <a:lnTo>
                    <a:pt x="10953" y="23434"/>
                  </a:lnTo>
                  <a:lnTo>
                    <a:pt x="11079" y="23334"/>
                  </a:lnTo>
                  <a:lnTo>
                    <a:pt x="11204" y="23234"/>
                  </a:lnTo>
                  <a:lnTo>
                    <a:pt x="11329" y="23159"/>
                  </a:lnTo>
                  <a:lnTo>
                    <a:pt x="11429" y="23059"/>
                  </a:lnTo>
                  <a:lnTo>
                    <a:pt x="11555" y="22958"/>
                  </a:lnTo>
                  <a:lnTo>
                    <a:pt x="11680" y="22883"/>
                  </a:lnTo>
                  <a:lnTo>
                    <a:pt x="11805" y="22783"/>
                  </a:lnTo>
                  <a:lnTo>
                    <a:pt x="11906" y="22683"/>
                  </a:lnTo>
                  <a:lnTo>
                    <a:pt x="12031" y="22582"/>
                  </a:lnTo>
                  <a:lnTo>
                    <a:pt x="12156" y="22482"/>
                  </a:lnTo>
                  <a:lnTo>
                    <a:pt x="12257" y="22382"/>
                  </a:lnTo>
                  <a:lnTo>
                    <a:pt x="12382" y="22282"/>
                  </a:lnTo>
                  <a:lnTo>
                    <a:pt x="12507" y="22181"/>
                  </a:lnTo>
                  <a:lnTo>
                    <a:pt x="12607" y="22106"/>
                  </a:lnTo>
                  <a:lnTo>
                    <a:pt x="12733" y="22006"/>
                  </a:lnTo>
                  <a:lnTo>
                    <a:pt x="12833" y="21906"/>
                  </a:lnTo>
                  <a:lnTo>
                    <a:pt x="12958" y="21805"/>
                  </a:lnTo>
                  <a:lnTo>
                    <a:pt x="13059" y="21680"/>
                  </a:lnTo>
                  <a:lnTo>
                    <a:pt x="13184" y="21580"/>
                  </a:lnTo>
                  <a:lnTo>
                    <a:pt x="13284" y="21480"/>
                  </a:lnTo>
                  <a:lnTo>
                    <a:pt x="13384" y="21379"/>
                  </a:lnTo>
                  <a:lnTo>
                    <a:pt x="13485" y="21279"/>
                  </a:lnTo>
                  <a:lnTo>
                    <a:pt x="13510" y="21279"/>
                  </a:lnTo>
                  <a:lnTo>
                    <a:pt x="13610" y="21179"/>
                  </a:lnTo>
                  <a:lnTo>
                    <a:pt x="13710" y="21079"/>
                  </a:lnTo>
                  <a:lnTo>
                    <a:pt x="13836" y="20953"/>
                  </a:lnTo>
                  <a:lnTo>
                    <a:pt x="13936" y="20853"/>
                  </a:lnTo>
                  <a:lnTo>
                    <a:pt x="14036" y="20753"/>
                  </a:lnTo>
                  <a:lnTo>
                    <a:pt x="14136" y="20653"/>
                  </a:lnTo>
                  <a:lnTo>
                    <a:pt x="14262" y="20527"/>
                  </a:lnTo>
                  <a:lnTo>
                    <a:pt x="14362" y="20427"/>
                  </a:lnTo>
                  <a:lnTo>
                    <a:pt x="14462" y="20327"/>
                  </a:lnTo>
                  <a:lnTo>
                    <a:pt x="14562" y="20201"/>
                  </a:lnTo>
                  <a:lnTo>
                    <a:pt x="14663" y="20101"/>
                  </a:lnTo>
                  <a:lnTo>
                    <a:pt x="14763" y="19976"/>
                  </a:lnTo>
                  <a:lnTo>
                    <a:pt x="14863" y="19876"/>
                  </a:lnTo>
                  <a:lnTo>
                    <a:pt x="14963" y="19750"/>
                  </a:lnTo>
                  <a:lnTo>
                    <a:pt x="15064" y="19650"/>
                  </a:lnTo>
                  <a:lnTo>
                    <a:pt x="15164" y="19525"/>
                  </a:lnTo>
                  <a:lnTo>
                    <a:pt x="15264" y="19424"/>
                  </a:lnTo>
                  <a:lnTo>
                    <a:pt x="15364" y="19299"/>
                  </a:lnTo>
                  <a:lnTo>
                    <a:pt x="15465" y="19199"/>
                  </a:lnTo>
                  <a:lnTo>
                    <a:pt x="15565" y="19074"/>
                  </a:lnTo>
                  <a:lnTo>
                    <a:pt x="15665" y="18948"/>
                  </a:lnTo>
                  <a:lnTo>
                    <a:pt x="15765" y="18848"/>
                  </a:lnTo>
                  <a:lnTo>
                    <a:pt x="15841" y="18723"/>
                  </a:lnTo>
                  <a:lnTo>
                    <a:pt x="15941" y="18597"/>
                  </a:lnTo>
                  <a:lnTo>
                    <a:pt x="16041" y="18472"/>
                  </a:lnTo>
                  <a:lnTo>
                    <a:pt x="16141" y="18347"/>
                  </a:lnTo>
                  <a:lnTo>
                    <a:pt x="16216" y="18246"/>
                  </a:lnTo>
                  <a:lnTo>
                    <a:pt x="16317" y="18121"/>
                  </a:lnTo>
                  <a:lnTo>
                    <a:pt x="16417" y="17996"/>
                  </a:lnTo>
                  <a:lnTo>
                    <a:pt x="16467" y="17896"/>
                  </a:lnTo>
                  <a:lnTo>
                    <a:pt x="16542" y="17820"/>
                  </a:lnTo>
                  <a:lnTo>
                    <a:pt x="16592" y="17745"/>
                  </a:lnTo>
                  <a:lnTo>
                    <a:pt x="16668" y="17645"/>
                  </a:lnTo>
                  <a:lnTo>
                    <a:pt x="16718" y="17570"/>
                  </a:lnTo>
                  <a:lnTo>
                    <a:pt x="16768" y="17470"/>
                  </a:lnTo>
                  <a:lnTo>
                    <a:pt x="16843" y="17394"/>
                  </a:lnTo>
                  <a:lnTo>
                    <a:pt x="16893" y="17294"/>
                  </a:lnTo>
                  <a:lnTo>
                    <a:pt x="16968" y="17219"/>
                  </a:lnTo>
                  <a:lnTo>
                    <a:pt x="17018" y="17119"/>
                  </a:lnTo>
                  <a:lnTo>
                    <a:pt x="17069" y="17043"/>
                  </a:lnTo>
                  <a:lnTo>
                    <a:pt x="17119" y="16993"/>
                  </a:lnTo>
                  <a:lnTo>
                    <a:pt x="17144" y="16943"/>
                  </a:lnTo>
                  <a:lnTo>
                    <a:pt x="17194" y="16868"/>
                  </a:lnTo>
                  <a:lnTo>
                    <a:pt x="17269" y="16768"/>
                  </a:lnTo>
                  <a:lnTo>
                    <a:pt x="17319" y="16693"/>
                  </a:lnTo>
                  <a:lnTo>
                    <a:pt x="17369" y="16592"/>
                  </a:lnTo>
                  <a:lnTo>
                    <a:pt x="17445" y="16517"/>
                  </a:lnTo>
                  <a:lnTo>
                    <a:pt x="17495" y="16417"/>
                  </a:lnTo>
                  <a:lnTo>
                    <a:pt x="17545" y="16342"/>
                  </a:lnTo>
                  <a:lnTo>
                    <a:pt x="17620" y="16241"/>
                  </a:lnTo>
                  <a:lnTo>
                    <a:pt x="17670" y="16166"/>
                  </a:lnTo>
                  <a:lnTo>
                    <a:pt x="17720" y="16066"/>
                  </a:lnTo>
                  <a:lnTo>
                    <a:pt x="17770" y="15991"/>
                  </a:lnTo>
                  <a:lnTo>
                    <a:pt x="17846" y="15891"/>
                  </a:lnTo>
                  <a:lnTo>
                    <a:pt x="17896" y="15815"/>
                  </a:lnTo>
                  <a:lnTo>
                    <a:pt x="17946" y="15715"/>
                  </a:lnTo>
                  <a:lnTo>
                    <a:pt x="18071" y="15540"/>
                  </a:lnTo>
                  <a:lnTo>
                    <a:pt x="18171" y="15364"/>
                  </a:lnTo>
                  <a:lnTo>
                    <a:pt x="18272" y="15189"/>
                  </a:lnTo>
                  <a:lnTo>
                    <a:pt x="18397" y="15013"/>
                  </a:lnTo>
                  <a:lnTo>
                    <a:pt x="18497" y="14813"/>
                  </a:lnTo>
                  <a:lnTo>
                    <a:pt x="18572" y="14688"/>
                  </a:lnTo>
                  <a:lnTo>
                    <a:pt x="18597" y="14637"/>
                  </a:lnTo>
                  <a:lnTo>
                    <a:pt x="18698" y="14462"/>
                  </a:lnTo>
                  <a:lnTo>
                    <a:pt x="18823" y="14287"/>
                  </a:lnTo>
                  <a:lnTo>
                    <a:pt x="18923" y="14086"/>
                  </a:lnTo>
                  <a:lnTo>
                    <a:pt x="19024" y="13911"/>
                  </a:lnTo>
                  <a:lnTo>
                    <a:pt x="19124" y="13735"/>
                  </a:lnTo>
                  <a:lnTo>
                    <a:pt x="19224" y="13535"/>
                  </a:lnTo>
                  <a:lnTo>
                    <a:pt x="19324" y="13359"/>
                  </a:lnTo>
                  <a:lnTo>
                    <a:pt x="19450" y="13184"/>
                  </a:lnTo>
                  <a:lnTo>
                    <a:pt x="19550" y="12983"/>
                  </a:lnTo>
                  <a:lnTo>
                    <a:pt x="19650" y="12808"/>
                  </a:lnTo>
                  <a:lnTo>
                    <a:pt x="19725" y="12607"/>
                  </a:lnTo>
                  <a:lnTo>
                    <a:pt x="19800" y="12482"/>
                  </a:lnTo>
                  <a:lnTo>
                    <a:pt x="19826" y="12432"/>
                  </a:lnTo>
                  <a:lnTo>
                    <a:pt x="19951" y="12256"/>
                  </a:lnTo>
                  <a:lnTo>
                    <a:pt x="20051" y="12056"/>
                  </a:lnTo>
                  <a:lnTo>
                    <a:pt x="20126" y="11881"/>
                  </a:lnTo>
                  <a:lnTo>
                    <a:pt x="20227" y="11680"/>
                  </a:lnTo>
                  <a:lnTo>
                    <a:pt x="20327" y="11505"/>
                  </a:lnTo>
                  <a:lnTo>
                    <a:pt x="20427" y="11304"/>
                  </a:lnTo>
                  <a:lnTo>
                    <a:pt x="20527" y="11129"/>
                  </a:lnTo>
                  <a:lnTo>
                    <a:pt x="20628" y="10928"/>
                  </a:lnTo>
                  <a:lnTo>
                    <a:pt x="20728" y="10753"/>
                  </a:lnTo>
                  <a:lnTo>
                    <a:pt x="20828" y="10552"/>
                  </a:lnTo>
                  <a:lnTo>
                    <a:pt x="20928" y="10377"/>
                  </a:lnTo>
                  <a:lnTo>
                    <a:pt x="20928" y="10327"/>
                  </a:lnTo>
                  <a:lnTo>
                    <a:pt x="21003" y="10176"/>
                  </a:lnTo>
                  <a:lnTo>
                    <a:pt x="21104" y="10001"/>
                  </a:lnTo>
                  <a:lnTo>
                    <a:pt x="21204" y="9800"/>
                  </a:lnTo>
                  <a:lnTo>
                    <a:pt x="21304" y="9600"/>
                  </a:lnTo>
                  <a:lnTo>
                    <a:pt x="21404" y="9424"/>
                  </a:lnTo>
                  <a:lnTo>
                    <a:pt x="21505" y="9224"/>
                  </a:lnTo>
                  <a:lnTo>
                    <a:pt x="21605" y="9048"/>
                  </a:lnTo>
                  <a:lnTo>
                    <a:pt x="21680" y="8848"/>
                  </a:lnTo>
                  <a:lnTo>
                    <a:pt x="21881" y="8472"/>
                  </a:lnTo>
                  <a:lnTo>
                    <a:pt x="22056" y="8096"/>
                  </a:lnTo>
                  <a:lnTo>
                    <a:pt x="22081" y="8046"/>
                  </a:lnTo>
                  <a:lnTo>
                    <a:pt x="22257" y="7695"/>
                  </a:lnTo>
                  <a:lnTo>
                    <a:pt x="22457" y="7319"/>
                  </a:lnTo>
                  <a:lnTo>
                    <a:pt x="22658" y="6943"/>
                  </a:lnTo>
                  <a:lnTo>
                    <a:pt x="23034" y="6166"/>
                  </a:lnTo>
                  <a:lnTo>
                    <a:pt x="23234" y="5790"/>
                  </a:lnTo>
                  <a:lnTo>
                    <a:pt x="23409" y="5414"/>
                  </a:lnTo>
                  <a:lnTo>
                    <a:pt x="23610" y="5013"/>
                  </a:lnTo>
                  <a:lnTo>
                    <a:pt x="23810" y="4637"/>
                  </a:lnTo>
                  <a:lnTo>
                    <a:pt x="23911" y="4437"/>
                  </a:lnTo>
                  <a:lnTo>
                    <a:pt x="24011" y="4261"/>
                  </a:lnTo>
                  <a:lnTo>
                    <a:pt x="24111" y="4061"/>
                  </a:lnTo>
                  <a:lnTo>
                    <a:pt x="24212" y="3886"/>
                  </a:lnTo>
                  <a:lnTo>
                    <a:pt x="24312" y="3685"/>
                  </a:lnTo>
                  <a:lnTo>
                    <a:pt x="24387" y="3535"/>
                  </a:lnTo>
                  <a:lnTo>
                    <a:pt x="24412" y="3485"/>
                  </a:lnTo>
                  <a:lnTo>
                    <a:pt x="24512" y="3309"/>
                  </a:lnTo>
                  <a:lnTo>
                    <a:pt x="24613" y="3109"/>
                  </a:lnTo>
                  <a:lnTo>
                    <a:pt x="24713" y="2933"/>
                  </a:lnTo>
                  <a:lnTo>
                    <a:pt x="24813" y="2733"/>
                  </a:lnTo>
                  <a:lnTo>
                    <a:pt x="24913" y="2557"/>
                  </a:lnTo>
                  <a:lnTo>
                    <a:pt x="25014" y="2357"/>
                  </a:lnTo>
                  <a:lnTo>
                    <a:pt x="25114" y="2181"/>
                  </a:lnTo>
                  <a:lnTo>
                    <a:pt x="25214" y="1981"/>
                  </a:lnTo>
                  <a:lnTo>
                    <a:pt x="25339" y="1805"/>
                  </a:lnTo>
                  <a:lnTo>
                    <a:pt x="25440" y="1605"/>
                  </a:lnTo>
                  <a:lnTo>
                    <a:pt x="25540" y="1429"/>
                  </a:lnTo>
                  <a:lnTo>
                    <a:pt x="25640" y="1229"/>
                  </a:lnTo>
                  <a:lnTo>
                    <a:pt x="25765" y="1053"/>
                  </a:lnTo>
                  <a:lnTo>
                    <a:pt x="25866" y="853"/>
                  </a:lnTo>
                  <a:lnTo>
                    <a:pt x="25966" y="677"/>
                  </a:lnTo>
                  <a:lnTo>
                    <a:pt x="26091" y="477"/>
                  </a:lnTo>
                  <a:lnTo>
                    <a:pt x="26141" y="377"/>
                  </a:lnTo>
                  <a:cubicBezTo>
                    <a:pt x="25164" y="176"/>
                    <a:pt x="24161" y="51"/>
                    <a:pt x="23134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518;p67">
              <a:extLst>
                <a:ext uri="{FF2B5EF4-FFF2-40B4-BE49-F238E27FC236}">
                  <a16:creationId xmlns:a16="http://schemas.microsoft.com/office/drawing/2014/main" id="{B696E4FE-EEA8-4D34-B568-ACA86BB21FE7}"/>
                </a:ext>
              </a:extLst>
            </p:cNvPr>
            <p:cNvSpPr/>
            <p:nvPr/>
          </p:nvSpPr>
          <p:spPr>
            <a:xfrm>
              <a:off x="5695899" y="251776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1"/>
                  </a:moveTo>
                  <a:cubicBezTo>
                    <a:pt x="25" y="1"/>
                    <a:pt x="0" y="26"/>
                    <a:pt x="0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519;p67">
              <a:extLst>
                <a:ext uri="{FF2B5EF4-FFF2-40B4-BE49-F238E27FC236}">
                  <a16:creationId xmlns:a16="http://schemas.microsoft.com/office/drawing/2014/main" id="{95C86200-CB5D-4941-97CB-FC91F9472D63}"/>
                </a:ext>
              </a:extLst>
            </p:cNvPr>
            <p:cNvSpPr/>
            <p:nvPr/>
          </p:nvSpPr>
          <p:spPr>
            <a:xfrm>
              <a:off x="5695899" y="251776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520;p67">
              <a:extLst>
                <a:ext uri="{FF2B5EF4-FFF2-40B4-BE49-F238E27FC236}">
                  <a16:creationId xmlns:a16="http://schemas.microsoft.com/office/drawing/2014/main" id="{0E1A1D0E-E723-4CC0-B34A-DCDCC3D75C74}"/>
                </a:ext>
              </a:extLst>
            </p:cNvPr>
            <p:cNvSpPr/>
            <p:nvPr/>
          </p:nvSpPr>
          <p:spPr>
            <a:xfrm>
              <a:off x="5374716" y="2552696"/>
              <a:ext cx="701888" cy="701799"/>
            </a:xfrm>
            <a:custGeom>
              <a:avLst/>
              <a:gdLst/>
              <a:ahLst/>
              <a:cxnLst/>
              <a:rect l="l" t="t" r="r" b="b"/>
              <a:pathLst>
                <a:path w="35765" h="35765" extrusionOk="0">
                  <a:moveTo>
                    <a:pt x="17870" y="0"/>
                  </a:moveTo>
                  <a:cubicBezTo>
                    <a:pt x="7995" y="0"/>
                    <a:pt x="0" y="7995"/>
                    <a:pt x="0" y="17870"/>
                  </a:cubicBezTo>
                  <a:cubicBezTo>
                    <a:pt x="0" y="27770"/>
                    <a:pt x="7995" y="35765"/>
                    <a:pt x="17870" y="35765"/>
                  </a:cubicBezTo>
                  <a:cubicBezTo>
                    <a:pt x="27745" y="35765"/>
                    <a:pt x="35765" y="27770"/>
                    <a:pt x="35765" y="17870"/>
                  </a:cubicBezTo>
                  <a:cubicBezTo>
                    <a:pt x="35765" y="7995"/>
                    <a:pt x="27745" y="0"/>
                    <a:pt x="178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2521;p67">
            <a:extLst>
              <a:ext uri="{FF2B5EF4-FFF2-40B4-BE49-F238E27FC236}">
                <a16:creationId xmlns:a16="http://schemas.microsoft.com/office/drawing/2014/main" id="{ED9902D9-6471-4D3D-8769-CC3D3C04A7E1}"/>
              </a:ext>
            </a:extLst>
          </p:cNvPr>
          <p:cNvGrpSpPr/>
          <p:nvPr/>
        </p:nvGrpSpPr>
        <p:grpSpPr>
          <a:xfrm>
            <a:off x="10125689" y="1333091"/>
            <a:ext cx="1012257" cy="989033"/>
            <a:chOff x="2847546" y="3614469"/>
            <a:chExt cx="1012257" cy="989033"/>
          </a:xfrm>
        </p:grpSpPr>
        <p:sp>
          <p:nvSpPr>
            <p:cNvPr id="114" name="Google Shape;2522;p67">
              <a:extLst>
                <a:ext uri="{FF2B5EF4-FFF2-40B4-BE49-F238E27FC236}">
                  <a16:creationId xmlns:a16="http://schemas.microsoft.com/office/drawing/2014/main" id="{FC0F1F53-853E-4600-A071-1FA79CDF7FD5}"/>
                </a:ext>
              </a:extLst>
            </p:cNvPr>
            <p:cNvSpPr/>
            <p:nvPr/>
          </p:nvSpPr>
          <p:spPr>
            <a:xfrm>
              <a:off x="2847546" y="3614469"/>
              <a:ext cx="1012257" cy="989033"/>
            </a:xfrm>
            <a:custGeom>
              <a:avLst/>
              <a:gdLst/>
              <a:ahLst/>
              <a:cxnLst/>
              <a:rect l="l" t="t" r="r" b="b"/>
              <a:pathLst>
                <a:path w="51580" h="50403" extrusionOk="0">
                  <a:moveTo>
                    <a:pt x="37645" y="6868"/>
                  </a:moveTo>
                  <a:cubicBezTo>
                    <a:pt x="48272" y="13735"/>
                    <a:pt x="51580" y="27520"/>
                    <a:pt x="45039" y="37645"/>
                  </a:cubicBezTo>
                  <a:cubicBezTo>
                    <a:pt x="38497" y="47771"/>
                    <a:pt x="24562" y="50402"/>
                    <a:pt x="13936" y="43535"/>
                  </a:cubicBezTo>
                  <a:cubicBezTo>
                    <a:pt x="3309" y="36668"/>
                    <a:pt x="1" y="22883"/>
                    <a:pt x="6542" y="12758"/>
                  </a:cubicBezTo>
                  <a:cubicBezTo>
                    <a:pt x="13083" y="2633"/>
                    <a:pt x="26993" y="1"/>
                    <a:pt x="37645" y="6868"/>
                  </a:cubicBezTo>
                  <a:close/>
                </a:path>
              </a:pathLst>
            </a:custGeom>
            <a:solidFill>
              <a:srgbClr val="8E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23;p67">
              <a:extLst>
                <a:ext uri="{FF2B5EF4-FFF2-40B4-BE49-F238E27FC236}">
                  <a16:creationId xmlns:a16="http://schemas.microsoft.com/office/drawing/2014/main" id="{7EE67833-1551-48A1-8EFD-E876AFA68A24}"/>
                </a:ext>
              </a:extLst>
            </p:cNvPr>
            <p:cNvSpPr/>
            <p:nvPr/>
          </p:nvSpPr>
          <p:spPr>
            <a:xfrm>
              <a:off x="3596161" y="3877097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24;p67">
              <a:extLst>
                <a:ext uri="{FF2B5EF4-FFF2-40B4-BE49-F238E27FC236}">
                  <a16:creationId xmlns:a16="http://schemas.microsoft.com/office/drawing/2014/main" id="{D9F201CB-2BFB-4FD5-8E49-1150999E58B9}"/>
                </a:ext>
              </a:extLst>
            </p:cNvPr>
            <p:cNvSpPr/>
            <p:nvPr/>
          </p:nvSpPr>
          <p:spPr>
            <a:xfrm>
              <a:off x="3592707" y="3883984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25;p67">
              <a:extLst>
                <a:ext uri="{FF2B5EF4-FFF2-40B4-BE49-F238E27FC236}">
                  <a16:creationId xmlns:a16="http://schemas.microsoft.com/office/drawing/2014/main" id="{C94FD350-BB0E-4A88-A24E-FE5E2F51D85E}"/>
                </a:ext>
              </a:extLst>
            </p:cNvPr>
            <p:cNvSpPr/>
            <p:nvPr/>
          </p:nvSpPr>
          <p:spPr>
            <a:xfrm>
              <a:off x="3592216" y="3842679"/>
              <a:ext cx="158904" cy="93442"/>
            </a:xfrm>
            <a:custGeom>
              <a:avLst/>
              <a:gdLst/>
              <a:ahLst/>
              <a:cxnLst/>
              <a:rect l="l" t="t" r="r" b="b"/>
              <a:pathLst>
                <a:path w="8097" h="4762" extrusionOk="0">
                  <a:moveTo>
                    <a:pt x="5088" y="0"/>
                  </a:moveTo>
                  <a:lnTo>
                    <a:pt x="5038" y="25"/>
                  </a:lnTo>
                  <a:lnTo>
                    <a:pt x="4938" y="50"/>
                  </a:lnTo>
                  <a:lnTo>
                    <a:pt x="4838" y="50"/>
                  </a:lnTo>
                  <a:lnTo>
                    <a:pt x="4738" y="75"/>
                  </a:lnTo>
                  <a:lnTo>
                    <a:pt x="4637" y="100"/>
                  </a:lnTo>
                  <a:lnTo>
                    <a:pt x="4462" y="150"/>
                  </a:lnTo>
                  <a:lnTo>
                    <a:pt x="4362" y="176"/>
                  </a:lnTo>
                  <a:lnTo>
                    <a:pt x="4261" y="176"/>
                  </a:lnTo>
                  <a:lnTo>
                    <a:pt x="4161" y="201"/>
                  </a:lnTo>
                  <a:lnTo>
                    <a:pt x="4111" y="226"/>
                  </a:lnTo>
                  <a:lnTo>
                    <a:pt x="4086" y="226"/>
                  </a:lnTo>
                  <a:lnTo>
                    <a:pt x="3961" y="251"/>
                  </a:lnTo>
                  <a:lnTo>
                    <a:pt x="3835" y="276"/>
                  </a:lnTo>
                  <a:lnTo>
                    <a:pt x="3710" y="301"/>
                  </a:lnTo>
                  <a:lnTo>
                    <a:pt x="3635" y="301"/>
                  </a:lnTo>
                  <a:lnTo>
                    <a:pt x="3560" y="326"/>
                  </a:lnTo>
                  <a:lnTo>
                    <a:pt x="3459" y="326"/>
                  </a:lnTo>
                  <a:lnTo>
                    <a:pt x="3384" y="351"/>
                  </a:lnTo>
                  <a:lnTo>
                    <a:pt x="3309" y="376"/>
                  </a:lnTo>
                  <a:lnTo>
                    <a:pt x="3234" y="376"/>
                  </a:lnTo>
                  <a:lnTo>
                    <a:pt x="3134" y="401"/>
                  </a:lnTo>
                  <a:lnTo>
                    <a:pt x="3058" y="426"/>
                  </a:lnTo>
                  <a:lnTo>
                    <a:pt x="2958" y="451"/>
                  </a:lnTo>
                  <a:lnTo>
                    <a:pt x="2883" y="476"/>
                  </a:lnTo>
                  <a:lnTo>
                    <a:pt x="2783" y="501"/>
                  </a:lnTo>
                  <a:lnTo>
                    <a:pt x="2682" y="526"/>
                  </a:lnTo>
                  <a:lnTo>
                    <a:pt x="2607" y="551"/>
                  </a:lnTo>
                  <a:lnTo>
                    <a:pt x="2507" y="577"/>
                  </a:lnTo>
                  <a:lnTo>
                    <a:pt x="2407" y="602"/>
                  </a:lnTo>
                  <a:lnTo>
                    <a:pt x="2332" y="627"/>
                  </a:lnTo>
                  <a:lnTo>
                    <a:pt x="2231" y="652"/>
                  </a:lnTo>
                  <a:lnTo>
                    <a:pt x="2131" y="677"/>
                  </a:lnTo>
                  <a:lnTo>
                    <a:pt x="2031" y="702"/>
                  </a:lnTo>
                  <a:lnTo>
                    <a:pt x="1956" y="752"/>
                  </a:lnTo>
                  <a:lnTo>
                    <a:pt x="1855" y="777"/>
                  </a:lnTo>
                  <a:lnTo>
                    <a:pt x="1805" y="802"/>
                  </a:lnTo>
                  <a:lnTo>
                    <a:pt x="1755" y="802"/>
                  </a:lnTo>
                  <a:lnTo>
                    <a:pt x="1705" y="827"/>
                  </a:lnTo>
                  <a:lnTo>
                    <a:pt x="1655" y="852"/>
                  </a:lnTo>
                  <a:lnTo>
                    <a:pt x="1630" y="852"/>
                  </a:lnTo>
                  <a:lnTo>
                    <a:pt x="1580" y="877"/>
                  </a:lnTo>
                  <a:lnTo>
                    <a:pt x="1530" y="902"/>
                  </a:lnTo>
                  <a:lnTo>
                    <a:pt x="1479" y="902"/>
                  </a:lnTo>
                  <a:lnTo>
                    <a:pt x="1429" y="927"/>
                  </a:lnTo>
                  <a:lnTo>
                    <a:pt x="1404" y="952"/>
                  </a:lnTo>
                  <a:lnTo>
                    <a:pt x="1354" y="978"/>
                  </a:lnTo>
                  <a:lnTo>
                    <a:pt x="1304" y="1003"/>
                  </a:lnTo>
                  <a:lnTo>
                    <a:pt x="1254" y="1003"/>
                  </a:lnTo>
                  <a:lnTo>
                    <a:pt x="1229" y="1028"/>
                  </a:lnTo>
                  <a:lnTo>
                    <a:pt x="1179" y="1053"/>
                  </a:lnTo>
                  <a:lnTo>
                    <a:pt x="1129" y="1078"/>
                  </a:lnTo>
                  <a:lnTo>
                    <a:pt x="1104" y="1103"/>
                  </a:lnTo>
                  <a:lnTo>
                    <a:pt x="1053" y="1103"/>
                  </a:lnTo>
                  <a:lnTo>
                    <a:pt x="1028" y="1128"/>
                  </a:lnTo>
                  <a:lnTo>
                    <a:pt x="978" y="1153"/>
                  </a:lnTo>
                  <a:lnTo>
                    <a:pt x="928" y="1178"/>
                  </a:lnTo>
                  <a:lnTo>
                    <a:pt x="903" y="1203"/>
                  </a:lnTo>
                  <a:lnTo>
                    <a:pt x="853" y="1228"/>
                  </a:lnTo>
                  <a:lnTo>
                    <a:pt x="828" y="1253"/>
                  </a:lnTo>
                  <a:lnTo>
                    <a:pt x="778" y="1278"/>
                  </a:lnTo>
                  <a:lnTo>
                    <a:pt x="753" y="1278"/>
                  </a:lnTo>
                  <a:lnTo>
                    <a:pt x="702" y="1303"/>
                  </a:lnTo>
                  <a:lnTo>
                    <a:pt x="677" y="1328"/>
                  </a:lnTo>
                  <a:lnTo>
                    <a:pt x="652" y="1353"/>
                  </a:lnTo>
                  <a:lnTo>
                    <a:pt x="602" y="1379"/>
                  </a:lnTo>
                  <a:lnTo>
                    <a:pt x="577" y="1404"/>
                  </a:lnTo>
                  <a:lnTo>
                    <a:pt x="552" y="1429"/>
                  </a:lnTo>
                  <a:lnTo>
                    <a:pt x="527" y="1454"/>
                  </a:lnTo>
                  <a:lnTo>
                    <a:pt x="477" y="1479"/>
                  </a:lnTo>
                  <a:lnTo>
                    <a:pt x="452" y="1504"/>
                  </a:lnTo>
                  <a:lnTo>
                    <a:pt x="452" y="1529"/>
                  </a:lnTo>
                  <a:lnTo>
                    <a:pt x="427" y="1529"/>
                  </a:lnTo>
                  <a:lnTo>
                    <a:pt x="402" y="1554"/>
                  </a:lnTo>
                  <a:lnTo>
                    <a:pt x="377" y="1579"/>
                  </a:lnTo>
                  <a:lnTo>
                    <a:pt x="352" y="1604"/>
                  </a:lnTo>
                  <a:lnTo>
                    <a:pt x="327" y="1629"/>
                  </a:lnTo>
                  <a:lnTo>
                    <a:pt x="301" y="1654"/>
                  </a:lnTo>
                  <a:lnTo>
                    <a:pt x="276" y="1679"/>
                  </a:lnTo>
                  <a:lnTo>
                    <a:pt x="251" y="1704"/>
                  </a:lnTo>
                  <a:lnTo>
                    <a:pt x="226" y="1729"/>
                  </a:lnTo>
                  <a:lnTo>
                    <a:pt x="201" y="1754"/>
                  </a:lnTo>
                  <a:lnTo>
                    <a:pt x="201" y="1780"/>
                  </a:lnTo>
                  <a:lnTo>
                    <a:pt x="176" y="1805"/>
                  </a:lnTo>
                  <a:lnTo>
                    <a:pt x="151" y="1830"/>
                  </a:lnTo>
                  <a:lnTo>
                    <a:pt x="126" y="1855"/>
                  </a:lnTo>
                  <a:lnTo>
                    <a:pt x="151" y="1855"/>
                  </a:lnTo>
                  <a:lnTo>
                    <a:pt x="126" y="1880"/>
                  </a:lnTo>
                  <a:lnTo>
                    <a:pt x="101" y="1905"/>
                  </a:lnTo>
                  <a:lnTo>
                    <a:pt x="101" y="1930"/>
                  </a:lnTo>
                  <a:lnTo>
                    <a:pt x="76" y="1955"/>
                  </a:lnTo>
                  <a:lnTo>
                    <a:pt x="76" y="1980"/>
                  </a:lnTo>
                  <a:lnTo>
                    <a:pt x="51" y="2005"/>
                  </a:lnTo>
                  <a:lnTo>
                    <a:pt x="51" y="2030"/>
                  </a:lnTo>
                  <a:lnTo>
                    <a:pt x="26" y="2080"/>
                  </a:lnTo>
                  <a:lnTo>
                    <a:pt x="51" y="2055"/>
                  </a:lnTo>
                  <a:lnTo>
                    <a:pt x="26" y="2105"/>
                  </a:lnTo>
                  <a:lnTo>
                    <a:pt x="26" y="2130"/>
                  </a:lnTo>
                  <a:lnTo>
                    <a:pt x="26" y="2155"/>
                  </a:lnTo>
                  <a:lnTo>
                    <a:pt x="1" y="2181"/>
                  </a:lnTo>
                  <a:lnTo>
                    <a:pt x="1" y="2206"/>
                  </a:lnTo>
                  <a:lnTo>
                    <a:pt x="1" y="2231"/>
                  </a:lnTo>
                  <a:lnTo>
                    <a:pt x="1" y="2256"/>
                  </a:lnTo>
                  <a:lnTo>
                    <a:pt x="1" y="2281"/>
                  </a:lnTo>
                  <a:lnTo>
                    <a:pt x="1" y="2306"/>
                  </a:lnTo>
                  <a:lnTo>
                    <a:pt x="1" y="2331"/>
                  </a:lnTo>
                  <a:lnTo>
                    <a:pt x="1" y="2356"/>
                  </a:lnTo>
                  <a:lnTo>
                    <a:pt x="1" y="2381"/>
                  </a:lnTo>
                  <a:lnTo>
                    <a:pt x="1" y="2406"/>
                  </a:lnTo>
                  <a:lnTo>
                    <a:pt x="1" y="2431"/>
                  </a:lnTo>
                  <a:lnTo>
                    <a:pt x="1" y="2456"/>
                  </a:lnTo>
                  <a:lnTo>
                    <a:pt x="1" y="2481"/>
                  </a:lnTo>
                  <a:lnTo>
                    <a:pt x="1" y="2506"/>
                  </a:lnTo>
                  <a:lnTo>
                    <a:pt x="26" y="2531"/>
                  </a:lnTo>
                  <a:lnTo>
                    <a:pt x="26" y="2556"/>
                  </a:lnTo>
                  <a:lnTo>
                    <a:pt x="26" y="2582"/>
                  </a:lnTo>
                  <a:lnTo>
                    <a:pt x="26" y="2607"/>
                  </a:lnTo>
                  <a:lnTo>
                    <a:pt x="51" y="2632"/>
                  </a:lnTo>
                  <a:lnTo>
                    <a:pt x="51" y="2657"/>
                  </a:lnTo>
                  <a:lnTo>
                    <a:pt x="51" y="2682"/>
                  </a:lnTo>
                  <a:lnTo>
                    <a:pt x="76" y="2707"/>
                  </a:lnTo>
                  <a:lnTo>
                    <a:pt x="76" y="2732"/>
                  </a:lnTo>
                  <a:lnTo>
                    <a:pt x="76" y="2757"/>
                  </a:lnTo>
                  <a:lnTo>
                    <a:pt x="101" y="2782"/>
                  </a:lnTo>
                  <a:lnTo>
                    <a:pt x="101" y="2807"/>
                  </a:lnTo>
                  <a:lnTo>
                    <a:pt x="126" y="2832"/>
                  </a:lnTo>
                  <a:lnTo>
                    <a:pt x="126" y="2857"/>
                  </a:lnTo>
                  <a:lnTo>
                    <a:pt x="126" y="2882"/>
                  </a:lnTo>
                  <a:lnTo>
                    <a:pt x="151" y="2907"/>
                  </a:lnTo>
                  <a:lnTo>
                    <a:pt x="151" y="2932"/>
                  </a:lnTo>
                  <a:lnTo>
                    <a:pt x="176" y="2932"/>
                  </a:lnTo>
                  <a:lnTo>
                    <a:pt x="176" y="2957"/>
                  </a:lnTo>
                  <a:lnTo>
                    <a:pt x="201" y="2983"/>
                  </a:lnTo>
                  <a:lnTo>
                    <a:pt x="201" y="3008"/>
                  </a:lnTo>
                  <a:lnTo>
                    <a:pt x="226" y="3033"/>
                  </a:lnTo>
                  <a:lnTo>
                    <a:pt x="226" y="3058"/>
                  </a:lnTo>
                  <a:lnTo>
                    <a:pt x="251" y="3083"/>
                  </a:lnTo>
                  <a:lnTo>
                    <a:pt x="276" y="3108"/>
                  </a:lnTo>
                  <a:lnTo>
                    <a:pt x="301" y="3133"/>
                  </a:lnTo>
                  <a:lnTo>
                    <a:pt x="327" y="3158"/>
                  </a:lnTo>
                  <a:lnTo>
                    <a:pt x="327" y="3183"/>
                  </a:lnTo>
                  <a:lnTo>
                    <a:pt x="352" y="3183"/>
                  </a:lnTo>
                  <a:lnTo>
                    <a:pt x="352" y="3208"/>
                  </a:lnTo>
                  <a:lnTo>
                    <a:pt x="377" y="3233"/>
                  </a:lnTo>
                  <a:lnTo>
                    <a:pt x="402" y="3233"/>
                  </a:lnTo>
                  <a:lnTo>
                    <a:pt x="402" y="3258"/>
                  </a:lnTo>
                  <a:lnTo>
                    <a:pt x="427" y="3283"/>
                  </a:lnTo>
                  <a:lnTo>
                    <a:pt x="452" y="3308"/>
                  </a:lnTo>
                  <a:lnTo>
                    <a:pt x="477" y="3308"/>
                  </a:lnTo>
                  <a:lnTo>
                    <a:pt x="477" y="3333"/>
                  </a:lnTo>
                  <a:lnTo>
                    <a:pt x="502" y="3358"/>
                  </a:lnTo>
                  <a:lnTo>
                    <a:pt x="527" y="3358"/>
                  </a:lnTo>
                  <a:lnTo>
                    <a:pt x="552" y="3384"/>
                  </a:lnTo>
                  <a:lnTo>
                    <a:pt x="577" y="3409"/>
                  </a:lnTo>
                  <a:lnTo>
                    <a:pt x="602" y="3434"/>
                  </a:lnTo>
                  <a:lnTo>
                    <a:pt x="627" y="3459"/>
                  </a:lnTo>
                  <a:lnTo>
                    <a:pt x="677" y="3484"/>
                  </a:lnTo>
                  <a:lnTo>
                    <a:pt x="702" y="3509"/>
                  </a:lnTo>
                  <a:lnTo>
                    <a:pt x="753" y="3534"/>
                  </a:lnTo>
                  <a:lnTo>
                    <a:pt x="803" y="3559"/>
                  </a:lnTo>
                  <a:lnTo>
                    <a:pt x="828" y="3584"/>
                  </a:lnTo>
                  <a:lnTo>
                    <a:pt x="878" y="3609"/>
                  </a:lnTo>
                  <a:lnTo>
                    <a:pt x="928" y="3634"/>
                  </a:lnTo>
                  <a:lnTo>
                    <a:pt x="953" y="3659"/>
                  </a:lnTo>
                  <a:lnTo>
                    <a:pt x="1003" y="3684"/>
                  </a:lnTo>
                  <a:lnTo>
                    <a:pt x="1053" y="3709"/>
                  </a:lnTo>
                  <a:lnTo>
                    <a:pt x="1104" y="3734"/>
                  </a:lnTo>
                  <a:lnTo>
                    <a:pt x="1154" y="3759"/>
                  </a:lnTo>
                  <a:lnTo>
                    <a:pt x="1204" y="3759"/>
                  </a:lnTo>
                  <a:lnTo>
                    <a:pt x="1254" y="3785"/>
                  </a:lnTo>
                  <a:lnTo>
                    <a:pt x="1304" y="3810"/>
                  </a:lnTo>
                  <a:lnTo>
                    <a:pt x="1354" y="3835"/>
                  </a:lnTo>
                  <a:lnTo>
                    <a:pt x="1404" y="3860"/>
                  </a:lnTo>
                  <a:lnTo>
                    <a:pt x="1454" y="3860"/>
                  </a:lnTo>
                  <a:lnTo>
                    <a:pt x="1505" y="3885"/>
                  </a:lnTo>
                  <a:lnTo>
                    <a:pt x="1555" y="3910"/>
                  </a:lnTo>
                  <a:lnTo>
                    <a:pt x="1605" y="3935"/>
                  </a:lnTo>
                  <a:lnTo>
                    <a:pt x="1655" y="3935"/>
                  </a:lnTo>
                  <a:lnTo>
                    <a:pt x="1705" y="3960"/>
                  </a:lnTo>
                  <a:lnTo>
                    <a:pt x="1755" y="3985"/>
                  </a:lnTo>
                  <a:lnTo>
                    <a:pt x="1855" y="4010"/>
                  </a:lnTo>
                  <a:lnTo>
                    <a:pt x="1981" y="4060"/>
                  </a:lnTo>
                  <a:lnTo>
                    <a:pt x="2031" y="4060"/>
                  </a:lnTo>
                  <a:lnTo>
                    <a:pt x="2081" y="4085"/>
                  </a:lnTo>
                  <a:lnTo>
                    <a:pt x="2181" y="4110"/>
                  </a:lnTo>
                  <a:lnTo>
                    <a:pt x="2407" y="4186"/>
                  </a:lnTo>
                  <a:lnTo>
                    <a:pt x="2507" y="4211"/>
                  </a:lnTo>
                  <a:lnTo>
                    <a:pt x="2607" y="4261"/>
                  </a:lnTo>
                  <a:lnTo>
                    <a:pt x="2682" y="4286"/>
                  </a:lnTo>
                  <a:lnTo>
                    <a:pt x="2758" y="4286"/>
                  </a:lnTo>
                  <a:lnTo>
                    <a:pt x="2808" y="4311"/>
                  </a:lnTo>
                  <a:lnTo>
                    <a:pt x="2883" y="4336"/>
                  </a:lnTo>
                  <a:lnTo>
                    <a:pt x="2958" y="4361"/>
                  </a:lnTo>
                  <a:lnTo>
                    <a:pt x="3008" y="4386"/>
                  </a:lnTo>
                  <a:lnTo>
                    <a:pt x="3083" y="4386"/>
                  </a:lnTo>
                  <a:lnTo>
                    <a:pt x="3159" y="4411"/>
                  </a:lnTo>
                  <a:lnTo>
                    <a:pt x="3234" y="4436"/>
                  </a:lnTo>
                  <a:lnTo>
                    <a:pt x="3284" y="4461"/>
                  </a:lnTo>
                  <a:lnTo>
                    <a:pt x="3359" y="4461"/>
                  </a:lnTo>
                  <a:lnTo>
                    <a:pt x="3434" y="4486"/>
                  </a:lnTo>
                  <a:lnTo>
                    <a:pt x="3484" y="4486"/>
                  </a:lnTo>
                  <a:lnTo>
                    <a:pt x="3560" y="4511"/>
                  </a:lnTo>
                  <a:lnTo>
                    <a:pt x="3635" y="4536"/>
                  </a:lnTo>
                  <a:lnTo>
                    <a:pt x="3685" y="4536"/>
                  </a:lnTo>
                  <a:lnTo>
                    <a:pt x="3760" y="4561"/>
                  </a:lnTo>
                  <a:lnTo>
                    <a:pt x="3835" y="4561"/>
                  </a:lnTo>
                  <a:lnTo>
                    <a:pt x="3885" y="4587"/>
                  </a:lnTo>
                  <a:lnTo>
                    <a:pt x="3961" y="4587"/>
                  </a:lnTo>
                  <a:lnTo>
                    <a:pt x="4036" y="4612"/>
                  </a:lnTo>
                  <a:lnTo>
                    <a:pt x="4086" y="4612"/>
                  </a:lnTo>
                  <a:lnTo>
                    <a:pt x="4161" y="4637"/>
                  </a:lnTo>
                  <a:lnTo>
                    <a:pt x="4286" y="4637"/>
                  </a:lnTo>
                  <a:lnTo>
                    <a:pt x="4362" y="4662"/>
                  </a:lnTo>
                  <a:lnTo>
                    <a:pt x="4487" y="4662"/>
                  </a:lnTo>
                  <a:lnTo>
                    <a:pt x="4562" y="4687"/>
                  </a:lnTo>
                  <a:lnTo>
                    <a:pt x="4687" y="4687"/>
                  </a:lnTo>
                  <a:lnTo>
                    <a:pt x="4763" y="4712"/>
                  </a:lnTo>
                  <a:lnTo>
                    <a:pt x="4963" y="4712"/>
                  </a:lnTo>
                  <a:lnTo>
                    <a:pt x="5038" y="4737"/>
                  </a:lnTo>
                  <a:lnTo>
                    <a:pt x="5439" y="4737"/>
                  </a:lnTo>
                  <a:lnTo>
                    <a:pt x="5489" y="4762"/>
                  </a:lnTo>
                  <a:lnTo>
                    <a:pt x="6166" y="4762"/>
                  </a:lnTo>
                  <a:lnTo>
                    <a:pt x="6216" y="4737"/>
                  </a:lnTo>
                  <a:lnTo>
                    <a:pt x="6968" y="4737"/>
                  </a:lnTo>
                  <a:lnTo>
                    <a:pt x="7018" y="4712"/>
                  </a:lnTo>
                  <a:lnTo>
                    <a:pt x="7294" y="4712"/>
                  </a:lnTo>
                  <a:lnTo>
                    <a:pt x="7419" y="4687"/>
                  </a:lnTo>
                  <a:lnTo>
                    <a:pt x="7695" y="4687"/>
                  </a:lnTo>
                  <a:lnTo>
                    <a:pt x="7845" y="4662"/>
                  </a:lnTo>
                  <a:lnTo>
                    <a:pt x="7971" y="4662"/>
                  </a:lnTo>
                  <a:lnTo>
                    <a:pt x="8096" y="4637"/>
                  </a:lnTo>
                  <a:cubicBezTo>
                    <a:pt x="7921" y="4286"/>
                    <a:pt x="7745" y="3960"/>
                    <a:pt x="7570" y="3634"/>
                  </a:cubicBezTo>
                  <a:lnTo>
                    <a:pt x="7545" y="3659"/>
                  </a:lnTo>
                  <a:lnTo>
                    <a:pt x="7469" y="3684"/>
                  </a:lnTo>
                  <a:lnTo>
                    <a:pt x="7419" y="3709"/>
                  </a:lnTo>
                  <a:lnTo>
                    <a:pt x="7369" y="3734"/>
                  </a:lnTo>
                  <a:lnTo>
                    <a:pt x="7319" y="3785"/>
                  </a:lnTo>
                  <a:lnTo>
                    <a:pt x="7269" y="3810"/>
                  </a:lnTo>
                  <a:lnTo>
                    <a:pt x="7219" y="3835"/>
                  </a:lnTo>
                  <a:lnTo>
                    <a:pt x="7144" y="3860"/>
                  </a:lnTo>
                  <a:lnTo>
                    <a:pt x="7094" y="3885"/>
                  </a:lnTo>
                  <a:lnTo>
                    <a:pt x="7043" y="3910"/>
                  </a:lnTo>
                  <a:lnTo>
                    <a:pt x="6968" y="3935"/>
                  </a:lnTo>
                  <a:lnTo>
                    <a:pt x="6918" y="3985"/>
                  </a:lnTo>
                  <a:lnTo>
                    <a:pt x="6868" y="4010"/>
                  </a:lnTo>
                  <a:lnTo>
                    <a:pt x="6793" y="4010"/>
                  </a:lnTo>
                  <a:lnTo>
                    <a:pt x="6743" y="4035"/>
                  </a:lnTo>
                  <a:lnTo>
                    <a:pt x="6667" y="4060"/>
                  </a:lnTo>
                  <a:lnTo>
                    <a:pt x="6617" y="4085"/>
                  </a:lnTo>
                  <a:lnTo>
                    <a:pt x="6542" y="4110"/>
                  </a:lnTo>
                  <a:lnTo>
                    <a:pt x="6492" y="4135"/>
                  </a:lnTo>
                  <a:lnTo>
                    <a:pt x="6417" y="4160"/>
                  </a:lnTo>
                  <a:lnTo>
                    <a:pt x="6342" y="4160"/>
                  </a:lnTo>
                  <a:lnTo>
                    <a:pt x="6291" y="4186"/>
                  </a:lnTo>
                  <a:lnTo>
                    <a:pt x="6216" y="4211"/>
                  </a:lnTo>
                  <a:lnTo>
                    <a:pt x="6141" y="4211"/>
                  </a:lnTo>
                  <a:lnTo>
                    <a:pt x="6091" y="4236"/>
                  </a:lnTo>
                  <a:lnTo>
                    <a:pt x="6016" y="4261"/>
                  </a:lnTo>
                  <a:lnTo>
                    <a:pt x="5941" y="4261"/>
                  </a:lnTo>
                  <a:lnTo>
                    <a:pt x="5890" y="4286"/>
                  </a:lnTo>
                  <a:lnTo>
                    <a:pt x="5740" y="4286"/>
                  </a:lnTo>
                  <a:lnTo>
                    <a:pt x="5665" y="4311"/>
                  </a:lnTo>
                  <a:lnTo>
                    <a:pt x="5540" y="4311"/>
                  </a:lnTo>
                  <a:lnTo>
                    <a:pt x="5464" y="4336"/>
                  </a:lnTo>
                  <a:lnTo>
                    <a:pt x="4637" y="4336"/>
                  </a:lnTo>
                  <a:lnTo>
                    <a:pt x="4562" y="4311"/>
                  </a:lnTo>
                  <a:lnTo>
                    <a:pt x="4362" y="4311"/>
                  </a:lnTo>
                  <a:lnTo>
                    <a:pt x="4286" y="4286"/>
                  </a:lnTo>
                  <a:lnTo>
                    <a:pt x="4211" y="4286"/>
                  </a:lnTo>
                  <a:lnTo>
                    <a:pt x="4136" y="4261"/>
                  </a:lnTo>
                  <a:lnTo>
                    <a:pt x="4086" y="4261"/>
                  </a:lnTo>
                  <a:lnTo>
                    <a:pt x="4011" y="4236"/>
                  </a:lnTo>
                  <a:lnTo>
                    <a:pt x="3936" y="4236"/>
                  </a:lnTo>
                  <a:lnTo>
                    <a:pt x="3885" y="4211"/>
                  </a:lnTo>
                  <a:lnTo>
                    <a:pt x="3810" y="4211"/>
                  </a:lnTo>
                  <a:lnTo>
                    <a:pt x="3760" y="4186"/>
                  </a:lnTo>
                  <a:lnTo>
                    <a:pt x="3685" y="4160"/>
                  </a:lnTo>
                  <a:lnTo>
                    <a:pt x="3610" y="4135"/>
                  </a:lnTo>
                  <a:lnTo>
                    <a:pt x="3560" y="4135"/>
                  </a:lnTo>
                  <a:lnTo>
                    <a:pt x="3484" y="4110"/>
                  </a:lnTo>
                  <a:lnTo>
                    <a:pt x="3434" y="4085"/>
                  </a:lnTo>
                  <a:lnTo>
                    <a:pt x="3359" y="4060"/>
                  </a:lnTo>
                  <a:lnTo>
                    <a:pt x="3309" y="4035"/>
                  </a:lnTo>
                  <a:lnTo>
                    <a:pt x="3234" y="4010"/>
                  </a:lnTo>
                  <a:lnTo>
                    <a:pt x="3184" y="3985"/>
                  </a:lnTo>
                  <a:lnTo>
                    <a:pt x="3134" y="3960"/>
                  </a:lnTo>
                  <a:lnTo>
                    <a:pt x="3058" y="3935"/>
                  </a:lnTo>
                  <a:lnTo>
                    <a:pt x="3008" y="3910"/>
                  </a:lnTo>
                  <a:lnTo>
                    <a:pt x="2958" y="3885"/>
                  </a:lnTo>
                  <a:lnTo>
                    <a:pt x="2883" y="3860"/>
                  </a:lnTo>
                  <a:lnTo>
                    <a:pt x="2833" y="3810"/>
                  </a:lnTo>
                  <a:lnTo>
                    <a:pt x="2783" y="3785"/>
                  </a:lnTo>
                  <a:lnTo>
                    <a:pt x="2733" y="3759"/>
                  </a:lnTo>
                  <a:lnTo>
                    <a:pt x="2682" y="3709"/>
                  </a:lnTo>
                  <a:lnTo>
                    <a:pt x="2632" y="3684"/>
                  </a:lnTo>
                  <a:lnTo>
                    <a:pt x="2607" y="3684"/>
                  </a:lnTo>
                  <a:lnTo>
                    <a:pt x="2607" y="3659"/>
                  </a:lnTo>
                  <a:lnTo>
                    <a:pt x="2582" y="3659"/>
                  </a:lnTo>
                  <a:lnTo>
                    <a:pt x="2557" y="3634"/>
                  </a:lnTo>
                  <a:lnTo>
                    <a:pt x="2532" y="3609"/>
                  </a:lnTo>
                  <a:lnTo>
                    <a:pt x="2507" y="3584"/>
                  </a:lnTo>
                  <a:lnTo>
                    <a:pt x="2482" y="3584"/>
                  </a:lnTo>
                  <a:lnTo>
                    <a:pt x="2457" y="3559"/>
                  </a:lnTo>
                  <a:lnTo>
                    <a:pt x="2432" y="3534"/>
                  </a:lnTo>
                  <a:lnTo>
                    <a:pt x="2407" y="3509"/>
                  </a:lnTo>
                  <a:lnTo>
                    <a:pt x="2382" y="3484"/>
                  </a:lnTo>
                  <a:lnTo>
                    <a:pt x="2357" y="3459"/>
                  </a:lnTo>
                  <a:lnTo>
                    <a:pt x="2332" y="3459"/>
                  </a:lnTo>
                  <a:lnTo>
                    <a:pt x="2307" y="3434"/>
                  </a:lnTo>
                  <a:lnTo>
                    <a:pt x="2281" y="3409"/>
                  </a:lnTo>
                  <a:lnTo>
                    <a:pt x="2281" y="3384"/>
                  </a:lnTo>
                  <a:lnTo>
                    <a:pt x="2256" y="3358"/>
                  </a:lnTo>
                  <a:lnTo>
                    <a:pt x="2231" y="3333"/>
                  </a:lnTo>
                  <a:lnTo>
                    <a:pt x="2206" y="3308"/>
                  </a:lnTo>
                  <a:lnTo>
                    <a:pt x="2181" y="3283"/>
                  </a:lnTo>
                  <a:lnTo>
                    <a:pt x="2156" y="3258"/>
                  </a:lnTo>
                  <a:lnTo>
                    <a:pt x="2131" y="3233"/>
                  </a:lnTo>
                  <a:lnTo>
                    <a:pt x="2106" y="3208"/>
                  </a:lnTo>
                  <a:lnTo>
                    <a:pt x="2081" y="3183"/>
                  </a:lnTo>
                  <a:lnTo>
                    <a:pt x="2081" y="3158"/>
                  </a:lnTo>
                  <a:lnTo>
                    <a:pt x="2056" y="3133"/>
                  </a:lnTo>
                  <a:lnTo>
                    <a:pt x="2031" y="3108"/>
                  </a:lnTo>
                  <a:lnTo>
                    <a:pt x="2006" y="3083"/>
                  </a:lnTo>
                  <a:lnTo>
                    <a:pt x="2006" y="3058"/>
                  </a:lnTo>
                  <a:lnTo>
                    <a:pt x="1981" y="3033"/>
                  </a:lnTo>
                  <a:lnTo>
                    <a:pt x="1981" y="2983"/>
                  </a:lnTo>
                  <a:lnTo>
                    <a:pt x="1956" y="2957"/>
                  </a:lnTo>
                  <a:lnTo>
                    <a:pt x="1931" y="2932"/>
                  </a:lnTo>
                  <a:lnTo>
                    <a:pt x="1931" y="2907"/>
                  </a:lnTo>
                  <a:lnTo>
                    <a:pt x="1906" y="2882"/>
                  </a:lnTo>
                  <a:lnTo>
                    <a:pt x="1906" y="2857"/>
                  </a:lnTo>
                  <a:lnTo>
                    <a:pt x="1880" y="2832"/>
                  </a:lnTo>
                  <a:lnTo>
                    <a:pt x="1880" y="2807"/>
                  </a:lnTo>
                  <a:lnTo>
                    <a:pt x="1855" y="2782"/>
                  </a:lnTo>
                  <a:lnTo>
                    <a:pt x="1855" y="2732"/>
                  </a:lnTo>
                  <a:lnTo>
                    <a:pt x="1830" y="2707"/>
                  </a:lnTo>
                  <a:lnTo>
                    <a:pt x="1830" y="2682"/>
                  </a:lnTo>
                  <a:lnTo>
                    <a:pt x="1805" y="2657"/>
                  </a:lnTo>
                  <a:lnTo>
                    <a:pt x="1805" y="2632"/>
                  </a:lnTo>
                  <a:lnTo>
                    <a:pt x="1780" y="2607"/>
                  </a:lnTo>
                  <a:lnTo>
                    <a:pt x="1780" y="2556"/>
                  </a:lnTo>
                  <a:lnTo>
                    <a:pt x="1780" y="2531"/>
                  </a:lnTo>
                  <a:lnTo>
                    <a:pt x="1755" y="2506"/>
                  </a:lnTo>
                  <a:lnTo>
                    <a:pt x="1755" y="2456"/>
                  </a:lnTo>
                  <a:lnTo>
                    <a:pt x="1755" y="2431"/>
                  </a:lnTo>
                  <a:lnTo>
                    <a:pt x="1755" y="2381"/>
                  </a:lnTo>
                  <a:lnTo>
                    <a:pt x="1730" y="2356"/>
                  </a:lnTo>
                  <a:lnTo>
                    <a:pt x="1730" y="2306"/>
                  </a:lnTo>
                  <a:lnTo>
                    <a:pt x="1730" y="2281"/>
                  </a:lnTo>
                  <a:lnTo>
                    <a:pt x="1730" y="2231"/>
                  </a:lnTo>
                  <a:lnTo>
                    <a:pt x="1755" y="2206"/>
                  </a:lnTo>
                  <a:lnTo>
                    <a:pt x="1755" y="2155"/>
                  </a:lnTo>
                  <a:lnTo>
                    <a:pt x="1755" y="2130"/>
                  </a:lnTo>
                  <a:lnTo>
                    <a:pt x="1755" y="2080"/>
                  </a:lnTo>
                  <a:lnTo>
                    <a:pt x="1780" y="2055"/>
                  </a:lnTo>
                  <a:lnTo>
                    <a:pt x="1780" y="2005"/>
                  </a:lnTo>
                  <a:lnTo>
                    <a:pt x="1805" y="1980"/>
                  </a:lnTo>
                  <a:lnTo>
                    <a:pt x="1805" y="1930"/>
                  </a:lnTo>
                  <a:lnTo>
                    <a:pt x="1830" y="1905"/>
                  </a:lnTo>
                  <a:lnTo>
                    <a:pt x="1855" y="1880"/>
                  </a:lnTo>
                  <a:lnTo>
                    <a:pt x="1855" y="1855"/>
                  </a:lnTo>
                  <a:lnTo>
                    <a:pt x="1880" y="1805"/>
                  </a:lnTo>
                  <a:lnTo>
                    <a:pt x="1906" y="1780"/>
                  </a:lnTo>
                  <a:lnTo>
                    <a:pt x="1931" y="1754"/>
                  </a:lnTo>
                  <a:lnTo>
                    <a:pt x="1956" y="1729"/>
                  </a:lnTo>
                  <a:lnTo>
                    <a:pt x="1981" y="1704"/>
                  </a:lnTo>
                  <a:lnTo>
                    <a:pt x="2006" y="1679"/>
                  </a:lnTo>
                  <a:lnTo>
                    <a:pt x="2031" y="1654"/>
                  </a:lnTo>
                  <a:lnTo>
                    <a:pt x="2056" y="1629"/>
                  </a:lnTo>
                  <a:lnTo>
                    <a:pt x="2081" y="1604"/>
                  </a:lnTo>
                  <a:lnTo>
                    <a:pt x="2106" y="1579"/>
                  </a:lnTo>
                  <a:lnTo>
                    <a:pt x="2131" y="1554"/>
                  </a:lnTo>
                  <a:lnTo>
                    <a:pt x="2156" y="1529"/>
                  </a:lnTo>
                  <a:lnTo>
                    <a:pt x="2181" y="1529"/>
                  </a:lnTo>
                  <a:lnTo>
                    <a:pt x="2206" y="1504"/>
                  </a:lnTo>
                  <a:lnTo>
                    <a:pt x="2231" y="1479"/>
                  </a:lnTo>
                  <a:lnTo>
                    <a:pt x="2256" y="1454"/>
                  </a:lnTo>
                  <a:lnTo>
                    <a:pt x="2307" y="1429"/>
                  </a:lnTo>
                  <a:lnTo>
                    <a:pt x="2332" y="1429"/>
                  </a:lnTo>
                  <a:lnTo>
                    <a:pt x="2357" y="1404"/>
                  </a:lnTo>
                  <a:lnTo>
                    <a:pt x="2382" y="1379"/>
                  </a:lnTo>
                  <a:lnTo>
                    <a:pt x="2432" y="1379"/>
                  </a:lnTo>
                  <a:lnTo>
                    <a:pt x="2457" y="1353"/>
                  </a:lnTo>
                  <a:lnTo>
                    <a:pt x="2482" y="1328"/>
                  </a:lnTo>
                  <a:lnTo>
                    <a:pt x="2507" y="1328"/>
                  </a:lnTo>
                  <a:lnTo>
                    <a:pt x="2557" y="1303"/>
                  </a:lnTo>
                  <a:lnTo>
                    <a:pt x="2582" y="1278"/>
                  </a:lnTo>
                  <a:lnTo>
                    <a:pt x="2632" y="1278"/>
                  </a:lnTo>
                  <a:lnTo>
                    <a:pt x="2657" y="1253"/>
                  </a:lnTo>
                  <a:lnTo>
                    <a:pt x="2682" y="1253"/>
                  </a:lnTo>
                  <a:lnTo>
                    <a:pt x="2733" y="1228"/>
                  </a:lnTo>
                  <a:lnTo>
                    <a:pt x="2758" y="1228"/>
                  </a:lnTo>
                  <a:lnTo>
                    <a:pt x="2783" y="1203"/>
                  </a:lnTo>
                  <a:lnTo>
                    <a:pt x="2833" y="1203"/>
                  </a:lnTo>
                  <a:lnTo>
                    <a:pt x="2858" y="1178"/>
                  </a:lnTo>
                  <a:lnTo>
                    <a:pt x="2908" y="1178"/>
                  </a:lnTo>
                  <a:lnTo>
                    <a:pt x="2933" y="1153"/>
                  </a:lnTo>
                  <a:lnTo>
                    <a:pt x="3008" y="1128"/>
                  </a:lnTo>
                  <a:lnTo>
                    <a:pt x="3083" y="1103"/>
                  </a:lnTo>
                  <a:lnTo>
                    <a:pt x="3159" y="1103"/>
                  </a:lnTo>
                  <a:lnTo>
                    <a:pt x="3234" y="1078"/>
                  </a:lnTo>
                  <a:lnTo>
                    <a:pt x="3309" y="1053"/>
                  </a:lnTo>
                  <a:lnTo>
                    <a:pt x="3384" y="1053"/>
                  </a:lnTo>
                  <a:lnTo>
                    <a:pt x="3484" y="1028"/>
                  </a:lnTo>
                  <a:lnTo>
                    <a:pt x="3560" y="1003"/>
                  </a:lnTo>
                  <a:lnTo>
                    <a:pt x="3635" y="1003"/>
                  </a:lnTo>
                  <a:lnTo>
                    <a:pt x="3710" y="978"/>
                  </a:lnTo>
                  <a:lnTo>
                    <a:pt x="3785" y="978"/>
                  </a:lnTo>
                  <a:lnTo>
                    <a:pt x="3860" y="952"/>
                  </a:lnTo>
                  <a:lnTo>
                    <a:pt x="4011" y="952"/>
                  </a:lnTo>
                  <a:lnTo>
                    <a:pt x="4086" y="927"/>
                  </a:lnTo>
                  <a:lnTo>
                    <a:pt x="4236" y="927"/>
                  </a:lnTo>
                  <a:lnTo>
                    <a:pt x="4312" y="902"/>
                  </a:lnTo>
                  <a:lnTo>
                    <a:pt x="4662" y="902"/>
                  </a:lnTo>
                  <a:lnTo>
                    <a:pt x="4713" y="877"/>
                  </a:lnTo>
                  <a:lnTo>
                    <a:pt x="5364" y="877"/>
                  </a:lnTo>
                  <a:lnTo>
                    <a:pt x="5815" y="927"/>
                  </a:lnTo>
                  <a:cubicBezTo>
                    <a:pt x="5590" y="602"/>
                    <a:pt x="5339" y="301"/>
                    <a:pt x="5088" y="0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26;p67">
              <a:extLst>
                <a:ext uri="{FF2B5EF4-FFF2-40B4-BE49-F238E27FC236}">
                  <a16:creationId xmlns:a16="http://schemas.microsoft.com/office/drawing/2014/main" id="{F1871563-EDC4-4FF9-9785-FAD57C8EDA7B}"/>
                </a:ext>
              </a:extLst>
            </p:cNvPr>
            <p:cNvSpPr/>
            <p:nvPr/>
          </p:nvSpPr>
          <p:spPr>
            <a:xfrm>
              <a:off x="3593198" y="388202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27;p67">
              <a:extLst>
                <a:ext uri="{FF2B5EF4-FFF2-40B4-BE49-F238E27FC236}">
                  <a16:creationId xmlns:a16="http://schemas.microsoft.com/office/drawing/2014/main" id="{5B9941DE-EFE2-43FD-BF49-E7524460FC63}"/>
                </a:ext>
              </a:extLst>
            </p:cNvPr>
            <p:cNvSpPr/>
            <p:nvPr/>
          </p:nvSpPr>
          <p:spPr>
            <a:xfrm>
              <a:off x="3641416" y="3883003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25"/>
                  </a:move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28;p67">
              <a:extLst>
                <a:ext uri="{FF2B5EF4-FFF2-40B4-BE49-F238E27FC236}">
                  <a16:creationId xmlns:a16="http://schemas.microsoft.com/office/drawing/2014/main" id="{FE891B0F-FD8E-464C-9B6B-63B005CED8C4}"/>
                </a:ext>
              </a:extLst>
            </p:cNvPr>
            <p:cNvSpPr/>
            <p:nvPr/>
          </p:nvSpPr>
          <p:spPr>
            <a:xfrm>
              <a:off x="3642888" y="38820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29;p67">
              <a:extLst>
                <a:ext uri="{FF2B5EF4-FFF2-40B4-BE49-F238E27FC236}">
                  <a16:creationId xmlns:a16="http://schemas.microsoft.com/office/drawing/2014/main" id="{B8F2757A-CCAB-44E5-A539-507599189EB9}"/>
                </a:ext>
              </a:extLst>
            </p:cNvPr>
            <p:cNvSpPr/>
            <p:nvPr/>
          </p:nvSpPr>
          <p:spPr>
            <a:xfrm>
              <a:off x="3639434" y="3885947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6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30;p67">
              <a:extLst>
                <a:ext uri="{FF2B5EF4-FFF2-40B4-BE49-F238E27FC236}">
                  <a16:creationId xmlns:a16="http://schemas.microsoft.com/office/drawing/2014/main" id="{9DC50AEF-D753-4F19-9773-2E7D077152ED}"/>
                </a:ext>
              </a:extLst>
            </p:cNvPr>
            <p:cNvSpPr/>
            <p:nvPr/>
          </p:nvSpPr>
          <p:spPr>
            <a:xfrm>
              <a:off x="3639434" y="388594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31;p67">
              <a:extLst>
                <a:ext uri="{FF2B5EF4-FFF2-40B4-BE49-F238E27FC236}">
                  <a16:creationId xmlns:a16="http://schemas.microsoft.com/office/drawing/2014/main" id="{A0F97929-2BA1-4A1A-A161-D8DCC0E2BAF5}"/>
                </a:ext>
              </a:extLst>
            </p:cNvPr>
            <p:cNvSpPr/>
            <p:nvPr/>
          </p:nvSpPr>
          <p:spPr>
            <a:xfrm>
              <a:off x="3443675" y="453708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32;p67">
              <a:extLst>
                <a:ext uri="{FF2B5EF4-FFF2-40B4-BE49-F238E27FC236}">
                  <a16:creationId xmlns:a16="http://schemas.microsoft.com/office/drawing/2014/main" id="{D171BDA9-878B-4DCE-86C9-F87E8D76725A}"/>
                </a:ext>
              </a:extLst>
            </p:cNvPr>
            <p:cNvSpPr/>
            <p:nvPr/>
          </p:nvSpPr>
          <p:spPr>
            <a:xfrm>
              <a:off x="3592216" y="389185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33;p67">
              <a:extLst>
                <a:ext uri="{FF2B5EF4-FFF2-40B4-BE49-F238E27FC236}">
                  <a16:creationId xmlns:a16="http://schemas.microsoft.com/office/drawing/2014/main" id="{6DECD9FC-20F7-426D-88E0-09216D4FF3A3}"/>
                </a:ext>
              </a:extLst>
            </p:cNvPr>
            <p:cNvSpPr/>
            <p:nvPr/>
          </p:nvSpPr>
          <p:spPr>
            <a:xfrm>
              <a:off x="3443675" y="4537571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34;p67">
              <a:extLst>
                <a:ext uri="{FF2B5EF4-FFF2-40B4-BE49-F238E27FC236}">
                  <a16:creationId xmlns:a16="http://schemas.microsoft.com/office/drawing/2014/main" id="{E813D1AF-B199-47EA-8FDF-982B7205F1F9}"/>
                </a:ext>
              </a:extLst>
            </p:cNvPr>
            <p:cNvSpPr/>
            <p:nvPr/>
          </p:nvSpPr>
          <p:spPr>
            <a:xfrm>
              <a:off x="3639434" y="3866285"/>
              <a:ext cx="98400" cy="49194"/>
            </a:xfrm>
            <a:custGeom>
              <a:avLst/>
              <a:gdLst/>
              <a:ahLst/>
              <a:cxnLst/>
              <a:rect l="l" t="t" r="r" b="b"/>
              <a:pathLst>
                <a:path w="5014" h="2507" extrusionOk="0">
                  <a:moveTo>
                    <a:pt x="3610" y="0"/>
                  </a:moveTo>
                  <a:lnTo>
                    <a:pt x="2958" y="25"/>
                  </a:lnTo>
                  <a:lnTo>
                    <a:pt x="2783" y="25"/>
                  </a:lnTo>
                  <a:lnTo>
                    <a:pt x="2733" y="50"/>
                  </a:lnTo>
                  <a:lnTo>
                    <a:pt x="2582" y="50"/>
                  </a:lnTo>
                  <a:lnTo>
                    <a:pt x="2532" y="75"/>
                  </a:lnTo>
                  <a:lnTo>
                    <a:pt x="2432" y="75"/>
                  </a:lnTo>
                  <a:lnTo>
                    <a:pt x="2357" y="100"/>
                  </a:lnTo>
                  <a:lnTo>
                    <a:pt x="2307" y="100"/>
                  </a:lnTo>
                  <a:lnTo>
                    <a:pt x="2231" y="125"/>
                  </a:lnTo>
                  <a:lnTo>
                    <a:pt x="2181" y="125"/>
                  </a:lnTo>
                  <a:lnTo>
                    <a:pt x="2106" y="150"/>
                  </a:lnTo>
                  <a:lnTo>
                    <a:pt x="2031" y="150"/>
                  </a:lnTo>
                  <a:lnTo>
                    <a:pt x="1981" y="176"/>
                  </a:lnTo>
                  <a:lnTo>
                    <a:pt x="1906" y="176"/>
                  </a:lnTo>
                  <a:lnTo>
                    <a:pt x="1830" y="201"/>
                  </a:lnTo>
                  <a:lnTo>
                    <a:pt x="1755" y="226"/>
                  </a:lnTo>
                  <a:lnTo>
                    <a:pt x="1705" y="226"/>
                  </a:lnTo>
                  <a:lnTo>
                    <a:pt x="1630" y="251"/>
                  </a:lnTo>
                  <a:lnTo>
                    <a:pt x="1555" y="276"/>
                  </a:lnTo>
                  <a:lnTo>
                    <a:pt x="1479" y="276"/>
                  </a:lnTo>
                  <a:lnTo>
                    <a:pt x="1404" y="301"/>
                  </a:lnTo>
                  <a:lnTo>
                    <a:pt x="1329" y="326"/>
                  </a:lnTo>
                  <a:lnTo>
                    <a:pt x="1279" y="351"/>
                  </a:lnTo>
                  <a:lnTo>
                    <a:pt x="1204" y="376"/>
                  </a:lnTo>
                  <a:lnTo>
                    <a:pt x="1129" y="376"/>
                  </a:lnTo>
                  <a:lnTo>
                    <a:pt x="1053" y="401"/>
                  </a:lnTo>
                  <a:lnTo>
                    <a:pt x="1003" y="426"/>
                  </a:lnTo>
                  <a:lnTo>
                    <a:pt x="928" y="451"/>
                  </a:lnTo>
                  <a:lnTo>
                    <a:pt x="853" y="476"/>
                  </a:lnTo>
                  <a:lnTo>
                    <a:pt x="803" y="501"/>
                  </a:lnTo>
                  <a:lnTo>
                    <a:pt x="728" y="526"/>
                  </a:lnTo>
                  <a:lnTo>
                    <a:pt x="703" y="526"/>
                  </a:lnTo>
                  <a:lnTo>
                    <a:pt x="677" y="551"/>
                  </a:lnTo>
                  <a:lnTo>
                    <a:pt x="652" y="551"/>
                  </a:lnTo>
                  <a:lnTo>
                    <a:pt x="602" y="577"/>
                  </a:lnTo>
                  <a:lnTo>
                    <a:pt x="577" y="577"/>
                  </a:lnTo>
                  <a:lnTo>
                    <a:pt x="552" y="602"/>
                  </a:lnTo>
                  <a:lnTo>
                    <a:pt x="527" y="602"/>
                  </a:lnTo>
                  <a:lnTo>
                    <a:pt x="502" y="627"/>
                  </a:lnTo>
                  <a:lnTo>
                    <a:pt x="477" y="627"/>
                  </a:lnTo>
                  <a:lnTo>
                    <a:pt x="452" y="652"/>
                  </a:lnTo>
                  <a:lnTo>
                    <a:pt x="427" y="652"/>
                  </a:lnTo>
                  <a:lnTo>
                    <a:pt x="402" y="677"/>
                  </a:lnTo>
                  <a:lnTo>
                    <a:pt x="377" y="702"/>
                  </a:lnTo>
                  <a:lnTo>
                    <a:pt x="352" y="702"/>
                  </a:lnTo>
                  <a:lnTo>
                    <a:pt x="327" y="727"/>
                  </a:lnTo>
                  <a:lnTo>
                    <a:pt x="302" y="727"/>
                  </a:lnTo>
                  <a:lnTo>
                    <a:pt x="276" y="752"/>
                  </a:lnTo>
                  <a:lnTo>
                    <a:pt x="251" y="752"/>
                  </a:lnTo>
                  <a:lnTo>
                    <a:pt x="226" y="777"/>
                  </a:lnTo>
                  <a:lnTo>
                    <a:pt x="201" y="802"/>
                  </a:lnTo>
                  <a:lnTo>
                    <a:pt x="176" y="802"/>
                  </a:lnTo>
                  <a:lnTo>
                    <a:pt x="151" y="827"/>
                  </a:lnTo>
                  <a:lnTo>
                    <a:pt x="126" y="852"/>
                  </a:lnTo>
                  <a:lnTo>
                    <a:pt x="101" y="877"/>
                  </a:lnTo>
                  <a:lnTo>
                    <a:pt x="76" y="902"/>
                  </a:lnTo>
                  <a:lnTo>
                    <a:pt x="51" y="927"/>
                  </a:lnTo>
                  <a:lnTo>
                    <a:pt x="26" y="952"/>
                  </a:lnTo>
                  <a:lnTo>
                    <a:pt x="26" y="978"/>
                  </a:lnTo>
                  <a:lnTo>
                    <a:pt x="1" y="1003"/>
                  </a:lnTo>
                  <a:lnTo>
                    <a:pt x="1" y="1028"/>
                  </a:lnTo>
                  <a:lnTo>
                    <a:pt x="1" y="1053"/>
                  </a:lnTo>
                  <a:lnTo>
                    <a:pt x="1" y="1078"/>
                  </a:lnTo>
                  <a:lnTo>
                    <a:pt x="1" y="1103"/>
                  </a:lnTo>
                  <a:lnTo>
                    <a:pt x="1" y="1128"/>
                  </a:lnTo>
                  <a:lnTo>
                    <a:pt x="1" y="1153"/>
                  </a:lnTo>
                  <a:lnTo>
                    <a:pt x="26" y="1178"/>
                  </a:lnTo>
                  <a:lnTo>
                    <a:pt x="26" y="1203"/>
                  </a:lnTo>
                  <a:lnTo>
                    <a:pt x="26" y="1228"/>
                  </a:lnTo>
                  <a:lnTo>
                    <a:pt x="51" y="1253"/>
                  </a:lnTo>
                  <a:lnTo>
                    <a:pt x="51" y="1278"/>
                  </a:lnTo>
                  <a:lnTo>
                    <a:pt x="51" y="1303"/>
                  </a:lnTo>
                  <a:lnTo>
                    <a:pt x="76" y="1328"/>
                  </a:lnTo>
                  <a:lnTo>
                    <a:pt x="101" y="1353"/>
                  </a:lnTo>
                  <a:lnTo>
                    <a:pt x="101" y="1379"/>
                  </a:lnTo>
                  <a:lnTo>
                    <a:pt x="101" y="1404"/>
                  </a:lnTo>
                  <a:lnTo>
                    <a:pt x="126" y="1404"/>
                  </a:lnTo>
                  <a:lnTo>
                    <a:pt x="126" y="1429"/>
                  </a:lnTo>
                  <a:lnTo>
                    <a:pt x="126" y="1454"/>
                  </a:lnTo>
                  <a:lnTo>
                    <a:pt x="151" y="1454"/>
                  </a:lnTo>
                  <a:lnTo>
                    <a:pt x="151" y="1479"/>
                  </a:lnTo>
                  <a:lnTo>
                    <a:pt x="176" y="1504"/>
                  </a:lnTo>
                  <a:lnTo>
                    <a:pt x="201" y="1529"/>
                  </a:lnTo>
                  <a:lnTo>
                    <a:pt x="201" y="1554"/>
                  </a:lnTo>
                  <a:lnTo>
                    <a:pt x="226" y="1554"/>
                  </a:lnTo>
                  <a:lnTo>
                    <a:pt x="226" y="1579"/>
                  </a:lnTo>
                  <a:lnTo>
                    <a:pt x="251" y="1604"/>
                  </a:lnTo>
                  <a:lnTo>
                    <a:pt x="276" y="1629"/>
                  </a:lnTo>
                  <a:lnTo>
                    <a:pt x="276" y="1654"/>
                  </a:lnTo>
                  <a:lnTo>
                    <a:pt x="302" y="1654"/>
                  </a:lnTo>
                  <a:lnTo>
                    <a:pt x="327" y="1679"/>
                  </a:lnTo>
                  <a:lnTo>
                    <a:pt x="327" y="1704"/>
                  </a:lnTo>
                  <a:lnTo>
                    <a:pt x="352" y="1704"/>
                  </a:lnTo>
                  <a:lnTo>
                    <a:pt x="352" y="1729"/>
                  </a:lnTo>
                  <a:lnTo>
                    <a:pt x="377" y="1729"/>
                  </a:lnTo>
                  <a:lnTo>
                    <a:pt x="402" y="1754"/>
                  </a:lnTo>
                  <a:lnTo>
                    <a:pt x="402" y="1780"/>
                  </a:lnTo>
                  <a:lnTo>
                    <a:pt x="427" y="1780"/>
                  </a:lnTo>
                  <a:lnTo>
                    <a:pt x="452" y="1805"/>
                  </a:lnTo>
                  <a:lnTo>
                    <a:pt x="477" y="1830"/>
                  </a:lnTo>
                  <a:lnTo>
                    <a:pt x="502" y="1830"/>
                  </a:lnTo>
                  <a:lnTo>
                    <a:pt x="502" y="1855"/>
                  </a:lnTo>
                  <a:lnTo>
                    <a:pt x="527" y="1880"/>
                  </a:lnTo>
                  <a:lnTo>
                    <a:pt x="552" y="1880"/>
                  </a:lnTo>
                  <a:lnTo>
                    <a:pt x="577" y="1905"/>
                  </a:lnTo>
                  <a:lnTo>
                    <a:pt x="602" y="1905"/>
                  </a:lnTo>
                  <a:lnTo>
                    <a:pt x="602" y="1930"/>
                  </a:lnTo>
                  <a:lnTo>
                    <a:pt x="652" y="1955"/>
                  </a:lnTo>
                  <a:lnTo>
                    <a:pt x="677" y="1980"/>
                  </a:lnTo>
                  <a:lnTo>
                    <a:pt x="728" y="2005"/>
                  </a:lnTo>
                  <a:lnTo>
                    <a:pt x="778" y="2030"/>
                  </a:lnTo>
                  <a:lnTo>
                    <a:pt x="803" y="2055"/>
                  </a:lnTo>
                  <a:lnTo>
                    <a:pt x="853" y="2080"/>
                  </a:lnTo>
                  <a:lnTo>
                    <a:pt x="903" y="2105"/>
                  </a:lnTo>
                  <a:lnTo>
                    <a:pt x="953" y="2130"/>
                  </a:lnTo>
                  <a:lnTo>
                    <a:pt x="1003" y="2155"/>
                  </a:lnTo>
                  <a:lnTo>
                    <a:pt x="1053" y="2155"/>
                  </a:lnTo>
                  <a:lnTo>
                    <a:pt x="1104" y="2181"/>
                  </a:lnTo>
                  <a:lnTo>
                    <a:pt x="1154" y="2206"/>
                  </a:lnTo>
                  <a:lnTo>
                    <a:pt x="1204" y="2231"/>
                  </a:lnTo>
                  <a:lnTo>
                    <a:pt x="1254" y="2256"/>
                  </a:lnTo>
                  <a:lnTo>
                    <a:pt x="1304" y="2256"/>
                  </a:lnTo>
                  <a:lnTo>
                    <a:pt x="1354" y="2281"/>
                  </a:lnTo>
                  <a:lnTo>
                    <a:pt x="1404" y="2306"/>
                  </a:lnTo>
                  <a:lnTo>
                    <a:pt x="1454" y="2306"/>
                  </a:lnTo>
                  <a:lnTo>
                    <a:pt x="1530" y="2331"/>
                  </a:lnTo>
                  <a:lnTo>
                    <a:pt x="1580" y="2356"/>
                  </a:lnTo>
                  <a:lnTo>
                    <a:pt x="1630" y="2356"/>
                  </a:lnTo>
                  <a:lnTo>
                    <a:pt x="1680" y="2381"/>
                  </a:lnTo>
                  <a:lnTo>
                    <a:pt x="1755" y="2381"/>
                  </a:lnTo>
                  <a:lnTo>
                    <a:pt x="1805" y="2406"/>
                  </a:lnTo>
                  <a:lnTo>
                    <a:pt x="1855" y="2406"/>
                  </a:lnTo>
                  <a:lnTo>
                    <a:pt x="1931" y="2431"/>
                  </a:lnTo>
                  <a:lnTo>
                    <a:pt x="2031" y="2431"/>
                  </a:lnTo>
                  <a:lnTo>
                    <a:pt x="2106" y="2456"/>
                  </a:lnTo>
                  <a:lnTo>
                    <a:pt x="2231" y="2456"/>
                  </a:lnTo>
                  <a:lnTo>
                    <a:pt x="2281" y="2481"/>
                  </a:lnTo>
                  <a:lnTo>
                    <a:pt x="2457" y="2481"/>
                  </a:lnTo>
                  <a:lnTo>
                    <a:pt x="2532" y="2506"/>
                  </a:lnTo>
                  <a:lnTo>
                    <a:pt x="3409" y="2506"/>
                  </a:lnTo>
                  <a:lnTo>
                    <a:pt x="3459" y="2481"/>
                  </a:lnTo>
                  <a:lnTo>
                    <a:pt x="3710" y="2481"/>
                  </a:lnTo>
                  <a:lnTo>
                    <a:pt x="3785" y="2456"/>
                  </a:lnTo>
                  <a:lnTo>
                    <a:pt x="3911" y="2456"/>
                  </a:lnTo>
                  <a:lnTo>
                    <a:pt x="3961" y="2431"/>
                  </a:lnTo>
                  <a:lnTo>
                    <a:pt x="4011" y="2431"/>
                  </a:lnTo>
                  <a:lnTo>
                    <a:pt x="4086" y="2406"/>
                  </a:lnTo>
                  <a:lnTo>
                    <a:pt x="4136" y="2406"/>
                  </a:lnTo>
                  <a:lnTo>
                    <a:pt x="4186" y="2381"/>
                  </a:lnTo>
                  <a:lnTo>
                    <a:pt x="4261" y="2381"/>
                  </a:lnTo>
                  <a:lnTo>
                    <a:pt x="4312" y="2356"/>
                  </a:lnTo>
                  <a:lnTo>
                    <a:pt x="4362" y="2356"/>
                  </a:lnTo>
                  <a:lnTo>
                    <a:pt x="4437" y="2331"/>
                  </a:lnTo>
                  <a:lnTo>
                    <a:pt x="4487" y="2331"/>
                  </a:lnTo>
                  <a:lnTo>
                    <a:pt x="4537" y="2306"/>
                  </a:lnTo>
                  <a:lnTo>
                    <a:pt x="4587" y="2281"/>
                  </a:lnTo>
                  <a:lnTo>
                    <a:pt x="4637" y="2281"/>
                  </a:lnTo>
                  <a:lnTo>
                    <a:pt x="4713" y="2256"/>
                  </a:lnTo>
                  <a:lnTo>
                    <a:pt x="4763" y="2231"/>
                  </a:lnTo>
                  <a:lnTo>
                    <a:pt x="4813" y="2206"/>
                  </a:lnTo>
                  <a:lnTo>
                    <a:pt x="4863" y="2181"/>
                  </a:lnTo>
                  <a:lnTo>
                    <a:pt x="4913" y="2181"/>
                  </a:lnTo>
                  <a:lnTo>
                    <a:pt x="4963" y="2155"/>
                  </a:lnTo>
                  <a:lnTo>
                    <a:pt x="5013" y="2130"/>
                  </a:lnTo>
                  <a:cubicBezTo>
                    <a:pt x="4587" y="1404"/>
                    <a:pt x="4111" y="677"/>
                    <a:pt x="3610" y="0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35;p67">
              <a:extLst>
                <a:ext uri="{FF2B5EF4-FFF2-40B4-BE49-F238E27FC236}">
                  <a16:creationId xmlns:a16="http://schemas.microsoft.com/office/drawing/2014/main" id="{6702DF57-FB98-40A0-84F3-54517DAE3C38}"/>
                </a:ext>
              </a:extLst>
            </p:cNvPr>
            <p:cNvSpPr/>
            <p:nvPr/>
          </p:nvSpPr>
          <p:spPr>
            <a:xfrm>
              <a:off x="3343842" y="4516437"/>
              <a:ext cx="100343" cy="27393"/>
            </a:xfrm>
            <a:custGeom>
              <a:avLst/>
              <a:gdLst/>
              <a:ahLst/>
              <a:cxnLst/>
              <a:rect l="l" t="t" r="r" b="b"/>
              <a:pathLst>
                <a:path w="5113" h="1396" extrusionOk="0">
                  <a:moveTo>
                    <a:pt x="2581" y="0"/>
                  </a:moveTo>
                  <a:lnTo>
                    <a:pt x="2531" y="25"/>
                  </a:lnTo>
                  <a:lnTo>
                    <a:pt x="2256" y="25"/>
                  </a:lnTo>
                  <a:lnTo>
                    <a:pt x="2206" y="50"/>
                  </a:lnTo>
                  <a:lnTo>
                    <a:pt x="2080" y="50"/>
                  </a:lnTo>
                  <a:lnTo>
                    <a:pt x="2030" y="75"/>
                  </a:lnTo>
                  <a:lnTo>
                    <a:pt x="1980" y="75"/>
                  </a:lnTo>
                  <a:lnTo>
                    <a:pt x="1930" y="100"/>
                  </a:lnTo>
                  <a:lnTo>
                    <a:pt x="1880" y="100"/>
                  </a:lnTo>
                  <a:lnTo>
                    <a:pt x="1830" y="125"/>
                  </a:lnTo>
                  <a:lnTo>
                    <a:pt x="1754" y="125"/>
                  </a:lnTo>
                  <a:lnTo>
                    <a:pt x="1704" y="150"/>
                  </a:lnTo>
                  <a:lnTo>
                    <a:pt x="1654" y="150"/>
                  </a:lnTo>
                  <a:lnTo>
                    <a:pt x="1604" y="176"/>
                  </a:lnTo>
                  <a:lnTo>
                    <a:pt x="1554" y="201"/>
                  </a:lnTo>
                  <a:lnTo>
                    <a:pt x="1504" y="201"/>
                  </a:lnTo>
                  <a:lnTo>
                    <a:pt x="1454" y="226"/>
                  </a:lnTo>
                  <a:lnTo>
                    <a:pt x="1404" y="251"/>
                  </a:lnTo>
                  <a:lnTo>
                    <a:pt x="1353" y="276"/>
                  </a:lnTo>
                  <a:lnTo>
                    <a:pt x="1303" y="301"/>
                  </a:lnTo>
                  <a:lnTo>
                    <a:pt x="1253" y="326"/>
                  </a:lnTo>
                  <a:lnTo>
                    <a:pt x="1203" y="326"/>
                  </a:lnTo>
                  <a:lnTo>
                    <a:pt x="1203" y="351"/>
                  </a:lnTo>
                  <a:lnTo>
                    <a:pt x="1153" y="376"/>
                  </a:lnTo>
                  <a:lnTo>
                    <a:pt x="1103" y="401"/>
                  </a:lnTo>
                  <a:lnTo>
                    <a:pt x="1053" y="426"/>
                  </a:lnTo>
                  <a:lnTo>
                    <a:pt x="1003" y="451"/>
                  </a:lnTo>
                  <a:lnTo>
                    <a:pt x="952" y="476"/>
                  </a:lnTo>
                  <a:lnTo>
                    <a:pt x="902" y="501"/>
                  </a:lnTo>
                  <a:lnTo>
                    <a:pt x="852" y="526"/>
                  </a:lnTo>
                  <a:lnTo>
                    <a:pt x="802" y="551"/>
                  </a:lnTo>
                  <a:lnTo>
                    <a:pt x="777" y="602"/>
                  </a:lnTo>
                  <a:lnTo>
                    <a:pt x="727" y="627"/>
                  </a:lnTo>
                  <a:lnTo>
                    <a:pt x="677" y="652"/>
                  </a:lnTo>
                  <a:lnTo>
                    <a:pt x="627" y="702"/>
                  </a:lnTo>
                  <a:lnTo>
                    <a:pt x="576" y="727"/>
                  </a:lnTo>
                  <a:lnTo>
                    <a:pt x="551" y="777"/>
                  </a:lnTo>
                  <a:lnTo>
                    <a:pt x="501" y="802"/>
                  </a:lnTo>
                  <a:lnTo>
                    <a:pt x="451" y="852"/>
                  </a:lnTo>
                  <a:lnTo>
                    <a:pt x="426" y="877"/>
                  </a:lnTo>
                  <a:lnTo>
                    <a:pt x="376" y="927"/>
                  </a:lnTo>
                  <a:lnTo>
                    <a:pt x="301" y="1003"/>
                  </a:lnTo>
                  <a:lnTo>
                    <a:pt x="251" y="1053"/>
                  </a:lnTo>
                  <a:lnTo>
                    <a:pt x="201" y="1103"/>
                  </a:lnTo>
                  <a:lnTo>
                    <a:pt x="150" y="1153"/>
                  </a:lnTo>
                  <a:lnTo>
                    <a:pt x="100" y="1203"/>
                  </a:lnTo>
                  <a:lnTo>
                    <a:pt x="50" y="1253"/>
                  </a:lnTo>
                  <a:lnTo>
                    <a:pt x="0" y="1328"/>
                  </a:lnTo>
                  <a:lnTo>
                    <a:pt x="0" y="1353"/>
                  </a:lnTo>
                  <a:cubicBezTo>
                    <a:pt x="477" y="1382"/>
                    <a:pt x="955" y="1396"/>
                    <a:pt x="1432" y="1396"/>
                  </a:cubicBezTo>
                  <a:cubicBezTo>
                    <a:pt x="2657" y="1396"/>
                    <a:pt x="3879" y="1301"/>
                    <a:pt x="5088" y="1103"/>
                  </a:cubicBezTo>
                  <a:lnTo>
                    <a:pt x="5088" y="1078"/>
                  </a:lnTo>
                  <a:lnTo>
                    <a:pt x="5088" y="1053"/>
                  </a:lnTo>
                  <a:lnTo>
                    <a:pt x="5088" y="1028"/>
                  </a:lnTo>
                  <a:lnTo>
                    <a:pt x="5113" y="1028"/>
                  </a:lnTo>
                  <a:lnTo>
                    <a:pt x="5113" y="1003"/>
                  </a:lnTo>
                  <a:lnTo>
                    <a:pt x="5113" y="978"/>
                  </a:lnTo>
                  <a:lnTo>
                    <a:pt x="5088" y="952"/>
                  </a:lnTo>
                  <a:lnTo>
                    <a:pt x="5088" y="927"/>
                  </a:lnTo>
                  <a:lnTo>
                    <a:pt x="5088" y="902"/>
                  </a:lnTo>
                  <a:lnTo>
                    <a:pt x="5063" y="902"/>
                  </a:lnTo>
                  <a:lnTo>
                    <a:pt x="5063" y="877"/>
                  </a:lnTo>
                  <a:lnTo>
                    <a:pt x="5063" y="852"/>
                  </a:lnTo>
                  <a:lnTo>
                    <a:pt x="5038" y="852"/>
                  </a:lnTo>
                  <a:lnTo>
                    <a:pt x="5038" y="827"/>
                  </a:lnTo>
                  <a:lnTo>
                    <a:pt x="5038" y="802"/>
                  </a:lnTo>
                  <a:lnTo>
                    <a:pt x="5013" y="802"/>
                  </a:lnTo>
                  <a:lnTo>
                    <a:pt x="5013" y="777"/>
                  </a:lnTo>
                  <a:lnTo>
                    <a:pt x="4988" y="752"/>
                  </a:lnTo>
                  <a:lnTo>
                    <a:pt x="4962" y="752"/>
                  </a:lnTo>
                  <a:lnTo>
                    <a:pt x="4962" y="727"/>
                  </a:lnTo>
                  <a:lnTo>
                    <a:pt x="4937" y="702"/>
                  </a:lnTo>
                  <a:lnTo>
                    <a:pt x="4912" y="677"/>
                  </a:lnTo>
                  <a:lnTo>
                    <a:pt x="4887" y="652"/>
                  </a:lnTo>
                  <a:lnTo>
                    <a:pt x="4862" y="652"/>
                  </a:lnTo>
                  <a:lnTo>
                    <a:pt x="4862" y="627"/>
                  </a:lnTo>
                  <a:lnTo>
                    <a:pt x="4837" y="627"/>
                  </a:lnTo>
                  <a:lnTo>
                    <a:pt x="4812" y="602"/>
                  </a:lnTo>
                  <a:lnTo>
                    <a:pt x="4787" y="577"/>
                  </a:lnTo>
                  <a:lnTo>
                    <a:pt x="4762" y="577"/>
                  </a:lnTo>
                  <a:lnTo>
                    <a:pt x="4737" y="551"/>
                  </a:lnTo>
                  <a:lnTo>
                    <a:pt x="4712" y="551"/>
                  </a:lnTo>
                  <a:lnTo>
                    <a:pt x="4687" y="526"/>
                  </a:lnTo>
                  <a:lnTo>
                    <a:pt x="4662" y="501"/>
                  </a:lnTo>
                  <a:lnTo>
                    <a:pt x="4637" y="501"/>
                  </a:lnTo>
                  <a:lnTo>
                    <a:pt x="4612" y="476"/>
                  </a:lnTo>
                  <a:lnTo>
                    <a:pt x="4587" y="476"/>
                  </a:lnTo>
                  <a:lnTo>
                    <a:pt x="4561" y="451"/>
                  </a:lnTo>
                  <a:lnTo>
                    <a:pt x="4536" y="451"/>
                  </a:lnTo>
                  <a:lnTo>
                    <a:pt x="4511" y="426"/>
                  </a:lnTo>
                  <a:lnTo>
                    <a:pt x="4486" y="426"/>
                  </a:lnTo>
                  <a:lnTo>
                    <a:pt x="4461" y="401"/>
                  </a:lnTo>
                  <a:lnTo>
                    <a:pt x="4436" y="401"/>
                  </a:lnTo>
                  <a:lnTo>
                    <a:pt x="4386" y="376"/>
                  </a:lnTo>
                  <a:lnTo>
                    <a:pt x="4311" y="351"/>
                  </a:lnTo>
                  <a:lnTo>
                    <a:pt x="4261" y="326"/>
                  </a:lnTo>
                  <a:lnTo>
                    <a:pt x="4211" y="301"/>
                  </a:lnTo>
                  <a:lnTo>
                    <a:pt x="4160" y="276"/>
                  </a:lnTo>
                  <a:lnTo>
                    <a:pt x="4110" y="276"/>
                  </a:lnTo>
                  <a:lnTo>
                    <a:pt x="4035" y="251"/>
                  </a:lnTo>
                  <a:lnTo>
                    <a:pt x="3985" y="226"/>
                  </a:lnTo>
                  <a:lnTo>
                    <a:pt x="3935" y="201"/>
                  </a:lnTo>
                  <a:lnTo>
                    <a:pt x="3885" y="201"/>
                  </a:lnTo>
                  <a:lnTo>
                    <a:pt x="3835" y="176"/>
                  </a:lnTo>
                  <a:lnTo>
                    <a:pt x="3759" y="150"/>
                  </a:lnTo>
                  <a:lnTo>
                    <a:pt x="3709" y="150"/>
                  </a:lnTo>
                  <a:lnTo>
                    <a:pt x="3634" y="125"/>
                  </a:lnTo>
                  <a:lnTo>
                    <a:pt x="3584" y="125"/>
                  </a:lnTo>
                  <a:lnTo>
                    <a:pt x="3534" y="100"/>
                  </a:lnTo>
                  <a:lnTo>
                    <a:pt x="3484" y="100"/>
                  </a:lnTo>
                  <a:lnTo>
                    <a:pt x="3434" y="75"/>
                  </a:lnTo>
                  <a:lnTo>
                    <a:pt x="3358" y="75"/>
                  </a:lnTo>
                  <a:lnTo>
                    <a:pt x="3308" y="50"/>
                  </a:lnTo>
                  <a:lnTo>
                    <a:pt x="3208" y="50"/>
                  </a:lnTo>
                  <a:lnTo>
                    <a:pt x="3158" y="25"/>
                  </a:lnTo>
                  <a:lnTo>
                    <a:pt x="2857" y="25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36;p67">
              <a:extLst>
                <a:ext uri="{FF2B5EF4-FFF2-40B4-BE49-F238E27FC236}">
                  <a16:creationId xmlns:a16="http://schemas.microsoft.com/office/drawing/2014/main" id="{E007AC94-EB00-478C-958B-F2B1675D5758}"/>
                </a:ext>
              </a:extLst>
            </p:cNvPr>
            <p:cNvSpPr/>
            <p:nvPr/>
          </p:nvSpPr>
          <p:spPr>
            <a:xfrm>
              <a:off x="3443675" y="453757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37;p67">
              <a:extLst>
                <a:ext uri="{FF2B5EF4-FFF2-40B4-BE49-F238E27FC236}">
                  <a16:creationId xmlns:a16="http://schemas.microsoft.com/office/drawing/2014/main" id="{23CA5499-B408-4E9D-A976-538AD67C46D6}"/>
                </a:ext>
              </a:extLst>
            </p:cNvPr>
            <p:cNvSpPr/>
            <p:nvPr/>
          </p:nvSpPr>
          <p:spPr>
            <a:xfrm>
              <a:off x="2913466" y="4007920"/>
              <a:ext cx="886834" cy="534105"/>
            </a:xfrm>
            <a:custGeom>
              <a:avLst/>
              <a:gdLst/>
              <a:ahLst/>
              <a:cxnLst/>
              <a:rect l="l" t="t" r="r" b="b"/>
              <a:pathLst>
                <a:path w="45189" h="27219" extrusionOk="0">
                  <a:moveTo>
                    <a:pt x="5739" y="7770"/>
                  </a:moveTo>
                  <a:lnTo>
                    <a:pt x="5790" y="7795"/>
                  </a:lnTo>
                  <a:lnTo>
                    <a:pt x="5915" y="7795"/>
                  </a:lnTo>
                  <a:lnTo>
                    <a:pt x="5990" y="7820"/>
                  </a:lnTo>
                  <a:lnTo>
                    <a:pt x="6040" y="7820"/>
                  </a:lnTo>
                  <a:lnTo>
                    <a:pt x="6115" y="7845"/>
                  </a:lnTo>
                  <a:lnTo>
                    <a:pt x="6166" y="7845"/>
                  </a:lnTo>
                  <a:lnTo>
                    <a:pt x="6241" y="7870"/>
                  </a:lnTo>
                  <a:lnTo>
                    <a:pt x="6291" y="7895"/>
                  </a:lnTo>
                  <a:lnTo>
                    <a:pt x="6366" y="7920"/>
                  </a:lnTo>
                  <a:lnTo>
                    <a:pt x="6416" y="7920"/>
                  </a:lnTo>
                  <a:lnTo>
                    <a:pt x="6491" y="7945"/>
                  </a:lnTo>
                  <a:lnTo>
                    <a:pt x="6516" y="7970"/>
                  </a:lnTo>
                  <a:lnTo>
                    <a:pt x="6541" y="7970"/>
                  </a:lnTo>
                  <a:lnTo>
                    <a:pt x="6567" y="7995"/>
                  </a:lnTo>
                  <a:lnTo>
                    <a:pt x="6617" y="7995"/>
                  </a:lnTo>
                  <a:lnTo>
                    <a:pt x="6642" y="8020"/>
                  </a:lnTo>
                  <a:lnTo>
                    <a:pt x="6667" y="8020"/>
                  </a:lnTo>
                  <a:lnTo>
                    <a:pt x="6692" y="8045"/>
                  </a:lnTo>
                  <a:lnTo>
                    <a:pt x="6717" y="8045"/>
                  </a:lnTo>
                  <a:lnTo>
                    <a:pt x="6742" y="8070"/>
                  </a:lnTo>
                  <a:lnTo>
                    <a:pt x="6792" y="8070"/>
                  </a:lnTo>
                  <a:lnTo>
                    <a:pt x="6817" y="8095"/>
                  </a:lnTo>
                  <a:lnTo>
                    <a:pt x="6842" y="8121"/>
                  </a:lnTo>
                  <a:lnTo>
                    <a:pt x="6867" y="8121"/>
                  </a:lnTo>
                  <a:lnTo>
                    <a:pt x="6892" y="8146"/>
                  </a:lnTo>
                  <a:lnTo>
                    <a:pt x="6917" y="8171"/>
                  </a:lnTo>
                  <a:lnTo>
                    <a:pt x="6942" y="8196"/>
                  </a:lnTo>
                  <a:lnTo>
                    <a:pt x="6968" y="8196"/>
                  </a:lnTo>
                  <a:lnTo>
                    <a:pt x="6993" y="8221"/>
                  </a:lnTo>
                  <a:lnTo>
                    <a:pt x="7043" y="8246"/>
                  </a:lnTo>
                  <a:lnTo>
                    <a:pt x="7068" y="8271"/>
                  </a:lnTo>
                  <a:lnTo>
                    <a:pt x="7093" y="8296"/>
                  </a:lnTo>
                  <a:lnTo>
                    <a:pt x="7118" y="8321"/>
                  </a:lnTo>
                  <a:lnTo>
                    <a:pt x="7143" y="8346"/>
                  </a:lnTo>
                  <a:lnTo>
                    <a:pt x="7168" y="8371"/>
                  </a:lnTo>
                  <a:lnTo>
                    <a:pt x="7193" y="8396"/>
                  </a:lnTo>
                  <a:lnTo>
                    <a:pt x="7218" y="8421"/>
                  </a:lnTo>
                  <a:lnTo>
                    <a:pt x="7218" y="8446"/>
                  </a:lnTo>
                  <a:lnTo>
                    <a:pt x="7243" y="8471"/>
                  </a:lnTo>
                  <a:lnTo>
                    <a:pt x="7268" y="8496"/>
                  </a:lnTo>
                  <a:lnTo>
                    <a:pt x="7293" y="8547"/>
                  </a:lnTo>
                  <a:lnTo>
                    <a:pt x="7318" y="8572"/>
                  </a:lnTo>
                  <a:lnTo>
                    <a:pt x="7343" y="8597"/>
                  </a:lnTo>
                  <a:lnTo>
                    <a:pt x="7343" y="8647"/>
                  </a:lnTo>
                  <a:lnTo>
                    <a:pt x="7369" y="8672"/>
                  </a:lnTo>
                  <a:lnTo>
                    <a:pt x="7394" y="8722"/>
                  </a:lnTo>
                  <a:lnTo>
                    <a:pt x="7419" y="8772"/>
                  </a:lnTo>
                  <a:lnTo>
                    <a:pt x="7419" y="8797"/>
                  </a:lnTo>
                  <a:lnTo>
                    <a:pt x="7444" y="8847"/>
                  </a:lnTo>
                  <a:lnTo>
                    <a:pt x="7444" y="8897"/>
                  </a:lnTo>
                  <a:lnTo>
                    <a:pt x="7444" y="8948"/>
                  </a:lnTo>
                  <a:lnTo>
                    <a:pt x="7444" y="8998"/>
                  </a:lnTo>
                  <a:lnTo>
                    <a:pt x="7444" y="9048"/>
                  </a:lnTo>
                  <a:lnTo>
                    <a:pt x="7444" y="9098"/>
                  </a:lnTo>
                  <a:lnTo>
                    <a:pt x="7444" y="9123"/>
                  </a:lnTo>
                  <a:lnTo>
                    <a:pt x="7444" y="9173"/>
                  </a:lnTo>
                  <a:lnTo>
                    <a:pt x="7444" y="9223"/>
                  </a:lnTo>
                  <a:lnTo>
                    <a:pt x="7419" y="9273"/>
                  </a:lnTo>
                  <a:lnTo>
                    <a:pt x="7419" y="9324"/>
                  </a:lnTo>
                  <a:lnTo>
                    <a:pt x="7394" y="9349"/>
                  </a:lnTo>
                  <a:lnTo>
                    <a:pt x="7369" y="9399"/>
                  </a:lnTo>
                  <a:lnTo>
                    <a:pt x="7343" y="9449"/>
                  </a:lnTo>
                  <a:lnTo>
                    <a:pt x="7343" y="9474"/>
                  </a:lnTo>
                  <a:lnTo>
                    <a:pt x="7318" y="9499"/>
                  </a:lnTo>
                  <a:lnTo>
                    <a:pt x="7293" y="9549"/>
                  </a:lnTo>
                  <a:lnTo>
                    <a:pt x="7268" y="9574"/>
                  </a:lnTo>
                  <a:lnTo>
                    <a:pt x="7243" y="9599"/>
                  </a:lnTo>
                  <a:lnTo>
                    <a:pt x="7218" y="9624"/>
                  </a:lnTo>
                  <a:lnTo>
                    <a:pt x="7193" y="9649"/>
                  </a:lnTo>
                  <a:lnTo>
                    <a:pt x="7168" y="9674"/>
                  </a:lnTo>
                  <a:lnTo>
                    <a:pt x="7143" y="9699"/>
                  </a:lnTo>
                  <a:lnTo>
                    <a:pt x="7118" y="9725"/>
                  </a:lnTo>
                  <a:lnTo>
                    <a:pt x="7093" y="9750"/>
                  </a:lnTo>
                  <a:lnTo>
                    <a:pt x="7068" y="9775"/>
                  </a:lnTo>
                  <a:lnTo>
                    <a:pt x="7043" y="9775"/>
                  </a:lnTo>
                  <a:lnTo>
                    <a:pt x="7018" y="9800"/>
                  </a:lnTo>
                  <a:lnTo>
                    <a:pt x="6993" y="9825"/>
                  </a:lnTo>
                  <a:lnTo>
                    <a:pt x="6942" y="9825"/>
                  </a:lnTo>
                  <a:lnTo>
                    <a:pt x="6917" y="9850"/>
                  </a:lnTo>
                  <a:lnTo>
                    <a:pt x="6892" y="9875"/>
                  </a:lnTo>
                  <a:lnTo>
                    <a:pt x="6867" y="9875"/>
                  </a:lnTo>
                  <a:lnTo>
                    <a:pt x="6842" y="9900"/>
                  </a:lnTo>
                  <a:lnTo>
                    <a:pt x="6817" y="9900"/>
                  </a:lnTo>
                  <a:lnTo>
                    <a:pt x="6792" y="9925"/>
                  </a:lnTo>
                  <a:lnTo>
                    <a:pt x="6767" y="9925"/>
                  </a:lnTo>
                  <a:lnTo>
                    <a:pt x="6717" y="9950"/>
                  </a:lnTo>
                  <a:lnTo>
                    <a:pt x="6692" y="9950"/>
                  </a:lnTo>
                  <a:lnTo>
                    <a:pt x="6667" y="9975"/>
                  </a:lnTo>
                  <a:lnTo>
                    <a:pt x="6617" y="9975"/>
                  </a:lnTo>
                  <a:lnTo>
                    <a:pt x="6592" y="10000"/>
                  </a:lnTo>
                  <a:lnTo>
                    <a:pt x="6541" y="10000"/>
                  </a:lnTo>
                  <a:lnTo>
                    <a:pt x="6516" y="10025"/>
                  </a:lnTo>
                  <a:lnTo>
                    <a:pt x="6491" y="10025"/>
                  </a:lnTo>
                  <a:lnTo>
                    <a:pt x="6466" y="10050"/>
                  </a:lnTo>
                  <a:lnTo>
                    <a:pt x="6416" y="10050"/>
                  </a:lnTo>
                  <a:lnTo>
                    <a:pt x="6391" y="10075"/>
                  </a:lnTo>
                  <a:lnTo>
                    <a:pt x="6316" y="10075"/>
                  </a:lnTo>
                  <a:lnTo>
                    <a:pt x="6266" y="10100"/>
                  </a:lnTo>
                  <a:lnTo>
                    <a:pt x="6166" y="10100"/>
                  </a:lnTo>
                  <a:lnTo>
                    <a:pt x="6090" y="10126"/>
                  </a:lnTo>
                  <a:lnTo>
                    <a:pt x="5589" y="10126"/>
                  </a:lnTo>
                  <a:lnTo>
                    <a:pt x="5539" y="10100"/>
                  </a:lnTo>
                  <a:lnTo>
                    <a:pt x="5313" y="10100"/>
                  </a:lnTo>
                  <a:lnTo>
                    <a:pt x="5288" y="10075"/>
                  </a:lnTo>
                  <a:lnTo>
                    <a:pt x="5188" y="10075"/>
                  </a:lnTo>
                  <a:lnTo>
                    <a:pt x="5163" y="10050"/>
                  </a:lnTo>
                  <a:lnTo>
                    <a:pt x="5063" y="10050"/>
                  </a:lnTo>
                  <a:lnTo>
                    <a:pt x="5038" y="10025"/>
                  </a:lnTo>
                  <a:lnTo>
                    <a:pt x="4988" y="10025"/>
                  </a:lnTo>
                  <a:lnTo>
                    <a:pt x="4937" y="10000"/>
                  </a:lnTo>
                  <a:lnTo>
                    <a:pt x="4912" y="10000"/>
                  </a:lnTo>
                  <a:lnTo>
                    <a:pt x="4887" y="9975"/>
                  </a:lnTo>
                  <a:lnTo>
                    <a:pt x="4837" y="9975"/>
                  </a:lnTo>
                  <a:lnTo>
                    <a:pt x="4787" y="9950"/>
                  </a:lnTo>
                  <a:lnTo>
                    <a:pt x="4762" y="9950"/>
                  </a:lnTo>
                  <a:lnTo>
                    <a:pt x="4737" y="9925"/>
                  </a:lnTo>
                  <a:lnTo>
                    <a:pt x="4712" y="9925"/>
                  </a:lnTo>
                  <a:lnTo>
                    <a:pt x="4687" y="9900"/>
                  </a:lnTo>
                  <a:lnTo>
                    <a:pt x="4662" y="9875"/>
                  </a:lnTo>
                  <a:lnTo>
                    <a:pt x="4637" y="9875"/>
                  </a:lnTo>
                  <a:lnTo>
                    <a:pt x="4612" y="9850"/>
                  </a:lnTo>
                  <a:lnTo>
                    <a:pt x="4562" y="9850"/>
                  </a:lnTo>
                  <a:lnTo>
                    <a:pt x="4536" y="9825"/>
                  </a:lnTo>
                  <a:lnTo>
                    <a:pt x="4511" y="9800"/>
                  </a:lnTo>
                  <a:lnTo>
                    <a:pt x="4486" y="9775"/>
                  </a:lnTo>
                  <a:lnTo>
                    <a:pt x="4461" y="9750"/>
                  </a:lnTo>
                  <a:lnTo>
                    <a:pt x="4436" y="9750"/>
                  </a:lnTo>
                  <a:lnTo>
                    <a:pt x="4436" y="9725"/>
                  </a:lnTo>
                  <a:lnTo>
                    <a:pt x="4411" y="9725"/>
                  </a:lnTo>
                  <a:lnTo>
                    <a:pt x="4386" y="9699"/>
                  </a:lnTo>
                  <a:lnTo>
                    <a:pt x="4361" y="9674"/>
                  </a:lnTo>
                  <a:lnTo>
                    <a:pt x="4336" y="9649"/>
                  </a:lnTo>
                  <a:lnTo>
                    <a:pt x="4311" y="9649"/>
                  </a:lnTo>
                  <a:lnTo>
                    <a:pt x="4286" y="9624"/>
                  </a:lnTo>
                  <a:lnTo>
                    <a:pt x="4261" y="9599"/>
                  </a:lnTo>
                  <a:lnTo>
                    <a:pt x="4236" y="9574"/>
                  </a:lnTo>
                  <a:lnTo>
                    <a:pt x="4211" y="9549"/>
                  </a:lnTo>
                  <a:lnTo>
                    <a:pt x="4186" y="9524"/>
                  </a:lnTo>
                  <a:lnTo>
                    <a:pt x="4161" y="9499"/>
                  </a:lnTo>
                  <a:lnTo>
                    <a:pt x="4161" y="9474"/>
                  </a:lnTo>
                  <a:lnTo>
                    <a:pt x="4135" y="9424"/>
                  </a:lnTo>
                  <a:lnTo>
                    <a:pt x="4110" y="9399"/>
                  </a:lnTo>
                  <a:lnTo>
                    <a:pt x="4085" y="9374"/>
                  </a:lnTo>
                  <a:lnTo>
                    <a:pt x="4060" y="9324"/>
                  </a:lnTo>
                  <a:lnTo>
                    <a:pt x="4060" y="9298"/>
                  </a:lnTo>
                  <a:lnTo>
                    <a:pt x="4035" y="9273"/>
                  </a:lnTo>
                  <a:lnTo>
                    <a:pt x="4010" y="9223"/>
                  </a:lnTo>
                  <a:lnTo>
                    <a:pt x="4010" y="9198"/>
                  </a:lnTo>
                  <a:lnTo>
                    <a:pt x="3985" y="9148"/>
                  </a:lnTo>
                  <a:lnTo>
                    <a:pt x="3985" y="9098"/>
                  </a:lnTo>
                  <a:lnTo>
                    <a:pt x="3960" y="9073"/>
                  </a:lnTo>
                  <a:lnTo>
                    <a:pt x="3960" y="9023"/>
                  </a:lnTo>
                  <a:lnTo>
                    <a:pt x="3960" y="8973"/>
                  </a:lnTo>
                  <a:lnTo>
                    <a:pt x="3935" y="8923"/>
                  </a:lnTo>
                  <a:lnTo>
                    <a:pt x="3935" y="8872"/>
                  </a:lnTo>
                  <a:lnTo>
                    <a:pt x="3935" y="8847"/>
                  </a:lnTo>
                  <a:lnTo>
                    <a:pt x="3935" y="8797"/>
                  </a:lnTo>
                  <a:lnTo>
                    <a:pt x="3935" y="8747"/>
                  </a:lnTo>
                  <a:lnTo>
                    <a:pt x="3960" y="8697"/>
                  </a:lnTo>
                  <a:lnTo>
                    <a:pt x="3960" y="8647"/>
                  </a:lnTo>
                  <a:lnTo>
                    <a:pt x="3985" y="8597"/>
                  </a:lnTo>
                  <a:lnTo>
                    <a:pt x="3985" y="8547"/>
                  </a:lnTo>
                  <a:lnTo>
                    <a:pt x="4010" y="8522"/>
                  </a:lnTo>
                  <a:lnTo>
                    <a:pt x="4010" y="8471"/>
                  </a:lnTo>
                  <a:lnTo>
                    <a:pt x="4035" y="8421"/>
                  </a:lnTo>
                  <a:lnTo>
                    <a:pt x="4060" y="8371"/>
                  </a:lnTo>
                  <a:lnTo>
                    <a:pt x="4085" y="8346"/>
                  </a:lnTo>
                  <a:lnTo>
                    <a:pt x="4110" y="8296"/>
                  </a:lnTo>
                  <a:lnTo>
                    <a:pt x="4135" y="8271"/>
                  </a:lnTo>
                  <a:lnTo>
                    <a:pt x="4161" y="8246"/>
                  </a:lnTo>
                  <a:lnTo>
                    <a:pt x="4186" y="8196"/>
                  </a:lnTo>
                  <a:lnTo>
                    <a:pt x="4211" y="8171"/>
                  </a:lnTo>
                  <a:lnTo>
                    <a:pt x="4236" y="8146"/>
                  </a:lnTo>
                  <a:lnTo>
                    <a:pt x="4286" y="8121"/>
                  </a:lnTo>
                  <a:lnTo>
                    <a:pt x="4311" y="8095"/>
                  </a:lnTo>
                  <a:lnTo>
                    <a:pt x="4336" y="8070"/>
                  </a:lnTo>
                  <a:lnTo>
                    <a:pt x="4361" y="8045"/>
                  </a:lnTo>
                  <a:lnTo>
                    <a:pt x="4386" y="8020"/>
                  </a:lnTo>
                  <a:lnTo>
                    <a:pt x="4436" y="7995"/>
                  </a:lnTo>
                  <a:lnTo>
                    <a:pt x="4461" y="7995"/>
                  </a:lnTo>
                  <a:lnTo>
                    <a:pt x="4486" y="7970"/>
                  </a:lnTo>
                  <a:lnTo>
                    <a:pt x="4511" y="7945"/>
                  </a:lnTo>
                  <a:lnTo>
                    <a:pt x="4562" y="7945"/>
                  </a:lnTo>
                  <a:lnTo>
                    <a:pt x="4587" y="7920"/>
                  </a:lnTo>
                  <a:lnTo>
                    <a:pt x="4612" y="7895"/>
                  </a:lnTo>
                  <a:lnTo>
                    <a:pt x="4637" y="7895"/>
                  </a:lnTo>
                  <a:lnTo>
                    <a:pt x="4687" y="7870"/>
                  </a:lnTo>
                  <a:lnTo>
                    <a:pt x="4737" y="7870"/>
                  </a:lnTo>
                  <a:lnTo>
                    <a:pt x="4762" y="7845"/>
                  </a:lnTo>
                  <a:lnTo>
                    <a:pt x="4837" y="7845"/>
                  </a:lnTo>
                  <a:lnTo>
                    <a:pt x="4862" y="7820"/>
                  </a:lnTo>
                  <a:lnTo>
                    <a:pt x="4937" y="7820"/>
                  </a:lnTo>
                  <a:lnTo>
                    <a:pt x="4963" y="7795"/>
                  </a:lnTo>
                  <a:lnTo>
                    <a:pt x="5088" y="7795"/>
                  </a:lnTo>
                  <a:lnTo>
                    <a:pt x="5163" y="7770"/>
                  </a:lnTo>
                  <a:close/>
                  <a:moveTo>
                    <a:pt x="44161" y="0"/>
                  </a:moveTo>
                  <a:lnTo>
                    <a:pt x="44136" y="25"/>
                  </a:lnTo>
                  <a:lnTo>
                    <a:pt x="44086" y="75"/>
                  </a:lnTo>
                  <a:lnTo>
                    <a:pt x="44060" y="125"/>
                  </a:lnTo>
                  <a:lnTo>
                    <a:pt x="44010" y="176"/>
                  </a:lnTo>
                  <a:lnTo>
                    <a:pt x="43960" y="201"/>
                  </a:lnTo>
                  <a:lnTo>
                    <a:pt x="43910" y="251"/>
                  </a:lnTo>
                  <a:lnTo>
                    <a:pt x="43860" y="301"/>
                  </a:lnTo>
                  <a:lnTo>
                    <a:pt x="43810" y="351"/>
                  </a:lnTo>
                  <a:lnTo>
                    <a:pt x="43760" y="401"/>
                  </a:lnTo>
                  <a:lnTo>
                    <a:pt x="43710" y="451"/>
                  </a:lnTo>
                  <a:lnTo>
                    <a:pt x="43659" y="476"/>
                  </a:lnTo>
                  <a:lnTo>
                    <a:pt x="43609" y="526"/>
                  </a:lnTo>
                  <a:lnTo>
                    <a:pt x="43559" y="577"/>
                  </a:lnTo>
                  <a:lnTo>
                    <a:pt x="43509" y="627"/>
                  </a:lnTo>
                  <a:lnTo>
                    <a:pt x="43459" y="677"/>
                  </a:lnTo>
                  <a:lnTo>
                    <a:pt x="43409" y="702"/>
                  </a:lnTo>
                  <a:lnTo>
                    <a:pt x="43359" y="752"/>
                  </a:lnTo>
                  <a:lnTo>
                    <a:pt x="43284" y="802"/>
                  </a:lnTo>
                  <a:lnTo>
                    <a:pt x="43233" y="852"/>
                  </a:lnTo>
                  <a:lnTo>
                    <a:pt x="43183" y="877"/>
                  </a:lnTo>
                  <a:lnTo>
                    <a:pt x="43133" y="927"/>
                  </a:lnTo>
                  <a:lnTo>
                    <a:pt x="43083" y="978"/>
                  </a:lnTo>
                  <a:lnTo>
                    <a:pt x="43033" y="1028"/>
                  </a:lnTo>
                  <a:lnTo>
                    <a:pt x="42983" y="1053"/>
                  </a:lnTo>
                  <a:lnTo>
                    <a:pt x="42933" y="1103"/>
                  </a:lnTo>
                  <a:lnTo>
                    <a:pt x="42883" y="1153"/>
                  </a:lnTo>
                  <a:lnTo>
                    <a:pt x="42832" y="1178"/>
                  </a:lnTo>
                  <a:lnTo>
                    <a:pt x="42757" y="1228"/>
                  </a:lnTo>
                  <a:lnTo>
                    <a:pt x="42707" y="1253"/>
                  </a:lnTo>
                  <a:lnTo>
                    <a:pt x="42657" y="1303"/>
                  </a:lnTo>
                  <a:lnTo>
                    <a:pt x="42607" y="1354"/>
                  </a:lnTo>
                  <a:lnTo>
                    <a:pt x="42557" y="1379"/>
                  </a:lnTo>
                  <a:lnTo>
                    <a:pt x="42507" y="1429"/>
                  </a:lnTo>
                  <a:lnTo>
                    <a:pt x="42456" y="1454"/>
                  </a:lnTo>
                  <a:lnTo>
                    <a:pt x="42431" y="1479"/>
                  </a:lnTo>
                  <a:lnTo>
                    <a:pt x="42381" y="1504"/>
                  </a:lnTo>
                  <a:lnTo>
                    <a:pt x="42331" y="1554"/>
                  </a:lnTo>
                  <a:lnTo>
                    <a:pt x="42281" y="1579"/>
                  </a:lnTo>
                  <a:lnTo>
                    <a:pt x="42231" y="1629"/>
                  </a:lnTo>
                  <a:lnTo>
                    <a:pt x="42181" y="1654"/>
                  </a:lnTo>
                  <a:lnTo>
                    <a:pt x="42106" y="1704"/>
                  </a:lnTo>
                  <a:lnTo>
                    <a:pt x="42055" y="1729"/>
                  </a:lnTo>
                  <a:lnTo>
                    <a:pt x="42005" y="1780"/>
                  </a:lnTo>
                  <a:lnTo>
                    <a:pt x="41955" y="1805"/>
                  </a:lnTo>
                  <a:lnTo>
                    <a:pt x="41880" y="1855"/>
                  </a:lnTo>
                  <a:lnTo>
                    <a:pt x="41830" y="1880"/>
                  </a:lnTo>
                  <a:lnTo>
                    <a:pt x="41780" y="1905"/>
                  </a:lnTo>
                  <a:lnTo>
                    <a:pt x="41730" y="1955"/>
                  </a:lnTo>
                  <a:lnTo>
                    <a:pt x="41654" y="1980"/>
                  </a:lnTo>
                  <a:lnTo>
                    <a:pt x="41604" y="2030"/>
                  </a:lnTo>
                  <a:lnTo>
                    <a:pt x="41554" y="2055"/>
                  </a:lnTo>
                  <a:lnTo>
                    <a:pt x="41504" y="2080"/>
                  </a:lnTo>
                  <a:lnTo>
                    <a:pt x="41429" y="2131"/>
                  </a:lnTo>
                  <a:lnTo>
                    <a:pt x="41379" y="2156"/>
                  </a:lnTo>
                  <a:lnTo>
                    <a:pt x="41329" y="2181"/>
                  </a:lnTo>
                  <a:lnTo>
                    <a:pt x="41253" y="2231"/>
                  </a:lnTo>
                  <a:lnTo>
                    <a:pt x="41203" y="2256"/>
                  </a:lnTo>
                  <a:lnTo>
                    <a:pt x="41153" y="2281"/>
                  </a:lnTo>
                  <a:lnTo>
                    <a:pt x="41078" y="2331"/>
                  </a:lnTo>
                  <a:lnTo>
                    <a:pt x="41028" y="2356"/>
                  </a:lnTo>
                  <a:lnTo>
                    <a:pt x="40978" y="2381"/>
                  </a:lnTo>
                  <a:lnTo>
                    <a:pt x="40903" y="2406"/>
                  </a:lnTo>
                  <a:lnTo>
                    <a:pt x="40852" y="2456"/>
                  </a:lnTo>
                  <a:lnTo>
                    <a:pt x="40777" y="2481"/>
                  </a:lnTo>
                  <a:lnTo>
                    <a:pt x="40727" y="2506"/>
                  </a:lnTo>
                  <a:lnTo>
                    <a:pt x="40677" y="2532"/>
                  </a:lnTo>
                  <a:lnTo>
                    <a:pt x="40602" y="2557"/>
                  </a:lnTo>
                  <a:lnTo>
                    <a:pt x="40552" y="2607"/>
                  </a:lnTo>
                  <a:lnTo>
                    <a:pt x="40502" y="2607"/>
                  </a:lnTo>
                  <a:lnTo>
                    <a:pt x="40502" y="2632"/>
                  </a:lnTo>
                  <a:lnTo>
                    <a:pt x="40426" y="2657"/>
                  </a:lnTo>
                  <a:lnTo>
                    <a:pt x="40376" y="2682"/>
                  </a:lnTo>
                  <a:lnTo>
                    <a:pt x="40301" y="2707"/>
                  </a:lnTo>
                  <a:lnTo>
                    <a:pt x="40251" y="2732"/>
                  </a:lnTo>
                  <a:lnTo>
                    <a:pt x="40176" y="2757"/>
                  </a:lnTo>
                  <a:lnTo>
                    <a:pt x="40126" y="2782"/>
                  </a:lnTo>
                  <a:lnTo>
                    <a:pt x="40050" y="2807"/>
                  </a:lnTo>
                  <a:lnTo>
                    <a:pt x="40000" y="2832"/>
                  </a:lnTo>
                  <a:lnTo>
                    <a:pt x="39925" y="2857"/>
                  </a:lnTo>
                  <a:lnTo>
                    <a:pt x="39875" y="2882"/>
                  </a:lnTo>
                  <a:lnTo>
                    <a:pt x="39800" y="2907"/>
                  </a:lnTo>
                  <a:lnTo>
                    <a:pt x="39750" y="2933"/>
                  </a:lnTo>
                  <a:lnTo>
                    <a:pt x="39674" y="2958"/>
                  </a:lnTo>
                  <a:lnTo>
                    <a:pt x="39624" y="2983"/>
                  </a:lnTo>
                  <a:lnTo>
                    <a:pt x="39549" y="3008"/>
                  </a:lnTo>
                  <a:lnTo>
                    <a:pt x="39499" y="3033"/>
                  </a:lnTo>
                  <a:lnTo>
                    <a:pt x="39424" y="3058"/>
                  </a:lnTo>
                  <a:lnTo>
                    <a:pt x="39374" y="3083"/>
                  </a:lnTo>
                  <a:lnTo>
                    <a:pt x="39299" y="3083"/>
                  </a:lnTo>
                  <a:lnTo>
                    <a:pt x="39248" y="3108"/>
                  </a:lnTo>
                  <a:lnTo>
                    <a:pt x="39173" y="3133"/>
                  </a:lnTo>
                  <a:lnTo>
                    <a:pt x="39123" y="3158"/>
                  </a:lnTo>
                  <a:lnTo>
                    <a:pt x="39048" y="3183"/>
                  </a:lnTo>
                  <a:lnTo>
                    <a:pt x="38998" y="3183"/>
                  </a:lnTo>
                  <a:lnTo>
                    <a:pt x="38923" y="3208"/>
                  </a:lnTo>
                  <a:lnTo>
                    <a:pt x="38847" y="3233"/>
                  </a:lnTo>
                  <a:lnTo>
                    <a:pt x="38797" y="3258"/>
                  </a:lnTo>
                  <a:lnTo>
                    <a:pt x="38722" y="3258"/>
                  </a:lnTo>
                  <a:lnTo>
                    <a:pt x="38672" y="3283"/>
                  </a:lnTo>
                  <a:lnTo>
                    <a:pt x="38597" y="3308"/>
                  </a:lnTo>
                  <a:lnTo>
                    <a:pt x="38547" y="3308"/>
                  </a:lnTo>
                  <a:lnTo>
                    <a:pt x="38471" y="3334"/>
                  </a:lnTo>
                  <a:lnTo>
                    <a:pt x="38396" y="3359"/>
                  </a:lnTo>
                  <a:lnTo>
                    <a:pt x="38346" y="3359"/>
                  </a:lnTo>
                  <a:lnTo>
                    <a:pt x="38271" y="3384"/>
                  </a:lnTo>
                  <a:lnTo>
                    <a:pt x="38196" y="3409"/>
                  </a:lnTo>
                  <a:lnTo>
                    <a:pt x="38146" y="3409"/>
                  </a:lnTo>
                  <a:lnTo>
                    <a:pt x="38070" y="3434"/>
                  </a:lnTo>
                  <a:lnTo>
                    <a:pt x="38020" y="3434"/>
                  </a:lnTo>
                  <a:lnTo>
                    <a:pt x="37945" y="3459"/>
                  </a:lnTo>
                  <a:lnTo>
                    <a:pt x="37870" y="3484"/>
                  </a:lnTo>
                  <a:lnTo>
                    <a:pt x="37820" y="3484"/>
                  </a:lnTo>
                  <a:lnTo>
                    <a:pt x="37745" y="3509"/>
                  </a:lnTo>
                  <a:lnTo>
                    <a:pt x="37669" y="3509"/>
                  </a:lnTo>
                  <a:lnTo>
                    <a:pt x="37619" y="3534"/>
                  </a:lnTo>
                  <a:lnTo>
                    <a:pt x="37469" y="3534"/>
                  </a:lnTo>
                  <a:lnTo>
                    <a:pt x="37419" y="3559"/>
                  </a:lnTo>
                  <a:lnTo>
                    <a:pt x="37319" y="3559"/>
                  </a:lnTo>
                  <a:lnTo>
                    <a:pt x="37268" y="3584"/>
                  </a:lnTo>
                  <a:lnTo>
                    <a:pt x="37143" y="3584"/>
                  </a:lnTo>
                  <a:lnTo>
                    <a:pt x="37068" y="3609"/>
                  </a:lnTo>
                  <a:lnTo>
                    <a:pt x="36943" y="3609"/>
                  </a:lnTo>
                  <a:lnTo>
                    <a:pt x="36867" y="3634"/>
                  </a:lnTo>
                  <a:lnTo>
                    <a:pt x="36742" y="3634"/>
                  </a:lnTo>
                  <a:lnTo>
                    <a:pt x="36667" y="3659"/>
                  </a:lnTo>
                  <a:lnTo>
                    <a:pt x="36466" y="3659"/>
                  </a:lnTo>
                  <a:lnTo>
                    <a:pt x="36391" y="3684"/>
                  </a:lnTo>
                  <a:lnTo>
                    <a:pt x="35965" y="3684"/>
                  </a:lnTo>
                  <a:lnTo>
                    <a:pt x="35915" y="3709"/>
                  </a:lnTo>
                  <a:lnTo>
                    <a:pt x="35138" y="3709"/>
                  </a:lnTo>
                  <a:lnTo>
                    <a:pt x="35063" y="3684"/>
                  </a:lnTo>
                  <a:lnTo>
                    <a:pt x="34637" y="3684"/>
                  </a:lnTo>
                  <a:lnTo>
                    <a:pt x="34562" y="3659"/>
                  </a:lnTo>
                  <a:lnTo>
                    <a:pt x="34361" y="3659"/>
                  </a:lnTo>
                  <a:lnTo>
                    <a:pt x="34286" y="3634"/>
                  </a:lnTo>
                  <a:lnTo>
                    <a:pt x="34136" y="3634"/>
                  </a:lnTo>
                  <a:lnTo>
                    <a:pt x="34060" y="3609"/>
                  </a:lnTo>
                  <a:lnTo>
                    <a:pt x="33910" y="3609"/>
                  </a:lnTo>
                  <a:lnTo>
                    <a:pt x="33860" y="3584"/>
                  </a:lnTo>
                  <a:lnTo>
                    <a:pt x="33710" y="3584"/>
                  </a:lnTo>
                  <a:lnTo>
                    <a:pt x="33634" y="3559"/>
                  </a:lnTo>
                  <a:lnTo>
                    <a:pt x="33559" y="3559"/>
                  </a:lnTo>
                  <a:lnTo>
                    <a:pt x="33484" y="3534"/>
                  </a:lnTo>
                  <a:lnTo>
                    <a:pt x="33334" y="3534"/>
                  </a:lnTo>
                  <a:lnTo>
                    <a:pt x="33258" y="3509"/>
                  </a:lnTo>
                  <a:lnTo>
                    <a:pt x="33208" y="3509"/>
                  </a:lnTo>
                  <a:lnTo>
                    <a:pt x="33158" y="3484"/>
                  </a:lnTo>
                  <a:lnTo>
                    <a:pt x="33108" y="3484"/>
                  </a:lnTo>
                  <a:lnTo>
                    <a:pt x="33058" y="3459"/>
                  </a:lnTo>
                  <a:lnTo>
                    <a:pt x="33008" y="3459"/>
                  </a:lnTo>
                  <a:lnTo>
                    <a:pt x="32958" y="3434"/>
                  </a:lnTo>
                  <a:lnTo>
                    <a:pt x="32908" y="3434"/>
                  </a:lnTo>
                  <a:lnTo>
                    <a:pt x="32832" y="3409"/>
                  </a:lnTo>
                  <a:lnTo>
                    <a:pt x="32782" y="3409"/>
                  </a:lnTo>
                  <a:lnTo>
                    <a:pt x="32732" y="3384"/>
                  </a:lnTo>
                  <a:lnTo>
                    <a:pt x="32682" y="3384"/>
                  </a:lnTo>
                  <a:lnTo>
                    <a:pt x="32632" y="3359"/>
                  </a:lnTo>
                  <a:lnTo>
                    <a:pt x="32582" y="3334"/>
                  </a:lnTo>
                  <a:lnTo>
                    <a:pt x="32532" y="3334"/>
                  </a:lnTo>
                  <a:lnTo>
                    <a:pt x="32481" y="3308"/>
                  </a:lnTo>
                  <a:lnTo>
                    <a:pt x="32431" y="3283"/>
                  </a:lnTo>
                  <a:lnTo>
                    <a:pt x="32381" y="3258"/>
                  </a:lnTo>
                  <a:lnTo>
                    <a:pt x="32331" y="3258"/>
                  </a:lnTo>
                  <a:lnTo>
                    <a:pt x="32281" y="3233"/>
                  </a:lnTo>
                  <a:lnTo>
                    <a:pt x="32231" y="3208"/>
                  </a:lnTo>
                  <a:lnTo>
                    <a:pt x="32181" y="3183"/>
                  </a:lnTo>
                  <a:lnTo>
                    <a:pt x="32131" y="3158"/>
                  </a:lnTo>
                  <a:lnTo>
                    <a:pt x="32080" y="3158"/>
                  </a:lnTo>
                  <a:lnTo>
                    <a:pt x="32030" y="3133"/>
                  </a:lnTo>
                  <a:lnTo>
                    <a:pt x="31980" y="3108"/>
                  </a:lnTo>
                  <a:lnTo>
                    <a:pt x="31955" y="3083"/>
                  </a:lnTo>
                  <a:lnTo>
                    <a:pt x="31905" y="3058"/>
                  </a:lnTo>
                  <a:lnTo>
                    <a:pt x="31855" y="3033"/>
                  </a:lnTo>
                  <a:lnTo>
                    <a:pt x="31805" y="3008"/>
                  </a:lnTo>
                  <a:lnTo>
                    <a:pt x="31755" y="2983"/>
                  </a:lnTo>
                  <a:lnTo>
                    <a:pt x="31654" y="2958"/>
                  </a:lnTo>
                  <a:lnTo>
                    <a:pt x="31554" y="2907"/>
                  </a:lnTo>
                  <a:lnTo>
                    <a:pt x="31479" y="2857"/>
                  </a:lnTo>
                  <a:lnTo>
                    <a:pt x="31379" y="2807"/>
                  </a:lnTo>
                  <a:lnTo>
                    <a:pt x="31278" y="2757"/>
                  </a:lnTo>
                  <a:lnTo>
                    <a:pt x="31178" y="2707"/>
                  </a:lnTo>
                  <a:lnTo>
                    <a:pt x="31103" y="2657"/>
                  </a:lnTo>
                  <a:lnTo>
                    <a:pt x="31003" y="2607"/>
                  </a:lnTo>
                  <a:lnTo>
                    <a:pt x="30903" y="2532"/>
                  </a:lnTo>
                  <a:lnTo>
                    <a:pt x="30727" y="2431"/>
                  </a:lnTo>
                  <a:lnTo>
                    <a:pt x="30552" y="2331"/>
                  </a:lnTo>
                  <a:lnTo>
                    <a:pt x="30451" y="2281"/>
                  </a:lnTo>
                  <a:lnTo>
                    <a:pt x="30351" y="2231"/>
                  </a:lnTo>
                  <a:lnTo>
                    <a:pt x="30276" y="2181"/>
                  </a:lnTo>
                  <a:lnTo>
                    <a:pt x="30176" y="2131"/>
                  </a:lnTo>
                  <a:lnTo>
                    <a:pt x="30100" y="2080"/>
                  </a:lnTo>
                  <a:lnTo>
                    <a:pt x="30000" y="2030"/>
                  </a:lnTo>
                  <a:lnTo>
                    <a:pt x="29900" y="1980"/>
                  </a:lnTo>
                  <a:lnTo>
                    <a:pt x="29825" y="1955"/>
                  </a:lnTo>
                  <a:lnTo>
                    <a:pt x="29725" y="1905"/>
                  </a:lnTo>
                  <a:lnTo>
                    <a:pt x="29674" y="1880"/>
                  </a:lnTo>
                  <a:lnTo>
                    <a:pt x="29624" y="1855"/>
                  </a:lnTo>
                  <a:lnTo>
                    <a:pt x="29574" y="1830"/>
                  </a:lnTo>
                  <a:lnTo>
                    <a:pt x="29549" y="1805"/>
                  </a:lnTo>
                  <a:lnTo>
                    <a:pt x="29499" y="1805"/>
                  </a:lnTo>
                  <a:lnTo>
                    <a:pt x="29449" y="1780"/>
                  </a:lnTo>
                  <a:lnTo>
                    <a:pt x="29399" y="1755"/>
                  </a:lnTo>
                  <a:lnTo>
                    <a:pt x="29349" y="1729"/>
                  </a:lnTo>
                  <a:lnTo>
                    <a:pt x="29298" y="1704"/>
                  </a:lnTo>
                  <a:lnTo>
                    <a:pt x="29248" y="1704"/>
                  </a:lnTo>
                  <a:lnTo>
                    <a:pt x="29198" y="1679"/>
                  </a:lnTo>
                  <a:lnTo>
                    <a:pt x="29173" y="1654"/>
                  </a:lnTo>
                  <a:lnTo>
                    <a:pt x="29123" y="1654"/>
                  </a:lnTo>
                  <a:lnTo>
                    <a:pt x="29073" y="1629"/>
                  </a:lnTo>
                  <a:lnTo>
                    <a:pt x="29023" y="1604"/>
                  </a:lnTo>
                  <a:lnTo>
                    <a:pt x="28973" y="1604"/>
                  </a:lnTo>
                  <a:lnTo>
                    <a:pt x="28923" y="1579"/>
                  </a:lnTo>
                  <a:lnTo>
                    <a:pt x="28872" y="1579"/>
                  </a:lnTo>
                  <a:lnTo>
                    <a:pt x="28822" y="1554"/>
                  </a:lnTo>
                  <a:lnTo>
                    <a:pt x="28772" y="1529"/>
                  </a:lnTo>
                  <a:lnTo>
                    <a:pt x="28722" y="1529"/>
                  </a:lnTo>
                  <a:lnTo>
                    <a:pt x="28697" y="1504"/>
                  </a:lnTo>
                  <a:lnTo>
                    <a:pt x="28597" y="1504"/>
                  </a:lnTo>
                  <a:lnTo>
                    <a:pt x="28547" y="1479"/>
                  </a:lnTo>
                  <a:lnTo>
                    <a:pt x="28496" y="1479"/>
                  </a:lnTo>
                  <a:lnTo>
                    <a:pt x="28446" y="1454"/>
                  </a:lnTo>
                  <a:lnTo>
                    <a:pt x="28346" y="1454"/>
                  </a:lnTo>
                  <a:lnTo>
                    <a:pt x="28296" y="1429"/>
                  </a:lnTo>
                  <a:lnTo>
                    <a:pt x="28095" y="1429"/>
                  </a:lnTo>
                  <a:lnTo>
                    <a:pt x="28045" y="1404"/>
                  </a:lnTo>
                  <a:lnTo>
                    <a:pt x="27619" y="1404"/>
                  </a:lnTo>
                  <a:lnTo>
                    <a:pt x="27569" y="1429"/>
                  </a:lnTo>
                  <a:lnTo>
                    <a:pt x="27394" y="1429"/>
                  </a:lnTo>
                  <a:lnTo>
                    <a:pt x="27344" y="1454"/>
                  </a:lnTo>
                  <a:lnTo>
                    <a:pt x="27243" y="1454"/>
                  </a:lnTo>
                  <a:lnTo>
                    <a:pt x="27193" y="1479"/>
                  </a:lnTo>
                  <a:lnTo>
                    <a:pt x="27118" y="1479"/>
                  </a:lnTo>
                  <a:lnTo>
                    <a:pt x="27068" y="1504"/>
                  </a:lnTo>
                  <a:lnTo>
                    <a:pt x="27018" y="1504"/>
                  </a:lnTo>
                  <a:lnTo>
                    <a:pt x="26968" y="1529"/>
                  </a:lnTo>
                  <a:lnTo>
                    <a:pt x="26918" y="1529"/>
                  </a:lnTo>
                  <a:lnTo>
                    <a:pt x="26867" y="1554"/>
                  </a:lnTo>
                  <a:lnTo>
                    <a:pt x="26817" y="1554"/>
                  </a:lnTo>
                  <a:lnTo>
                    <a:pt x="26767" y="1579"/>
                  </a:lnTo>
                  <a:lnTo>
                    <a:pt x="26717" y="1579"/>
                  </a:lnTo>
                  <a:lnTo>
                    <a:pt x="26667" y="1604"/>
                  </a:lnTo>
                  <a:lnTo>
                    <a:pt x="26617" y="1629"/>
                  </a:lnTo>
                  <a:lnTo>
                    <a:pt x="26592" y="1629"/>
                  </a:lnTo>
                  <a:lnTo>
                    <a:pt x="26542" y="1654"/>
                  </a:lnTo>
                  <a:lnTo>
                    <a:pt x="26491" y="1679"/>
                  </a:lnTo>
                  <a:lnTo>
                    <a:pt x="26466" y="1679"/>
                  </a:lnTo>
                  <a:lnTo>
                    <a:pt x="26416" y="1704"/>
                  </a:lnTo>
                  <a:lnTo>
                    <a:pt x="26366" y="1729"/>
                  </a:lnTo>
                  <a:lnTo>
                    <a:pt x="26341" y="1755"/>
                  </a:lnTo>
                  <a:lnTo>
                    <a:pt x="26291" y="1755"/>
                  </a:lnTo>
                  <a:lnTo>
                    <a:pt x="26266" y="1780"/>
                  </a:lnTo>
                  <a:lnTo>
                    <a:pt x="26241" y="1805"/>
                  </a:lnTo>
                  <a:lnTo>
                    <a:pt x="26191" y="1830"/>
                  </a:lnTo>
                  <a:lnTo>
                    <a:pt x="26166" y="1855"/>
                  </a:lnTo>
                  <a:lnTo>
                    <a:pt x="26141" y="1855"/>
                  </a:lnTo>
                  <a:lnTo>
                    <a:pt x="26090" y="1880"/>
                  </a:lnTo>
                  <a:lnTo>
                    <a:pt x="26065" y="1905"/>
                  </a:lnTo>
                  <a:lnTo>
                    <a:pt x="26040" y="1930"/>
                  </a:lnTo>
                  <a:lnTo>
                    <a:pt x="26015" y="1955"/>
                  </a:lnTo>
                  <a:lnTo>
                    <a:pt x="25990" y="1980"/>
                  </a:lnTo>
                  <a:lnTo>
                    <a:pt x="25965" y="2005"/>
                  </a:lnTo>
                  <a:lnTo>
                    <a:pt x="25940" y="2030"/>
                  </a:lnTo>
                  <a:lnTo>
                    <a:pt x="25915" y="2055"/>
                  </a:lnTo>
                  <a:lnTo>
                    <a:pt x="25890" y="2080"/>
                  </a:lnTo>
                  <a:lnTo>
                    <a:pt x="25865" y="2105"/>
                  </a:lnTo>
                  <a:lnTo>
                    <a:pt x="25840" y="2105"/>
                  </a:lnTo>
                  <a:lnTo>
                    <a:pt x="25815" y="2156"/>
                  </a:lnTo>
                  <a:lnTo>
                    <a:pt x="25790" y="2156"/>
                  </a:lnTo>
                  <a:lnTo>
                    <a:pt x="25765" y="2206"/>
                  </a:lnTo>
                  <a:lnTo>
                    <a:pt x="25765" y="2231"/>
                  </a:lnTo>
                  <a:lnTo>
                    <a:pt x="25740" y="2256"/>
                  </a:lnTo>
                  <a:lnTo>
                    <a:pt x="25715" y="2281"/>
                  </a:lnTo>
                  <a:lnTo>
                    <a:pt x="25689" y="2306"/>
                  </a:lnTo>
                  <a:lnTo>
                    <a:pt x="25689" y="2331"/>
                  </a:lnTo>
                  <a:lnTo>
                    <a:pt x="25664" y="2356"/>
                  </a:lnTo>
                  <a:lnTo>
                    <a:pt x="25639" y="2381"/>
                  </a:lnTo>
                  <a:lnTo>
                    <a:pt x="25639" y="2406"/>
                  </a:lnTo>
                  <a:lnTo>
                    <a:pt x="25614" y="2431"/>
                  </a:lnTo>
                  <a:lnTo>
                    <a:pt x="25589" y="2456"/>
                  </a:lnTo>
                  <a:lnTo>
                    <a:pt x="25589" y="2481"/>
                  </a:lnTo>
                  <a:lnTo>
                    <a:pt x="25564" y="2532"/>
                  </a:lnTo>
                  <a:lnTo>
                    <a:pt x="25564" y="2557"/>
                  </a:lnTo>
                  <a:lnTo>
                    <a:pt x="25539" y="2582"/>
                  </a:lnTo>
                  <a:lnTo>
                    <a:pt x="25539" y="2607"/>
                  </a:lnTo>
                  <a:lnTo>
                    <a:pt x="25514" y="2632"/>
                  </a:lnTo>
                  <a:lnTo>
                    <a:pt x="25514" y="2682"/>
                  </a:lnTo>
                  <a:lnTo>
                    <a:pt x="25489" y="2707"/>
                  </a:lnTo>
                  <a:lnTo>
                    <a:pt x="25489" y="2732"/>
                  </a:lnTo>
                  <a:lnTo>
                    <a:pt x="25489" y="2757"/>
                  </a:lnTo>
                  <a:lnTo>
                    <a:pt x="25464" y="2807"/>
                  </a:lnTo>
                  <a:lnTo>
                    <a:pt x="25464" y="2832"/>
                  </a:lnTo>
                  <a:lnTo>
                    <a:pt x="25464" y="2857"/>
                  </a:lnTo>
                  <a:lnTo>
                    <a:pt x="25439" y="2882"/>
                  </a:lnTo>
                  <a:lnTo>
                    <a:pt x="25439" y="2933"/>
                  </a:lnTo>
                  <a:lnTo>
                    <a:pt x="25439" y="2958"/>
                  </a:lnTo>
                  <a:lnTo>
                    <a:pt x="25414" y="2983"/>
                  </a:lnTo>
                  <a:lnTo>
                    <a:pt x="25414" y="3033"/>
                  </a:lnTo>
                  <a:lnTo>
                    <a:pt x="25414" y="3058"/>
                  </a:lnTo>
                  <a:lnTo>
                    <a:pt x="25414" y="3083"/>
                  </a:lnTo>
                  <a:lnTo>
                    <a:pt x="25389" y="3133"/>
                  </a:lnTo>
                  <a:lnTo>
                    <a:pt x="25389" y="3158"/>
                  </a:lnTo>
                  <a:lnTo>
                    <a:pt x="25389" y="3208"/>
                  </a:lnTo>
                  <a:lnTo>
                    <a:pt x="25389" y="3233"/>
                  </a:lnTo>
                  <a:lnTo>
                    <a:pt x="25389" y="3258"/>
                  </a:lnTo>
                  <a:lnTo>
                    <a:pt x="25389" y="3308"/>
                  </a:lnTo>
                  <a:lnTo>
                    <a:pt x="25364" y="3334"/>
                  </a:lnTo>
                  <a:lnTo>
                    <a:pt x="25364" y="3409"/>
                  </a:lnTo>
                  <a:lnTo>
                    <a:pt x="25364" y="3484"/>
                  </a:lnTo>
                  <a:lnTo>
                    <a:pt x="25364" y="3559"/>
                  </a:lnTo>
                  <a:lnTo>
                    <a:pt x="25364" y="3634"/>
                  </a:lnTo>
                  <a:lnTo>
                    <a:pt x="25364" y="3709"/>
                  </a:lnTo>
                  <a:lnTo>
                    <a:pt x="25339" y="3785"/>
                  </a:lnTo>
                  <a:lnTo>
                    <a:pt x="25339" y="3860"/>
                  </a:lnTo>
                  <a:lnTo>
                    <a:pt x="25339" y="3935"/>
                  </a:lnTo>
                  <a:lnTo>
                    <a:pt x="25339" y="4085"/>
                  </a:lnTo>
                  <a:lnTo>
                    <a:pt x="25339" y="4236"/>
                  </a:lnTo>
                  <a:lnTo>
                    <a:pt x="25339" y="4411"/>
                  </a:lnTo>
                  <a:lnTo>
                    <a:pt x="25339" y="4486"/>
                  </a:lnTo>
                  <a:lnTo>
                    <a:pt x="25339" y="4562"/>
                  </a:lnTo>
                  <a:lnTo>
                    <a:pt x="25339" y="4637"/>
                  </a:lnTo>
                  <a:lnTo>
                    <a:pt x="25339" y="4712"/>
                  </a:lnTo>
                  <a:lnTo>
                    <a:pt x="25339" y="4812"/>
                  </a:lnTo>
                  <a:lnTo>
                    <a:pt x="25339" y="4887"/>
                  </a:lnTo>
                  <a:lnTo>
                    <a:pt x="25339" y="4963"/>
                  </a:lnTo>
                  <a:lnTo>
                    <a:pt x="25314" y="5038"/>
                  </a:lnTo>
                  <a:lnTo>
                    <a:pt x="25314" y="5113"/>
                  </a:lnTo>
                  <a:lnTo>
                    <a:pt x="25314" y="5213"/>
                  </a:lnTo>
                  <a:lnTo>
                    <a:pt x="25314" y="5288"/>
                  </a:lnTo>
                  <a:lnTo>
                    <a:pt x="25288" y="5313"/>
                  </a:lnTo>
                  <a:lnTo>
                    <a:pt x="25288" y="5364"/>
                  </a:lnTo>
                  <a:lnTo>
                    <a:pt x="25288" y="5414"/>
                  </a:lnTo>
                  <a:lnTo>
                    <a:pt x="25288" y="5439"/>
                  </a:lnTo>
                  <a:lnTo>
                    <a:pt x="25263" y="5489"/>
                  </a:lnTo>
                  <a:lnTo>
                    <a:pt x="25263" y="5539"/>
                  </a:lnTo>
                  <a:lnTo>
                    <a:pt x="25263" y="5564"/>
                  </a:lnTo>
                  <a:lnTo>
                    <a:pt x="25263" y="5614"/>
                  </a:lnTo>
                  <a:lnTo>
                    <a:pt x="25238" y="5664"/>
                  </a:lnTo>
                  <a:lnTo>
                    <a:pt x="25238" y="5689"/>
                  </a:lnTo>
                  <a:lnTo>
                    <a:pt x="25238" y="5740"/>
                  </a:lnTo>
                  <a:lnTo>
                    <a:pt x="25213" y="5790"/>
                  </a:lnTo>
                  <a:lnTo>
                    <a:pt x="25213" y="5815"/>
                  </a:lnTo>
                  <a:lnTo>
                    <a:pt x="25188" y="5865"/>
                  </a:lnTo>
                  <a:lnTo>
                    <a:pt x="25188" y="5890"/>
                  </a:lnTo>
                  <a:lnTo>
                    <a:pt x="25188" y="5940"/>
                  </a:lnTo>
                  <a:lnTo>
                    <a:pt x="25163" y="5990"/>
                  </a:lnTo>
                  <a:lnTo>
                    <a:pt x="25163" y="6015"/>
                  </a:lnTo>
                  <a:lnTo>
                    <a:pt x="25138" y="6065"/>
                  </a:lnTo>
                  <a:lnTo>
                    <a:pt x="25138" y="6090"/>
                  </a:lnTo>
                  <a:lnTo>
                    <a:pt x="25113" y="6141"/>
                  </a:lnTo>
                  <a:lnTo>
                    <a:pt x="25113" y="6191"/>
                  </a:lnTo>
                  <a:lnTo>
                    <a:pt x="25088" y="6216"/>
                  </a:lnTo>
                  <a:lnTo>
                    <a:pt x="25063" y="6266"/>
                  </a:lnTo>
                  <a:lnTo>
                    <a:pt x="25063" y="6291"/>
                  </a:lnTo>
                  <a:lnTo>
                    <a:pt x="25038" y="6341"/>
                  </a:lnTo>
                  <a:lnTo>
                    <a:pt x="25038" y="6366"/>
                  </a:lnTo>
                  <a:lnTo>
                    <a:pt x="25013" y="6416"/>
                  </a:lnTo>
                  <a:lnTo>
                    <a:pt x="24988" y="6441"/>
                  </a:lnTo>
                  <a:lnTo>
                    <a:pt x="24988" y="6466"/>
                  </a:lnTo>
                  <a:lnTo>
                    <a:pt x="24963" y="6516"/>
                  </a:lnTo>
                  <a:lnTo>
                    <a:pt x="24938" y="6542"/>
                  </a:lnTo>
                  <a:lnTo>
                    <a:pt x="24938" y="6592"/>
                  </a:lnTo>
                  <a:lnTo>
                    <a:pt x="24913" y="6617"/>
                  </a:lnTo>
                  <a:lnTo>
                    <a:pt x="24887" y="6667"/>
                  </a:lnTo>
                  <a:lnTo>
                    <a:pt x="24887" y="6692"/>
                  </a:lnTo>
                  <a:lnTo>
                    <a:pt x="24862" y="6717"/>
                  </a:lnTo>
                  <a:lnTo>
                    <a:pt x="24837" y="6767"/>
                  </a:lnTo>
                  <a:lnTo>
                    <a:pt x="24812" y="6792"/>
                  </a:lnTo>
                  <a:lnTo>
                    <a:pt x="24787" y="6817"/>
                  </a:lnTo>
                  <a:lnTo>
                    <a:pt x="24787" y="6867"/>
                  </a:lnTo>
                  <a:lnTo>
                    <a:pt x="24762" y="6892"/>
                  </a:lnTo>
                  <a:lnTo>
                    <a:pt x="24737" y="6917"/>
                  </a:lnTo>
                  <a:lnTo>
                    <a:pt x="24712" y="6968"/>
                  </a:lnTo>
                  <a:lnTo>
                    <a:pt x="24687" y="6993"/>
                  </a:lnTo>
                  <a:lnTo>
                    <a:pt x="24662" y="7018"/>
                  </a:lnTo>
                  <a:lnTo>
                    <a:pt x="24637" y="7068"/>
                  </a:lnTo>
                  <a:lnTo>
                    <a:pt x="24637" y="7093"/>
                  </a:lnTo>
                  <a:lnTo>
                    <a:pt x="24612" y="7118"/>
                  </a:lnTo>
                  <a:lnTo>
                    <a:pt x="24587" y="7143"/>
                  </a:lnTo>
                  <a:lnTo>
                    <a:pt x="24562" y="7193"/>
                  </a:lnTo>
                  <a:lnTo>
                    <a:pt x="24537" y="7218"/>
                  </a:lnTo>
                  <a:lnTo>
                    <a:pt x="24511" y="7243"/>
                  </a:lnTo>
                  <a:lnTo>
                    <a:pt x="24486" y="7268"/>
                  </a:lnTo>
                  <a:lnTo>
                    <a:pt x="24461" y="7293"/>
                  </a:lnTo>
                  <a:lnTo>
                    <a:pt x="24436" y="7344"/>
                  </a:lnTo>
                  <a:lnTo>
                    <a:pt x="24411" y="7369"/>
                  </a:lnTo>
                  <a:lnTo>
                    <a:pt x="24386" y="7394"/>
                  </a:lnTo>
                  <a:lnTo>
                    <a:pt x="24361" y="7419"/>
                  </a:lnTo>
                  <a:lnTo>
                    <a:pt x="24336" y="7444"/>
                  </a:lnTo>
                  <a:lnTo>
                    <a:pt x="24311" y="7469"/>
                  </a:lnTo>
                  <a:lnTo>
                    <a:pt x="24286" y="7494"/>
                  </a:lnTo>
                  <a:lnTo>
                    <a:pt x="24261" y="7519"/>
                  </a:lnTo>
                  <a:lnTo>
                    <a:pt x="24211" y="7569"/>
                  </a:lnTo>
                  <a:lnTo>
                    <a:pt x="24186" y="7594"/>
                  </a:lnTo>
                  <a:lnTo>
                    <a:pt x="24161" y="7619"/>
                  </a:lnTo>
                  <a:lnTo>
                    <a:pt x="24136" y="7644"/>
                  </a:lnTo>
                  <a:lnTo>
                    <a:pt x="24110" y="7669"/>
                  </a:lnTo>
                  <a:lnTo>
                    <a:pt x="24085" y="7694"/>
                  </a:lnTo>
                  <a:lnTo>
                    <a:pt x="24060" y="7720"/>
                  </a:lnTo>
                  <a:lnTo>
                    <a:pt x="24035" y="7745"/>
                  </a:lnTo>
                  <a:lnTo>
                    <a:pt x="23985" y="7770"/>
                  </a:lnTo>
                  <a:lnTo>
                    <a:pt x="23960" y="7795"/>
                  </a:lnTo>
                  <a:lnTo>
                    <a:pt x="23935" y="7820"/>
                  </a:lnTo>
                  <a:lnTo>
                    <a:pt x="23910" y="7845"/>
                  </a:lnTo>
                  <a:lnTo>
                    <a:pt x="23885" y="7870"/>
                  </a:lnTo>
                  <a:lnTo>
                    <a:pt x="23835" y="7895"/>
                  </a:lnTo>
                  <a:lnTo>
                    <a:pt x="23810" y="7920"/>
                  </a:lnTo>
                  <a:lnTo>
                    <a:pt x="23785" y="7945"/>
                  </a:lnTo>
                  <a:lnTo>
                    <a:pt x="23760" y="7945"/>
                  </a:lnTo>
                  <a:lnTo>
                    <a:pt x="23709" y="7970"/>
                  </a:lnTo>
                  <a:lnTo>
                    <a:pt x="23684" y="7995"/>
                  </a:lnTo>
                  <a:lnTo>
                    <a:pt x="23659" y="8020"/>
                  </a:lnTo>
                  <a:lnTo>
                    <a:pt x="23634" y="8045"/>
                  </a:lnTo>
                  <a:lnTo>
                    <a:pt x="23584" y="8070"/>
                  </a:lnTo>
                  <a:lnTo>
                    <a:pt x="23559" y="8095"/>
                  </a:lnTo>
                  <a:lnTo>
                    <a:pt x="23534" y="8121"/>
                  </a:lnTo>
                  <a:lnTo>
                    <a:pt x="23484" y="8121"/>
                  </a:lnTo>
                  <a:lnTo>
                    <a:pt x="23459" y="8146"/>
                  </a:lnTo>
                  <a:lnTo>
                    <a:pt x="23434" y="8171"/>
                  </a:lnTo>
                  <a:lnTo>
                    <a:pt x="23384" y="8196"/>
                  </a:lnTo>
                  <a:lnTo>
                    <a:pt x="23359" y="8221"/>
                  </a:lnTo>
                  <a:lnTo>
                    <a:pt x="23334" y="8221"/>
                  </a:lnTo>
                  <a:lnTo>
                    <a:pt x="23283" y="8246"/>
                  </a:lnTo>
                  <a:lnTo>
                    <a:pt x="23258" y="8271"/>
                  </a:lnTo>
                  <a:lnTo>
                    <a:pt x="23233" y="8296"/>
                  </a:lnTo>
                  <a:lnTo>
                    <a:pt x="23158" y="8321"/>
                  </a:lnTo>
                  <a:lnTo>
                    <a:pt x="23083" y="8371"/>
                  </a:lnTo>
                  <a:lnTo>
                    <a:pt x="23008" y="8396"/>
                  </a:lnTo>
                  <a:lnTo>
                    <a:pt x="22933" y="8421"/>
                  </a:lnTo>
                  <a:lnTo>
                    <a:pt x="22857" y="8471"/>
                  </a:lnTo>
                  <a:lnTo>
                    <a:pt x="22782" y="8496"/>
                  </a:lnTo>
                  <a:lnTo>
                    <a:pt x="22707" y="8522"/>
                  </a:lnTo>
                  <a:lnTo>
                    <a:pt x="22632" y="8547"/>
                  </a:lnTo>
                  <a:lnTo>
                    <a:pt x="22557" y="8572"/>
                  </a:lnTo>
                  <a:lnTo>
                    <a:pt x="22481" y="8597"/>
                  </a:lnTo>
                  <a:lnTo>
                    <a:pt x="22406" y="8647"/>
                  </a:lnTo>
                  <a:lnTo>
                    <a:pt x="22331" y="8672"/>
                  </a:lnTo>
                  <a:lnTo>
                    <a:pt x="22256" y="8697"/>
                  </a:lnTo>
                  <a:lnTo>
                    <a:pt x="22181" y="8697"/>
                  </a:lnTo>
                  <a:lnTo>
                    <a:pt x="22105" y="8722"/>
                  </a:lnTo>
                  <a:lnTo>
                    <a:pt x="22030" y="8747"/>
                  </a:lnTo>
                  <a:lnTo>
                    <a:pt x="21955" y="8772"/>
                  </a:lnTo>
                  <a:lnTo>
                    <a:pt x="21880" y="8797"/>
                  </a:lnTo>
                  <a:lnTo>
                    <a:pt x="21780" y="8822"/>
                  </a:lnTo>
                  <a:lnTo>
                    <a:pt x="21704" y="8822"/>
                  </a:lnTo>
                  <a:lnTo>
                    <a:pt x="21604" y="8847"/>
                  </a:lnTo>
                  <a:lnTo>
                    <a:pt x="21504" y="8872"/>
                  </a:lnTo>
                  <a:lnTo>
                    <a:pt x="21404" y="8897"/>
                  </a:lnTo>
                  <a:lnTo>
                    <a:pt x="21303" y="8897"/>
                  </a:lnTo>
                  <a:lnTo>
                    <a:pt x="21203" y="8923"/>
                  </a:lnTo>
                  <a:lnTo>
                    <a:pt x="21103" y="8948"/>
                  </a:lnTo>
                  <a:lnTo>
                    <a:pt x="21003" y="8973"/>
                  </a:lnTo>
                  <a:lnTo>
                    <a:pt x="20902" y="8973"/>
                  </a:lnTo>
                  <a:lnTo>
                    <a:pt x="20802" y="8998"/>
                  </a:lnTo>
                  <a:lnTo>
                    <a:pt x="20727" y="8998"/>
                  </a:lnTo>
                  <a:lnTo>
                    <a:pt x="20627" y="9023"/>
                  </a:lnTo>
                  <a:lnTo>
                    <a:pt x="20527" y="9023"/>
                  </a:lnTo>
                  <a:lnTo>
                    <a:pt x="20426" y="9048"/>
                  </a:lnTo>
                  <a:lnTo>
                    <a:pt x="20326" y="9048"/>
                  </a:lnTo>
                  <a:lnTo>
                    <a:pt x="20226" y="9073"/>
                  </a:lnTo>
                  <a:lnTo>
                    <a:pt x="20025" y="9073"/>
                  </a:lnTo>
                  <a:lnTo>
                    <a:pt x="19925" y="9098"/>
                  </a:lnTo>
                  <a:lnTo>
                    <a:pt x="19725" y="9098"/>
                  </a:lnTo>
                  <a:lnTo>
                    <a:pt x="19624" y="9123"/>
                  </a:lnTo>
                  <a:lnTo>
                    <a:pt x="19148" y="9123"/>
                  </a:lnTo>
                  <a:lnTo>
                    <a:pt x="19048" y="9148"/>
                  </a:lnTo>
                  <a:lnTo>
                    <a:pt x="17469" y="9148"/>
                  </a:lnTo>
                  <a:lnTo>
                    <a:pt x="17369" y="9123"/>
                  </a:lnTo>
                  <a:lnTo>
                    <a:pt x="16968" y="9123"/>
                  </a:lnTo>
                  <a:lnTo>
                    <a:pt x="16867" y="9098"/>
                  </a:lnTo>
                  <a:lnTo>
                    <a:pt x="16592" y="9098"/>
                  </a:lnTo>
                  <a:lnTo>
                    <a:pt x="16491" y="9073"/>
                  </a:lnTo>
                  <a:lnTo>
                    <a:pt x="16291" y="9073"/>
                  </a:lnTo>
                  <a:lnTo>
                    <a:pt x="16191" y="9048"/>
                  </a:lnTo>
                  <a:lnTo>
                    <a:pt x="16090" y="9048"/>
                  </a:lnTo>
                  <a:lnTo>
                    <a:pt x="15990" y="9023"/>
                  </a:lnTo>
                  <a:lnTo>
                    <a:pt x="15790" y="9023"/>
                  </a:lnTo>
                  <a:lnTo>
                    <a:pt x="15689" y="8998"/>
                  </a:lnTo>
                  <a:lnTo>
                    <a:pt x="15589" y="8998"/>
                  </a:lnTo>
                  <a:lnTo>
                    <a:pt x="15489" y="8973"/>
                  </a:lnTo>
                  <a:lnTo>
                    <a:pt x="15414" y="8973"/>
                  </a:lnTo>
                  <a:lnTo>
                    <a:pt x="15313" y="8948"/>
                  </a:lnTo>
                  <a:lnTo>
                    <a:pt x="15238" y="8948"/>
                  </a:lnTo>
                  <a:lnTo>
                    <a:pt x="15163" y="8923"/>
                  </a:lnTo>
                  <a:lnTo>
                    <a:pt x="15088" y="8923"/>
                  </a:lnTo>
                  <a:lnTo>
                    <a:pt x="15013" y="8897"/>
                  </a:lnTo>
                  <a:lnTo>
                    <a:pt x="14938" y="8897"/>
                  </a:lnTo>
                  <a:lnTo>
                    <a:pt x="14837" y="8872"/>
                  </a:lnTo>
                  <a:lnTo>
                    <a:pt x="14762" y="8872"/>
                  </a:lnTo>
                  <a:lnTo>
                    <a:pt x="14687" y="8847"/>
                  </a:lnTo>
                  <a:lnTo>
                    <a:pt x="14612" y="8847"/>
                  </a:lnTo>
                  <a:lnTo>
                    <a:pt x="14537" y="8822"/>
                  </a:lnTo>
                  <a:lnTo>
                    <a:pt x="14461" y="8797"/>
                  </a:lnTo>
                  <a:lnTo>
                    <a:pt x="14361" y="8797"/>
                  </a:lnTo>
                  <a:lnTo>
                    <a:pt x="14286" y="8772"/>
                  </a:lnTo>
                  <a:lnTo>
                    <a:pt x="14211" y="8747"/>
                  </a:lnTo>
                  <a:lnTo>
                    <a:pt x="14136" y="8747"/>
                  </a:lnTo>
                  <a:lnTo>
                    <a:pt x="14060" y="8722"/>
                  </a:lnTo>
                  <a:lnTo>
                    <a:pt x="13985" y="8697"/>
                  </a:lnTo>
                  <a:lnTo>
                    <a:pt x="13910" y="8697"/>
                  </a:lnTo>
                  <a:lnTo>
                    <a:pt x="13835" y="8672"/>
                  </a:lnTo>
                  <a:lnTo>
                    <a:pt x="13734" y="8647"/>
                  </a:lnTo>
                  <a:lnTo>
                    <a:pt x="13659" y="8622"/>
                  </a:lnTo>
                  <a:lnTo>
                    <a:pt x="13584" y="8622"/>
                  </a:lnTo>
                  <a:lnTo>
                    <a:pt x="13434" y="8572"/>
                  </a:lnTo>
                  <a:lnTo>
                    <a:pt x="13283" y="8522"/>
                  </a:lnTo>
                  <a:lnTo>
                    <a:pt x="13133" y="8496"/>
                  </a:lnTo>
                  <a:lnTo>
                    <a:pt x="12983" y="8446"/>
                  </a:lnTo>
                  <a:lnTo>
                    <a:pt x="12832" y="8421"/>
                  </a:lnTo>
                  <a:lnTo>
                    <a:pt x="12807" y="8396"/>
                  </a:lnTo>
                  <a:lnTo>
                    <a:pt x="12657" y="8346"/>
                  </a:lnTo>
                  <a:lnTo>
                    <a:pt x="12506" y="8296"/>
                  </a:lnTo>
                  <a:lnTo>
                    <a:pt x="12356" y="8246"/>
                  </a:lnTo>
                  <a:lnTo>
                    <a:pt x="12231" y="8196"/>
                  </a:lnTo>
                  <a:lnTo>
                    <a:pt x="12080" y="8146"/>
                  </a:lnTo>
                  <a:lnTo>
                    <a:pt x="11930" y="8095"/>
                  </a:lnTo>
                  <a:lnTo>
                    <a:pt x="11780" y="8020"/>
                  </a:lnTo>
                  <a:lnTo>
                    <a:pt x="11479" y="7920"/>
                  </a:lnTo>
                  <a:lnTo>
                    <a:pt x="11178" y="7820"/>
                  </a:lnTo>
                  <a:lnTo>
                    <a:pt x="10902" y="7694"/>
                  </a:lnTo>
                  <a:lnTo>
                    <a:pt x="10602" y="7594"/>
                  </a:lnTo>
                  <a:lnTo>
                    <a:pt x="10451" y="7544"/>
                  </a:lnTo>
                  <a:lnTo>
                    <a:pt x="10301" y="7469"/>
                  </a:lnTo>
                  <a:lnTo>
                    <a:pt x="10176" y="7419"/>
                  </a:lnTo>
                  <a:lnTo>
                    <a:pt x="10025" y="7369"/>
                  </a:lnTo>
                  <a:lnTo>
                    <a:pt x="9875" y="7318"/>
                  </a:lnTo>
                  <a:lnTo>
                    <a:pt x="9724" y="7268"/>
                  </a:lnTo>
                  <a:lnTo>
                    <a:pt x="9699" y="7268"/>
                  </a:lnTo>
                  <a:lnTo>
                    <a:pt x="9599" y="7218"/>
                  </a:lnTo>
                  <a:lnTo>
                    <a:pt x="9449" y="7168"/>
                  </a:lnTo>
                  <a:lnTo>
                    <a:pt x="9298" y="7118"/>
                  </a:lnTo>
                  <a:lnTo>
                    <a:pt x="9173" y="7043"/>
                  </a:lnTo>
                  <a:lnTo>
                    <a:pt x="9023" y="6993"/>
                  </a:lnTo>
                  <a:lnTo>
                    <a:pt x="8872" y="6943"/>
                  </a:lnTo>
                  <a:lnTo>
                    <a:pt x="8747" y="6892"/>
                  </a:lnTo>
                  <a:lnTo>
                    <a:pt x="8672" y="6867"/>
                  </a:lnTo>
                  <a:lnTo>
                    <a:pt x="8597" y="6842"/>
                  </a:lnTo>
                  <a:lnTo>
                    <a:pt x="8521" y="6817"/>
                  </a:lnTo>
                  <a:lnTo>
                    <a:pt x="8471" y="6792"/>
                  </a:lnTo>
                  <a:lnTo>
                    <a:pt x="8396" y="6767"/>
                  </a:lnTo>
                  <a:lnTo>
                    <a:pt x="8321" y="6742"/>
                  </a:lnTo>
                  <a:lnTo>
                    <a:pt x="8246" y="6742"/>
                  </a:lnTo>
                  <a:lnTo>
                    <a:pt x="8171" y="6717"/>
                  </a:lnTo>
                  <a:lnTo>
                    <a:pt x="8095" y="6692"/>
                  </a:lnTo>
                  <a:lnTo>
                    <a:pt x="8045" y="6667"/>
                  </a:lnTo>
                  <a:lnTo>
                    <a:pt x="7970" y="6642"/>
                  </a:lnTo>
                  <a:lnTo>
                    <a:pt x="7895" y="6617"/>
                  </a:lnTo>
                  <a:lnTo>
                    <a:pt x="7820" y="6592"/>
                  </a:lnTo>
                  <a:lnTo>
                    <a:pt x="7744" y="6592"/>
                  </a:lnTo>
                  <a:lnTo>
                    <a:pt x="7669" y="6567"/>
                  </a:lnTo>
                  <a:lnTo>
                    <a:pt x="7619" y="6542"/>
                  </a:lnTo>
                  <a:lnTo>
                    <a:pt x="7544" y="6516"/>
                  </a:lnTo>
                  <a:lnTo>
                    <a:pt x="7469" y="6516"/>
                  </a:lnTo>
                  <a:lnTo>
                    <a:pt x="7394" y="6491"/>
                  </a:lnTo>
                  <a:lnTo>
                    <a:pt x="7318" y="6466"/>
                  </a:lnTo>
                  <a:lnTo>
                    <a:pt x="7243" y="6466"/>
                  </a:lnTo>
                  <a:lnTo>
                    <a:pt x="7193" y="6441"/>
                  </a:lnTo>
                  <a:lnTo>
                    <a:pt x="7118" y="6416"/>
                  </a:lnTo>
                  <a:lnTo>
                    <a:pt x="7043" y="6416"/>
                  </a:lnTo>
                  <a:lnTo>
                    <a:pt x="6968" y="6391"/>
                  </a:lnTo>
                  <a:lnTo>
                    <a:pt x="6892" y="6391"/>
                  </a:lnTo>
                  <a:lnTo>
                    <a:pt x="6817" y="6366"/>
                  </a:lnTo>
                  <a:lnTo>
                    <a:pt x="6742" y="6341"/>
                  </a:lnTo>
                  <a:lnTo>
                    <a:pt x="6692" y="6341"/>
                  </a:lnTo>
                  <a:lnTo>
                    <a:pt x="6617" y="6316"/>
                  </a:lnTo>
                  <a:lnTo>
                    <a:pt x="6541" y="6316"/>
                  </a:lnTo>
                  <a:lnTo>
                    <a:pt x="6466" y="6291"/>
                  </a:lnTo>
                  <a:lnTo>
                    <a:pt x="6316" y="6291"/>
                  </a:lnTo>
                  <a:lnTo>
                    <a:pt x="6241" y="6266"/>
                  </a:lnTo>
                  <a:lnTo>
                    <a:pt x="6090" y="6266"/>
                  </a:lnTo>
                  <a:lnTo>
                    <a:pt x="6015" y="6241"/>
                  </a:lnTo>
                  <a:lnTo>
                    <a:pt x="5915" y="6241"/>
                  </a:lnTo>
                  <a:lnTo>
                    <a:pt x="5815" y="6216"/>
                  </a:lnTo>
                  <a:lnTo>
                    <a:pt x="5614" y="6216"/>
                  </a:lnTo>
                  <a:lnTo>
                    <a:pt x="5514" y="6191"/>
                  </a:lnTo>
                  <a:lnTo>
                    <a:pt x="5414" y="6191"/>
                  </a:lnTo>
                  <a:lnTo>
                    <a:pt x="5313" y="6166"/>
                  </a:lnTo>
                  <a:lnTo>
                    <a:pt x="5013" y="6166"/>
                  </a:lnTo>
                  <a:lnTo>
                    <a:pt x="4912" y="6141"/>
                  </a:lnTo>
                  <a:lnTo>
                    <a:pt x="4511" y="6141"/>
                  </a:lnTo>
                  <a:lnTo>
                    <a:pt x="4411" y="6115"/>
                  </a:lnTo>
                  <a:lnTo>
                    <a:pt x="3935" y="6115"/>
                  </a:lnTo>
                  <a:lnTo>
                    <a:pt x="3835" y="6141"/>
                  </a:lnTo>
                  <a:lnTo>
                    <a:pt x="3333" y="6141"/>
                  </a:lnTo>
                  <a:lnTo>
                    <a:pt x="3233" y="6166"/>
                  </a:lnTo>
                  <a:lnTo>
                    <a:pt x="3058" y="6166"/>
                  </a:lnTo>
                  <a:lnTo>
                    <a:pt x="2957" y="6191"/>
                  </a:lnTo>
                  <a:lnTo>
                    <a:pt x="2857" y="6191"/>
                  </a:lnTo>
                  <a:lnTo>
                    <a:pt x="2757" y="6216"/>
                  </a:lnTo>
                  <a:lnTo>
                    <a:pt x="2657" y="6216"/>
                  </a:lnTo>
                  <a:lnTo>
                    <a:pt x="2556" y="6241"/>
                  </a:lnTo>
                  <a:lnTo>
                    <a:pt x="2456" y="6241"/>
                  </a:lnTo>
                  <a:lnTo>
                    <a:pt x="2356" y="6266"/>
                  </a:lnTo>
                  <a:lnTo>
                    <a:pt x="2281" y="6266"/>
                  </a:lnTo>
                  <a:lnTo>
                    <a:pt x="2181" y="6291"/>
                  </a:lnTo>
                  <a:lnTo>
                    <a:pt x="2080" y="6316"/>
                  </a:lnTo>
                  <a:lnTo>
                    <a:pt x="1980" y="6316"/>
                  </a:lnTo>
                  <a:lnTo>
                    <a:pt x="1880" y="6341"/>
                  </a:lnTo>
                  <a:lnTo>
                    <a:pt x="1780" y="6366"/>
                  </a:lnTo>
                  <a:lnTo>
                    <a:pt x="1679" y="6391"/>
                  </a:lnTo>
                  <a:lnTo>
                    <a:pt x="1579" y="6416"/>
                  </a:lnTo>
                  <a:lnTo>
                    <a:pt x="1504" y="6416"/>
                  </a:lnTo>
                  <a:lnTo>
                    <a:pt x="1404" y="6441"/>
                  </a:lnTo>
                  <a:lnTo>
                    <a:pt x="1303" y="6466"/>
                  </a:lnTo>
                  <a:lnTo>
                    <a:pt x="1203" y="6491"/>
                  </a:lnTo>
                  <a:lnTo>
                    <a:pt x="1103" y="6516"/>
                  </a:lnTo>
                  <a:lnTo>
                    <a:pt x="1003" y="6542"/>
                  </a:lnTo>
                  <a:lnTo>
                    <a:pt x="902" y="6567"/>
                  </a:lnTo>
                  <a:lnTo>
                    <a:pt x="802" y="6617"/>
                  </a:lnTo>
                  <a:lnTo>
                    <a:pt x="727" y="6642"/>
                  </a:lnTo>
                  <a:lnTo>
                    <a:pt x="627" y="6667"/>
                  </a:lnTo>
                  <a:lnTo>
                    <a:pt x="526" y="6692"/>
                  </a:lnTo>
                  <a:lnTo>
                    <a:pt x="426" y="6717"/>
                  </a:lnTo>
                  <a:lnTo>
                    <a:pt x="326" y="6767"/>
                  </a:lnTo>
                  <a:lnTo>
                    <a:pt x="226" y="6792"/>
                  </a:lnTo>
                  <a:lnTo>
                    <a:pt x="125" y="6817"/>
                  </a:lnTo>
                  <a:lnTo>
                    <a:pt x="25" y="6842"/>
                  </a:lnTo>
                  <a:lnTo>
                    <a:pt x="0" y="6842"/>
                  </a:lnTo>
                  <a:cubicBezTo>
                    <a:pt x="451" y="10652"/>
                    <a:pt x="1930" y="14336"/>
                    <a:pt x="4261" y="17544"/>
                  </a:cubicBezTo>
                  <a:lnTo>
                    <a:pt x="4311" y="17519"/>
                  </a:lnTo>
                  <a:lnTo>
                    <a:pt x="4336" y="17494"/>
                  </a:lnTo>
                  <a:lnTo>
                    <a:pt x="4386" y="17469"/>
                  </a:lnTo>
                  <a:lnTo>
                    <a:pt x="4411" y="17444"/>
                  </a:lnTo>
                  <a:lnTo>
                    <a:pt x="4461" y="17419"/>
                  </a:lnTo>
                  <a:lnTo>
                    <a:pt x="4486" y="17394"/>
                  </a:lnTo>
                  <a:lnTo>
                    <a:pt x="4511" y="17369"/>
                  </a:lnTo>
                  <a:lnTo>
                    <a:pt x="4562" y="17344"/>
                  </a:lnTo>
                  <a:lnTo>
                    <a:pt x="4587" y="17319"/>
                  </a:lnTo>
                  <a:lnTo>
                    <a:pt x="4637" y="17293"/>
                  </a:lnTo>
                  <a:lnTo>
                    <a:pt x="4662" y="17268"/>
                  </a:lnTo>
                  <a:lnTo>
                    <a:pt x="4712" y="17243"/>
                  </a:lnTo>
                  <a:lnTo>
                    <a:pt x="4737" y="17218"/>
                  </a:lnTo>
                  <a:lnTo>
                    <a:pt x="4787" y="17193"/>
                  </a:lnTo>
                  <a:lnTo>
                    <a:pt x="4812" y="17168"/>
                  </a:lnTo>
                  <a:lnTo>
                    <a:pt x="4862" y="17143"/>
                  </a:lnTo>
                  <a:lnTo>
                    <a:pt x="4937" y="17093"/>
                  </a:lnTo>
                  <a:lnTo>
                    <a:pt x="4988" y="17068"/>
                  </a:lnTo>
                  <a:lnTo>
                    <a:pt x="5013" y="17068"/>
                  </a:lnTo>
                  <a:lnTo>
                    <a:pt x="5138" y="16993"/>
                  </a:lnTo>
                  <a:lnTo>
                    <a:pt x="5263" y="16918"/>
                  </a:lnTo>
                  <a:lnTo>
                    <a:pt x="5414" y="16842"/>
                  </a:lnTo>
                  <a:lnTo>
                    <a:pt x="5539" y="16767"/>
                  </a:lnTo>
                  <a:lnTo>
                    <a:pt x="5664" y="16692"/>
                  </a:lnTo>
                  <a:lnTo>
                    <a:pt x="5815" y="16617"/>
                  </a:lnTo>
                  <a:lnTo>
                    <a:pt x="5940" y="16567"/>
                  </a:lnTo>
                  <a:lnTo>
                    <a:pt x="6065" y="16491"/>
                  </a:lnTo>
                  <a:lnTo>
                    <a:pt x="6216" y="16416"/>
                  </a:lnTo>
                  <a:lnTo>
                    <a:pt x="6341" y="16366"/>
                  </a:lnTo>
                  <a:lnTo>
                    <a:pt x="6466" y="16291"/>
                  </a:lnTo>
                  <a:lnTo>
                    <a:pt x="6617" y="16216"/>
                  </a:lnTo>
                  <a:lnTo>
                    <a:pt x="6742" y="16166"/>
                  </a:lnTo>
                  <a:lnTo>
                    <a:pt x="6892" y="16090"/>
                  </a:lnTo>
                  <a:lnTo>
                    <a:pt x="7018" y="16040"/>
                  </a:lnTo>
                  <a:lnTo>
                    <a:pt x="7168" y="15990"/>
                  </a:lnTo>
                  <a:lnTo>
                    <a:pt x="7293" y="15915"/>
                  </a:lnTo>
                  <a:lnTo>
                    <a:pt x="7444" y="15865"/>
                  </a:lnTo>
                  <a:lnTo>
                    <a:pt x="7569" y="15815"/>
                  </a:lnTo>
                  <a:lnTo>
                    <a:pt x="7719" y="15740"/>
                  </a:lnTo>
                  <a:lnTo>
                    <a:pt x="7870" y="15689"/>
                  </a:lnTo>
                  <a:lnTo>
                    <a:pt x="7995" y="15639"/>
                  </a:lnTo>
                  <a:lnTo>
                    <a:pt x="8145" y="15589"/>
                  </a:lnTo>
                  <a:lnTo>
                    <a:pt x="8271" y="15539"/>
                  </a:lnTo>
                  <a:lnTo>
                    <a:pt x="8421" y="15489"/>
                  </a:lnTo>
                  <a:lnTo>
                    <a:pt x="8572" y="15439"/>
                  </a:lnTo>
                  <a:lnTo>
                    <a:pt x="8722" y="15389"/>
                  </a:lnTo>
                  <a:lnTo>
                    <a:pt x="8797" y="15364"/>
                  </a:lnTo>
                  <a:lnTo>
                    <a:pt x="8847" y="15339"/>
                  </a:lnTo>
                  <a:lnTo>
                    <a:pt x="8998" y="15288"/>
                  </a:lnTo>
                  <a:lnTo>
                    <a:pt x="9148" y="15238"/>
                  </a:lnTo>
                  <a:lnTo>
                    <a:pt x="9298" y="15213"/>
                  </a:lnTo>
                  <a:lnTo>
                    <a:pt x="9424" y="15163"/>
                  </a:lnTo>
                  <a:lnTo>
                    <a:pt x="9624" y="15113"/>
                  </a:lnTo>
                  <a:lnTo>
                    <a:pt x="9800" y="15063"/>
                  </a:lnTo>
                  <a:lnTo>
                    <a:pt x="9975" y="15013"/>
                  </a:lnTo>
                  <a:lnTo>
                    <a:pt x="10176" y="14963"/>
                  </a:lnTo>
                  <a:lnTo>
                    <a:pt x="10351" y="14913"/>
                  </a:lnTo>
                  <a:lnTo>
                    <a:pt x="10552" y="14862"/>
                  </a:lnTo>
                  <a:lnTo>
                    <a:pt x="10727" y="14812"/>
                  </a:lnTo>
                  <a:lnTo>
                    <a:pt x="10927" y="14787"/>
                  </a:lnTo>
                  <a:lnTo>
                    <a:pt x="11103" y="14737"/>
                  </a:lnTo>
                  <a:lnTo>
                    <a:pt x="11303" y="14687"/>
                  </a:lnTo>
                  <a:lnTo>
                    <a:pt x="11504" y="14637"/>
                  </a:lnTo>
                  <a:lnTo>
                    <a:pt x="11679" y="14587"/>
                  </a:lnTo>
                  <a:lnTo>
                    <a:pt x="11880" y="14537"/>
                  </a:lnTo>
                  <a:lnTo>
                    <a:pt x="12080" y="14512"/>
                  </a:lnTo>
                  <a:lnTo>
                    <a:pt x="12256" y="14461"/>
                  </a:lnTo>
                  <a:lnTo>
                    <a:pt x="12456" y="14411"/>
                  </a:lnTo>
                  <a:lnTo>
                    <a:pt x="12657" y="14386"/>
                  </a:lnTo>
                  <a:lnTo>
                    <a:pt x="12857" y="14336"/>
                  </a:lnTo>
                  <a:lnTo>
                    <a:pt x="13033" y="14311"/>
                  </a:lnTo>
                  <a:lnTo>
                    <a:pt x="13233" y="14261"/>
                  </a:lnTo>
                  <a:lnTo>
                    <a:pt x="13434" y="14236"/>
                  </a:lnTo>
                  <a:lnTo>
                    <a:pt x="13634" y="14186"/>
                  </a:lnTo>
                  <a:lnTo>
                    <a:pt x="13709" y="14186"/>
                  </a:lnTo>
                  <a:lnTo>
                    <a:pt x="13835" y="14161"/>
                  </a:lnTo>
                  <a:lnTo>
                    <a:pt x="13935" y="14136"/>
                  </a:lnTo>
                  <a:lnTo>
                    <a:pt x="14035" y="14136"/>
                  </a:lnTo>
                  <a:lnTo>
                    <a:pt x="14110" y="14111"/>
                  </a:lnTo>
                  <a:lnTo>
                    <a:pt x="14211" y="14085"/>
                  </a:lnTo>
                  <a:lnTo>
                    <a:pt x="14311" y="14085"/>
                  </a:lnTo>
                  <a:lnTo>
                    <a:pt x="14411" y="14060"/>
                  </a:lnTo>
                  <a:lnTo>
                    <a:pt x="14511" y="14060"/>
                  </a:lnTo>
                  <a:lnTo>
                    <a:pt x="14612" y="14035"/>
                  </a:lnTo>
                  <a:lnTo>
                    <a:pt x="14712" y="14010"/>
                  </a:lnTo>
                  <a:lnTo>
                    <a:pt x="14812" y="14010"/>
                  </a:lnTo>
                  <a:lnTo>
                    <a:pt x="14912" y="13985"/>
                  </a:lnTo>
                  <a:lnTo>
                    <a:pt x="15013" y="13985"/>
                  </a:lnTo>
                  <a:lnTo>
                    <a:pt x="15113" y="13960"/>
                  </a:lnTo>
                  <a:lnTo>
                    <a:pt x="15213" y="13960"/>
                  </a:lnTo>
                  <a:lnTo>
                    <a:pt x="15313" y="13935"/>
                  </a:lnTo>
                  <a:lnTo>
                    <a:pt x="15514" y="13935"/>
                  </a:lnTo>
                  <a:lnTo>
                    <a:pt x="15614" y="13910"/>
                  </a:lnTo>
                  <a:lnTo>
                    <a:pt x="15714" y="13910"/>
                  </a:lnTo>
                  <a:lnTo>
                    <a:pt x="15815" y="13885"/>
                  </a:lnTo>
                  <a:lnTo>
                    <a:pt x="16015" y="13885"/>
                  </a:lnTo>
                  <a:lnTo>
                    <a:pt x="16115" y="13860"/>
                  </a:lnTo>
                  <a:lnTo>
                    <a:pt x="16316" y="13860"/>
                  </a:lnTo>
                  <a:lnTo>
                    <a:pt x="16416" y="13835"/>
                  </a:lnTo>
                  <a:lnTo>
                    <a:pt x="16717" y="13835"/>
                  </a:lnTo>
                  <a:lnTo>
                    <a:pt x="16817" y="13810"/>
                  </a:lnTo>
                  <a:lnTo>
                    <a:pt x="17193" y="13810"/>
                  </a:lnTo>
                  <a:lnTo>
                    <a:pt x="17293" y="13785"/>
                  </a:lnTo>
                  <a:lnTo>
                    <a:pt x="18496" y="13785"/>
                  </a:lnTo>
                  <a:lnTo>
                    <a:pt x="18597" y="13810"/>
                  </a:lnTo>
                  <a:lnTo>
                    <a:pt x="18998" y="13810"/>
                  </a:lnTo>
                  <a:lnTo>
                    <a:pt x="19098" y="13835"/>
                  </a:lnTo>
                  <a:lnTo>
                    <a:pt x="19298" y="13835"/>
                  </a:lnTo>
                  <a:lnTo>
                    <a:pt x="19399" y="13860"/>
                  </a:lnTo>
                  <a:lnTo>
                    <a:pt x="19599" y="13860"/>
                  </a:lnTo>
                  <a:lnTo>
                    <a:pt x="19699" y="13885"/>
                  </a:lnTo>
                  <a:lnTo>
                    <a:pt x="19875" y="13885"/>
                  </a:lnTo>
                  <a:lnTo>
                    <a:pt x="19975" y="13910"/>
                  </a:lnTo>
                  <a:lnTo>
                    <a:pt x="20075" y="13910"/>
                  </a:lnTo>
                  <a:lnTo>
                    <a:pt x="20176" y="13935"/>
                  </a:lnTo>
                  <a:lnTo>
                    <a:pt x="20276" y="13935"/>
                  </a:lnTo>
                  <a:lnTo>
                    <a:pt x="20376" y="13960"/>
                  </a:lnTo>
                  <a:lnTo>
                    <a:pt x="20476" y="13985"/>
                  </a:lnTo>
                  <a:lnTo>
                    <a:pt x="20602" y="13985"/>
                  </a:lnTo>
                  <a:lnTo>
                    <a:pt x="20677" y="14010"/>
                  </a:lnTo>
                  <a:lnTo>
                    <a:pt x="20777" y="14035"/>
                  </a:lnTo>
                  <a:lnTo>
                    <a:pt x="20877" y="14035"/>
                  </a:lnTo>
                  <a:lnTo>
                    <a:pt x="20978" y="14060"/>
                  </a:lnTo>
                  <a:lnTo>
                    <a:pt x="21053" y="14085"/>
                  </a:lnTo>
                  <a:lnTo>
                    <a:pt x="21153" y="14111"/>
                  </a:lnTo>
                  <a:lnTo>
                    <a:pt x="21253" y="14111"/>
                  </a:lnTo>
                  <a:lnTo>
                    <a:pt x="21354" y="14136"/>
                  </a:lnTo>
                  <a:lnTo>
                    <a:pt x="21454" y="14161"/>
                  </a:lnTo>
                  <a:lnTo>
                    <a:pt x="21554" y="14186"/>
                  </a:lnTo>
                  <a:lnTo>
                    <a:pt x="21654" y="14211"/>
                  </a:lnTo>
                  <a:lnTo>
                    <a:pt x="21730" y="14236"/>
                  </a:lnTo>
                  <a:lnTo>
                    <a:pt x="21830" y="14261"/>
                  </a:lnTo>
                  <a:lnTo>
                    <a:pt x="21930" y="14286"/>
                  </a:lnTo>
                  <a:lnTo>
                    <a:pt x="22156" y="14336"/>
                  </a:lnTo>
                  <a:lnTo>
                    <a:pt x="22256" y="14361"/>
                  </a:lnTo>
                  <a:lnTo>
                    <a:pt x="22356" y="14386"/>
                  </a:lnTo>
                  <a:lnTo>
                    <a:pt x="22456" y="14436"/>
                  </a:lnTo>
                  <a:lnTo>
                    <a:pt x="22582" y="14461"/>
                  </a:lnTo>
                  <a:lnTo>
                    <a:pt x="22682" y="14486"/>
                  </a:lnTo>
                  <a:lnTo>
                    <a:pt x="22782" y="14537"/>
                  </a:lnTo>
                  <a:lnTo>
                    <a:pt x="22907" y="14562"/>
                  </a:lnTo>
                  <a:lnTo>
                    <a:pt x="23008" y="14587"/>
                  </a:lnTo>
                  <a:lnTo>
                    <a:pt x="23058" y="14612"/>
                  </a:lnTo>
                  <a:lnTo>
                    <a:pt x="23108" y="14637"/>
                  </a:lnTo>
                  <a:lnTo>
                    <a:pt x="23183" y="14662"/>
                  </a:lnTo>
                  <a:lnTo>
                    <a:pt x="23233" y="14662"/>
                  </a:lnTo>
                  <a:lnTo>
                    <a:pt x="23283" y="14687"/>
                  </a:lnTo>
                  <a:lnTo>
                    <a:pt x="23334" y="14712"/>
                  </a:lnTo>
                  <a:lnTo>
                    <a:pt x="23384" y="14737"/>
                  </a:lnTo>
                  <a:lnTo>
                    <a:pt x="23459" y="14762"/>
                  </a:lnTo>
                  <a:lnTo>
                    <a:pt x="23509" y="14762"/>
                  </a:lnTo>
                  <a:lnTo>
                    <a:pt x="23559" y="14787"/>
                  </a:lnTo>
                  <a:lnTo>
                    <a:pt x="23609" y="14812"/>
                  </a:lnTo>
                  <a:lnTo>
                    <a:pt x="23659" y="14837"/>
                  </a:lnTo>
                  <a:lnTo>
                    <a:pt x="23709" y="14862"/>
                  </a:lnTo>
                  <a:lnTo>
                    <a:pt x="23760" y="14887"/>
                  </a:lnTo>
                  <a:lnTo>
                    <a:pt x="23835" y="14913"/>
                  </a:lnTo>
                  <a:lnTo>
                    <a:pt x="23885" y="14938"/>
                  </a:lnTo>
                  <a:lnTo>
                    <a:pt x="23935" y="14963"/>
                  </a:lnTo>
                  <a:lnTo>
                    <a:pt x="23985" y="14988"/>
                  </a:lnTo>
                  <a:lnTo>
                    <a:pt x="24035" y="15013"/>
                  </a:lnTo>
                  <a:lnTo>
                    <a:pt x="24085" y="15038"/>
                  </a:lnTo>
                  <a:lnTo>
                    <a:pt x="24136" y="15063"/>
                  </a:lnTo>
                  <a:lnTo>
                    <a:pt x="24186" y="15113"/>
                  </a:lnTo>
                  <a:lnTo>
                    <a:pt x="24261" y="15138"/>
                  </a:lnTo>
                  <a:lnTo>
                    <a:pt x="24311" y="15163"/>
                  </a:lnTo>
                  <a:lnTo>
                    <a:pt x="24361" y="15188"/>
                  </a:lnTo>
                  <a:lnTo>
                    <a:pt x="24411" y="15213"/>
                  </a:lnTo>
                  <a:lnTo>
                    <a:pt x="24461" y="15263"/>
                  </a:lnTo>
                  <a:lnTo>
                    <a:pt x="24511" y="15288"/>
                  </a:lnTo>
                  <a:lnTo>
                    <a:pt x="24562" y="15314"/>
                  </a:lnTo>
                  <a:lnTo>
                    <a:pt x="24612" y="15364"/>
                  </a:lnTo>
                  <a:lnTo>
                    <a:pt x="24662" y="15389"/>
                  </a:lnTo>
                  <a:lnTo>
                    <a:pt x="24712" y="15439"/>
                  </a:lnTo>
                  <a:lnTo>
                    <a:pt x="24762" y="15464"/>
                  </a:lnTo>
                  <a:lnTo>
                    <a:pt x="24812" y="15489"/>
                  </a:lnTo>
                  <a:lnTo>
                    <a:pt x="24837" y="15539"/>
                  </a:lnTo>
                  <a:lnTo>
                    <a:pt x="24887" y="15589"/>
                  </a:lnTo>
                  <a:lnTo>
                    <a:pt x="24938" y="15614"/>
                  </a:lnTo>
                  <a:lnTo>
                    <a:pt x="24988" y="15664"/>
                  </a:lnTo>
                  <a:lnTo>
                    <a:pt x="25038" y="15689"/>
                  </a:lnTo>
                  <a:lnTo>
                    <a:pt x="25088" y="15740"/>
                  </a:lnTo>
                  <a:lnTo>
                    <a:pt x="25138" y="15790"/>
                  </a:lnTo>
                  <a:lnTo>
                    <a:pt x="25163" y="15840"/>
                  </a:lnTo>
                  <a:lnTo>
                    <a:pt x="25213" y="15865"/>
                  </a:lnTo>
                  <a:lnTo>
                    <a:pt x="25263" y="15915"/>
                  </a:lnTo>
                  <a:lnTo>
                    <a:pt x="25288" y="15965"/>
                  </a:lnTo>
                  <a:lnTo>
                    <a:pt x="25339" y="16015"/>
                  </a:lnTo>
                  <a:lnTo>
                    <a:pt x="25389" y="16065"/>
                  </a:lnTo>
                  <a:lnTo>
                    <a:pt x="25414" y="16116"/>
                  </a:lnTo>
                  <a:lnTo>
                    <a:pt x="25439" y="16141"/>
                  </a:lnTo>
                  <a:lnTo>
                    <a:pt x="25489" y="16191"/>
                  </a:lnTo>
                  <a:lnTo>
                    <a:pt x="25514" y="16241"/>
                  </a:lnTo>
                  <a:lnTo>
                    <a:pt x="25564" y="16291"/>
                  </a:lnTo>
                  <a:lnTo>
                    <a:pt x="25589" y="16341"/>
                  </a:lnTo>
                  <a:lnTo>
                    <a:pt x="25614" y="16391"/>
                  </a:lnTo>
                  <a:lnTo>
                    <a:pt x="25639" y="16441"/>
                  </a:lnTo>
                  <a:lnTo>
                    <a:pt x="25689" y="16491"/>
                  </a:lnTo>
                  <a:lnTo>
                    <a:pt x="25715" y="16542"/>
                  </a:lnTo>
                  <a:lnTo>
                    <a:pt x="25740" y="16592"/>
                  </a:lnTo>
                  <a:lnTo>
                    <a:pt x="25765" y="16642"/>
                  </a:lnTo>
                  <a:lnTo>
                    <a:pt x="25790" y="16692"/>
                  </a:lnTo>
                  <a:lnTo>
                    <a:pt x="25815" y="16742"/>
                  </a:lnTo>
                  <a:lnTo>
                    <a:pt x="25840" y="16792"/>
                  </a:lnTo>
                  <a:lnTo>
                    <a:pt x="25865" y="16842"/>
                  </a:lnTo>
                  <a:lnTo>
                    <a:pt x="25890" y="16892"/>
                  </a:lnTo>
                  <a:lnTo>
                    <a:pt x="25915" y="16968"/>
                  </a:lnTo>
                  <a:lnTo>
                    <a:pt x="25940" y="17018"/>
                  </a:lnTo>
                  <a:lnTo>
                    <a:pt x="25965" y="17068"/>
                  </a:lnTo>
                  <a:lnTo>
                    <a:pt x="25965" y="17118"/>
                  </a:lnTo>
                  <a:lnTo>
                    <a:pt x="25990" y="17168"/>
                  </a:lnTo>
                  <a:lnTo>
                    <a:pt x="26015" y="17218"/>
                  </a:lnTo>
                  <a:lnTo>
                    <a:pt x="26040" y="17268"/>
                  </a:lnTo>
                  <a:lnTo>
                    <a:pt x="26040" y="17344"/>
                  </a:lnTo>
                  <a:lnTo>
                    <a:pt x="26065" y="17394"/>
                  </a:lnTo>
                  <a:lnTo>
                    <a:pt x="26065" y="17444"/>
                  </a:lnTo>
                  <a:lnTo>
                    <a:pt x="26090" y="17494"/>
                  </a:lnTo>
                  <a:lnTo>
                    <a:pt x="26116" y="17544"/>
                  </a:lnTo>
                  <a:lnTo>
                    <a:pt x="26116" y="17619"/>
                  </a:lnTo>
                  <a:lnTo>
                    <a:pt x="26141" y="17669"/>
                  </a:lnTo>
                  <a:lnTo>
                    <a:pt x="26141" y="17720"/>
                  </a:lnTo>
                  <a:lnTo>
                    <a:pt x="26141" y="17770"/>
                  </a:lnTo>
                  <a:lnTo>
                    <a:pt x="26166" y="17845"/>
                  </a:lnTo>
                  <a:lnTo>
                    <a:pt x="26166" y="17895"/>
                  </a:lnTo>
                  <a:lnTo>
                    <a:pt x="26191" y="17945"/>
                  </a:lnTo>
                  <a:lnTo>
                    <a:pt x="26191" y="17995"/>
                  </a:lnTo>
                  <a:lnTo>
                    <a:pt x="26191" y="18070"/>
                  </a:lnTo>
                  <a:lnTo>
                    <a:pt x="26191" y="18095"/>
                  </a:lnTo>
                  <a:lnTo>
                    <a:pt x="26191" y="18121"/>
                  </a:lnTo>
                  <a:lnTo>
                    <a:pt x="26216" y="18171"/>
                  </a:lnTo>
                  <a:lnTo>
                    <a:pt x="26216" y="18246"/>
                  </a:lnTo>
                  <a:lnTo>
                    <a:pt x="26216" y="18296"/>
                  </a:lnTo>
                  <a:lnTo>
                    <a:pt x="26216" y="18346"/>
                  </a:lnTo>
                  <a:lnTo>
                    <a:pt x="26216" y="18396"/>
                  </a:lnTo>
                  <a:lnTo>
                    <a:pt x="26216" y="18471"/>
                  </a:lnTo>
                  <a:lnTo>
                    <a:pt x="26216" y="18522"/>
                  </a:lnTo>
                  <a:lnTo>
                    <a:pt x="26216" y="18572"/>
                  </a:lnTo>
                  <a:lnTo>
                    <a:pt x="26216" y="18647"/>
                  </a:lnTo>
                  <a:lnTo>
                    <a:pt x="26216" y="18697"/>
                  </a:lnTo>
                  <a:lnTo>
                    <a:pt x="26216" y="18747"/>
                  </a:lnTo>
                  <a:lnTo>
                    <a:pt x="26216" y="18822"/>
                  </a:lnTo>
                  <a:lnTo>
                    <a:pt x="26216" y="18872"/>
                  </a:lnTo>
                  <a:lnTo>
                    <a:pt x="26216" y="18923"/>
                  </a:lnTo>
                  <a:lnTo>
                    <a:pt x="26216" y="18973"/>
                  </a:lnTo>
                  <a:lnTo>
                    <a:pt x="26216" y="19048"/>
                  </a:lnTo>
                  <a:lnTo>
                    <a:pt x="26191" y="19098"/>
                  </a:lnTo>
                  <a:lnTo>
                    <a:pt x="26191" y="19148"/>
                  </a:lnTo>
                  <a:lnTo>
                    <a:pt x="26191" y="19223"/>
                  </a:lnTo>
                  <a:lnTo>
                    <a:pt x="26191" y="19273"/>
                  </a:lnTo>
                  <a:lnTo>
                    <a:pt x="26166" y="19324"/>
                  </a:lnTo>
                  <a:lnTo>
                    <a:pt x="26166" y="19399"/>
                  </a:lnTo>
                  <a:lnTo>
                    <a:pt x="26166" y="19449"/>
                  </a:lnTo>
                  <a:lnTo>
                    <a:pt x="26141" y="19499"/>
                  </a:lnTo>
                  <a:lnTo>
                    <a:pt x="26141" y="19549"/>
                  </a:lnTo>
                  <a:lnTo>
                    <a:pt x="26141" y="19624"/>
                  </a:lnTo>
                  <a:lnTo>
                    <a:pt x="26116" y="19674"/>
                  </a:lnTo>
                  <a:lnTo>
                    <a:pt x="26116" y="19725"/>
                  </a:lnTo>
                  <a:lnTo>
                    <a:pt x="26090" y="19775"/>
                  </a:lnTo>
                  <a:lnTo>
                    <a:pt x="26090" y="19850"/>
                  </a:lnTo>
                  <a:lnTo>
                    <a:pt x="26065" y="19900"/>
                  </a:lnTo>
                  <a:lnTo>
                    <a:pt x="26065" y="19950"/>
                  </a:lnTo>
                  <a:lnTo>
                    <a:pt x="26040" y="20000"/>
                  </a:lnTo>
                  <a:lnTo>
                    <a:pt x="26040" y="20075"/>
                  </a:lnTo>
                  <a:lnTo>
                    <a:pt x="26015" y="20126"/>
                  </a:lnTo>
                  <a:lnTo>
                    <a:pt x="26015" y="20176"/>
                  </a:lnTo>
                  <a:lnTo>
                    <a:pt x="25990" y="20226"/>
                  </a:lnTo>
                  <a:lnTo>
                    <a:pt x="25965" y="20301"/>
                  </a:lnTo>
                  <a:lnTo>
                    <a:pt x="25965" y="20351"/>
                  </a:lnTo>
                  <a:lnTo>
                    <a:pt x="25940" y="20401"/>
                  </a:lnTo>
                  <a:lnTo>
                    <a:pt x="25915" y="20451"/>
                  </a:lnTo>
                  <a:lnTo>
                    <a:pt x="25915" y="20502"/>
                  </a:lnTo>
                  <a:lnTo>
                    <a:pt x="25890" y="20577"/>
                  </a:lnTo>
                  <a:lnTo>
                    <a:pt x="25865" y="20627"/>
                  </a:lnTo>
                  <a:lnTo>
                    <a:pt x="25865" y="20677"/>
                  </a:lnTo>
                  <a:lnTo>
                    <a:pt x="25840" y="20727"/>
                  </a:lnTo>
                  <a:lnTo>
                    <a:pt x="25815" y="20777"/>
                  </a:lnTo>
                  <a:lnTo>
                    <a:pt x="25790" y="20827"/>
                  </a:lnTo>
                  <a:lnTo>
                    <a:pt x="25765" y="20903"/>
                  </a:lnTo>
                  <a:lnTo>
                    <a:pt x="25765" y="20953"/>
                  </a:lnTo>
                  <a:lnTo>
                    <a:pt x="25740" y="21003"/>
                  </a:lnTo>
                  <a:lnTo>
                    <a:pt x="25715" y="21053"/>
                  </a:lnTo>
                  <a:lnTo>
                    <a:pt x="25689" y="21103"/>
                  </a:lnTo>
                  <a:lnTo>
                    <a:pt x="25664" y="21153"/>
                  </a:lnTo>
                  <a:lnTo>
                    <a:pt x="25639" y="21203"/>
                  </a:lnTo>
                  <a:lnTo>
                    <a:pt x="25614" y="21253"/>
                  </a:lnTo>
                  <a:lnTo>
                    <a:pt x="25589" y="21304"/>
                  </a:lnTo>
                  <a:lnTo>
                    <a:pt x="25589" y="21354"/>
                  </a:lnTo>
                  <a:lnTo>
                    <a:pt x="25564" y="21404"/>
                  </a:lnTo>
                  <a:lnTo>
                    <a:pt x="25539" y="21454"/>
                  </a:lnTo>
                  <a:lnTo>
                    <a:pt x="25514" y="21504"/>
                  </a:lnTo>
                  <a:lnTo>
                    <a:pt x="25489" y="21554"/>
                  </a:lnTo>
                  <a:lnTo>
                    <a:pt x="25464" y="21604"/>
                  </a:lnTo>
                  <a:lnTo>
                    <a:pt x="25439" y="21654"/>
                  </a:lnTo>
                  <a:lnTo>
                    <a:pt x="25414" y="21705"/>
                  </a:lnTo>
                  <a:lnTo>
                    <a:pt x="25389" y="21755"/>
                  </a:lnTo>
                  <a:lnTo>
                    <a:pt x="25364" y="21805"/>
                  </a:lnTo>
                  <a:lnTo>
                    <a:pt x="25314" y="21855"/>
                  </a:lnTo>
                  <a:lnTo>
                    <a:pt x="25288" y="21905"/>
                  </a:lnTo>
                  <a:lnTo>
                    <a:pt x="25263" y="21955"/>
                  </a:lnTo>
                  <a:lnTo>
                    <a:pt x="25238" y="22005"/>
                  </a:lnTo>
                  <a:lnTo>
                    <a:pt x="25213" y="22055"/>
                  </a:lnTo>
                  <a:lnTo>
                    <a:pt x="25188" y="22080"/>
                  </a:lnTo>
                  <a:lnTo>
                    <a:pt x="25163" y="22131"/>
                  </a:lnTo>
                  <a:lnTo>
                    <a:pt x="25138" y="22181"/>
                  </a:lnTo>
                  <a:lnTo>
                    <a:pt x="25088" y="22231"/>
                  </a:lnTo>
                  <a:lnTo>
                    <a:pt x="25063" y="22281"/>
                  </a:lnTo>
                  <a:lnTo>
                    <a:pt x="25038" y="22306"/>
                  </a:lnTo>
                  <a:lnTo>
                    <a:pt x="25013" y="22356"/>
                  </a:lnTo>
                  <a:lnTo>
                    <a:pt x="24988" y="22406"/>
                  </a:lnTo>
                  <a:lnTo>
                    <a:pt x="24963" y="22456"/>
                  </a:lnTo>
                  <a:lnTo>
                    <a:pt x="24913" y="22481"/>
                  </a:lnTo>
                  <a:lnTo>
                    <a:pt x="24887" y="22532"/>
                  </a:lnTo>
                  <a:lnTo>
                    <a:pt x="24862" y="22582"/>
                  </a:lnTo>
                  <a:lnTo>
                    <a:pt x="24837" y="22607"/>
                  </a:lnTo>
                  <a:lnTo>
                    <a:pt x="24787" y="22657"/>
                  </a:lnTo>
                  <a:lnTo>
                    <a:pt x="24737" y="22732"/>
                  </a:lnTo>
                  <a:lnTo>
                    <a:pt x="24662" y="22832"/>
                  </a:lnTo>
                  <a:lnTo>
                    <a:pt x="24587" y="22908"/>
                  </a:lnTo>
                  <a:lnTo>
                    <a:pt x="24511" y="22983"/>
                  </a:lnTo>
                  <a:lnTo>
                    <a:pt x="24461" y="23083"/>
                  </a:lnTo>
                  <a:lnTo>
                    <a:pt x="24386" y="23158"/>
                  </a:lnTo>
                  <a:lnTo>
                    <a:pt x="24311" y="23233"/>
                  </a:lnTo>
                  <a:lnTo>
                    <a:pt x="24236" y="23334"/>
                  </a:lnTo>
                  <a:lnTo>
                    <a:pt x="24161" y="23409"/>
                  </a:lnTo>
                  <a:lnTo>
                    <a:pt x="24136" y="23434"/>
                  </a:lnTo>
                  <a:lnTo>
                    <a:pt x="24085" y="23484"/>
                  </a:lnTo>
                  <a:lnTo>
                    <a:pt x="24010" y="23559"/>
                  </a:lnTo>
                  <a:lnTo>
                    <a:pt x="23935" y="23634"/>
                  </a:lnTo>
                  <a:lnTo>
                    <a:pt x="23860" y="23710"/>
                  </a:lnTo>
                  <a:lnTo>
                    <a:pt x="23785" y="23785"/>
                  </a:lnTo>
                  <a:lnTo>
                    <a:pt x="23709" y="23860"/>
                  </a:lnTo>
                  <a:lnTo>
                    <a:pt x="23634" y="23935"/>
                  </a:lnTo>
                  <a:lnTo>
                    <a:pt x="23559" y="24010"/>
                  </a:lnTo>
                  <a:lnTo>
                    <a:pt x="23459" y="24086"/>
                  </a:lnTo>
                  <a:lnTo>
                    <a:pt x="23384" y="24161"/>
                  </a:lnTo>
                  <a:lnTo>
                    <a:pt x="23308" y="24236"/>
                  </a:lnTo>
                  <a:lnTo>
                    <a:pt x="23233" y="24311"/>
                  </a:lnTo>
                  <a:lnTo>
                    <a:pt x="23158" y="24386"/>
                  </a:lnTo>
                  <a:lnTo>
                    <a:pt x="23058" y="24436"/>
                  </a:lnTo>
                  <a:lnTo>
                    <a:pt x="22983" y="24512"/>
                  </a:lnTo>
                  <a:lnTo>
                    <a:pt x="22907" y="24587"/>
                  </a:lnTo>
                  <a:lnTo>
                    <a:pt x="22807" y="24662"/>
                  </a:lnTo>
                  <a:lnTo>
                    <a:pt x="22732" y="24712"/>
                  </a:lnTo>
                  <a:lnTo>
                    <a:pt x="22657" y="24787"/>
                  </a:lnTo>
                  <a:lnTo>
                    <a:pt x="22557" y="24862"/>
                  </a:lnTo>
                  <a:lnTo>
                    <a:pt x="22481" y="24913"/>
                  </a:lnTo>
                  <a:lnTo>
                    <a:pt x="22481" y="24938"/>
                  </a:lnTo>
                  <a:lnTo>
                    <a:pt x="22406" y="24988"/>
                  </a:lnTo>
                  <a:lnTo>
                    <a:pt x="22306" y="25063"/>
                  </a:lnTo>
                  <a:lnTo>
                    <a:pt x="22231" y="25113"/>
                  </a:lnTo>
                  <a:lnTo>
                    <a:pt x="22131" y="25188"/>
                  </a:lnTo>
                  <a:lnTo>
                    <a:pt x="22055" y="25238"/>
                  </a:lnTo>
                  <a:lnTo>
                    <a:pt x="21955" y="25314"/>
                  </a:lnTo>
                  <a:lnTo>
                    <a:pt x="21880" y="25364"/>
                  </a:lnTo>
                  <a:lnTo>
                    <a:pt x="21780" y="25439"/>
                  </a:lnTo>
                  <a:lnTo>
                    <a:pt x="21704" y="25489"/>
                  </a:lnTo>
                  <a:lnTo>
                    <a:pt x="21604" y="25539"/>
                  </a:lnTo>
                  <a:lnTo>
                    <a:pt x="21504" y="25614"/>
                  </a:lnTo>
                  <a:lnTo>
                    <a:pt x="21429" y="25664"/>
                  </a:lnTo>
                  <a:lnTo>
                    <a:pt x="21329" y="25715"/>
                  </a:lnTo>
                  <a:lnTo>
                    <a:pt x="21253" y="25790"/>
                  </a:lnTo>
                  <a:lnTo>
                    <a:pt x="21153" y="25840"/>
                  </a:lnTo>
                  <a:lnTo>
                    <a:pt x="21053" y="25890"/>
                  </a:lnTo>
                  <a:lnTo>
                    <a:pt x="20978" y="25940"/>
                  </a:lnTo>
                  <a:lnTo>
                    <a:pt x="20877" y="26015"/>
                  </a:lnTo>
                  <a:lnTo>
                    <a:pt x="20777" y="26065"/>
                  </a:lnTo>
                  <a:lnTo>
                    <a:pt x="20702" y="26116"/>
                  </a:lnTo>
                  <a:lnTo>
                    <a:pt x="20602" y="26166"/>
                  </a:lnTo>
                  <a:lnTo>
                    <a:pt x="20501" y="26216"/>
                  </a:lnTo>
                  <a:lnTo>
                    <a:pt x="20401" y="26266"/>
                  </a:lnTo>
                  <a:lnTo>
                    <a:pt x="20326" y="26316"/>
                  </a:lnTo>
                  <a:lnTo>
                    <a:pt x="20226" y="26391"/>
                  </a:lnTo>
                  <a:lnTo>
                    <a:pt x="20126" y="26441"/>
                  </a:lnTo>
                  <a:lnTo>
                    <a:pt x="20075" y="26441"/>
                  </a:lnTo>
                  <a:lnTo>
                    <a:pt x="20025" y="26492"/>
                  </a:lnTo>
                  <a:lnTo>
                    <a:pt x="19925" y="26542"/>
                  </a:lnTo>
                  <a:lnTo>
                    <a:pt x="19850" y="26592"/>
                  </a:lnTo>
                  <a:lnTo>
                    <a:pt x="19750" y="26642"/>
                  </a:lnTo>
                  <a:lnTo>
                    <a:pt x="19649" y="26667"/>
                  </a:lnTo>
                  <a:lnTo>
                    <a:pt x="19549" y="26717"/>
                  </a:lnTo>
                  <a:lnTo>
                    <a:pt x="19449" y="26767"/>
                  </a:lnTo>
                  <a:lnTo>
                    <a:pt x="19349" y="26817"/>
                  </a:lnTo>
                  <a:lnTo>
                    <a:pt x="19273" y="26867"/>
                  </a:lnTo>
                  <a:lnTo>
                    <a:pt x="19173" y="26918"/>
                  </a:lnTo>
                  <a:cubicBezTo>
                    <a:pt x="19925" y="27043"/>
                    <a:pt x="20677" y="27143"/>
                    <a:pt x="21429" y="27218"/>
                  </a:cubicBezTo>
                  <a:lnTo>
                    <a:pt x="21429" y="27193"/>
                  </a:lnTo>
                  <a:lnTo>
                    <a:pt x="21479" y="27143"/>
                  </a:lnTo>
                  <a:lnTo>
                    <a:pt x="21529" y="27093"/>
                  </a:lnTo>
                  <a:lnTo>
                    <a:pt x="21579" y="27018"/>
                  </a:lnTo>
                  <a:lnTo>
                    <a:pt x="21629" y="26968"/>
                  </a:lnTo>
                  <a:lnTo>
                    <a:pt x="21679" y="26893"/>
                  </a:lnTo>
                  <a:lnTo>
                    <a:pt x="21730" y="26842"/>
                  </a:lnTo>
                  <a:lnTo>
                    <a:pt x="21780" y="26792"/>
                  </a:lnTo>
                  <a:lnTo>
                    <a:pt x="21830" y="26717"/>
                  </a:lnTo>
                  <a:lnTo>
                    <a:pt x="21880" y="26667"/>
                  </a:lnTo>
                  <a:lnTo>
                    <a:pt x="21930" y="26617"/>
                  </a:lnTo>
                  <a:lnTo>
                    <a:pt x="21980" y="26542"/>
                  </a:lnTo>
                  <a:lnTo>
                    <a:pt x="22055" y="26492"/>
                  </a:lnTo>
                  <a:lnTo>
                    <a:pt x="22105" y="26441"/>
                  </a:lnTo>
                  <a:lnTo>
                    <a:pt x="22156" y="26416"/>
                  </a:lnTo>
                  <a:lnTo>
                    <a:pt x="22181" y="26366"/>
                  </a:lnTo>
                  <a:lnTo>
                    <a:pt x="22231" y="26316"/>
                  </a:lnTo>
                  <a:lnTo>
                    <a:pt x="22281" y="26266"/>
                  </a:lnTo>
                  <a:lnTo>
                    <a:pt x="22331" y="26241"/>
                  </a:lnTo>
                  <a:lnTo>
                    <a:pt x="22381" y="26191"/>
                  </a:lnTo>
                  <a:lnTo>
                    <a:pt x="22456" y="26166"/>
                  </a:lnTo>
                  <a:lnTo>
                    <a:pt x="22506" y="26116"/>
                  </a:lnTo>
                  <a:lnTo>
                    <a:pt x="22557" y="26091"/>
                  </a:lnTo>
                  <a:lnTo>
                    <a:pt x="22607" y="26040"/>
                  </a:lnTo>
                  <a:lnTo>
                    <a:pt x="22657" y="26015"/>
                  </a:lnTo>
                  <a:lnTo>
                    <a:pt x="22707" y="25990"/>
                  </a:lnTo>
                  <a:lnTo>
                    <a:pt x="22757" y="25965"/>
                  </a:lnTo>
                  <a:lnTo>
                    <a:pt x="22832" y="25915"/>
                  </a:lnTo>
                  <a:lnTo>
                    <a:pt x="22882" y="25890"/>
                  </a:lnTo>
                  <a:lnTo>
                    <a:pt x="22933" y="25865"/>
                  </a:lnTo>
                  <a:lnTo>
                    <a:pt x="22958" y="25865"/>
                  </a:lnTo>
                  <a:lnTo>
                    <a:pt x="22983" y="25840"/>
                  </a:lnTo>
                  <a:lnTo>
                    <a:pt x="23058" y="25815"/>
                  </a:lnTo>
                  <a:lnTo>
                    <a:pt x="23108" y="25790"/>
                  </a:lnTo>
                  <a:lnTo>
                    <a:pt x="23158" y="25765"/>
                  </a:lnTo>
                  <a:lnTo>
                    <a:pt x="23233" y="25740"/>
                  </a:lnTo>
                  <a:lnTo>
                    <a:pt x="23283" y="25715"/>
                  </a:lnTo>
                  <a:lnTo>
                    <a:pt x="23334" y="25690"/>
                  </a:lnTo>
                  <a:lnTo>
                    <a:pt x="23409" y="25690"/>
                  </a:lnTo>
                  <a:lnTo>
                    <a:pt x="23459" y="25664"/>
                  </a:lnTo>
                  <a:lnTo>
                    <a:pt x="23509" y="25639"/>
                  </a:lnTo>
                  <a:lnTo>
                    <a:pt x="23584" y="25614"/>
                  </a:lnTo>
                  <a:lnTo>
                    <a:pt x="23634" y="25614"/>
                  </a:lnTo>
                  <a:lnTo>
                    <a:pt x="23709" y="25589"/>
                  </a:lnTo>
                  <a:lnTo>
                    <a:pt x="23760" y="25589"/>
                  </a:lnTo>
                  <a:lnTo>
                    <a:pt x="23835" y="25564"/>
                  </a:lnTo>
                  <a:lnTo>
                    <a:pt x="23885" y="25564"/>
                  </a:lnTo>
                  <a:lnTo>
                    <a:pt x="23935" y="25539"/>
                  </a:lnTo>
                  <a:lnTo>
                    <a:pt x="24010" y="25539"/>
                  </a:lnTo>
                  <a:lnTo>
                    <a:pt x="24060" y="25514"/>
                  </a:lnTo>
                  <a:lnTo>
                    <a:pt x="24261" y="25514"/>
                  </a:lnTo>
                  <a:lnTo>
                    <a:pt x="24311" y="25489"/>
                  </a:lnTo>
                  <a:lnTo>
                    <a:pt x="24938" y="25489"/>
                  </a:lnTo>
                  <a:lnTo>
                    <a:pt x="25013" y="25514"/>
                  </a:lnTo>
                  <a:lnTo>
                    <a:pt x="25188" y="25514"/>
                  </a:lnTo>
                  <a:lnTo>
                    <a:pt x="25263" y="25539"/>
                  </a:lnTo>
                  <a:lnTo>
                    <a:pt x="25389" y="25539"/>
                  </a:lnTo>
                  <a:lnTo>
                    <a:pt x="25439" y="25564"/>
                  </a:lnTo>
                  <a:lnTo>
                    <a:pt x="25489" y="25564"/>
                  </a:lnTo>
                  <a:lnTo>
                    <a:pt x="25564" y="25589"/>
                  </a:lnTo>
                  <a:lnTo>
                    <a:pt x="25614" y="25589"/>
                  </a:lnTo>
                  <a:lnTo>
                    <a:pt x="25689" y="25614"/>
                  </a:lnTo>
                  <a:lnTo>
                    <a:pt x="25740" y="25639"/>
                  </a:lnTo>
                  <a:lnTo>
                    <a:pt x="25790" y="25639"/>
                  </a:lnTo>
                  <a:lnTo>
                    <a:pt x="25890" y="25664"/>
                  </a:lnTo>
                  <a:lnTo>
                    <a:pt x="25940" y="25690"/>
                  </a:lnTo>
                  <a:lnTo>
                    <a:pt x="25990" y="25715"/>
                  </a:lnTo>
                  <a:lnTo>
                    <a:pt x="26065" y="25715"/>
                  </a:lnTo>
                  <a:lnTo>
                    <a:pt x="26116" y="25740"/>
                  </a:lnTo>
                  <a:lnTo>
                    <a:pt x="26166" y="25765"/>
                  </a:lnTo>
                  <a:lnTo>
                    <a:pt x="26241" y="25790"/>
                  </a:lnTo>
                  <a:lnTo>
                    <a:pt x="26291" y="25790"/>
                  </a:lnTo>
                  <a:lnTo>
                    <a:pt x="26341" y="25815"/>
                  </a:lnTo>
                  <a:lnTo>
                    <a:pt x="26416" y="25840"/>
                  </a:lnTo>
                  <a:lnTo>
                    <a:pt x="26466" y="25865"/>
                  </a:lnTo>
                  <a:lnTo>
                    <a:pt x="26542" y="25890"/>
                  </a:lnTo>
                  <a:lnTo>
                    <a:pt x="26567" y="25915"/>
                  </a:lnTo>
                  <a:lnTo>
                    <a:pt x="26617" y="25940"/>
                  </a:lnTo>
                  <a:lnTo>
                    <a:pt x="26642" y="25940"/>
                  </a:lnTo>
                  <a:lnTo>
                    <a:pt x="26667" y="25965"/>
                  </a:lnTo>
                  <a:lnTo>
                    <a:pt x="26692" y="25965"/>
                  </a:lnTo>
                  <a:lnTo>
                    <a:pt x="26742" y="25990"/>
                  </a:lnTo>
                  <a:lnTo>
                    <a:pt x="26767" y="26015"/>
                  </a:lnTo>
                  <a:lnTo>
                    <a:pt x="26792" y="26015"/>
                  </a:lnTo>
                  <a:lnTo>
                    <a:pt x="26817" y="26040"/>
                  </a:lnTo>
                  <a:lnTo>
                    <a:pt x="26842" y="26065"/>
                  </a:lnTo>
                  <a:lnTo>
                    <a:pt x="26892" y="26065"/>
                  </a:lnTo>
                  <a:lnTo>
                    <a:pt x="26918" y="26091"/>
                  </a:lnTo>
                  <a:lnTo>
                    <a:pt x="26943" y="26116"/>
                  </a:lnTo>
                  <a:lnTo>
                    <a:pt x="26968" y="26141"/>
                  </a:lnTo>
                  <a:lnTo>
                    <a:pt x="26993" y="26166"/>
                  </a:lnTo>
                  <a:lnTo>
                    <a:pt x="27018" y="26166"/>
                  </a:lnTo>
                  <a:lnTo>
                    <a:pt x="27068" y="26191"/>
                  </a:lnTo>
                  <a:lnTo>
                    <a:pt x="27093" y="26216"/>
                  </a:lnTo>
                  <a:lnTo>
                    <a:pt x="27118" y="26241"/>
                  </a:lnTo>
                  <a:lnTo>
                    <a:pt x="27143" y="26266"/>
                  </a:lnTo>
                  <a:lnTo>
                    <a:pt x="27168" y="26291"/>
                  </a:lnTo>
                  <a:lnTo>
                    <a:pt x="27193" y="26316"/>
                  </a:lnTo>
                  <a:lnTo>
                    <a:pt x="27218" y="26341"/>
                  </a:lnTo>
                  <a:lnTo>
                    <a:pt x="27243" y="26366"/>
                  </a:lnTo>
                  <a:lnTo>
                    <a:pt x="27268" y="26391"/>
                  </a:lnTo>
                  <a:lnTo>
                    <a:pt x="27293" y="26416"/>
                  </a:lnTo>
                  <a:lnTo>
                    <a:pt x="27293" y="26441"/>
                  </a:lnTo>
                  <a:lnTo>
                    <a:pt x="27319" y="26466"/>
                  </a:lnTo>
                  <a:lnTo>
                    <a:pt x="27344" y="26492"/>
                  </a:lnTo>
                  <a:lnTo>
                    <a:pt x="27369" y="26542"/>
                  </a:lnTo>
                  <a:lnTo>
                    <a:pt x="27369" y="26567"/>
                  </a:lnTo>
                  <a:lnTo>
                    <a:pt x="27394" y="26592"/>
                  </a:lnTo>
                  <a:lnTo>
                    <a:pt x="27419" y="26642"/>
                  </a:lnTo>
                  <a:lnTo>
                    <a:pt x="27419" y="26667"/>
                  </a:lnTo>
                  <a:lnTo>
                    <a:pt x="27444" y="26692"/>
                  </a:lnTo>
                  <a:lnTo>
                    <a:pt x="27444" y="26742"/>
                  </a:lnTo>
                  <a:lnTo>
                    <a:pt x="27444" y="26767"/>
                  </a:lnTo>
                  <a:lnTo>
                    <a:pt x="27469" y="26792"/>
                  </a:lnTo>
                  <a:lnTo>
                    <a:pt x="27469" y="26817"/>
                  </a:lnTo>
                  <a:lnTo>
                    <a:pt x="27469" y="26842"/>
                  </a:lnTo>
                  <a:lnTo>
                    <a:pt x="27469" y="26867"/>
                  </a:lnTo>
                  <a:lnTo>
                    <a:pt x="27469" y="26893"/>
                  </a:lnTo>
                  <a:lnTo>
                    <a:pt x="27469" y="26918"/>
                  </a:lnTo>
                  <a:lnTo>
                    <a:pt x="27469" y="26943"/>
                  </a:lnTo>
                  <a:cubicBezTo>
                    <a:pt x="31504" y="26216"/>
                    <a:pt x="35263" y="24386"/>
                    <a:pt x="38296" y="21579"/>
                  </a:cubicBezTo>
                  <a:lnTo>
                    <a:pt x="38221" y="21554"/>
                  </a:lnTo>
                  <a:lnTo>
                    <a:pt x="38121" y="21554"/>
                  </a:lnTo>
                  <a:lnTo>
                    <a:pt x="38045" y="21529"/>
                  </a:lnTo>
                  <a:lnTo>
                    <a:pt x="37970" y="21504"/>
                  </a:lnTo>
                  <a:lnTo>
                    <a:pt x="37870" y="21479"/>
                  </a:lnTo>
                  <a:lnTo>
                    <a:pt x="37795" y="21454"/>
                  </a:lnTo>
                  <a:lnTo>
                    <a:pt x="37720" y="21429"/>
                  </a:lnTo>
                  <a:lnTo>
                    <a:pt x="37619" y="21404"/>
                  </a:lnTo>
                  <a:lnTo>
                    <a:pt x="37544" y="21379"/>
                  </a:lnTo>
                  <a:lnTo>
                    <a:pt x="37469" y="21354"/>
                  </a:lnTo>
                  <a:lnTo>
                    <a:pt x="37369" y="21329"/>
                  </a:lnTo>
                  <a:lnTo>
                    <a:pt x="37294" y="21304"/>
                  </a:lnTo>
                  <a:lnTo>
                    <a:pt x="37218" y="21278"/>
                  </a:lnTo>
                  <a:lnTo>
                    <a:pt x="37118" y="21228"/>
                  </a:lnTo>
                  <a:lnTo>
                    <a:pt x="37043" y="21203"/>
                  </a:lnTo>
                  <a:lnTo>
                    <a:pt x="36968" y="21178"/>
                  </a:lnTo>
                  <a:lnTo>
                    <a:pt x="36893" y="21153"/>
                  </a:lnTo>
                  <a:lnTo>
                    <a:pt x="36792" y="21128"/>
                  </a:lnTo>
                  <a:lnTo>
                    <a:pt x="36717" y="21103"/>
                  </a:lnTo>
                  <a:lnTo>
                    <a:pt x="36642" y="21078"/>
                  </a:lnTo>
                  <a:lnTo>
                    <a:pt x="36567" y="21028"/>
                  </a:lnTo>
                  <a:lnTo>
                    <a:pt x="36466" y="21003"/>
                  </a:lnTo>
                  <a:lnTo>
                    <a:pt x="36391" y="20978"/>
                  </a:lnTo>
                  <a:lnTo>
                    <a:pt x="36316" y="20953"/>
                  </a:lnTo>
                  <a:lnTo>
                    <a:pt x="36241" y="20903"/>
                  </a:lnTo>
                  <a:lnTo>
                    <a:pt x="36166" y="20877"/>
                  </a:lnTo>
                  <a:lnTo>
                    <a:pt x="36065" y="20852"/>
                  </a:lnTo>
                  <a:lnTo>
                    <a:pt x="35990" y="20802"/>
                  </a:lnTo>
                  <a:lnTo>
                    <a:pt x="35915" y="20777"/>
                  </a:lnTo>
                  <a:lnTo>
                    <a:pt x="35840" y="20727"/>
                  </a:lnTo>
                  <a:lnTo>
                    <a:pt x="35765" y="20702"/>
                  </a:lnTo>
                  <a:lnTo>
                    <a:pt x="35664" y="20677"/>
                  </a:lnTo>
                  <a:lnTo>
                    <a:pt x="35589" y="20627"/>
                  </a:lnTo>
                  <a:lnTo>
                    <a:pt x="35514" y="20602"/>
                  </a:lnTo>
                  <a:lnTo>
                    <a:pt x="35439" y="20552"/>
                  </a:lnTo>
                  <a:lnTo>
                    <a:pt x="35364" y="20527"/>
                  </a:lnTo>
                  <a:lnTo>
                    <a:pt x="35288" y="20502"/>
                  </a:lnTo>
                  <a:lnTo>
                    <a:pt x="35188" y="20451"/>
                  </a:lnTo>
                  <a:lnTo>
                    <a:pt x="35113" y="20426"/>
                  </a:lnTo>
                  <a:lnTo>
                    <a:pt x="35038" y="20376"/>
                  </a:lnTo>
                  <a:lnTo>
                    <a:pt x="34963" y="20351"/>
                  </a:lnTo>
                  <a:lnTo>
                    <a:pt x="34887" y="20301"/>
                  </a:lnTo>
                  <a:lnTo>
                    <a:pt x="34812" y="20251"/>
                  </a:lnTo>
                  <a:lnTo>
                    <a:pt x="34737" y="20226"/>
                  </a:lnTo>
                  <a:lnTo>
                    <a:pt x="34637" y="20176"/>
                  </a:lnTo>
                  <a:lnTo>
                    <a:pt x="34562" y="20151"/>
                  </a:lnTo>
                  <a:lnTo>
                    <a:pt x="34486" y="20101"/>
                  </a:lnTo>
                  <a:lnTo>
                    <a:pt x="34411" y="20050"/>
                  </a:lnTo>
                  <a:lnTo>
                    <a:pt x="34336" y="20025"/>
                  </a:lnTo>
                  <a:lnTo>
                    <a:pt x="34261" y="19975"/>
                  </a:lnTo>
                  <a:lnTo>
                    <a:pt x="34186" y="19925"/>
                  </a:lnTo>
                  <a:lnTo>
                    <a:pt x="34111" y="19900"/>
                  </a:lnTo>
                  <a:lnTo>
                    <a:pt x="34035" y="19850"/>
                  </a:lnTo>
                  <a:lnTo>
                    <a:pt x="33960" y="19800"/>
                  </a:lnTo>
                  <a:lnTo>
                    <a:pt x="33885" y="19750"/>
                  </a:lnTo>
                  <a:lnTo>
                    <a:pt x="33810" y="19700"/>
                  </a:lnTo>
                  <a:lnTo>
                    <a:pt x="33735" y="19649"/>
                  </a:lnTo>
                  <a:lnTo>
                    <a:pt x="33659" y="19624"/>
                  </a:lnTo>
                  <a:lnTo>
                    <a:pt x="33584" y="19574"/>
                  </a:lnTo>
                  <a:lnTo>
                    <a:pt x="33509" y="19524"/>
                  </a:lnTo>
                  <a:lnTo>
                    <a:pt x="33434" y="19474"/>
                  </a:lnTo>
                  <a:lnTo>
                    <a:pt x="33359" y="19424"/>
                  </a:lnTo>
                  <a:lnTo>
                    <a:pt x="33283" y="19374"/>
                  </a:lnTo>
                  <a:lnTo>
                    <a:pt x="33208" y="19324"/>
                  </a:lnTo>
                  <a:lnTo>
                    <a:pt x="33133" y="19273"/>
                  </a:lnTo>
                  <a:lnTo>
                    <a:pt x="33058" y="19223"/>
                  </a:lnTo>
                  <a:lnTo>
                    <a:pt x="32983" y="19173"/>
                  </a:lnTo>
                  <a:lnTo>
                    <a:pt x="32908" y="19123"/>
                  </a:lnTo>
                  <a:lnTo>
                    <a:pt x="32832" y="19073"/>
                  </a:lnTo>
                  <a:lnTo>
                    <a:pt x="32757" y="19023"/>
                  </a:lnTo>
                  <a:lnTo>
                    <a:pt x="32682" y="18948"/>
                  </a:lnTo>
                  <a:lnTo>
                    <a:pt x="32607" y="18898"/>
                  </a:lnTo>
                  <a:lnTo>
                    <a:pt x="32532" y="18847"/>
                  </a:lnTo>
                  <a:lnTo>
                    <a:pt x="32456" y="18797"/>
                  </a:lnTo>
                  <a:lnTo>
                    <a:pt x="32406" y="18747"/>
                  </a:lnTo>
                  <a:lnTo>
                    <a:pt x="32331" y="18672"/>
                  </a:lnTo>
                  <a:lnTo>
                    <a:pt x="32256" y="18622"/>
                  </a:lnTo>
                  <a:lnTo>
                    <a:pt x="32181" y="18572"/>
                  </a:lnTo>
                  <a:lnTo>
                    <a:pt x="32106" y="18522"/>
                  </a:lnTo>
                  <a:lnTo>
                    <a:pt x="32030" y="18446"/>
                  </a:lnTo>
                  <a:lnTo>
                    <a:pt x="31980" y="18421"/>
                  </a:lnTo>
                  <a:lnTo>
                    <a:pt x="31930" y="18371"/>
                  </a:lnTo>
                  <a:lnTo>
                    <a:pt x="31880" y="18321"/>
                  </a:lnTo>
                  <a:lnTo>
                    <a:pt x="31830" y="18271"/>
                  </a:lnTo>
                  <a:lnTo>
                    <a:pt x="31780" y="18221"/>
                  </a:lnTo>
                  <a:lnTo>
                    <a:pt x="31730" y="18196"/>
                  </a:lnTo>
                  <a:lnTo>
                    <a:pt x="31679" y="18146"/>
                  </a:lnTo>
                  <a:lnTo>
                    <a:pt x="31654" y="18095"/>
                  </a:lnTo>
                  <a:lnTo>
                    <a:pt x="31604" y="18045"/>
                  </a:lnTo>
                  <a:lnTo>
                    <a:pt x="31554" y="17995"/>
                  </a:lnTo>
                  <a:lnTo>
                    <a:pt x="31504" y="17945"/>
                  </a:lnTo>
                  <a:lnTo>
                    <a:pt x="31454" y="17895"/>
                  </a:lnTo>
                  <a:lnTo>
                    <a:pt x="31429" y="17845"/>
                  </a:lnTo>
                  <a:lnTo>
                    <a:pt x="31379" y="17795"/>
                  </a:lnTo>
                  <a:lnTo>
                    <a:pt x="31329" y="17745"/>
                  </a:lnTo>
                  <a:lnTo>
                    <a:pt x="31304" y="17694"/>
                  </a:lnTo>
                  <a:lnTo>
                    <a:pt x="31253" y="17644"/>
                  </a:lnTo>
                  <a:lnTo>
                    <a:pt x="31203" y="17594"/>
                  </a:lnTo>
                  <a:lnTo>
                    <a:pt x="31178" y="17544"/>
                  </a:lnTo>
                  <a:lnTo>
                    <a:pt x="31128" y="17494"/>
                  </a:lnTo>
                  <a:lnTo>
                    <a:pt x="31053" y="17394"/>
                  </a:lnTo>
                  <a:lnTo>
                    <a:pt x="30978" y="17293"/>
                  </a:lnTo>
                  <a:lnTo>
                    <a:pt x="30903" y="17193"/>
                  </a:lnTo>
                  <a:lnTo>
                    <a:pt x="30827" y="17093"/>
                  </a:lnTo>
                  <a:lnTo>
                    <a:pt x="30652" y="16892"/>
                  </a:lnTo>
                  <a:lnTo>
                    <a:pt x="30502" y="16692"/>
                  </a:lnTo>
                  <a:lnTo>
                    <a:pt x="30426" y="16592"/>
                  </a:lnTo>
                  <a:lnTo>
                    <a:pt x="30351" y="16491"/>
                  </a:lnTo>
                  <a:lnTo>
                    <a:pt x="30276" y="16391"/>
                  </a:lnTo>
                  <a:lnTo>
                    <a:pt x="30201" y="16291"/>
                  </a:lnTo>
                  <a:lnTo>
                    <a:pt x="30176" y="16266"/>
                  </a:lnTo>
                  <a:lnTo>
                    <a:pt x="30151" y="16216"/>
                  </a:lnTo>
                  <a:lnTo>
                    <a:pt x="30126" y="16216"/>
                  </a:lnTo>
                  <a:lnTo>
                    <a:pt x="30100" y="16166"/>
                  </a:lnTo>
                  <a:lnTo>
                    <a:pt x="30050" y="16116"/>
                  </a:lnTo>
                  <a:lnTo>
                    <a:pt x="30025" y="16065"/>
                  </a:lnTo>
                  <a:lnTo>
                    <a:pt x="29975" y="16015"/>
                  </a:lnTo>
                  <a:lnTo>
                    <a:pt x="29950" y="15990"/>
                  </a:lnTo>
                  <a:lnTo>
                    <a:pt x="29900" y="15940"/>
                  </a:lnTo>
                  <a:lnTo>
                    <a:pt x="29875" y="15890"/>
                  </a:lnTo>
                  <a:lnTo>
                    <a:pt x="29825" y="15840"/>
                  </a:lnTo>
                  <a:lnTo>
                    <a:pt x="29800" y="15815"/>
                  </a:lnTo>
                  <a:lnTo>
                    <a:pt x="29750" y="15765"/>
                  </a:lnTo>
                  <a:lnTo>
                    <a:pt x="29699" y="15715"/>
                  </a:lnTo>
                  <a:lnTo>
                    <a:pt x="29674" y="15689"/>
                  </a:lnTo>
                  <a:lnTo>
                    <a:pt x="29624" y="15639"/>
                  </a:lnTo>
                  <a:lnTo>
                    <a:pt x="29599" y="15589"/>
                  </a:lnTo>
                  <a:lnTo>
                    <a:pt x="29549" y="15564"/>
                  </a:lnTo>
                  <a:lnTo>
                    <a:pt x="29499" y="15514"/>
                  </a:lnTo>
                  <a:lnTo>
                    <a:pt x="29474" y="15489"/>
                  </a:lnTo>
                  <a:lnTo>
                    <a:pt x="29424" y="15439"/>
                  </a:lnTo>
                  <a:lnTo>
                    <a:pt x="29248" y="15288"/>
                  </a:lnTo>
                  <a:lnTo>
                    <a:pt x="29173" y="15213"/>
                  </a:lnTo>
                  <a:lnTo>
                    <a:pt x="29073" y="15138"/>
                  </a:lnTo>
                  <a:lnTo>
                    <a:pt x="28973" y="15063"/>
                  </a:lnTo>
                  <a:lnTo>
                    <a:pt x="28897" y="14963"/>
                  </a:lnTo>
                  <a:lnTo>
                    <a:pt x="28797" y="14887"/>
                  </a:lnTo>
                  <a:lnTo>
                    <a:pt x="28697" y="14812"/>
                  </a:lnTo>
                  <a:lnTo>
                    <a:pt x="28622" y="14712"/>
                  </a:lnTo>
                  <a:lnTo>
                    <a:pt x="28572" y="14687"/>
                  </a:lnTo>
                  <a:lnTo>
                    <a:pt x="28522" y="14637"/>
                  </a:lnTo>
                  <a:lnTo>
                    <a:pt x="28446" y="14537"/>
                  </a:lnTo>
                  <a:lnTo>
                    <a:pt x="28346" y="14436"/>
                  </a:lnTo>
                  <a:lnTo>
                    <a:pt x="28246" y="14336"/>
                  </a:lnTo>
                  <a:lnTo>
                    <a:pt x="28171" y="14236"/>
                  </a:lnTo>
                  <a:lnTo>
                    <a:pt x="28070" y="14136"/>
                  </a:lnTo>
                  <a:lnTo>
                    <a:pt x="27995" y="14035"/>
                  </a:lnTo>
                  <a:lnTo>
                    <a:pt x="27895" y="13935"/>
                  </a:lnTo>
                  <a:lnTo>
                    <a:pt x="27820" y="13835"/>
                  </a:lnTo>
                  <a:lnTo>
                    <a:pt x="27770" y="13785"/>
                  </a:lnTo>
                  <a:lnTo>
                    <a:pt x="27720" y="13735"/>
                  </a:lnTo>
                  <a:lnTo>
                    <a:pt x="27694" y="13684"/>
                  </a:lnTo>
                  <a:lnTo>
                    <a:pt x="27644" y="13634"/>
                  </a:lnTo>
                  <a:lnTo>
                    <a:pt x="27594" y="13584"/>
                  </a:lnTo>
                  <a:lnTo>
                    <a:pt x="27569" y="13534"/>
                  </a:lnTo>
                  <a:lnTo>
                    <a:pt x="27519" y="13484"/>
                  </a:lnTo>
                  <a:lnTo>
                    <a:pt x="27469" y="13434"/>
                  </a:lnTo>
                  <a:lnTo>
                    <a:pt x="27444" y="13359"/>
                  </a:lnTo>
                  <a:lnTo>
                    <a:pt x="27394" y="13309"/>
                  </a:lnTo>
                  <a:lnTo>
                    <a:pt x="27369" y="13283"/>
                  </a:lnTo>
                  <a:lnTo>
                    <a:pt x="27344" y="13258"/>
                  </a:lnTo>
                  <a:lnTo>
                    <a:pt x="27319" y="13208"/>
                  </a:lnTo>
                  <a:lnTo>
                    <a:pt x="27268" y="13158"/>
                  </a:lnTo>
                  <a:lnTo>
                    <a:pt x="27243" y="13083"/>
                  </a:lnTo>
                  <a:lnTo>
                    <a:pt x="27193" y="13033"/>
                  </a:lnTo>
                  <a:lnTo>
                    <a:pt x="27143" y="12983"/>
                  </a:lnTo>
                  <a:lnTo>
                    <a:pt x="27118" y="12933"/>
                  </a:lnTo>
                  <a:lnTo>
                    <a:pt x="27068" y="12857"/>
                  </a:lnTo>
                  <a:lnTo>
                    <a:pt x="27043" y="12807"/>
                  </a:lnTo>
                  <a:lnTo>
                    <a:pt x="26993" y="12757"/>
                  </a:lnTo>
                  <a:lnTo>
                    <a:pt x="26968" y="12707"/>
                  </a:lnTo>
                  <a:lnTo>
                    <a:pt x="26943" y="12632"/>
                  </a:lnTo>
                  <a:lnTo>
                    <a:pt x="26892" y="12582"/>
                  </a:lnTo>
                  <a:lnTo>
                    <a:pt x="26867" y="12532"/>
                  </a:lnTo>
                  <a:lnTo>
                    <a:pt x="26817" y="12456"/>
                  </a:lnTo>
                  <a:lnTo>
                    <a:pt x="26792" y="12406"/>
                  </a:lnTo>
                  <a:lnTo>
                    <a:pt x="26767" y="12356"/>
                  </a:lnTo>
                  <a:lnTo>
                    <a:pt x="26717" y="12281"/>
                  </a:lnTo>
                  <a:lnTo>
                    <a:pt x="26692" y="12231"/>
                  </a:lnTo>
                  <a:lnTo>
                    <a:pt x="26667" y="12181"/>
                  </a:lnTo>
                  <a:lnTo>
                    <a:pt x="26617" y="12105"/>
                  </a:lnTo>
                  <a:lnTo>
                    <a:pt x="26592" y="12055"/>
                  </a:lnTo>
                  <a:lnTo>
                    <a:pt x="26567" y="11980"/>
                  </a:lnTo>
                  <a:lnTo>
                    <a:pt x="26542" y="11930"/>
                  </a:lnTo>
                  <a:lnTo>
                    <a:pt x="26517" y="11880"/>
                  </a:lnTo>
                  <a:lnTo>
                    <a:pt x="26491" y="11805"/>
                  </a:lnTo>
                  <a:lnTo>
                    <a:pt x="26441" y="11755"/>
                  </a:lnTo>
                  <a:lnTo>
                    <a:pt x="26416" y="11679"/>
                  </a:lnTo>
                  <a:lnTo>
                    <a:pt x="26391" y="11629"/>
                  </a:lnTo>
                  <a:lnTo>
                    <a:pt x="26366" y="11554"/>
                  </a:lnTo>
                  <a:lnTo>
                    <a:pt x="26341" y="11504"/>
                  </a:lnTo>
                  <a:lnTo>
                    <a:pt x="26316" y="11429"/>
                  </a:lnTo>
                  <a:lnTo>
                    <a:pt x="26291" y="11379"/>
                  </a:lnTo>
                  <a:lnTo>
                    <a:pt x="26291" y="11303"/>
                  </a:lnTo>
                  <a:lnTo>
                    <a:pt x="26266" y="11253"/>
                  </a:lnTo>
                  <a:lnTo>
                    <a:pt x="26241" y="11178"/>
                  </a:lnTo>
                  <a:lnTo>
                    <a:pt x="26216" y="11128"/>
                  </a:lnTo>
                  <a:lnTo>
                    <a:pt x="26191" y="11053"/>
                  </a:lnTo>
                  <a:lnTo>
                    <a:pt x="26191" y="11003"/>
                  </a:lnTo>
                  <a:lnTo>
                    <a:pt x="26166" y="10928"/>
                  </a:lnTo>
                  <a:lnTo>
                    <a:pt x="26141" y="10877"/>
                  </a:lnTo>
                  <a:lnTo>
                    <a:pt x="26141" y="10802"/>
                  </a:lnTo>
                  <a:lnTo>
                    <a:pt x="26116" y="10727"/>
                  </a:lnTo>
                  <a:lnTo>
                    <a:pt x="26090" y="10677"/>
                  </a:lnTo>
                  <a:lnTo>
                    <a:pt x="26090" y="10602"/>
                  </a:lnTo>
                  <a:lnTo>
                    <a:pt x="26065" y="10552"/>
                  </a:lnTo>
                  <a:lnTo>
                    <a:pt x="26065" y="10476"/>
                  </a:lnTo>
                  <a:lnTo>
                    <a:pt x="26065" y="10401"/>
                  </a:lnTo>
                  <a:lnTo>
                    <a:pt x="26040" y="10351"/>
                  </a:lnTo>
                  <a:lnTo>
                    <a:pt x="26040" y="10276"/>
                  </a:lnTo>
                  <a:lnTo>
                    <a:pt x="26040" y="10201"/>
                  </a:lnTo>
                  <a:lnTo>
                    <a:pt x="26040" y="10151"/>
                  </a:lnTo>
                  <a:lnTo>
                    <a:pt x="26015" y="10075"/>
                  </a:lnTo>
                  <a:lnTo>
                    <a:pt x="26015" y="10000"/>
                  </a:lnTo>
                  <a:lnTo>
                    <a:pt x="26015" y="9950"/>
                  </a:lnTo>
                  <a:lnTo>
                    <a:pt x="26015" y="9875"/>
                  </a:lnTo>
                  <a:lnTo>
                    <a:pt x="26015" y="9800"/>
                  </a:lnTo>
                  <a:lnTo>
                    <a:pt x="26015" y="9750"/>
                  </a:lnTo>
                  <a:lnTo>
                    <a:pt x="26015" y="9674"/>
                  </a:lnTo>
                  <a:lnTo>
                    <a:pt x="26040" y="9599"/>
                  </a:lnTo>
                  <a:lnTo>
                    <a:pt x="26040" y="9549"/>
                  </a:lnTo>
                  <a:lnTo>
                    <a:pt x="26040" y="9474"/>
                  </a:lnTo>
                  <a:lnTo>
                    <a:pt x="26040" y="9399"/>
                  </a:lnTo>
                  <a:lnTo>
                    <a:pt x="26065" y="9349"/>
                  </a:lnTo>
                  <a:lnTo>
                    <a:pt x="26065" y="9273"/>
                  </a:lnTo>
                  <a:lnTo>
                    <a:pt x="26090" y="9198"/>
                  </a:lnTo>
                  <a:lnTo>
                    <a:pt x="26090" y="9123"/>
                  </a:lnTo>
                  <a:lnTo>
                    <a:pt x="26116" y="9073"/>
                  </a:lnTo>
                  <a:lnTo>
                    <a:pt x="26116" y="8998"/>
                  </a:lnTo>
                  <a:lnTo>
                    <a:pt x="26141" y="8923"/>
                  </a:lnTo>
                  <a:lnTo>
                    <a:pt x="26166" y="8872"/>
                  </a:lnTo>
                  <a:lnTo>
                    <a:pt x="26191" y="8797"/>
                  </a:lnTo>
                  <a:lnTo>
                    <a:pt x="26191" y="8722"/>
                  </a:lnTo>
                  <a:lnTo>
                    <a:pt x="26216" y="8647"/>
                  </a:lnTo>
                  <a:lnTo>
                    <a:pt x="26241" y="8597"/>
                  </a:lnTo>
                  <a:lnTo>
                    <a:pt x="26266" y="8522"/>
                  </a:lnTo>
                  <a:lnTo>
                    <a:pt x="26291" y="8446"/>
                  </a:lnTo>
                  <a:lnTo>
                    <a:pt x="26341" y="8396"/>
                  </a:lnTo>
                  <a:lnTo>
                    <a:pt x="26366" y="8321"/>
                  </a:lnTo>
                  <a:lnTo>
                    <a:pt x="26391" y="8246"/>
                  </a:lnTo>
                  <a:lnTo>
                    <a:pt x="26416" y="8196"/>
                  </a:lnTo>
                  <a:lnTo>
                    <a:pt x="26466" y="8121"/>
                  </a:lnTo>
                  <a:lnTo>
                    <a:pt x="26491" y="8070"/>
                  </a:lnTo>
                  <a:lnTo>
                    <a:pt x="26517" y="8020"/>
                  </a:lnTo>
                  <a:lnTo>
                    <a:pt x="26542" y="7970"/>
                  </a:lnTo>
                  <a:lnTo>
                    <a:pt x="26567" y="7920"/>
                  </a:lnTo>
                  <a:lnTo>
                    <a:pt x="26592" y="7870"/>
                  </a:lnTo>
                  <a:lnTo>
                    <a:pt x="26617" y="7845"/>
                  </a:lnTo>
                  <a:lnTo>
                    <a:pt x="26642" y="7795"/>
                  </a:lnTo>
                  <a:lnTo>
                    <a:pt x="26667" y="7745"/>
                  </a:lnTo>
                  <a:lnTo>
                    <a:pt x="26692" y="7694"/>
                  </a:lnTo>
                  <a:lnTo>
                    <a:pt x="26717" y="7669"/>
                  </a:lnTo>
                  <a:lnTo>
                    <a:pt x="26767" y="7619"/>
                  </a:lnTo>
                  <a:lnTo>
                    <a:pt x="26792" y="7569"/>
                  </a:lnTo>
                  <a:lnTo>
                    <a:pt x="26817" y="7544"/>
                  </a:lnTo>
                  <a:lnTo>
                    <a:pt x="26842" y="7494"/>
                  </a:lnTo>
                  <a:lnTo>
                    <a:pt x="26867" y="7444"/>
                  </a:lnTo>
                  <a:lnTo>
                    <a:pt x="26918" y="7419"/>
                  </a:lnTo>
                  <a:lnTo>
                    <a:pt x="26943" y="7369"/>
                  </a:lnTo>
                  <a:lnTo>
                    <a:pt x="26968" y="7344"/>
                  </a:lnTo>
                  <a:lnTo>
                    <a:pt x="26993" y="7293"/>
                  </a:lnTo>
                  <a:lnTo>
                    <a:pt x="27018" y="7268"/>
                  </a:lnTo>
                  <a:lnTo>
                    <a:pt x="27068" y="7218"/>
                  </a:lnTo>
                  <a:lnTo>
                    <a:pt x="27093" y="7193"/>
                  </a:lnTo>
                  <a:lnTo>
                    <a:pt x="27118" y="7168"/>
                  </a:lnTo>
                  <a:lnTo>
                    <a:pt x="27168" y="7118"/>
                  </a:lnTo>
                  <a:lnTo>
                    <a:pt x="27193" y="7093"/>
                  </a:lnTo>
                  <a:lnTo>
                    <a:pt x="27218" y="7068"/>
                  </a:lnTo>
                  <a:lnTo>
                    <a:pt x="27268" y="7018"/>
                  </a:lnTo>
                  <a:lnTo>
                    <a:pt x="27293" y="6993"/>
                  </a:lnTo>
                  <a:lnTo>
                    <a:pt x="27319" y="6968"/>
                  </a:lnTo>
                  <a:lnTo>
                    <a:pt x="27369" y="6943"/>
                  </a:lnTo>
                  <a:lnTo>
                    <a:pt x="27394" y="6892"/>
                  </a:lnTo>
                  <a:lnTo>
                    <a:pt x="27419" y="6867"/>
                  </a:lnTo>
                  <a:lnTo>
                    <a:pt x="27469" y="6842"/>
                  </a:lnTo>
                  <a:lnTo>
                    <a:pt x="27494" y="6817"/>
                  </a:lnTo>
                  <a:lnTo>
                    <a:pt x="27544" y="6792"/>
                  </a:lnTo>
                  <a:lnTo>
                    <a:pt x="27569" y="6767"/>
                  </a:lnTo>
                  <a:lnTo>
                    <a:pt x="27619" y="6742"/>
                  </a:lnTo>
                  <a:lnTo>
                    <a:pt x="27644" y="6692"/>
                  </a:lnTo>
                  <a:lnTo>
                    <a:pt x="27669" y="6667"/>
                  </a:lnTo>
                  <a:lnTo>
                    <a:pt x="27720" y="6642"/>
                  </a:lnTo>
                  <a:lnTo>
                    <a:pt x="27745" y="6617"/>
                  </a:lnTo>
                  <a:lnTo>
                    <a:pt x="27795" y="6617"/>
                  </a:lnTo>
                  <a:lnTo>
                    <a:pt x="27820" y="6592"/>
                  </a:lnTo>
                  <a:lnTo>
                    <a:pt x="27870" y="6567"/>
                  </a:lnTo>
                  <a:lnTo>
                    <a:pt x="27895" y="6542"/>
                  </a:lnTo>
                  <a:lnTo>
                    <a:pt x="27945" y="6516"/>
                  </a:lnTo>
                  <a:lnTo>
                    <a:pt x="27995" y="6491"/>
                  </a:lnTo>
                  <a:lnTo>
                    <a:pt x="28020" y="6466"/>
                  </a:lnTo>
                  <a:lnTo>
                    <a:pt x="28070" y="6441"/>
                  </a:lnTo>
                  <a:lnTo>
                    <a:pt x="28095" y="6441"/>
                  </a:lnTo>
                  <a:lnTo>
                    <a:pt x="28146" y="6416"/>
                  </a:lnTo>
                  <a:lnTo>
                    <a:pt x="28171" y="6391"/>
                  </a:lnTo>
                  <a:lnTo>
                    <a:pt x="28221" y="6366"/>
                  </a:lnTo>
                  <a:lnTo>
                    <a:pt x="28271" y="6366"/>
                  </a:lnTo>
                  <a:lnTo>
                    <a:pt x="28296" y="6341"/>
                  </a:lnTo>
                  <a:lnTo>
                    <a:pt x="28346" y="6316"/>
                  </a:lnTo>
                  <a:lnTo>
                    <a:pt x="28371" y="6316"/>
                  </a:lnTo>
                  <a:lnTo>
                    <a:pt x="28421" y="6291"/>
                  </a:lnTo>
                  <a:lnTo>
                    <a:pt x="28471" y="6266"/>
                  </a:lnTo>
                  <a:lnTo>
                    <a:pt x="28496" y="6266"/>
                  </a:lnTo>
                  <a:lnTo>
                    <a:pt x="28547" y="6241"/>
                  </a:lnTo>
                  <a:lnTo>
                    <a:pt x="28572" y="6241"/>
                  </a:lnTo>
                  <a:lnTo>
                    <a:pt x="28622" y="6216"/>
                  </a:lnTo>
                  <a:lnTo>
                    <a:pt x="28672" y="6216"/>
                  </a:lnTo>
                  <a:lnTo>
                    <a:pt x="28697" y="6191"/>
                  </a:lnTo>
                  <a:lnTo>
                    <a:pt x="28747" y="6191"/>
                  </a:lnTo>
                  <a:lnTo>
                    <a:pt x="28797" y="6166"/>
                  </a:lnTo>
                  <a:lnTo>
                    <a:pt x="28822" y="6166"/>
                  </a:lnTo>
                  <a:lnTo>
                    <a:pt x="28872" y="6141"/>
                  </a:lnTo>
                  <a:lnTo>
                    <a:pt x="28923" y="6141"/>
                  </a:lnTo>
                  <a:lnTo>
                    <a:pt x="28948" y="6115"/>
                  </a:lnTo>
                  <a:lnTo>
                    <a:pt x="29048" y="6115"/>
                  </a:lnTo>
                  <a:lnTo>
                    <a:pt x="29098" y="6090"/>
                  </a:lnTo>
                  <a:lnTo>
                    <a:pt x="29173" y="6090"/>
                  </a:lnTo>
                  <a:lnTo>
                    <a:pt x="29223" y="6065"/>
                  </a:lnTo>
                  <a:lnTo>
                    <a:pt x="29298" y="6065"/>
                  </a:lnTo>
                  <a:lnTo>
                    <a:pt x="29349" y="6040"/>
                  </a:lnTo>
                  <a:lnTo>
                    <a:pt x="29474" y="6040"/>
                  </a:lnTo>
                  <a:lnTo>
                    <a:pt x="29524" y="6015"/>
                  </a:lnTo>
                  <a:lnTo>
                    <a:pt x="29750" y="6015"/>
                  </a:lnTo>
                  <a:lnTo>
                    <a:pt x="29775" y="5990"/>
                  </a:lnTo>
                  <a:lnTo>
                    <a:pt x="30702" y="5990"/>
                  </a:lnTo>
                  <a:lnTo>
                    <a:pt x="30777" y="6015"/>
                  </a:lnTo>
                  <a:lnTo>
                    <a:pt x="30978" y="6015"/>
                  </a:lnTo>
                  <a:lnTo>
                    <a:pt x="31053" y="6040"/>
                  </a:lnTo>
                  <a:lnTo>
                    <a:pt x="31253" y="6040"/>
                  </a:lnTo>
                  <a:lnTo>
                    <a:pt x="31354" y="6065"/>
                  </a:lnTo>
                  <a:lnTo>
                    <a:pt x="31429" y="6065"/>
                  </a:lnTo>
                  <a:lnTo>
                    <a:pt x="31529" y="6090"/>
                  </a:lnTo>
                  <a:lnTo>
                    <a:pt x="31604" y="6090"/>
                  </a:lnTo>
                  <a:lnTo>
                    <a:pt x="31679" y="6115"/>
                  </a:lnTo>
                  <a:lnTo>
                    <a:pt x="31780" y="6115"/>
                  </a:lnTo>
                  <a:lnTo>
                    <a:pt x="31855" y="6141"/>
                  </a:lnTo>
                  <a:lnTo>
                    <a:pt x="31930" y="6141"/>
                  </a:lnTo>
                  <a:lnTo>
                    <a:pt x="32005" y="6166"/>
                  </a:lnTo>
                  <a:lnTo>
                    <a:pt x="32106" y="6166"/>
                  </a:lnTo>
                  <a:lnTo>
                    <a:pt x="32156" y="6191"/>
                  </a:lnTo>
                  <a:lnTo>
                    <a:pt x="32231" y="6191"/>
                  </a:lnTo>
                  <a:lnTo>
                    <a:pt x="32306" y="6216"/>
                  </a:lnTo>
                  <a:lnTo>
                    <a:pt x="32481" y="6241"/>
                  </a:lnTo>
                  <a:lnTo>
                    <a:pt x="32632" y="6266"/>
                  </a:lnTo>
                  <a:lnTo>
                    <a:pt x="32782" y="6291"/>
                  </a:lnTo>
                  <a:lnTo>
                    <a:pt x="32933" y="6341"/>
                  </a:lnTo>
                  <a:lnTo>
                    <a:pt x="33083" y="6366"/>
                  </a:lnTo>
                  <a:lnTo>
                    <a:pt x="33233" y="6391"/>
                  </a:lnTo>
                  <a:lnTo>
                    <a:pt x="33409" y="6441"/>
                  </a:lnTo>
                  <a:lnTo>
                    <a:pt x="33559" y="6466"/>
                  </a:lnTo>
                  <a:lnTo>
                    <a:pt x="33710" y="6491"/>
                  </a:lnTo>
                  <a:lnTo>
                    <a:pt x="33860" y="6542"/>
                  </a:lnTo>
                  <a:lnTo>
                    <a:pt x="34010" y="6567"/>
                  </a:lnTo>
                  <a:lnTo>
                    <a:pt x="34161" y="6617"/>
                  </a:lnTo>
                  <a:lnTo>
                    <a:pt x="34311" y="6642"/>
                  </a:lnTo>
                  <a:lnTo>
                    <a:pt x="34461" y="6692"/>
                  </a:lnTo>
                  <a:lnTo>
                    <a:pt x="34612" y="6742"/>
                  </a:lnTo>
                  <a:lnTo>
                    <a:pt x="34762" y="6767"/>
                  </a:lnTo>
                  <a:lnTo>
                    <a:pt x="34913" y="6817"/>
                  </a:lnTo>
                  <a:lnTo>
                    <a:pt x="35063" y="6867"/>
                  </a:lnTo>
                  <a:lnTo>
                    <a:pt x="35213" y="6892"/>
                  </a:lnTo>
                  <a:lnTo>
                    <a:pt x="35514" y="6993"/>
                  </a:lnTo>
                  <a:lnTo>
                    <a:pt x="35815" y="7068"/>
                  </a:lnTo>
                  <a:lnTo>
                    <a:pt x="36065" y="7143"/>
                  </a:lnTo>
                  <a:lnTo>
                    <a:pt x="36416" y="7243"/>
                  </a:lnTo>
                  <a:lnTo>
                    <a:pt x="36717" y="7318"/>
                  </a:lnTo>
                  <a:lnTo>
                    <a:pt x="37018" y="7419"/>
                  </a:lnTo>
                  <a:lnTo>
                    <a:pt x="37143" y="7444"/>
                  </a:lnTo>
                  <a:lnTo>
                    <a:pt x="37294" y="7494"/>
                  </a:lnTo>
                  <a:lnTo>
                    <a:pt x="37444" y="7519"/>
                  </a:lnTo>
                  <a:lnTo>
                    <a:pt x="37594" y="7569"/>
                  </a:lnTo>
                  <a:lnTo>
                    <a:pt x="37745" y="7619"/>
                  </a:lnTo>
                  <a:lnTo>
                    <a:pt x="37895" y="7644"/>
                  </a:lnTo>
                  <a:lnTo>
                    <a:pt x="38045" y="7694"/>
                  </a:lnTo>
                  <a:lnTo>
                    <a:pt x="38196" y="7720"/>
                  </a:lnTo>
                  <a:lnTo>
                    <a:pt x="38346" y="7770"/>
                  </a:lnTo>
                  <a:lnTo>
                    <a:pt x="38497" y="7795"/>
                  </a:lnTo>
                  <a:lnTo>
                    <a:pt x="38647" y="7845"/>
                  </a:lnTo>
                  <a:lnTo>
                    <a:pt x="38797" y="7870"/>
                  </a:lnTo>
                  <a:lnTo>
                    <a:pt x="38948" y="7920"/>
                  </a:lnTo>
                  <a:lnTo>
                    <a:pt x="39098" y="7945"/>
                  </a:lnTo>
                  <a:lnTo>
                    <a:pt x="39248" y="7970"/>
                  </a:lnTo>
                  <a:lnTo>
                    <a:pt x="39399" y="7995"/>
                  </a:lnTo>
                  <a:lnTo>
                    <a:pt x="39549" y="8045"/>
                  </a:lnTo>
                  <a:lnTo>
                    <a:pt x="39700" y="8070"/>
                  </a:lnTo>
                  <a:lnTo>
                    <a:pt x="39775" y="8095"/>
                  </a:lnTo>
                  <a:lnTo>
                    <a:pt x="39850" y="8095"/>
                  </a:lnTo>
                  <a:lnTo>
                    <a:pt x="40000" y="8121"/>
                  </a:lnTo>
                  <a:lnTo>
                    <a:pt x="40075" y="8146"/>
                  </a:lnTo>
                  <a:lnTo>
                    <a:pt x="40151" y="8146"/>
                  </a:lnTo>
                  <a:lnTo>
                    <a:pt x="40226" y="8171"/>
                  </a:lnTo>
                  <a:lnTo>
                    <a:pt x="40301" y="8171"/>
                  </a:lnTo>
                  <a:lnTo>
                    <a:pt x="40376" y="8196"/>
                  </a:lnTo>
                  <a:lnTo>
                    <a:pt x="40451" y="8196"/>
                  </a:lnTo>
                  <a:lnTo>
                    <a:pt x="40527" y="8221"/>
                  </a:lnTo>
                  <a:lnTo>
                    <a:pt x="40677" y="8221"/>
                  </a:lnTo>
                  <a:lnTo>
                    <a:pt x="40752" y="8246"/>
                  </a:lnTo>
                  <a:lnTo>
                    <a:pt x="40827" y="8246"/>
                  </a:lnTo>
                  <a:lnTo>
                    <a:pt x="40903" y="8271"/>
                  </a:lnTo>
                  <a:lnTo>
                    <a:pt x="41053" y="8271"/>
                  </a:lnTo>
                  <a:lnTo>
                    <a:pt x="41128" y="8296"/>
                  </a:lnTo>
                  <a:lnTo>
                    <a:pt x="41279" y="8296"/>
                  </a:lnTo>
                  <a:lnTo>
                    <a:pt x="41329" y="8321"/>
                  </a:lnTo>
                  <a:lnTo>
                    <a:pt x="41654" y="8321"/>
                  </a:lnTo>
                  <a:lnTo>
                    <a:pt x="41730" y="8346"/>
                  </a:lnTo>
                  <a:lnTo>
                    <a:pt x="42331" y="8346"/>
                  </a:lnTo>
                  <a:lnTo>
                    <a:pt x="42406" y="8321"/>
                  </a:lnTo>
                  <a:lnTo>
                    <a:pt x="42958" y="8321"/>
                  </a:lnTo>
                  <a:lnTo>
                    <a:pt x="43033" y="8296"/>
                  </a:lnTo>
                  <a:lnTo>
                    <a:pt x="43309" y="8296"/>
                  </a:lnTo>
                  <a:lnTo>
                    <a:pt x="43384" y="8271"/>
                  </a:lnTo>
                  <a:lnTo>
                    <a:pt x="43509" y="8271"/>
                  </a:lnTo>
                  <a:lnTo>
                    <a:pt x="43584" y="8246"/>
                  </a:lnTo>
                  <a:lnTo>
                    <a:pt x="43710" y="8246"/>
                  </a:lnTo>
                  <a:lnTo>
                    <a:pt x="43785" y="8221"/>
                  </a:lnTo>
                  <a:lnTo>
                    <a:pt x="43860" y="8221"/>
                  </a:lnTo>
                  <a:lnTo>
                    <a:pt x="43935" y="8196"/>
                  </a:lnTo>
                  <a:lnTo>
                    <a:pt x="44060" y="8196"/>
                  </a:lnTo>
                  <a:lnTo>
                    <a:pt x="44136" y="8171"/>
                  </a:lnTo>
                  <a:lnTo>
                    <a:pt x="44211" y="8171"/>
                  </a:lnTo>
                  <a:lnTo>
                    <a:pt x="44236" y="8146"/>
                  </a:lnTo>
                  <a:lnTo>
                    <a:pt x="44336" y="8146"/>
                  </a:lnTo>
                  <a:lnTo>
                    <a:pt x="44411" y="8121"/>
                  </a:lnTo>
                  <a:lnTo>
                    <a:pt x="44461" y="8095"/>
                  </a:lnTo>
                  <a:lnTo>
                    <a:pt x="44537" y="8095"/>
                  </a:lnTo>
                  <a:lnTo>
                    <a:pt x="44612" y="8070"/>
                  </a:lnTo>
                  <a:lnTo>
                    <a:pt x="44662" y="8070"/>
                  </a:lnTo>
                  <a:lnTo>
                    <a:pt x="44737" y="8045"/>
                  </a:lnTo>
                  <a:lnTo>
                    <a:pt x="44812" y="8020"/>
                  </a:lnTo>
                  <a:lnTo>
                    <a:pt x="44862" y="8020"/>
                  </a:lnTo>
                  <a:lnTo>
                    <a:pt x="44938" y="7995"/>
                  </a:lnTo>
                  <a:cubicBezTo>
                    <a:pt x="45188" y="5313"/>
                    <a:pt x="44913" y="2607"/>
                    <a:pt x="44161" y="0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538;p67">
              <a:extLst>
                <a:ext uri="{FF2B5EF4-FFF2-40B4-BE49-F238E27FC236}">
                  <a16:creationId xmlns:a16="http://schemas.microsoft.com/office/drawing/2014/main" id="{36F73341-3D2D-4DE2-92D8-488D9F49D071}"/>
                </a:ext>
              </a:extLst>
            </p:cNvPr>
            <p:cNvSpPr/>
            <p:nvPr/>
          </p:nvSpPr>
          <p:spPr>
            <a:xfrm>
              <a:off x="2999051" y="4291191"/>
              <a:ext cx="411203" cy="239512"/>
            </a:xfrm>
            <a:custGeom>
              <a:avLst/>
              <a:gdLst/>
              <a:ahLst/>
              <a:cxnLst/>
              <a:rect l="l" t="t" r="r" b="b"/>
              <a:pathLst>
                <a:path w="20953" h="12206" extrusionOk="0">
                  <a:moveTo>
                    <a:pt x="12381" y="0"/>
                  </a:moveTo>
                  <a:lnTo>
                    <a:pt x="12281" y="25"/>
                  </a:lnTo>
                  <a:lnTo>
                    <a:pt x="11780" y="25"/>
                  </a:lnTo>
                  <a:lnTo>
                    <a:pt x="11679" y="50"/>
                  </a:lnTo>
                  <a:lnTo>
                    <a:pt x="11404" y="50"/>
                  </a:lnTo>
                  <a:lnTo>
                    <a:pt x="11303" y="76"/>
                  </a:lnTo>
                  <a:lnTo>
                    <a:pt x="11103" y="76"/>
                  </a:lnTo>
                  <a:lnTo>
                    <a:pt x="11003" y="101"/>
                  </a:lnTo>
                  <a:lnTo>
                    <a:pt x="10827" y="101"/>
                  </a:lnTo>
                  <a:lnTo>
                    <a:pt x="10727" y="126"/>
                  </a:lnTo>
                  <a:lnTo>
                    <a:pt x="10627" y="126"/>
                  </a:lnTo>
                  <a:lnTo>
                    <a:pt x="10526" y="151"/>
                  </a:lnTo>
                  <a:lnTo>
                    <a:pt x="10426" y="151"/>
                  </a:lnTo>
                  <a:lnTo>
                    <a:pt x="10326" y="176"/>
                  </a:lnTo>
                  <a:lnTo>
                    <a:pt x="10226" y="176"/>
                  </a:lnTo>
                  <a:lnTo>
                    <a:pt x="10125" y="201"/>
                  </a:lnTo>
                  <a:lnTo>
                    <a:pt x="10025" y="201"/>
                  </a:lnTo>
                  <a:lnTo>
                    <a:pt x="9950" y="226"/>
                  </a:lnTo>
                  <a:lnTo>
                    <a:pt x="9850" y="226"/>
                  </a:lnTo>
                  <a:lnTo>
                    <a:pt x="9749" y="251"/>
                  </a:lnTo>
                  <a:lnTo>
                    <a:pt x="9649" y="251"/>
                  </a:lnTo>
                  <a:lnTo>
                    <a:pt x="9549" y="276"/>
                  </a:lnTo>
                  <a:lnTo>
                    <a:pt x="9424" y="276"/>
                  </a:lnTo>
                  <a:lnTo>
                    <a:pt x="9348" y="301"/>
                  </a:lnTo>
                  <a:lnTo>
                    <a:pt x="9173" y="326"/>
                  </a:lnTo>
                  <a:lnTo>
                    <a:pt x="8972" y="351"/>
                  </a:lnTo>
                  <a:lnTo>
                    <a:pt x="8772" y="376"/>
                  </a:lnTo>
                  <a:lnTo>
                    <a:pt x="8571" y="426"/>
                  </a:lnTo>
                  <a:lnTo>
                    <a:pt x="8396" y="451"/>
                  </a:lnTo>
                  <a:lnTo>
                    <a:pt x="8196" y="477"/>
                  </a:lnTo>
                  <a:lnTo>
                    <a:pt x="7995" y="527"/>
                  </a:lnTo>
                  <a:lnTo>
                    <a:pt x="7820" y="552"/>
                  </a:lnTo>
                  <a:lnTo>
                    <a:pt x="7619" y="602"/>
                  </a:lnTo>
                  <a:lnTo>
                    <a:pt x="7419" y="627"/>
                  </a:lnTo>
                  <a:lnTo>
                    <a:pt x="7243" y="677"/>
                  </a:lnTo>
                  <a:lnTo>
                    <a:pt x="7043" y="702"/>
                  </a:lnTo>
                  <a:lnTo>
                    <a:pt x="6867" y="752"/>
                  </a:lnTo>
                  <a:lnTo>
                    <a:pt x="6667" y="802"/>
                  </a:lnTo>
                  <a:lnTo>
                    <a:pt x="6491" y="827"/>
                  </a:lnTo>
                  <a:lnTo>
                    <a:pt x="6291" y="878"/>
                  </a:lnTo>
                  <a:lnTo>
                    <a:pt x="6115" y="928"/>
                  </a:lnTo>
                  <a:lnTo>
                    <a:pt x="5915" y="978"/>
                  </a:lnTo>
                  <a:lnTo>
                    <a:pt x="5739" y="1003"/>
                  </a:lnTo>
                  <a:lnTo>
                    <a:pt x="5539" y="1053"/>
                  </a:lnTo>
                  <a:lnTo>
                    <a:pt x="5363" y="1103"/>
                  </a:lnTo>
                  <a:lnTo>
                    <a:pt x="5188" y="1153"/>
                  </a:lnTo>
                  <a:lnTo>
                    <a:pt x="5038" y="1178"/>
                  </a:lnTo>
                  <a:lnTo>
                    <a:pt x="4887" y="1228"/>
                  </a:lnTo>
                  <a:lnTo>
                    <a:pt x="4762" y="1253"/>
                  </a:lnTo>
                  <a:lnTo>
                    <a:pt x="4612" y="1304"/>
                  </a:lnTo>
                  <a:lnTo>
                    <a:pt x="4561" y="1304"/>
                  </a:lnTo>
                  <a:lnTo>
                    <a:pt x="4461" y="1329"/>
                  </a:lnTo>
                  <a:lnTo>
                    <a:pt x="4311" y="1379"/>
                  </a:lnTo>
                  <a:lnTo>
                    <a:pt x="4185" y="1404"/>
                  </a:lnTo>
                  <a:lnTo>
                    <a:pt x="4035" y="1454"/>
                  </a:lnTo>
                  <a:lnTo>
                    <a:pt x="3885" y="1504"/>
                  </a:lnTo>
                  <a:lnTo>
                    <a:pt x="3759" y="1529"/>
                  </a:lnTo>
                  <a:lnTo>
                    <a:pt x="3609" y="1579"/>
                  </a:lnTo>
                  <a:lnTo>
                    <a:pt x="3459" y="1629"/>
                  </a:lnTo>
                  <a:lnTo>
                    <a:pt x="3333" y="1680"/>
                  </a:lnTo>
                  <a:lnTo>
                    <a:pt x="3183" y="1730"/>
                  </a:lnTo>
                  <a:lnTo>
                    <a:pt x="3058" y="1755"/>
                  </a:lnTo>
                  <a:lnTo>
                    <a:pt x="2907" y="1805"/>
                  </a:lnTo>
                  <a:lnTo>
                    <a:pt x="2757" y="1855"/>
                  </a:lnTo>
                  <a:lnTo>
                    <a:pt x="2632" y="1930"/>
                  </a:lnTo>
                  <a:lnTo>
                    <a:pt x="2481" y="1980"/>
                  </a:lnTo>
                  <a:lnTo>
                    <a:pt x="2356" y="2030"/>
                  </a:lnTo>
                  <a:lnTo>
                    <a:pt x="2206" y="2081"/>
                  </a:lnTo>
                  <a:lnTo>
                    <a:pt x="2080" y="2131"/>
                  </a:lnTo>
                  <a:lnTo>
                    <a:pt x="1930" y="2206"/>
                  </a:lnTo>
                  <a:lnTo>
                    <a:pt x="1805" y="2256"/>
                  </a:lnTo>
                  <a:lnTo>
                    <a:pt x="1679" y="2306"/>
                  </a:lnTo>
                  <a:lnTo>
                    <a:pt x="1529" y="2381"/>
                  </a:lnTo>
                  <a:lnTo>
                    <a:pt x="1404" y="2431"/>
                  </a:lnTo>
                  <a:lnTo>
                    <a:pt x="1253" y="2507"/>
                  </a:lnTo>
                  <a:lnTo>
                    <a:pt x="1128" y="2557"/>
                  </a:lnTo>
                  <a:lnTo>
                    <a:pt x="1003" y="2632"/>
                  </a:lnTo>
                  <a:lnTo>
                    <a:pt x="852" y="2682"/>
                  </a:lnTo>
                  <a:lnTo>
                    <a:pt x="727" y="2757"/>
                  </a:lnTo>
                  <a:lnTo>
                    <a:pt x="702" y="2782"/>
                  </a:lnTo>
                  <a:lnTo>
                    <a:pt x="652" y="2807"/>
                  </a:lnTo>
                  <a:lnTo>
                    <a:pt x="576" y="2832"/>
                  </a:lnTo>
                  <a:lnTo>
                    <a:pt x="551" y="2857"/>
                  </a:lnTo>
                  <a:lnTo>
                    <a:pt x="501" y="2883"/>
                  </a:lnTo>
                  <a:lnTo>
                    <a:pt x="476" y="2908"/>
                  </a:lnTo>
                  <a:lnTo>
                    <a:pt x="426" y="2933"/>
                  </a:lnTo>
                  <a:lnTo>
                    <a:pt x="401" y="2958"/>
                  </a:lnTo>
                  <a:lnTo>
                    <a:pt x="351" y="2983"/>
                  </a:lnTo>
                  <a:lnTo>
                    <a:pt x="326" y="3008"/>
                  </a:lnTo>
                  <a:lnTo>
                    <a:pt x="276" y="3033"/>
                  </a:lnTo>
                  <a:lnTo>
                    <a:pt x="251" y="3058"/>
                  </a:lnTo>
                  <a:lnTo>
                    <a:pt x="226" y="3083"/>
                  </a:lnTo>
                  <a:lnTo>
                    <a:pt x="175" y="3108"/>
                  </a:lnTo>
                  <a:lnTo>
                    <a:pt x="150" y="3133"/>
                  </a:lnTo>
                  <a:lnTo>
                    <a:pt x="100" y="3158"/>
                  </a:lnTo>
                  <a:lnTo>
                    <a:pt x="75" y="3183"/>
                  </a:lnTo>
                  <a:lnTo>
                    <a:pt x="50" y="3208"/>
                  </a:lnTo>
                  <a:lnTo>
                    <a:pt x="0" y="3233"/>
                  </a:lnTo>
                  <a:cubicBezTo>
                    <a:pt x="652" y="4111"/>
                    <a:pt x="1353" y="4938"/>
                    <a:pt x="2105" y="5715"/>
                  </a:cubicBezTo>
                  <a:lnTo>
                    <a:pt x="2155" y="5690"/>
                  </a:lnTo>
                  <a:lnTo>
                    <a:pt x="2231" y="5614"/>
                  </a:lnTo>
                  <a:lnTo>
                    <a:pt x="2331" y="5564"/>
                  </a:lnTo>
                  <a:lnTo>
                    <a:pt x="2406" y="5514"/>
                  </a:lnTo>
                  <a:lnTo>
                    <a:pt x="2481" y="5464"/>
                  </a:lnTo>
                  <a:lnTo>
                    <a:pt x="2581" y="5414"/>
                  </a:lnTo>
                  <a:lnTo>
                    <a:pt x="2707" y="5339"/>
                  </a:lnTo>
                  <a:lnTo>
                    <a:pt x="2807" y="5289"/>
                  </a:lnTo>
                  <a:lnTo>
                    <a:pt x="2907" y="5213"/>
                  </a:lnTo>
                  <a:lnTo>
                    <a:pt x="3033" y="5163"/>
                  </a:lnTo>
                  <a:lnTo>
                    <a:pt x="3133" y="5088"/>
                  </a:lnTo>
                  <a:lnTo>
                    <a:pt x="3258" y="5038"/>
                  </a:lnTo>
                  <a:lnTo>
                    <a:pt x="3358" y="4963"/>
                  </a:lnTo>
                  <a:lnTo>
                    <a:pt x="3484" y="4913"/>
                  </a:lnTo>
                  <a:lnTo>
                    <a:pt x="3609" y="4863"/>
                  </a:lnTo>
                  <a:lnTo>
                    <a:pt x="3709" y="4787"/>
                  </a:lnTo>
                  <a:lnTo>
                    <a:pt x="3835" y="4737"/>
                  </a:lnTo>
                  <a:lnTo>
                    <a:pt x="3960" y="4687"/>
                  </a:lnTo>
                  <a:lnTo>
                    <a:pt x="4060" y="4637"/>
                  </a:lnTo>
                  <a:lnTo>
                    <a:pt x="4185" y="4562"/>
                  </a:lnTo>
                  <a:lnTo>
                    <a:pt x="4311" y="4512"/>
                  </a:lnTo>
                  <a:lnTo>
                    <a:pt x="4436" y="4462"/>
                  </a:lnTo>
                  <a:lnTo>
                    <a:pt x="4561" y="4411"/>
                  </a:lnTo>
                  <a:lnTo>
                    <a:pt x="4687" y="4361"/>
                  </a:lnTo>
                  <a:lnTo>
                    <a:pt x="4812" y="4311"/>
                  </a:lnTo>
                  <a:lnTo>
                    <a:pt x="4937" y="4261"/>
                  </a:lnTo>
                  <a:lnTo>
                    <a:pt x="5063" y="4211"/>
                  </a:lnTo>
                  <a:lnTo>
                    <a:pt x="5188" y="4161"/>
                  </a:lnTo>
                  <a:lnTo>
                    <a:pt x="5313" y="4111"/>
                  </a:lnTo>
                  <a:lnTo>
                    <a:pt x="5439" y="4086"/>
                  </a:lnTo>
                  <a:lnTo>
                    <a:pt x="5564" y="4035"/>
                  </a:lnTo>
                  <a:lnTo>
                    <a:pt x="5689" y="3985"/>
                  </a:lnTo>
                  <a:lnTo>
                    <a:pt x="5815" y="3935"/>
                  </a:lnTo>
                  <a:lnTo>
                    <a:pt x="5965" y="3910"/>
                  </a:lnTo>
                  <a:lnTo>
                    <a:pt x="6090" y="3860"/>
                  </a:lnTo>
                  <a:lnTo>
                    <a:pt x="6216" y="3835"/>
                  </a:lnTo>
                  <a:lnTo>
                    <a:pt x="6341" y="3785"/>
                  </a:lnTo>
                  <a:lnTo>
                    <a:pt x="6466" y="3760"/>
                  </a:lnTo>
                  <a:lnTo>
                    <a:pt x="6617" y="3710"/>
                  </a:lnTo>
                  <a:lnTo>
                    <a:pt x="6742" y="3685"/>
                  </a:lnTo>
                  <a:lnTo>
                    <a:pt x="6867" y="3634"/>
                  </a:lnTo>
                  <a:lnTo>
                    <a:pt x="6993" y="3609"/>
                  </a:lnTo>
                  <a:lnTo>
                    <a:pt x="7143" y="3584"/>
                  </a:lnTo>
                  <a:lnTo>
                    <a:pt x="7268" y="3534"/>
                  </a:lnTo>
                  <a:lnTo>
                    <a:pt x="7394" y="3509"/>
                  </a:lnTo>
                  <a:lnTo>
                    <a:pt x="7519" y="3484"/>
                  </a:lnTo>
                  <a:lnTo>
                    <a:pt x="7669" y="3459"/>
                  </a:lnTo>
                  <a:lnTo>
                    <a:pt x="7795" y="3434"/>
                  </a:lnTo>
                  <a:lnTo>
                    <a:pt x="7920" y="3409"/>
                  </a:lnTo>
                  <a:lnTo>
                    <a:pt x="8070" y="3384"/>
                  </a:lnTo>
                  <a:lnTo>
                    <a:pt x="8196" y="3359"/>
                  </a:lnTo>
                  <a:lnTo>
                    <a:pt x="8321" y="3334"/>
                  </a:lnTo>
                  <a:lnTo>
                    <a:pt x="8471" y="3334"/>
                  </a:lnTo>
                  <a:lnTo>
                    <a:pt x="8521" y="3309"/>
                  </a:lnTo>
                  <a:lnTo>
                    <a:pt x="8597" y="3309"/>
                  </a:lnTo>
                  <a:lnTo>
                    <a:pt x="8647" y="3284"/>
                  </a:lnTo>
                  <a:lnTo>
                    <a:pt x="8847" y="3284"/>
                  </a:lnTo>
                  <a:lnTo>
                    <a:pt x="8922" y="3258"/>
                  </a:lnTo>
                  <a:lnTo>
                    <a:pt x="9048" y="3258"/>
                  </a:lnTo>
                  <a:lnTo>
                    <a:pt x="9123" y="3233"/>
                  </a:lnTo>
                  <a:lnTo>
                    <a:pt x="9373" y="3233"/>
                  </a:lnTo>
                  <a:lnTo>
                    <a:pt x="9449" y="3208"/>
                  </a:lnTo>
                  <a:lnTo>
                    <a:pt x="9850" y="3208"/>
                  </a:lnTo>
                  <a:lnTo>
                    <a:pt x="9900" y="3183"/>
                  </a:lnTo>
                  <a:lnTo>
                    <a:pt x="10476" y="3183"/>
                  </a:lnTo>
                  <a:lnTo>
                    <a:pt x="10551" y="3208"/>
                  </a:lnTo>
                  <a:lnTo>
                    <a:pt x="11003" y="3208"/>
                  </a:lnTo>
                  <a:lnTo>
                    <a:pt x="11103" y="3233"/>
                  </a:lnTo>
                  <a:lnTo>
                    <a:pt x="11353" y="3233"/>
                  </a:lnTo>
                  <a:lnTo>
                    <a:pt x="11404" y="3258"/>
                  </a:lnTo>
                  <a:lnTo>
                    <a:pt x="11579" y="3258"/>
                  </a:lnTo>
                  <a:lnTo>
                    <a:pt x="11629" y="3284"/>
                  </a:lnTo>
                  <a:lnTo>
                    <a:pt x="11729" y="3284"/>
                  </a:lnTo>
                  <a:lnTo>
                    <a:pt x="11780" y="3309"/>
                  </a:lnTo>
                  <a:lnTo>
                    <a:pt x="11905" y="3309"/>
                  </a:lnTo>
                  <a:lnTo>
                    <a:pt x="11955" y="3334"/>
                  </a:lnTo>
                  <a:lnTo>
                    <a:pt x="12005" y="3334"/>
                  </a:lnTo>
                  <a:lnTo>
                    <a:pt x="12055" y="3359"/>
                  </a:lnTo>
                  <a:lnTo>
                    <a:pt x="12105" y="3359"/>
                  </a:lnTo>
                  <a:lnTo>
                    <a:pt x="12155" y="3384"/>
                  </a:lnTo>
                  <a:lnTo>
                    <a:pt x="12231" y="3384"/>
                  </a:lnTo>
                  <a:lnTo>
                    <a:pt x="12281" y="3409"/>
                  </a:lnTo>
                  <a:lnTo>
                    <a:pt x="12331" y="3409"/>
                  </a:lnTo>
                  <a:lnTo>
                    <a:pt x="12381" y="3434"/>
                  </a:lnTo>
                  <a:lnTo>
                    <a:pt x="12431" y="3434"/>
                  </a:lnTo>
                  <a:lnTo>
                    <a:pt x="12481" y="3459"/>
                  </a:lnTo>
                  <a:lnTo>
                    <a:pt x="12531" y="3484"/>
                  </a:lnTo>
                  <a:lnTo>
                    <a:pt x="12607" y="3509"/>
                  </a:lnTo>
                  <a:lnTo>
                    <a:pt x="12657" y="3509"/>
                  </a:lnTo>
                  <a:lnTo>
                    <a:pt x="12707" y="3534"/>
                  </a:lnTo>
                  <a:lnTo>
                    <a:pt x="12757" y="3559"/>
                  </a:lnTo>
                  <a:lnTo>
                    <a:pt x="12807" y="3584"/>
                  </a:lnTo>
                  <a:lnTo>
                    <a:pt x="12857" y="3609"/>
                  </a:lnTo>
                  <a:lnTo>
                    <a:pt x="12907" y="3634"/>
                  </a:lnTo>
                  <a:lnTo>
                    <a:pt x="12957" y="3659"/>
                  </a:lnTo>
                  <a:lnTo>
                    <a:pt x="13008" y="3685"/>
                  </a:lnTo>
                  <a:lnTo>
                    <a:pt x="13058" y="3710"/>
                  </a:lnTo>
                  <a:lnTo>
                    <a:pt x="13108" y="3735"/>
                  </a:lnTo>
                  <a:lnTo>
                    <a:pt x="13158" y="3785"/>
                  </a:lnTo>
                  <a:lnTo>
                    <a:pt x="13208" y="3810"/>
                  </a:lnTo>
                  <a:lnTo>
                    <a:pt x="13258" y="3835"/>
                  </a:lnTo>
                  <a:lnTo>
                    <a:pt x="13308" y="3885"/>
                  </a:lnTo>
                  <a:lnTo>
                    <a:pt x="13358" y="3910"/>
                  </a:lnTo>
                  <a:lnTo>
                    <a:pt x="13384" y="3935"/>
                  </a:lnTo>
                  <a:lnTo>
                    <a:pt x="13409" y="3935"/>
                  </a:lnTo>
                  <a:lnTo>
                    <a:pt x="13409" y="3960"/>
                  </a:lnTo>
                  <a:lnTo>
                    <a:pt x="13434" y="3985"/>
                  </a:lnTo>
                  <a:lnTo>
                    <a:pt x="13459" y="4010"/>
                  </a:lnTo>
                  <a:lnTo>
                    <a:pt x="13484" y="4035"/>
                  </a:lnTo>
                  <a:lnTo>
                    <a:pt x="13509" y="4035"/>
                  </a:lnTo>
                  <a:lnTo>
                    <a:pt x="13534" y="4061"/>
                  </a:lnTo>
                  <a:lnTo>
                    <a:pt x="13559" y="4086"/>
                  </a:lnTo>
                  <a:lnTo>
                    <a:pt x="13584" y="4111"/>
                  </a:lnTo>
                  <a:lnTo>
                    <a:pt x="13584" y="4136"/>
                  </a:lnTo>
                  <a:lnTo>
                    <a:pt x="13609" y="4161"/>
                  </a:lnTo>
                  <a:lnTo>
                    <a:pt x="13634" y="4186"/>
                  </a:lnTo>
                  <a:lnTo>
                    <a:pt x="13659" y="4211"/>
                  </a:lnTo>
                  <a:lnTo>
                    <a:pt x="13684" y="4236"/>
                  </a:lnTo>
                  <a:lnTo>
                    <a:pt x="13684" y="4261"/>
                  </a:lnTo>
                  <a:lnTo>
                    <a:pt x="13709" y="4286"/>
                  </a:lnTo>
                  <a:lnTo>
                    <a:pt x="13734" y="4311"/>
                  </a:lnTo>
                  <a:lnTo>
                    <a:pt x="13759" y="4336"/>
                  </a:lnTo>
                  <a:lnTo>
                    <a:pt x="13785" y="4386"/>
                  </a:lnTo>
                  <a:lnTo>
                    <a:pt x="13835" y="4436"/>
                  </a:lnTo>
                  <a:lnTo>
                    <a:pt x="13860" y="4487"/>
                  </a:lnTo>
                  <a:lnTo>
                    <a:pt x="13885" y="4512"/>
                  </a:lnTo>
                  <a:lnTo>
                    <a:pt x="13910" y="4562"/>
                  </a:lnTo>
                  <a:lnTo>
                    <a:pt x="13935" y="4612"/>
                  </a:lnTo>
                  <a:lnTo>
                    <a:pt x="13960" y="4662"/>
                  </a:lnTo>
                  <a:lnTo>
                    <a:pt x="13985" y="4687"/>
                  </a:lnTo>
                  <a:lnTo>
                    <a:pt x="14010" y="4737"/>
                  </a:lnTo>
                  <a:lnTo>
                    <a:pt x="14035" y="4787"/>
                  </a:lnTo>
                  <a:lnTo>
                    <a:pt x="14060" y="4812"/>
                  </a:lnTo>
                  <a:lnTo>
                    <a:pt x="14060" y="4837"/>
                  </a:lnTo>
                  <a:lnTo>
                    <a:pt x="14085" y="4863"/>
                  </a:lnTo>
                  <a:lnTo>
                    <a:pt x="14110" y="4913"/>
                  </a:lnTo>
                  <a:lnTo>
                    <a:pt x="14135" y="4963"/>
                  </a:lnTo>
                  <a:lnTo>
                    <a:pt x="14160" y="5013"/>
                  </a:lnTo>
                  <a:lnTo>
                    <a:pt x="14186" y="5063"/>
                  </a:lnTo>
                  <a:lnTo>
                    <a:pt x="14211" y="5088"/>
                  </a:lnTo>
                  <a:lnTo>
                    <a:pt x="14211" y="5138"/>
                  </a:lnTo>
                  <a:lnTo>
                    <a:pt x="14236" y="5188"/>
                  </a:lnTo>
                  <a:lnTo>
                    <a:pt x="14261" y="5238"/>
                  </a:lnTo>
                  <a:lnTo>
                    <a:pt x="14261" y="5264"/>
                  </a:lnTo>
                  <a:lnTo>
                    <a:pt x="14286" y="5314"/>
                  </a:lnTo>
                  <a:lnTo>
                    <a:pt x="14311" y="5364"/>
                  </a:lnTo>
                  <a:lnTo>
                    <a:pt x="14311" y="5414"/>
                  </a:lnTo>
                  <a:lnTo>
                    <a:pt x="14336" y="5464"/>
                  </a:lnTo>
                  <a:lnTo>
                    <a:pt x="14336" y="5489"/>
                  </a:lnTo>
                  <a:lnTo>
                    <a:pt x="14361" y="5539"/>
                  </a:lnTo>
                  <a:lnTo>
                    <a:pt x="14361" y="5589"/>
                  </a:lnTo>
                  <a:lnTo>
                    <a:pt x="14386" y="5639"/>
                  </a:lnTo>
                  <a:lnTo>
                    <a:pt x="14386" y="5665"/>
                  </a:lnTo>
                  <a:lnTo>
                    <a:pt x="14411" y="5715"/>
                  </a:lnTo>
                  <a:lnTo>
                    <a:pt x="14411" y="5765"/>
                  </a:lnTo>
                  <a:lnTo>
                    <a:pt x="14411" y="5815"/>
                  </a:lnTo>
                  <a:lnTo>
                    <a:pt x="14436" y="5865"/>
                  </a:lnTo>
                  <a:lnTo>
                    <a:pt x="14436" y="5890"/>
                  </a:lnTo>
                  <a:lnTo>
                    <a:pt x="14436" y="5940"/>
                  </a:lnTo>
                  <a:lnTo>
                    <a:pt x="14461" y="5990"/>
                  </a:lnTo>
                  <a:lnTo>
                    <a:pt x="14461" y="6040"/>
                  </a:lnTo>
                  <a:lnTo>
                    <a:pt x="14461" y="6066"/>
                  </a:lnTo>
                  <a:lnTo>
                    <a:pt x="14461" y="6116"/>
                  </a:lnTo>
                  <a:lnTo>
                    <a:pt x="14461" y="6166"/>
                  </a:lnTo>
                  <a:lnTo>
                    <a:pt x="14461" y="6216"/>
                  </a:lnTo>
                  <a:lnTo>
                    <a:pt x="14461" y="6241"/>
                  </a:lnTo>
                  <a:lnTo>
                    <a:pt x="14461" y="6291"/>
                  </a:lnTo>
                  <a:lnTo>
                    <a:pt x="14461" y="6341"/>
                  </a:lnTo>
                  <a:lnTo>
                    <a:pt x="14461" y="6391"/>
                  </a:lnTo>
                  <a:lnTo>
                    <a:pt x="14461" y="6416"/>
                  </a:lnTo>
                  <a:lnTo>
                    <a:pt x="14461" y="6467"/>
                  </a:lnTo>
                  <a:lnTo>
                    <a:pt x="14461" y="6517"/>
                  </a:lnTo>
                  <a:lnTo>
                    <a:pt x="14461" y="6567"/>
                  </a:lnTo>
                  <a:lnTo>
                    <a:pt x="14461" y="6592"/>
                  </a:lnTo>
                  <a:lnTo>
                    <a:pt x="14461" y="6642"/>
                  </a:lnTo>
                  <a:lnTo>
                    <a:pt x="14461" y="6692"/>
                  </a:lnTo>
                  <a:lnTo>
                    <a:pt x="14436" y="6717"/>
                  </a:lnTo>
                  <a:lnTo>
                    <a:pt x="14436" y="6767"/>
                  </a:lnTo>
                  <a:lnTo>
                    <a:pt x="14436" y="6817"/>
                  </a:lnTo>
                  <a:lnTo>
                    <a:pt x="14436" y="6842"/>
                  </a:lnTo>
                  <a:lnTo>
                    <a:pt x="14411" y="6893"/>
                  </a:lnTo>
                  <a:lnTo>
                    <a:pt x="14411" y="6943"/>
                  </a:lnTo>
                  <a:lnTo>
                    <a:pt x="14411" y="6968"/>
                  </a:lnTo>
                  <a:lnTo>
                    <a:pt x="14411" y="6993"/>
                  </a:lnTo>
                  <a:lnTo>
                    <a:pt x="14386" y="7018"/>
                  </a:lnTo>
                  <a:lnTo>
                    <a:pt x="14386" y="7068"/>
                  </a:lnTo>
                  <a:lnTo>
                    <a:pt x="14361" y="7093"/>
                  </a:lnTo>
                  <a:lnTo>
                    <a:pt x="14361" y="7143"/>
                  </a:lnTo>
                  <a:lnTo>
                    <a:pt x="14336" y="7193"/>
                  </a:lnTo>
                  <a:lnTo>
                    <a:pt x="14336" y="7218"/>
                  </a:lnTo>
                  <a:lnTo>
                    <a:pt x="14311" y="7269"/>
                  </a:lnTo>
                  <a:lnTo>
                    <a:pt x="14311" y="7294"/>
                  </a:lnTo>
                  <a:lnTo>
                    <a:pt x="14286" y="7344"/>
                  </a:lnTo>
                  <a:lnTo>
                    <a:pt x="14286" y="7394"/>
                  </a:lnTo>
                  <a:lnTo>
                    <a:pt x="14261" y="7419"/>
                  </a:lnTo>
                  <a:lnTo>
                    <a:pt x="14261" y="7469"/>
                  </a:lnTo>
                  <a:lnTo>
                    <a:pt x="14236" y="7494"/>
                  </a:lnTo>
                  <a:lnTo>
                    <a:pt x="14211" y="7544"/>
                  </a:lnTo>
                  <a:lnTo>
                    <a:pt x="14211" y="7569"/>
                  </a:lnTo>
                  <a:lnTo>
                    <a:pt x="14186" y="7619"/>
                  </a:lnTo>
                  <a:lnTo>
                    <a:pt x="14160" y="7670"/>
                  </a:lnTo>
                  <a:lnTo>
                    <a:pt x="14135" y="7695"/>
                  </a:lnTo>
                  <a:lnTo>
                    <a:pt x="14135" y="7745"/>
                  </a:lnTo>
                  <a:lnTo>
                    <a:pt x="14110" y="7770"/>
                  </a:lnTo>
                  <a:lnTo>
                    <a:pt x="14085" y="7820"/>
                  </a:lnTo>
                  <a:lnTo>
                    <a:pt x="14060" y="7845"/>
                  </a:lnTo>
                  <a:lnTo>
                    <a:pt x="14060" y="7895"/>
                  </a:lnTo>
                  <a:lnTo>
                    <a:pt x="14035" y="7920"/>
                  </a:lnTo>
                  <a:lnTo>
                    <a:pt x="14010" y="7970"/>
                  </a:lnTo>
                  <a:lnTo>
                    <a:pt x="13985" y="7995"/>
                  </a:lnTo>
                  <a:lnTo>
                    <a:pt x="13960" y="8020"/>
                  </a:lnTo>
                  <a:lnTo>
                    <a:pt x="13935" y="8071"/>
                  </a:lnTo>
                  <a:lnTo>
                    <a:pt x="13910" y="8096"/>
                  </a:lnTo>
                  <a:lnTo>
                    <a:pt x="13885" y="8146"/>
                  </a:lnTo>
                  <a:lnTo>
                    <a:pt x="13860" y="8171"/>
                  </a:lnTo>
                  <a:lnTo>
                    <a:pt x="13835" y="8221"/>
                  </a:lnTo>
                  <a:lnTo>
                    <a:pt x="13810" y="8246"/>
                  </a:lnTo>
                  <a:lnTo>
                    <a:pt x="13785" y="8271"/>
                  </a:lnTo>
                  <a:lnTo>
                    <a:pt x="13759" y="8321"/>
                  </a:lnTo>
                  <a:lnTo>
                    <a:pt x="13734" y="8346"/>
                  </a:lnTo>
                  <a:lnTo>
                    <a:pt x="13709" y="8371"/>
                  </a:lnTo>
                  <a:lnTo>
                    <a:pt x="13684" y="8421"/>
                  </a:lnTo>
                  <a:lnTo>
                    <a:pt x="13659" y="8446"/>
                  </a:lnTo>
                  <a:lnTo>
                    <a:pt x="13634" y="8497"/>
                  </a:lnTo>
                  <a:lnTo>
                    <a:pt x="13609" y="8522"/>
                  </a:lnTo>
                  <a:lnTo>
                    <a:pt x="13584" y="8547"/>
                  </a:lnTo>
                  <a:lnTo>
                    <a:pt x="13559" y="8597"/>
                  </a:lnTo>
                  <a:lnTo>
                    <a:pt x="13534" y="8622"/>
                  </a:lnTo>
                  <a:lnTo>
                    <a:pt x="13509" y="8647"/>
                  </a:lnTo>
                  <a:lnTo>
                    <a:pt x="13434" y="8722"/>
                  </a:lnTo>
                  <a:lnTo>
                    <a:pt x="13384" y="8772"/>
                  </a:lnTo>
                  <a:lnTo>
                    <a:pt x="13333" y="8847"/>
                  </a:lnTo>
                  <a:lnTo>
                    <a:pt x="13258" y="8898"/>
                  </a:lnTo>
                  <a:lnTo>
                    <a:pt x="13208" y="8973"/>
                  </a:lnTo>
                  <a:lnTo>
                    <a:pt x="13133" y="9023"/>
                  </a:lnTo>
                  <a:lnTo>
                    <a:pt x="13058" y="9098"/>
                  </a:lnTo>
                  <a:lnTo>
                    <a:pt x="13008" y="9148"/>
                  </a:lnTo>
                  <a:lnTo>
                    <a:pt x="12932" y="9198"/>
                  </a:lnTo>
                  <a:lnTo>
                    <a:pt x="12857" y="9274"/>
                  </a:lnTo>
                  <a:lnTo>
                    <a:pt x="12807" y="9324"/>
                  </a:lnTo>
                  <a:lnTo>
                    <a:pt x="12732" y="9374"/>
                  </a:lnTo>
                  <a:lnTo>
                    <a:pt x="12657" y="9424"/>
                  </a:lnTo>
                  <a:lnTo>
                    <a:pt x="12582" y="9499"/>
                  </a:lnTo>
                  <a:lnTo>
                    <a:pt x="12506" y="9549"/>
                  </a:lnTo>
                  <a:lnTo>
                    <a:pt x="12431" y="9599"/>
                  </a:lnTo>
                  <a:lnTo>
                    <a:pt x="12381" y="9650"/>
                  </a:lnTo>
                  <a:lnTo>
                    <a:pt x="12306" y="9700"/>
                  </a:lnTo>
                  <a:lnTo>
                    <a:pt x="12231" y="9750"/>
                  </a:lnTo>
                  <a:lnTo>
                    <a:pt x="12155" y="9800"/>
                  </a:lnTo>
                  <a:lnTo>
                    <a:pt x="12080" y="9850"/>
                  </a:lnTo>
                  <a:lnTo>
                    <a:pt x="12005" y="9900"/>
                  </a:lnTo>
                  <a:lnTo>
                    <a:pt x="11905" y="9950"/>
                  </a:lnTo>
                  <a:lnTo>
                    <a:pt x="11830" y="10000"/>
                  </a:lnTo>
                  <a:lnTo>
                    <a:pt x="11754" y="10051"/>
                  </a:lnTo>
                  <a:lnTo>
                    <a:pt x="11679" y="10101"/>
                  </a:lnTo>
                  <a:lnTo>
                    <a:pt x="11604" y="10151"/>
                  </a:lnTo>
                  <a:lnTo>
                    <a:pt x="11529" y="10176"/>
                  </a:lnTo>
                  <a:lnTo>
                    <a:pt x="11479" y="10201"/>
                  </a:lnTo>
                  <a:lnTo>
                    <a:pt x="11454" y="10226"/>
                  </a:lnTo>
                  <a:lnTo>
                    <a:pt x="11379" y="10276"/>
                  </a:lnTo>
                  <a:lnTo>
                    <a:pt x="11278" y="10326"/>
                  </a:lnTo>
                  <a:lnTo>
                    <a:pt x="11203" y="10351"/>
                  </a:lnTo>
                  <a:lnTo>
                    <a:pt x="11128" y="10401"/>
                  </a:lnTo>
                  <a:lnTo>
                    <a:pt x="11053" y="10452"/>
                  </a:lnTo>
                  <a:lnTo>
                    <a:pt x="10978" y="10477"/>
                  </a:lnTo>
                  <a:lnTo>
                    <a:pt x="10877" y="10527"/>
                  </a:lnTo>
                  <a:lnTo>
                    <a:pt x="10802" y="10552"/>
                  </a:lnTo>
                  <a:lnTo>
                    <a:pt x="10727" y="10602"/>
                  </a:lnTo>
                  <a:lnTo>
                    <a:pt x="10652" y="10627"/>
                  </a:lnTo>
                  <a:lnTo>
                    <a:pt x="10551" y="10677"/>
                  </a:lnTo>
                  <a:lnTo>
                    <a:pt x="10476" y="10702"/>
                  </a:lnTo>
                  <a:lnTo>
                    <a:pt x="10401" y="10752"/>
                  </a:lnTo>
                  <a:lnTo>
                    <a:pt x="10326" y="10777"/>
                  </a:lnTo>
                  <a:lnTo>
                    <a:pt x="10251" y="10827"/>
                  </a:lnTo>
                  <a:lnTo>
                    <a:pt x="10150" y="10853"/>
                  </a:lnTo>
                  <a:lnTo>
                    <a:pt x="10075" y="10878"/>
                  </a:lnTo>
                  <a:lnTo>
                    <a:pt x="10000" y="10928"/>
                  </a:lnTo>
                  <a:lnTo>
                    <a:pt x="9925" y="10953"/>
                  </a:lnTo>
                  <a:lnTo>
                    <a:pt x="9850" y="10978"/>
                  </a:lnTo>
                  <a:cubicBezTo>
                    <a:pt x="11053" y="11479"/>
                    <a:pt x="12281" y="11905"/>
                    <a:pt x="13534" y="12206"/>
                  </a:cubicBezTo>
                  <a:lnTo>
                    <a:pt x="13609" y="12181"/>
                  </a:lnTo>
                  <a:lnTo>
                    <a:pt x="13684" y="12131"/>
                  </a:lnTo>
                  <a:lnTo>
                    <a:pt x="13785" y="12081"/>
                  </a:lnTo>
                  <a:lnTo>
                    <a:pt x="13885" y="12030"/>
                  </a:lnTo>
                  <a:lnTo>
                    <a:pt x="13960" y="11980"/>
                  </a:lnTo>
                  <a:lnTo>
                    <a:pt x="14060" y="11930"/>
                  </a:lnTo>
                  <a:lnTo>
                    <a:pt x="14160" y="11880"/>
                  </a:lnTo>
                  <a:lnTo>
                    <a:pt x="14261" y="11830"/>
                  </a:lnTo>
                  <a:lnTo>
                    <a:pt x="14336" y="11805"/>
                  </a:lnTo>
                  <a:lnTo>
                    <a:pt x="14436" y="11755"/>
                  </a:lnTo>
                  <a:lnTo>
                    <a:pt x="14536" y="11705"/>
                  </a:lnTo>
                  <a:lnTo>
                    <a:pt x="14612" y="11655"/>
                  </a:lnTo>
                  <a:lnTo>
                    <a:pt x="14712" y="11604"/>
                  </a:lnTo>
                  <a:lnTo>
                    <a:pt x="14787" y="11554"/>
                  </a:lnTo>
                  <a:lnTo>
                    <a:pt x="14887" y="11504"/>
                  </a:lnTo>
                  <a:lnTo>
                    <a:pt x="14988" y="11454"/>
                  </a:lnTo>
                  <a:lnTo>
                    <a:pt x="15063" y="11379"/>
                  </a:lnTo>
                  <a:lnTo>
                    <a:pt x="15163" y="11329"/>
                  </a:lnTo>
                  <a:lnTo>
                    <a:pt x="15238" y="11279"/>
                  </a:lnTo>
                  <a:lnTo>
                    <a:pt x="15288" y="11254"/>
                  </a:lnTo>
                  <a:lnTo>
                    <a:pt x="15338" y="11228"/>
                  </a:lnTo>
                  <a:lnTo>
                    <a:pt x="15414" y="11178"/>
                  </a:lnTo>
                  <a:lnTo>
                    <a:pt x="15514" y="11128"/>
                  </a:lnTo>
                  <a:lnTo>
                    <a:pt x="15589" y="11078"/>
                  </a:lnTo>
                  <a:lnTo>
                    <a:pt x="15689" y="11028"/>
                  </a:lnTo>
                  <a:lnTo>
                    <a:pt x="15765" y="10953"/>
                  </a:lnTo>
                  <a:lnTo>
                    <a:pt x="15865" y="10903"/>
                  </a:lnTo>
                  <a:lnTo>
                    <a:pt x="15940" y="10853"/>
                  </a:lnTo>
                  <a:lnTo>
                    <a:pt x="16040" y="10802"/>
                  </a:lnTo>
                  <a:lnTo>
                    <a:pt x="16115" y="10752"/>
                  </a:lnTo>
                  <a:lnTo>
                    <a:pt x="16216" y="10677"/>
                  </a:lnTo>
                  <a:lnTo>
                    <a:pt x="16291" y="10627"/>
                  </a:lnTo>
                  <a:lnTo>
                    <a:pt x="16366" y="10577"/>
                  </a:lnTo>
                  <a:lnTo>
                    <a:pt x="16466" y="10502"/>
                  </a:lnTo>
                  <a:lnTo>
                    <a:pt x="16541" y="10452"/>
                  </a:lnTo>
                  <a:lnTo>
                    <a:pt x="16617" y="10401"/>
                  </a:lnTo>
                  <a:lnTo>
                    <a:pt x="16717" y="10326"/>
                  </a:lnTo>
                  <a:lnTo>
                    <a:pt x="16792" y="10276"/>
                  </a:lnTo>
                  <a:lnTo>
                    <a:pt x="16867" y="10226"/>
                  </a:lnTo>
                  <a:lnTo>
                    <a:pt x="16942" y="10151"/>
                  </a:lnTo>
                  <a:lnTo>
                    <a:pt x="17043" y="10101"/>
                  </a:lnTo>
                  <a:lnTo>
                    <a:pt x="17118" y="10025"/>
                  </a:lnTo>
                  <a:lnTo>
                    <a:pt x="17193" y="9975"/>
                  </a:lnTo>
                  <a:lnTo>
                    <a:pt x="17268" y="9900"/>
                  </a:lnTo>
                  <a:lnTo>
                    <a:pt x="17343" y="9850"/>
                  </a:lnTo>
                  <a:lnTo>
                    <a:pt x="17444" y="9775"/>
                  </a:lnTo>
                  <a:lnTo>
                    <a:pt x="17494" y="9725"/>
                  </a:lnTo>
                  <a:lnTo>
                    <a:pt x="17519" y="9725"/>
                  </a:lnTo>
                  <a:lnTo>
                    <a:pt x="17594" y="9650"/>
                  </a:lnTo>
                  <a:lnTo>
                    <a:pt x="17669" y="9599"/>
                  </a:lnTo>
                  <a:lnTo>
                    <a:pt x="17744" y="9524"/>
                  </a:lnTo>
                  <a:lnTo>
                    <a:pt x="17820" y="9449"/>
                  </a:lnTo>
                  <a:lnTo>
                    <a:pt x="17895" y="9399"/>
                  </a:lnTo>
                  <a:lnTo>
                    <a:pt x="17970" y="9324"/>
                  </a:lnTo>
                  <a:lnTo>
                    <a:pt x="18045" y="9274"/>
                  </a:lnTo>
                  <a:lnTo>
                    <a:pt x="18120" y="9198"/>
                  </a:lnTo>
                  <a:lnTo>
                    <a:pt x="18196" y="9123"/>
                  </a:lnTo>
                  <a:lnTo>
                    <a:pt x="18271" y="9048"/>
                  </a:lnTo>
                  <a:lnTo>
                    <a:pt x="18346" y="8998"/>
                  </a:lnTo>
                  <a:lnTo>
                    <a:pt x="18421" y="8923"/>
                  </a:lnTo>
                  <a:lnTo>
                    <a:pt x="18496" y="8847"/>
                  </a:lnTo>
                  <a:lnTo>
                    <a:pt x="18572" y="8772"/>
                  </a:lnTo>
                  <a:lnTo>
                    <a:pt x="18647" y="8697"/>
                  </a:lnTo>
                  <a:lnTo>
                    <a:pt x="18697" y="8647"/>
                  </a:lnTo>
                  <a:lnTo>
                    <a:pt x="18772" y="8572"/>
                  </a:lnTo>
                  <a:lnTo>
                    <a:pt x="18847" y="8497"/>
                  </a:lnTo>
                  <a:lnTo>
                    <a:pt x="18922" y="8421"/>
                  </a:lnTo>
                  <a:lnTo>
                    <a:pt x="18973" y="8346"/>
                  </a:lnTo>
                  <a:lnTo>
                    <a:pt x="19023" y="8296"/>
                  </a:lnTo>
                  <a:lnTo>
                    <a:pt x="19048" y="8271"/>
                  </a:lnTo>
                  <a:lnTo>
                    <a:pt x="19123" y="8196"/>
                  </a:lnTo>
                  <a:lnTo>
                    <a:pt x="19198" y="8121"/>
                  </a:lnTo>
                  <a:lnTo>
                    <a:pt x="19248" y="8045"/>
                  </a:lnTo>
                  <a:lnTo>
                    <a:pt x="19323" y="7970"/>
                  </a:lnTo>
                  <a:lnTo>
                    <a:pt x="19399" y="7895"/>
                  </a:lnTo>
                  <a:lnTo>
                    <a:pt x="19449" y="7820"/>
                  </a:lnTo>
                  <a:lnTo>
                    <a:pt x="19524" y="7745"/>
                  </a:lnTo>
                  <a:lnTo>
                    <a:pt x="19599" y="7670"/>
                  </a:lnTo>
                  <a:lnTo>
                    <a:pt x="19649" y="7594"/>
                  </a:lnTo>
                  <a:lnTo>
                    <a:pt x="19674" y="7569"/>
                  </a:lnTo>
                  <a:lnTo>
                    <a:pt x="19699" y="7519"/>
                  </a:lnTo>
                  <a:lnTo>
                    <a:pt x="19724" y="7494"/>
                  </a:lnTo>
                  <a:lnTo>
                    <a:pt x="19749" y="7469"/>
                  </a:lnTo>
                  <a:lnTo>
                    <a:pt x="19775" y="7419"/>
                  </a:lnTo>
                  <a:lnTo>
                    <a:pt x="19800" y="7394"/>
                  </a:lnTo>
                  <a:lnTo>
                    <a:pt x="19825" y="7344"/>
                  </a:lnTo>
                  <a:lnTo>
                    <a:pt x="19875" y="7319"/>
                  </a:lnTo>
                  <a:lnTo>
                    <a:pt x="19900" y="7294"/>
                  </a:lnTo>
                  <a:lnTo>
                    <a:pt x="19925" y="7243"/>
                  </a:lnTo>
                  <a:lnTo>
                    <a:pt x="19950" y="7218"/>
                  </a:lnTo>
                  <a:lnTo>
                    <a:pt x="19975" y="7168"/>
                  </a:lnTo>
                  <a:lnTo>
                    <a:pt x="20000" y="7118"/>
                  </a:lnTo>
                  <a:lnTo>
                    <a:pt x="20025" y="7093"/>
                  </a:lnTo>
                  <a:lnTo>
                    <a:pt x="20050" y="7043"/>
                  </a:lnTo>
                  <a:lnTo>
                    <a:pt x="20075" y="7018"/>
                  </a:lnTo>
                  <a:lnTo>
                    <a:pt x="20075" y="6968"/>
                  </a:lnTo>
                  <a:lnTo>
                    <a:pt x="20100" y="6943"/>
                  </a:lnTo>
                  <a:lnTo>
                    <a:pt x="20125" y="6893"/>
                  </a:lnTo>
                  <a:lnTo>
                    <a:pt x="20150" y="6842"/>
                  </a:lnTo>
                  <a:lnTo>
                    <a:pt x="20176" y="6817"/>
                  </a:lnTo>
                  <a:lnTo>
                    <a:pt x="20201" y="6767"/>
                  </a:lnTo>
                  <a:lnTo>
                    <a:pt x="20226" y="6717"/>
                  </a:lnTo>
                  <a:lnTo>
                    <a:pt x="20251" y="6692"/>
                  </a:lnTo>
                  <a:lnTo>
                    <a:pt x="20276" y="6642"/>
                  </a:lnTo>
                  <a:lnTo>
                    <a:pt x="20301" y="6592"/>
                  </a:lnTo>
                  <a:lnTo>
                    <a:pt x="20326" y="6542"/>
                  </a:lnTo>
                  <a:lnTo>
                    <a:pt x="20351" y="6517"/>
                  </a:lnTo>
                  <a:lnTo>
                    <a:pt x="20351" y="6467"/>
                  </a:lnTo>
                  <a:lnTo>
                    <a:pt x="20376" y="6416"/>
                  </a:lnTo>
                  <a:lnTo>
                    <a:pt x="20401" y="6366"/>
                  </a:lnTo>
                  <a:lnTo>
                    <a:pt x="20426" y="6341"/>
                  </a:lnTo>
                  <a:lnTo>
                    <a:pt x="20451" y="6291"/>
                  </a:lnTo>
                  <a:lnTo>
                    <a:pt x="20451" y="6241"/>
                  </a:lnTo>
                  <a:lnTo>
                    <a:pt x="20476" y="6191"/>
                  </a:lnTo>
                  <a:lnTo>
                    <a:pt x="20501" y="6141"/>
                  </a:lnTo>
                  <a:lnTo>
                    <a:pt x="20526" y="6116"/>
                  </a:lnTo>
                  <a:lnTo>
                    <a:pt x="20526" y="6066"/>
                  </a:lnTo>
                  <a:lnTo>
                    <a:pt x="20552" y="6015"/>
                  </a:lnTo>
                  <a:lnTo>
                    <a:pt x="20577" y="5965"/>
                  </a:lnTo>
                  <a:lnTo>
                    <a:pt x="20602" y="5915"/>
                  </a:lnTo>
                  <a:lnTo>
                    <a:pt x="20602" y="5865"/>
                  </a:lnTo>
                  <a:lnTo>
                    <a:pt x="20627" y="5815"/>
                  </a:lnTo>
                  <a:lnTo>
                    <a:pt x="20652" y="5790"/>
                  </a:lnTo>
                  <a:lnTo>
                    <a:pt x="20652" y="5740"/>
                  </a:lnTo>
                  <a:lnTo>
                    <a:pt x="20677" y="5690"/>
                  </a:lnTo>
                  <a:lnTo>
                    <a:pt x="20677" y="5639"/>
                  </a:lnTo>
                  <a:lnTo>
                    <a:pt x="20702" y="5589"/>
                  </a:lnTo>
                  <a:lnTo>
                    <a:pt x="20727" y="5539"/>
                  </a:lnTo>
                  <a:lnTo>
                    <a:pt x="20727" y="5489"/>
                  </a:lnTo>
                  <a:lnTo>
                    <a:pt x="20752" y="5439"/>
                  </a:lnTo>
                  <a:lnTo>
                    <a:pt x="20752" y="5389"/>
                  </a:lnTo>
                  <a:lnTo>
                    <a:pt x="20777" y="5339"/>
                  </a:lnTo>
                  <a:lnTo>
                    <a:pt x="20777" y="5289"/>
                  </a:lnTo>
                  <a:lnTo>
                    <a:pt x="20802" y="5264"/>
                  </a:lnTo>
                  <a:lnTo>
                    <a:pt x="20802" y="5213"/>
                  </a:lnTo>
                  <a:lnTo>
                    <a:pt x="20827" y="5163"/>
                  </a:lnTo>
                  <a:lnTo>
                    <a:pt x="20827" y="5113"/>
                  </a:lnTo>
                  <a:lnTo>
                    <a:pt x="20827" y="5063"/>
                  </a:lnTo>
                  <a:lnTo>
                    <a:pt x="20852" y="5013"/>
                  </a:lnTo>
                  <a:lnTo>
                    <a:pt x="20852" y="4963"/>
                  </a:lnTo>
                  <a:lnTo>
                    <a:pt x="20877" y="4913"/>
                  </a:lnTo>
                  <a:lnTo>
                    <a:pt x="20877" y="4863"/>
                  </a:lnTo>
                  <a:lnTo>
                    <a:pt x="20877" y="4812"/>
                  </a:lnTo>
                  <a:lnTo>
                    <a:pt x="20877" y="4762"/>
                  </a:lnTo>
                  <a:lnTo>
                    <a:pt x="20902" y="4712"/>
                  </a:lnTo>
                  <a:lnTo>
                    <a:pt x="20902" y="4662"/>
                  </a:lnTo>
                  <a:lnTo>
                    <a:pt x="20902" y="4612"/>
                  </a:lnTo>
                  <a:lnTo>
                    <a:pt x="20902" y="4562"/>
                  </a:lnTo>
                  <a:lnTo>
                    <a:pt x="20927" y="4537"/>
                  </a:lnTo>
                  <a:lnTo>
                    <a:pt x="20927" y="4487"/>
                  </a:lnTo>
                  <a:lnTo>
                    <a:pt x="20927" y="4436"/>
                  </a:lnTo>
                  <a:lnTo>
                    <a:pt x="20927" y="4386"/>
                  </a:lnTo>
                  <a:lnTo>
                    <a:pt x="20927" y="4336"/>
                  </a:lnTo>
                  <a:lnTo>
                    <a:pt x="20927" y="4286"/>
                  </a:lnTo>
                  <a:lnTo>
                    <a:pt x="20927" y="4236"/>
                  </a:lnTo>
                  <a:lnTo>
                    <a:pt x="20927" y="4186"/>
                  </a:lnTo>
                  <a:lnTo>
                    <a:pt x="20953" y="4136"/>
                  </a:lnTo>
                  <a:lnTo>
                    <a:pt x="20953" y="4086"/>
                  </a:lnTo>
                  <a:lnTo>
                    <a:pt x="20953" y="4035"/>
                  </a:lnTo>
                  <a:lnTo>
                    <a:pt x="20953" y="4010"/>
                  </a:lnTo>
                  <a:lnTo>
                    <a:pt x="20927" y="3960"/>
                  </a:lnTo>
                  <a:lnTo>
                    <a:pt x="20927" y="3910"/>
                  </a:lnTo>
                  <a:lnTo>
                    <a:pt x="20927" y="3860"/>
                  </a:lnTo>
                  <a:lnTo>
                    <a:pt x="20927" y="3810"/>
                  </a:lnTo>
                  <a:lnTo>
                    <a:pt x="20927" y="3760"/>
                  </a:lnTo>
                  <a:lnTo>
                    <a:pt x="20927" y="3735"/>
                  </a:lnTo>
                  <a:lnTo>
                    <a:pt x="20927" y="3710"/>
                  </a:lnTo>
                  <a:lnTo>
                    <a:pt x="20927" y="3685"/>
                  </a:lnTo>
                  <a:lnTo>
                    <a:pt x="20927" y="3634"/>
                  </a:lnTo>
                  <a:lnTo>
                    <a:pt x="20902" y="3584"/>
                  </a:lnTo>
                  <a:lnTo>
                    <a:pt x="20902" y="3534"/>
                  </a:lnTo>
                  <a:lnTo>
                    <a:pt x="20902" y="3484"/>
                  </a:lnTo>
                  <a:lnTo>
                    <a:pt x="20902" y="3459"/>
                  </a:lnTo>
                  <a:lnTo>
                    <a:pt x="20877" y="3409"/>
                  </a:lnTo>
                  <a:lnTo>
                    <a:pt x="20877" y="3359"/>
                  </a:lnTo>
                  <a:lnTo>
                    <a:pt x="20877" y="3309"/>
                  </a:lnTo>
                  <a:lnTo>
                    <a:pt x="20852" y="3284"/>
                  </a:lnTo>
                  <a:lnTo>
                    <a:pt x="20852" y="3233"/>
                  </a:lnTo>
                  <a:lnTo>
                    <a:pt x="20827" y="3183"/>
                  </a:lnTo>
                  <a:lnTo>
                    <a:pt x="20827" y="3133"/>
                  </a:lnTo>
                  <a:lnTo>
                    <a:pt x="20827" y="3108"/>
                  </a:lnTo>
                  <a:lnTo>
                    <a:pt x="20802" y="3058"/>
                  </a:lnTo>
                  <a:lnTo>
                    <a:pt x="20802" y="3008"/>
                  </a:lnTo>
                  <a:lnTo>
                    <a:pt x="20777" y="2983"/>
                  </a:lnTo>
                  <a:lnTo>
                    <a:pt x="20752" y="2933"/>
                  </a:lnTo>
                  <a:lnTo>
                    <a:pt x="20752" y="2883"/>
                  </a:lnTo>
                  <a:lnTo>
                    <a:pt x="20727" y="2857"/>
                  </a:lnTo>
                  <a:lnTo>
                    <a:pt x="20727" y="2807"/>
                  </a:lnTo>
                  <a:lnTo>
                    <a:pt x="20702" y="2757"/>
                  </a:lnTo>
                  <a:lnTo>
                    <a:pt x="20677" y="2732"/>
                  </a:lnTo>
                  <a:lnTo>
                    <a:pt x="20677" y="2682"/>
                  </a:lnTo>
                  <a:lnTo>
                    <a:pt x="20652" y="2657"/>
                  </a:lnTo>
                  <a:lnTo>
                    <a:pt x="20627" y="2607"/>
                  </a:lnTo>
                  <a:lnTo>
                    <a:pt x="20602" y="2557"/>
                  </a:lnTo>
                  <a:lnTo>
                    <a:pt x="20577" y="2532"/>
                  </a:lnTo>
                  <a:lnTo>
                    <a:pt x="20577" y="2482"/>
                  </a:lnTo>
                  <a:lnTo>
                    <a:pt x="20552" y="2456"/>
                  </a:lnTo>
                  <a:lnTo>
                    <a:pt x="20526" y="2406"/>
                  </a:lnTo>
                  <a:lnTo>
                    <a:pt x="20501" y="2381"/>
                  </a:lnTo>
                  <a:lnTo>
                    <a:pt x="20476" y="2331"/>
                  </a:lnTo>
                  <a:lnTo>
                    <a:pt x="20451" y="2306"/>
                  </a:lnTo>
                  <a:lnTo>
                    <a:pt x="20426" y="2256"/>
                  </a:lnTo>
                  <a:lnTo>
                    <a:pt x="20401" y="2231"/>
                  </a:lnTo>
                  <a:lnTo>
                    <a:pt x="20376" y="2206"/>
                  </a:lnTo>
                  <a:lnTo>
                    <a:pt x="20351" y="2156"/>
                  </a:lnTo>
                  <a:lnTo>
                    <a:pt x="20326" y="2131"/>
                  </a:lnTo>
                  <a:lnTo>
                    <a:pt x="20301" y="2081"/>
                  </a:lnTo>
                  <a:lnTo>
                    <a:pt x="20251" y="2055"/>
                  </a:lnTo>
                  <a:lnTo>
                    <a:pt x="20226" y="2030"/>
                  </a:lnTo>
                  <a:lnTo>
                    <a:pt x="20201" y="1980"/>
                  </a:lnTo>
                  <a:lnTo>
                    <a:pt x="20176" y="1955"/>
                  </a:lnTo>
                  <a:lnTo>
                    <a:pt x="20125" y="1905"/>
                  </a:lnTo>
                  <a:lnTo>
                    <a:pt x="20100" y="1880"/>
                  </a:lnTo>
                  <a:lnTo>
                    <a:pt x="20050" y="1855"/>
                  </a:lnTo>
                  <a:lnTo>
                    <a:pt x="20025" y="1805"/>
                  </a:lnTo>
                  <a:lnTo>
                    <a:pt x="20000" y="1780"/>
                  </a:lnTo>
                  <a:lnTo>
                    <a:pt x="19950" y="1755"/>
                  </a:lnTo>
                  <a:lnTo>
                    <a:pt x="19925" y="1730"/>
                  </a:lnTo>
                  <a:lnTo>
                    <a:pt x="19875" y="1680"/>
                  </a:lnTo>
                  <a:lnTo>
                    <a:pt x="19850" y="1654"/>
                  </a:lnTo>
                  <a:lnTo>
                    <a:pt x="19800" y="1629"/>
                  </a:lnTo>
                  <a:lnTo>
                    <a:pt x="19749" y="1604"/>
                  </a:lnTo>
                  <a:lnTo>
                    <a:pt x="19724" y="1579"/>
                  </a:lnTo>
                  <a:lnTo>
                    <a:pt x="19674" y="1529"/>
                  </a:lnTo>
                  <a:lnTo>
                    <a:pt x="19649" y="1504"/>
                  </a:lnTo>
                  <a:lnTo>
                    <a:pt x="19599" y="1479"/>
                  </a:lnTo>
                  <a:lnTo>
                    <a:pt x="19549" y="1454"/>
                  </a:lnTo>
                  <a:lnTo>
                    <a:pt x="19524" y="1429"/>
                  </a:lnTo>
                  <a:lnTo>
                    <a:pt x="19474" y="1404"/>
                  </a:lnTo>
                  <a:lnTo>
                    <a:pt x="19424" y="1379"/>
                  </a:lnTo>
                  <a:lnTo>
                    <a:pt x="19374" y="1354"/>
                  </a:lnTo>
                  <a:lnTo>
                    <a:pt x="19348" y="1329"/>
                  </a:lnTo>
                  <a:lnTo>
                    <a:pt x="19298" y="1304"/>
                  </a:lnTo>
                  <a:lnTo>
                    <a:pt x="19248" y="1279"/>
                  </a:lnTo>
                  <a:lnTo>
                    <a:pt x="19198" y="1253"/>
                  </a:lnTo>
                  <a:lnTo>
                    <a:pt x="19173" y="1228"/>
                  </a:lnTo>
                  <a:lnTo>
                    <a:pt x="19123" y="1203"/>
                  </a:lnTo>
                  <a:lnTo>
                    <a:pt x="19073" y="1178"/>
                  </a:lnTo>
                  <a:lnTo>
                    <a:pt x="19023" y="1178"/>
                  </a:lnTo>
                  <a:lnTo>
                    <a:pt x="18973" y="1153"/>
                  </a:lnTo>
                  <a:lnTo>
                    <a:pt x="18922" y="1128"/>
                  </a:lnTo>
                  <a:lnTo>
                    <a:pt x="18872" y="1103"/>
                  </a:lnTo>
                  <a:lnTo>
                    <a:pt x="18822" y="1078"/>
                  </a:lnTo>
                  <a:lnTo>
                    <a:pt x="18772" y="1053"/>
                  </a:lnTo>
                  <a:lnTo>
                    <a:pt x="18747" y="1028"/>
                  </a:lnTo>
                  <a:lnTo>
                    <a:pt x="18697" y="1028"/>
                  </a:lnTo>
                  <a:lnTo>
                    <a:pt x="18647" y="1003"/>
                  </a:lnTo>
                  <a:lnTo>
                    <a:pt x="18597" y="978"/>
                  </a:lnTo>
                  <a:lnTo>
                    <a:pt x="18546" y="953"/>
                  </a:lnTo>
                  <a:lnTo>
                    <a:pt x="18496" y="953"/>
                  </a:lnTo>
                  <a:lnTo>
                    <a:pt x="18446" y="928"/>
                  </a:lnTo>
                  <a:lnTo>
                    <a:pt x="18396" y="903"/>
                  </a:lnTo>
                  <a:lnTo>
                    <a:pt x="18296" y="878"/>
                  </a:lnTo>
                  <a:lnTo>
                    <a:pt x="18196" y="827"/>
                  </a:lnTo>
                  <a:lnTo>
                    <a:pt x="18095" y="802"/>
                  </a:lnTo>
                  <a:lnTo>
                    <a:pt x="17995" y="777"/>
                  </a:lnTo>
                  <a:lnTo>
                    <a:pt x="17870" y="727"/>
                  </a:lnTo>
                  <a:lnTo>
                    <a:pt x="17770" y="702"/>
                  </a:lnTo>
                  <a:lnTo>
                    <a:pt x="17669" y="677"/>
                  </a:lnTo>
                  <a:lnTo>
                    <a:pt x="17569" y="652"/>
                  </a:lnTo>
                  <a:lnTo>
                    <a:pt x="17369" y="577"/>
                  </a:lnTo>
                  <a:lnTo>
                    <a:pt x="17268" y="552"/>
                  </a:lnTo>
                  <a:lnTo>
                    <a:pt x="17193" y="527"/>
                  </a:lnTo>
                  <a:lnTo>
                    <a:pt x="17093" y="502"/>
                  </a:lnTo>
                  <a:lnTo>
                    <a:pt x="17018" y="477"/>
                  </a:lnTo>
                  <a:lnTo>
                    <a:pt x="16917" y="451"/>
                  </a:lnTo>
                  <a:lnTo>
                    <a:pt x="16817" y="426"/>
                  </a:lnTo>
                  <a:lnTo>
                    <a:pt x="16742" y="401"/>
                  </a:lnTo>
                  <a:lnTo>
                    <a:pt x="16642" y="401"/>
                  </a:lnTo>
                  <a:lnTo>
                    <a:pt x="16541" y="376"/>
                  </a:lnTo>
                  <a:lnTo>
                    <a:pt x="16466" y="351"/>
                  </a:lnTo>
                  <a:lnTo>
                    <a:pt x="16366" y="326"/>
                  </a:lnTo>
                  <a:lnTo>
                    <a:pt x="16266" y="301"/>
                  </a:lnTo>
                  <a:lnTo>
                    <a:pt x="16191" y="301"/>
                  </a:lnTo>
                  <a:lnTo>
                    <a:pt x="16115" y="276"/>
                  </a:lnTo>
                  <a:lnTo>
                    <a:pt x="16090" y="276"/>
                  </a:lnTo>
                  <a:lnTo>
                    <a:pt x="15990" y="251"/>
                  </a:lnTo>
                  <a:lnTo>
                    <a:pt x="15890" y="251"/>
                  </a:lnTo>
                  <a:lnTo>
                    <a:pt x="15815" y="226"/>
                  </a:lnTo>
                  <a:lnTo>
                    <a:pt x="15714" y="201"/>
                  </a:lnTo>
                  <a:lnTo>
                    <a:pt x="15614" y="201"/>
                  </a:lnTo>
                  <a:lnTo>
                    <a:pt x="15539" y="176"/>
                  </a:lnTo>
                  <a:lnTo>
                    <a:pt x="15439" y="176"/>
                  </a:lnTo>
                  <a:lnTo>
                    <a:pt x="15338" y="151"/>
                  </a:lnTo>
                  <a:lnTo>
                    <a:pt x="15238" y="151"/>
                  </a:lnTo>
                  <a:lnTo>
                    <a:pt x="15163" y="126"/>
                  </a:lnTo>
                  <a:lnTo>
                    <a:pt x="15063" y="126"/>
                  </a:lnTo>
                  <a:lnTo>
                    <a:pt x="14962" y="101"/>
                  </a:lnTo>
                  <a:lnTo>
                    <a:pt x="14862" y="101"/>
                  </a:lnTo>
                  <a:lnTo>
                    <a:pt x="14787" y="76"/>
                  </a:lnTo>
                  <a:lnTo>
                    <a:pt x="14587" y="76"/>
                  </a:lnTo>
                  <a:lnTo>
                    <a:pt x="14486" y="50"/>
                  </a:lnTo>
                  <a:lnTo>
                    <a:pt x="14311" y="50"/>
                  </a:lnTo>
                  <a:lnTo>
                    <a:pt x="14211" y="25"/>
                  </a:lnTo>
                  <a:lnTo>
                    <a:pt x="13734" y="25"/>
                  </a:lnTo>
                  <a:lnTo>
                    <a:pt x="13634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39;p67">
              <a:extLst>
                <a:ext uri="{FF2B5EF4-FFF2-40B4-BE49-F238E27FC236}">
                  <a16:creationId xmlns:a16="http://schemas.microsoft.com/office/drawing/2014/main" id="{BE76BF07-7B5E-44B7-B3F6-2377F35493A0}"/>
                </a:ext>
              </a:extLst>
            </p:cNvPr>
            <p:cNvSpPr/>
            <p:nvPr/>
          </p:nvSpPr>
          <p:spPr>
            <a:xfrm>
              <a:off x="3091504" y="4430373"/>
              <a:ext cx="101344" cy="48703"/>
            </a:xfrm>
            <a:custGeom>
              <a:avLst/>
              <a:gdLst/>
              <a:ahLst/>
              <a:cxnLst/>
              <a:rect l="l" t="t" r="r" b="b"/>
              <a:pathLst>
                <a:path w="5164" h="2482" extrusionOk="0">
                  <a:moveTo>
                    <a:pt x="3610" y="0"/>
                  </a:moveTo>
                  <a:lnTo>
                    <a:pt x="3560" y="25"/>
                  </a:lnTo>
                  <a:lnTo>
                    <a:pt x="3334" y="25"/>
                  </a:lnTo>
                  <a:lnTo>
                    <a:pt x="3259" y="50"/>
                  </a:lnTo>
                  <a:lnTo>
                    <a:pt x="3109" y="50"/>
                  </a:lnTo>
                  <a:lnTo>
                    <a:pt x="3058" y="75"/>
                  </a:lnTo>
                  <a:lnTo>
                    <a:pt x="2983" y="75"/>
                  </a:lnTo>
                  <a:lnTo>
                    <a:pt x="2908" y="100"/>
                  </a:lnTo>
                  <a:lnTo>
                    <a:pt x="2783" y="100"/>
                  </a:lnTo>
                  <a:lnTo>
                    <a:pt x="2758" y="125"/>
                  </a:lnTo>
                  <a:lnTo>
                    <a:pt x="2683" y="125"/>
                  </a:lnTo>
                  <a:lnTo>
                    <a:pt x="2632" y="150"/>
                  </a:lnTo>
                  <a:lnTo>
                    <a:pt x="2557" y="150"/>
                  </a:lnTo>
                  <a:lnTo>
                    <a:pt x="2482" y="176"/>
                  </a:lnTo>
                  <a:lnTo>
                    <a:pt x="2407" y="176"/>
                  </a:lnTo>
                  <a:lnTo>
                    <a:pt x="2332" y="201"/>
                  </a:lnTo>
                  <a:lnTo>
                    <a:pt x="2282" y="201"/>
                  </a:lnTo>
                  <a:lnTo>
                    <a:pt x="2206" y="226"/>
                  </a:lnTo>
                  <a:lnTo>
                    <a:pt x="2131" y="226"/>
                  </a:lnTo>
                  <a:lnTo>
                    <a:pt x="2081" y="251"/>
                  </a:lnTo>
                  <a:lnTo>
                    <a:pt x="2006" y="251"/>
                  </a:lnTo>
                  <a:lnTo>
                    <a:pt x="1881" y="301"/>
                  </a:lnTo>
                  <a:lnTo>
                    <a:pt x="1755" y="326"/>
                  </a:lnTo>
                  <a:lnTo>
                    <a:pt x="1630" y="351"/>
                  </a:lnTo>
                  <a:lnTo>
                    <a:pt x="1530" y="376"/>
                  </a:lnTo>
                  <a:lnTo>
                    <a:pt x="1429" y="401"/>
                  </a:lnTo>
                  <a:lnTo>
                    <a:pt x="1329" y="426"/>
                  </a:lnTo>
                  <a:lnTo>
                    <a:pt x="1304" y="426"/>
                  </a:lnTo>
                  <a:lnTo>
                    <a:pt x="1254" y="451"/>
                  </a:lnTo>
                  <a:lnTo>
                    <a:pt x="1229" y="451"/>
                  </a:lnTo>
                  <a:lnTo>
                    <a:pt x="1179" y="476"/>
                  </a:lnTo>
                  <a:lnTo>
                    <a:pt x="1129" y="501"/>
                  </a:lnTo>
                  <a:lnTo>
                    <a:pt x="1079" y="501"/>
                  </a:lnTo>
                  <a:lnTo>
                    <a:pt x="1028" y="526"/>
                  </a:lnTo>
                  <a:lnTo>
                    <a:pt x="978" y="551"/>
                  </a:lnTo>
                  <a:lnTo>
                    <a:pt x="903" y="577"/>
                  </a:lnTo>
                  <a:lnTo>
                    <a:pt x="853" y="602"/>
                  </a:lnTo>
                  <a:lnTo>
                    <a:pt x="828" y="602"/>
                  </a:lnTo>
                  <a:lnTo>
                    <a:pt x="778" y="652"/>
                  </a:lnTo>
                  <a:lnTo>
                    <a:pt x="703" y="677"/>
                  </a:lnTo>
                  <a:lnTo>
                    <a:pt x="627" y="702"/>
                  </a:lnTo>
                  <a:lnTo>
                    <a:pt x="577" y="727"/>
                  </a:lnTo>
                  <a:lnTo>
                    <a:pt x="502" y="752"/>
                  </a:lnTo>
                  <a:lnTo>
                    <a:pt x="427" y="777"/>
                  </a:lnTo>
                  <a:lnTo>
                    <a:pt x="377" y="802"/>
                  </a:lnTo>
                  <a:lnTo>
                    <a:pt x="302" y="827"/>
                  </a:lnTo>
                  <a:lnTo>
                    <a:pt x="251" y="877"/>
                  </a:lnTo>
                  <a:lnTo>
                    <a:pt x="51" y="877"/>
                  </a:lnTo>
                  <a:lnTo>
                    <a:pt x="1" y="902"/>
                  </a:lnTo>
                  <a:cubicBezTo>
                    <a:pt x="477" y="1253"/>
                    <a:pt x="978" y="1629"/>
                    <a:pt x="1505" y="1955"/>
                  </a:cubicBezTo>
                  <a:cubicBezTo>
                    <a:pt x="1780" y="2130"/>
                    <a:pt x="2081" y="2306"/>
                    <a:pt x="2382" y="2481"/>
                  </a:cubicBezTo>
                  <a:lnTo>
                    <a:pt x="2457" y="2456"/>
                  </a:lnTo>
                  <a:lnTo>
                    <a:pt x="2507" y="2431"/>
                  </a:lnTo>
                  <a:lnTo>
                    <a:pt x="2582" y="2406"/>
                  </a:lnTo>
                  <a:lnTo>
                    <a:pt x="2632" y="2356"/>
                  </a:lnTo>
                  <a:lnTo>
                    <a:pt x="2708" y="2331"/>
                  </a:lnTo>
                  <a:lnTo>
                    <a:pt x="2758" y="2306"/>
                  </a:lnTo>
                  <a:lnTo>
                    <a:pt x="2833" y="2281"/>
                  </a:lnTo>
                  <a:lnTo>
                    <a:pt x="2883" y="2256"/>
                  </a:lnTo>
                  <a:lnTo>
                    <a:pt x="2958" y="2231"/>
                  </a:lnTo>
                  <a:lnTo>
                    <a:pt x="3033" y="2181"/>
                  </a:lnTo>
                  <a:lnTo>
                    <a:pt x="3084" y="2156"/>
                  </a:lnTo>
                  <a:lnTo>
                    <a:pt x="3134" y="2130"/>
                  </a:lnTo>
                  <a:lnTo>
                    <a:pt x="3209" y="2105"/>
                  </a:lnTo>
                  <a:lnTo>
                    <a:pt x="3259" y="2055"/>
                  </a:lnTo>
                  <a:lnTo>
                    <a:pt x="3334" y="2030"/>
                  </a:lnTo>
                  <a:lnTo>
                    <a:pt x="3384" y="2005"/>
                  </a:lnTo>
                  <a:lnTo>
                    <a:pt x="3459" y="1955"/>
                  </a:lnTo>
                  <a:lnTo>
                    <a:pt x="3510" y="1930"/>
                  </a:lnTo>
                  <a:lnTo>
                    <a:pt x="3560" y="1905"/>
                  </a:lnTo>
                  <a:lnTo>
                    <a:pt x="3610" y="1855"/>
                  </a:lnTo>
                  <a:lnTo>
                    <a:pt x="3685" y="1830"/>
                  </a:lnTo>
                  <a:lnTo>
                    <a:pt x="3735" y="1780"/>
                  </a:lnTo>
                  <a:lnTo>
                    <a:pt x="3785" y="1754"/>
                  </a:lnTo>
                  <a:lnTo>
                    <a:pt x="3810" y="1729"/>
                  </a:lnTo>
                  <a:lnTo>
                    <a:pt x="3835" y="1704"/>
                  </a:lnTo>
                  <a:lnTo>
                    <a:pt x="3886" y="1679"/>
                  </a:lnTo>
                  <a:lnTo>
                    <a:pt x="3961" y="1629"/>
                  </a:lnTo>
                  <a:lnTo>
                    <a:pt x="4011" y="1604"/>
                  </a:lnTo>
                  <a:lnTo>
                    <a:pt x="4061" y="1554"/>
                  </a:lnTo>
                  <a:lnTo>
                    <a:pt x="4111" y="1529"/>
                  </a:lnTo>
                  <a:lnTo>
                    <a:pt x="4161" y="1479"/>
                  </a:lnTo>
                  <a:lnTo>
                    <a:pt x="4211" y="1454"/>
                  </a:lnTo>
                  <a:lnTo>
                    <a:pt x="4261" y="1404"/>
                  </a:lnTo>
                  <a:lnTo>
                    <a:pt x="4312" y="1353"/>
                  </a:lnTo>
                  <a:lnTo>
                    <a:pt x="4337" y="1328"/>
                  </a:lnTo>
                  <a:lnTo>
                    <a:pt x="4387" y="1278"/>
                  </a:lnTo>
                  <a:lnTo>
                    <a:pt x="4437" y="1228"/>
                  </a:lnTo>
                  <a:lnTo>
                    <a:pt x="4487" y="1203"/>
                  </a:lnTo>
                  <a:lnTo>
                    <a:pt x="4512" y="1153"/>
                  </a:lnTo>
                  <a:lnTo>
                    <a:pt x="4537" y="1128"/>
                  </a:lnTo>
                  <a:lnTo>
                    <a:pt x="4562" y="1103"/>
                  </a:lnTo>
                  <a:lnTo>
                    <a:pt x="4612" y="1053"/>
                  </a:lnTo>
                  <a:lnTo>
                    <a:pt x="4637" y="1028"/>
                  </a:lnTo>
                  <a:lnTo>
                    <a:pt x="4662" y="978"/>
                  </a:lnTo>
                  <a:lnTo>
                    <a:pt x="4713" y="952"/>
                  </a:lnTo>
                  <a:lnTo>
                    <a:pt x="4738" y="902"/>
                  </a:lnTo>
                  <a:lnTo>
                    <a:pt x="4788" y="852"/>
                  </a:lnTo>
                  <a:lnTo>
                    <a:pt x="4838" y="802"/>
                  </a:lnTo>
                  <a:lnTo>
                    <a:pt x="4863" y="752"/>
                  </a:lnTo>
                  <a:lnTo>
                    <a:pt x="4888" y="727"/>
                  </a:lnTo>
                  <a:lnTo>
                    <a:pt x="4913" y="702"/>
                  </a:lnTo>
                  <a:lnTo>
                    <a:pt x="4913" y="677"/>
                  </a:lnTo>
                  <a:lnTo>
                    <a:pt x="4938" y="652"/>
                  </a:lnTo>
                  <a:lnTo>
                    <a:pt x="4963" y="627"/>
                  </a:lnTo>
                  <a:lnTo>
                    <a:pt x="4988" y="602"/>
                  </a:lnTo>
                  <a:lnTo>
                    <a:pt x="4988" y="577"/>
                  </a:lnTo>
                  <a:lnTo>
                    <a:pt x="5013" y="551"/>
                  </a:lnTo>
                  <a:lnTo>
                    <a:pt x="5038" y="526"/>
                  </a:lnTo>
                  <a:lnTo>
                    <a:pt x="5038" y="501"/>
                  </a:lnTo>
                  <a:lnTo>
                    <a:pt x="5064" y="476"/>
                  </a:lnTo>
                  <a:lnTo>
                    <a:pt x="5064" y="451"/>
                  </a:lnTo>
                  <a:lnTo>
                    <a:pt x="5089" y="426"/>
                  </a:lnTo>
                  <a:lnTo>
                    <a:pt x="5089" y="401"/>
                  </a:lnTo>
                  <a:lnTo>
                    <a:pt x="5114" y="376"/>
                  </a:lnTo>
                  <a:lnTo>
                    <a:pt x="5139" y="351"/>
                  </a:lnTo>
                  <a:lnTo>
                    <a:pt x="5139" y="326"/>
                  </a:lnTo>
                  <a:lnTo>
                    <a:pt x="5139" y="301"/>
                  </a:lnTo>
                  <a:lnTo>
                    <a:pt x="5164" y="301"/>
                  </a:lnTo>
                  <a:lnTo>
                    <a:pt x="5164" y="276"/>
                  </a:lnTo>
                  <a:lnTo>
                    <a:pt x="5164" y="251"/>
                  </a:lnTo>
                  <a:lnTo>
                    <a:pt x="5139" y="251"/>
                  </a:lnTo>
                  <a:lnTo>
                    <a:pt x="5114" y="226"/>
                  </a:lnTo>
                  <a:lnTo>
                    <a:pt x="5089" y="226"/>
                  </a:lnTo>
                  <a:lnTo>
                    <a:pt x="5064" y="201"/>
                  </a:lnTo>
                  <a:lnTo>
                    <a:pt x="5038" y="201"/>
                  </a:lnTo>
                  <a:lnTo>
                    <a:pt x="5038" y="176"/>
                  </a:lnTo>
                  <a:lnTo>
                    <a:pt x="4988" y="176"/>
                  </a:lnTo>
                  <a:lnTo>
                    <a:pt x="4963" y="150"/>
                  </a:lnTo>
                  <a:lnTo>
                    <a:pt x="4913" y="150"/>
                  </a:lnTo>
                  <a:lnTo>
                    <a:pt x="4888" y="125"/>
                  </a:lnTo>
                  <a:lnTo>
                    <a:pt x="4838" y="125"/>
                  </a:lnTo>
                  <a:lnTo>
                    <a:pt x="4813" y="100"/>
                  </a:lnTo>
                  <a:lnTo>
                    <a:pt x="4763" y="100"/>
                  </a:lnTo>
                  <a:lnTo>
                    <a:pt x="4738" y="75"/>
                  </a:lnTo>
                  <a:lnTo>
                    <a:pt x="4662" y="75"/>
                  </a:lnTo>
                  <a:lnTo>
                    <a:pt x="4637" y="50"/>
                  </a:lnTo>
                  <a:lnTo>
                    <a:pt x="4562" y="50"/>
                  </a:lnTo>
                  <a:lnTo>
                    <a:pt x="4537" y="25"/>
                  </a:lnTo>
                  <a:lnTo>
                    <a:pt x="4337" y="25"/>
                  </a:lnTo>
                  <a:lnTo>
                    <a:pt x="4312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40;p67">
              <a:extLst>
                <a:ext uri="{FF2B5EF4-FFF2-40B4-BE49-F238E27FC236}">
                  <a16:creationId xmlns:a16="http://schemas.microsoft.com/office/drawing/2014/main" id="{99FBBC2A-C3DA-429B-BB28-2B175110F6DD}"/>
                </a:ext>
              </a:extLst>
            </p:cNvPr>
            <p:cNvSpPr/>
            <p:nvPr/>
          </p:nvSpPr>
          <p:spPr>
            <a:xfrm>
              <a:off x="2910012" y="3685797"/>
              <a:ext cx="601075" cy="441644"/>
            </a:xfrm>
            <a:custGeom>
              <a:avLst/>
              <a:gdLst/>
              <a:ahLst/>
              <a:cxnLst/>
              <a:rect l="l" t="t" r="r" b="b"/>
              <a:pathLst>
                <a:path w="30628" h="22507" extrusionOk="0">
                  <a:moveTo>
                    <a:pt x="26191" y="7168"/>
                  </a:moveTo>
                  <a:lnTo>
                    <a:pt x="26241" y="7193"/>
                  </a:lnTo>
                  <a:lnTo>
                    <a:pt x="26367" y="7193"/>
                  </a:lnTo>
                  <a:lnTo>
                    <a:pt x="26392" y="7218"/>
                  </a:lnTo>
                  <a:lnTo>
                    <a:pt x="26467" y="7218"/>
                  </a:lnTo>
                  <a:lnTo>
                    <a:pt x="26517" y="7243"/>
                  </a:lnTo>
                  <a:lnTo>
                    <a:pt x="26567" y="7243"/>
                  </a:lnTo>
                  <a:lnTo>
                    <a:pt x="26592" y="7268"/>
                  </a:lnTo>
                  <a:lnTo>
                    <a:pt x="26667" y="7268"/>
                  </a:lnTo>
                  <a:lnTo>
                    <a:pt x="26693" y="7293"/>
                  </a:lnTo>
                  <a:lnTo>
                    <a:pt x="26743" y="7293"/>
                  </a:lnTo>
                  <a:lnTo>
                    <a:pt x="26768" y="7318"/>
                  </a:lnTo>
                  <a:lnTo>
                    <a:pt x="26793" y="7318"/>
                  </a:lnTo>
                  <a:lnTo>
                    <a:pt x="26818" y="7343"/>
                  </a:lnTo>
                  <a:lnTo>
                    <a:pt x="26868" y="7343"/>
                  </a:lnTo>
                  <a:lnTo>
                    <a:pt x="26893" y="7368"/>
                  </a:lnTo>
                  <a:lnTo>
                    <a:pt x="26918" y="7368"/>
                  </a:lnTo>
                  <a:lnTo>
                    <a:pt x="26943" y="7394"/>
                  </a:lnTo>
                  <a:lnTo>
                    <a:pt x="26968" y="7394"/>
                  </a:lnTo>
                  <a:lnTo>
                    <a:pt x="26993" y="7419"/>
                  </a:lnTo>
                  <a:lnTo>
                    <a:pt x="27018" y="7419"/>
                  </a:lnTo>
                  <a:lnTo>
                    <a:pt x="27043" y="7444"/>
                  </a:lnTo>
                  <a:lnTo>
                    <a:pt x="27094" y="7444"/>
                  </a:lnTo>
                  <a:lnTo>
                    <a:pt x="27119" y="7469"/>
                  </a:lnTo>
                  <a:lnTo>
                    <a:pt x="27144" y="7494"/>
                  </a:lnTo>
                  <a:lnTo>
                    <a:pt x="27169" y="7494"/>
                  </a:lnTo>
                  <a:lnTo>
                    <a:pt x="27194" y="7519"/>
                  </a:lnTo>
                  <a:lnTo>
                    <a:pt x="27219" y="7519"/>
                  </a:lnTo>
                  <a:lnTo>
                    <a:pt x="27244" y="7544"/>
                  </a:lnTo>
                  <a:lnTo>
                    <a:pt x="27269" y="7569"/>
                  </a:lnTo>
                  <a:lnTo>
                    <a:pt x="27294" y="7569"/>
                  </a:lnTo>
                  <a:lnTo>
                    <a:pt x="27319" y="7594"/>
                  </a:lnTo>
                  <a:lnTo>
                    <a:pt x="27344" y="7619"/>
                  </a:lnTo>
                  <a:lnTo>
                    <a:pt x="27369" y="7644"/>
                  </a:lnTo>
                  <a:lnTo>
                    <a:pt x="27369" y="7669"/>
                  </a:lnTo>
                  <a:lnTo>
                    <a:pt x="27394" y="7669"/>
                  </a:lnTo>
                  <a:lnTo>
                    <a:pt x="27419" y="7694"/>
                  </a:lnTo>
                  <a:lnTo>
                    <a:pt x="27444" y="7694"/>
                  </a:lnTo>
                  <a:lnTo>
                    <a:pt x="27469" y="7719"/>
                  </a:lnTo>
                  <a:lnTo>
                    <a:pt x="27520" y="7719"/>
                  </a:lnTo>
                  <a:lnTo>
                    <a:pt x="27545" y="7744"/>
                  </a:lnTo>
                  <a:lnTo>
                    <a:pt x="27570" y="7744"/>
                  </a:lnTo>
                  <a:lnTo>
                    <a:pt x="27620" y="7770"/>
                  </a:lnTo>
                  <a:lnTo>
                    <a:pt x="27645" y="7770"/>
                  </a:lnTo>
                  <a:lnTo>
                    <a:pt x="27670" y="7795"/>
                  </a:lnTo>
                  <a:lnTo>
                    <a:pt x="27720" y="7795"/>
                  </a:lnTo>
                  <a:lnTo>
                    <a:pt x="27745" y="7820"/>
                  </a:lnTo>
                  <a:lnTo>
                    <a:pt x="27770" y="7845"/>
                  </a:lnTo>
                  <a:lnTo>
                    <a:pt x="27820" y="7845"/>
                  </a:lnTo>
                  <a:lnTo>
                    <a:pt x="27845" y="7870"/>
                  </a:lnTo>
                  <a:lnTo>
                    <a:pt x="27870" y="7895"/>
                  </a:lnTo>
                  <a:lnTo>
                    <a:pt x="27896" y="7920"/>
                  </a:lnTo>
                  <a:lnTo>
                    <a:pt x="27946" y="7920"/>
                  </a:lnTo>
                  <a:lnTo>
                    <a:pt x="27971" y="7945"/>
                  </a:lnTo>
                  <a:lnTo>
                    <a:pt x="27996" y="7970"/>
                  </a:lnTo>
                  <a:lnTo>
                    <a:pt x="28046" y="7995"/>
                  </a:lnTo>
                  <a:lnTo>
                    <a:pt x="28071" y="7995"/>
                  </a:lnTo>
                  <a:lnTo>
                    <a:pt x="28096" y="8020"/>
                  </a:lnTo>
                  <a:lnTo>
                    <a:pt x="28121" y="8045"/>
                  </a:lnTo>
                  <a:lnTo>
                    <a:pt x="28171" y="8070"/>
                  </a:lnTo>
                  <a:lnTo>
                    <a:pt x="28196" y="8095"/>
                  </a:lnTo>
                  <a:lnTo>
                    <a:pt x="28221" y="8120"/>
                  </a:lnTo>
                  <a:lnTo>
                    <a:pt x="28246" y="8145"/>
                  </a:lnTo>
                  <a:lnTo>
                    <a:pt x="28297" y="8145"/>
                  </a:lnTo>
                  <a:lnTo>
                    <a:pt x="28322" y="8171"/>
                  </a:lnTo>
                  <a:lnTo>
                    <a:pt x="28347" y="8196"/>
                  </a:lnTo>
                  <a:lnTo>
                    <a:pt x="28372" y="8221"/>
                  </a:lnTo>
                  <a:lnTo>
                    <a:pt x="28422" y="8246"/>
                  </a:lnTo>
                  <a:lnTo>
                    <a:pt x="28447" y="8271"/>
                  </a:lnTo>
                  <a:lnTo>
                    <a:pt x="28472" y="8296"/>
                  </a:lnTo>
                  <a:lnTo>
                    <a:pt x="28497" y="8321"/>
                  </a:lnTo>
                  <a:lnTo>
                    <a:pt x="28522" y="8346"/>
                  </a:lnTo>
                  <a:lnTo>
                    <a:pt x="28572" y="8371"/>
                  </a:lnTo>
                  <a:lnTo>
                    <a:pt x="28597" y="8396"/>
                  </a:lnTo>
                  <a:lnTo>
                    <a:pt x="28622" y="8421"/>
                  </a:lnTo>
                  <a:lnTo>
                    <a:pt x="28647" y="8446"/>
                  </a:lnTo>
                  <a:lnTo>
                    <a:pt x="28672" y="8471"/>
                  </a:lnTo>
                  <a:lnTo>
                    <a:pt x="28698" y="8496"/>
                  </a:lnTo>
                  <a:lnTo>
                    <a:pt x="28723" y="8521"/>
                  </a:lnTo>
                  <a:lnTo>
                    <a:pt x="28748" y="8546"/>
                  </a:lnTo>
                  <a:lnTo>
                    <a:pt x="28798" y="8597"/>
                  </a:lnTo>
                  <a:lnTo>
                    <a:pt x="28823" y="8622"/>
                  </a:lnTo>
                  <a:lnTo>
                    <a:pt x="28848" y="8647"/>
                  </a:lnTo>
                  <a:lnTo>
                    <a:pt x="28873" y="8672"/>
                  </a:lnTo>
                  <a:lnTo>
                    <a:pt x="28898" y="8697"/>
                  </a:lnTo>
                  <a:lnTo>
                    <a:pt x="28923" y="8722"/>
                  </a:lnTo>
                  <a:lnTo>
                    <a:pt x="28948" y="8747"/>
                  </a:lnTo>
                  <a:lnTo>
                    <a:pt x="28973" y="8772"/>
                  </a:lnTo>
                  <a:lnTo>
                    <a:pt x="28998" y="8822"/>
                  </a:lnTo>
                  <a:lnTo>
                    <a:pt x="29023" y="8847"/>
                  </a:lnTo>
                  <a:lnTo>
                    <a:pt x="29048" y="8872"/>
                  </a:lnTo>
                  <a:lnTo>
                    <a:pt x="29073" y="8897"/>
                  </a:lnTo>
                  <a:lnTo>
                    <a:pt x="29073" y="8922"/>
                  </a:lnTo>
                  <a:lnTo>
                    <a:pt x="29099" y="8973"/>
                  </a:lnTo>
                  <a:lnTo>
                    <a:pt x="29124" y="8998"/>
                  </a:lnTo>
                  <a:lnTo>
                    <a:pt x="29149" y="9023"/>
                  </a:lnTo>
                  <a:lnTo>
                    <a:pt x="29174" y="9048"/>
                  </a:lnTo>
                  <a:lnTo>
                    <a:pt x="29199" y="9073"/>
                  </a:lnTo>
                  <a:lnTo>
                    <a:pt x="29199" y="9123"/>
                  </a:lnTo>
                  <a:lnTo>
                    <a:pt x="29224" y="9148"/>
                  </a:lnTo>
                  <a:lnTo>
                    <a:pt x="29249" y="9173"/>
                  </a:lnTo>
                  <a:lnTo>
                    <a:pt x="29274" y="9198"/>
                  </a:lnTo>
                  <a:lnTo>
                    <a:pt x="29274" y="9248"/>
                  </a:lnTo>
                  <a:lnTo>
                    <a:pt x="29299" y="9273"/>
                  </a:lnTo>
                  <a:lnTo>
                    <a:pt x="29324" y="9298"/>
                  </a:lnTo>
                  <a:lnTo>
                    <a:pt x="29324" y="9348"/>
                  </a:lnTo>
                  <a:lnTo>
                    <a:pt x="29349" y="9374"/>
                  </a:lnTo>
                  <a:lnTo>
                    <a:pt x="29374" y="9399"/>
                  </a:lnTo>
                  <a:lnTo>
                    <a:pt x="29374" y="9449"/>
                  </a:lnTo>
                  <a:lnTo>
                    <a:pt x="29399" y="9474"/>
                  </a:lnTo>
                  <a:lnTo>
                    <a:pt x="29399" y="9499"/>
                  </a:lnTo>
                  <a:lnTo>
                    <a:pt x="29424" y="9549"/>
                  </a:lnTo>
                  <a:lnTo>
                    <a:pt x="29424" y="9574"/>
                  </a:lnTo>
                  <a:lnTo>
                    <a:pt x="29449" y="9599"/>
                  </a:lnTo>
                  <a:lnTo>
                    <a:pt x="29449" y="9649"/>
                  </a:lnTo>
                  <a:lnTo>
                    <a:pt x="29449" y="9674"/>
                  </a:lnTo>
                  <a:lnTo>
                    <a:pt x="29474" y="9699"/>
                  </a:lnTo>
                  <a:lnTo>
                    <a:pt x="29474" y="9749"/>
                  </a:lnTo>
                  <a:lnTo>
                    <a:pt x="29474" y="9775"/>
                  </a:lnTo>
                  <a:lnTo>
                    <a:pt x="29500" y="9800"/>
                  </a:lnTo>
                  <a:lnTo>
                    <a:pt x="29500" y="9850"/>
                  </a:lnTo>
                  <a:lnTo>
                    <a:pt x="29500" y="9875"/>
                  </a:lnTo>
                  <a:lnTo>
                    <a:pt x="29500" y="9925"/>
                  </a:lnTo>
                  <a:lnTo>
                    <a:pt x="29525" y="9950"/>
                  </a:lnTo>
                  <a:lnTo>
                    <a:pt x="29525" y="9975"/>
                  </a:lnTo>
                  <a:lnTo>
                    <a:pt x="29525" y="10025"/>
                  </a:lnTo>
                  <a:lnTo>
                    <a:pt x="29525" y="10050"/>
                  </a:lnTo>
                  <a:lnTo>
                    <a:pt x="29525" y="10100"/>
                  </a:lnTo>
                  <a:lnTo>
                    <a:pt x="29525" y="10125"/>
                  </a:lnTo>
                  <a:lnTo>
                    <a:pt x="29525" y="10150"/>
                  </a:lnTo>
                  <a:lnTo>
                    <a:pt x="29525" y="10201"/>
                  </a:lnTo>
                  <a:lnTo>
                    <a:pt x="29525" y="10226"/>
                  </a:lnTo>
                  <a:lnTo>
                    <a:pt x="29500" y="10276"/>
                  </a:lnTo>
                  <a:lnTo>
                    <a:pt x="29500" y="10301"/>
                  </a:lnTo>
                  <a:lnTo>
                    <a:pt x="29500" y="10351"/>
                  </a:lnTo>
                  <a:lnTo>
                    <a:pt x="29500" y="10376"/>
                  </a:lnTo>
                  <a:lnTo>
                    <a:pt x="29500" y="10401"/>
                  </a:lnTo>
                  <a:lnTo>
                    <a:pt x="29474" y="10451"/>
                  </a:lnTo>
                  <a:lnTo>
                    <a:pt x="29474" y="10476"/>
                  </a:lnTo>
                  <a:lnTo>
                    <a:pt x="29474" y="10526"/>
                  </a:lnTo>
                  <a:lnTo>
                    <a:pt x="29449" y="10551"/>
                  </a:lnTo>
                  <a:lnTo>
                    <a:pt x="29449" y="10577"/>
                  </a:lnTo>
                  <a:lnTo>
                    <a:pt x="29424" y="10627"/>
                  </a:lnTo>
                  <a:lnTo>
                    <a:pt x="29424" y="10652"/>
                  </a:lnTo>
                  <a:lnTo>
                    <a:pt x="29399" y="10702"/>
                  </a:lnTo>
                  <a:lnTo>
                    <a:pt x="29374" y="10727"/>
                  </a:lnTo>
                  <a:lnTo>
                    <a:pt x="29374" y="10777"/>
                  </a:lnTo>
                  <a:lnTo>
                    <a:pt x="29349" y="10802"/>
                  </a:lnTo>
                  <a:lnTo>
                    <a:pt x="29324" y="10827"/>
                  </a:lnTo>
                  <a:lnTo>
                    <a:pt x="29299" y="10877"/>
                  </a:lnTo>
                  <a:lnTo>
                    <a:pt x="29299" y="10902"/>
                  </a:lnTo>
                  <a:lnTo>
                    <a:pt x="29274" y="10952"/>
                  </a:lnTo>
                  <a:lnTo>
                    <a:pt x="29249" y="10978"/>
                  </a:lnTo>
                  <a:lnTo>
                    <a:pt x="29224" y="11028"/>
                  </a:lnTo>
                  <a:lnTo>
                    <a:pt x="29199" y="11053"/>
                  </a:lnTo>
                  <a:lnTo>
                    <a:pt x="29174" y="11103"/>
                  </a:lnTo>
                  <a:lnTo>
                    <a:pt x="29149" y="11103"/>
                  </a:lnTo>
                  <a:lnTo>
                    <a:pt x="29149" y="11128"/>
                  </a:lnTo>
                  <a:lnTo>
                    <a:pt x="29124" y="11153"/>
                  </a:lnTo>
                  <a:lnTo>
                    <a:pt x="29073" y="11203"/>
                  </a:lnTo>
                  <a:lnTo>
                    <a:pt x="29048" y="11228"/>
                  </a:lnTo>
                  <a:lnTo>
                    <a:pt x="29023" y="11253"/>
                  </a:lnTo>
                  <a:lnTo>
                    <a:pt x="28998" y="11278"/>
                  </a:lnTo>
                  <a:lnTo>
                    <a:pt x="28973" y="11328"/>
                  </a:lnTo>
                  <a:lnTo>
                    <a:pt x="28923" y="11353"/>
                  </a:lnTo>
                  <a:lnTo>
                    <a:pt x="28898" y="11379"/>
                  </a:lnTo>
                  <a:lnTo>
                    <a:pt x="28873" y="11404"/>
                  </a:lnTo>
                  <a:lnTo>
                    <a:pt x="28823" y="11429"/>
                  </a:lnTo>
                  <a:lnTo>
                    <a:pt x="28798" y="11454"/>
                  </a:lnTo>
                  <a:lnTo>
                    <a:pt x="28773" y="11479"/>
                  </a:lnTo>
                  <a:lnTo>
                    <a:pt x="28723" y="11504"/>
                  </a:lnTo>
                  <a:lnTo>
                    <a:pt x="28698" y="11529"/>
                  </a:lnTo>
                  <a:lnTo>
                    <a:pt x="28647" y="11554"/>
                  </a:lnTo>
                  <a:lnTo>
                    <a:pt x="28622" y="11579"/>
                  </a:lnTo>
                  <a:lnTo>
                    <a:pt x="28572" y="11604"/>
                  </a:lnTo>
                  <a:lnTo>
                    <a:pt x="28547" y="11629"/>
                  </a:lnTo>
                  <a:lnTo>
                    <a:pt x="28497" y="11654"/>
                  </a:lnTo>
                  <a:lnTo>
                    <a:pt x="28447" y="11679"/>
                  </a:lnTo>
                  <a:lnTo>
                    <a:pt x="28422" y="11679"/>
                  </a:lnTo>
                  <a:lnTo>
                    <a:pt x="28372" y="11704"/>
                  </a:lnTo>
                  <a:lnTo>
                    <a:pt x="28347" y="11729"/>
                  </a:lnTo>
                  <a:lnTo>
                    <a:pt x="28297" y="11754"/>
                  </a:lnTo>
                  <a:lnTo>
                    <a:pt x="28246" y="11754"/>
                  </a:lnTo>
                  <a:lnTo>
                    <a:pt x="28196" y="11780"/>
                  </a:lnTo>
                  <a:lnTo>
                    <a:pt x="28171" y="11805"/>
                  </a:lnTo>
                  <a:lnTo>
                    <a:pt x="28121" y="11805"/>
                  </a:lnTo>
                  <a:lnTo>
                    <a:pt x="28071" y="11830"/>
                  </a:lnTo>
                  <a:lnTo>
                    <a:pt x="28021" y="11855"/>
                  </a:lnTo>
                  <a:lnTo>
                    <a:pt x="27996" y="11855"/>
                  </a:lnTo>
                  <a:lnTo>
                    <a:pt x="27946" y="11880"/>
                  </a:lnTo>
                  <a:lnTo>
                    <a:pt x="27896" y="11880"/>
                  </a:lnTo>
                  <a:lnTo>
                    <a:pt x="27845" y="11905"/>
                  </a:lnTo>
                  <a:lnTo>
                    <a:pt x="27795" y="11905"/>
                  </a:lnTo>
                  <a:lnTo>
                    <a:pt x="27770" y="11930"/>
                  </a:lnTo>
                  <a:lnTo>
                    <a:pt x="27720" y="11930"/>
                  </a:lnTo>
                  <a:lnTo>
                    <a:pt x="27670" y="11955"/>
                  </a:lnTo>
                  <a:lnTo>
                    <a:pt x="27570" y="11955"/>
                  </a:lnTo>
                  <a:lnTo>
                    <a:pt x="27520" y="11980"/>
                  </a:lnTo>
                  <a:lnTo>
                    <a:pt x="27419" y="11980"/>
                  </a:lnTo>
                  <a:lnTo>
                    <a:pt x="27369" y="12005"/>
                  </a:lnTo>
                  <a:lnTo>
                    <a:pt x="27219" y="12005"/>
                  </a:lnTo>
                  <a:lnTo>
                    <a:pt x="27169" y="12030"/>
                  </a:lnTo>
                  <a:lnTo>
                    <a:pt x="26868" y="12030"/>
                  </a:lnTo>
                  <a:lnTo>
                    <a:pt x="26818" y="12055"/>
                  </a:lnTo>
                  <a:lnTo>
                    <a:pt x="26567" y="12055"/>
                  </a:lnTo>
                  <a:lnTo>
                    <a:pt x="26517" y="12030"/>
                  </a:lnTo>
                  <a:lnTo>
                    <a:pt x="26166" y="12030"/>
                  </a:lnTo>
                  <a:lnTo>
                    <a:pt x="26091" y="12005"/>
                  </a:lnTo>
                  <a:lnTo>
                    <a:pt x="25941" y="12005"/>
                  </a:lnTo>
                  <a:lnTo>
                    <a:pt x="25891" y="11980"/>
                  </a:lnTo>
                  <a:lnTo>
                    <a:pt x="25790" y="11980"/>
                  </a:lnTo>
                  <a:lnTo>
                    <a:pt x="25740" y="11955"/>
                  </a:lnTo>
                  <a:lnTo>
                    <a:pt x="25640" y="11955"/>
                  </a:lnTo>
                  <a:lnTo>
                    <a:pt x="25590" y="11930"/>
                  </a:lnTo>
                  <a:lnTo>
                    <a:pt x="25490" y="11930"/>
                  </a:lnTo>
                  <a:lnTo>
                    <a:pt x="25439" y="11905"/>
                  </a:lnTo>
                  <a:lnTo>
                    <a:pt x="25389" y="11905"/>
                  </a:lnTo>
                  <a:lnTo>
                    <a:pt x="25364" y="11880"/>
                  </a:lnTo>
                  <a:lnTo>
                    <a:pt x="25314" y="11880"/>
                  </a:lnTo>
                  <a:lnTo>
                    <a:pt x="25264" y="11855"/>
                  </a:lnTo>
                  <a:lnTo>
                    <a:pt x="25214" y="11855"/>
                  </a:lnTo>
                  <a:lnTo>
                    <a:pt x="25164" y="11830"/>
                  </a:lnTo>
                  <a:lnTo>
                    <a:pt x="25114" y="11830"/>
                  </a:lnTo>
                  <a:lnTo>
                    <a:pt x="25063" y="11805"/>
                  </a:lnTo>
                  <a:lnTo>
                    <a:pt x="25013" y="11805"/>
                  </a:lnTo>
                  <a:lnTo>
                    <a:pt x="24963" y="11780"/>
                  </a:lnTo>
                  <a:lnTo>
                    <a:pt x="24938" y="11780"/>
                  </a:lnTo>
                  <a:lnTo>
                    <a:pt x="24888" y="11754"/>
                  </a:lnTo>
                  <a:lnTo>
                    <a:pt x="24838" y="11754"/>
                  </a:lnTo>
                  <a:lnTo>
                    <a:pt x="24788" y="11729"/>
                  </a:lnTo>
                  <a:lnTo>
                    <a:pt x="24738" y="11704"/>
                  </a:lnTo>
                  <a:lnTo>
                    <a:pt x="24713" y="11704"/>
                  </a:lnTo>
                  <a:lnTo>
                    <a:pt x="24662" y="11679"/>
                  </a:lnTo>
                  <a:lnTo>
                    <a:pt x="24612" y="11679"/>
                  </a:lnTo>
                  <a:lnTo>
                    <a:pt x="24562" y="11654"/>
                  </a:lnTo>
                  <a:lnTo>
                    <a:pt x="24537" y="11629"/>
                  </a:lnTo>
                  <a:lnTo>
                    <a:pt x="24487" y="11629"/>
                  </a:lnTo>
                  <a:lnTo>
                    <a:pt x="24437" y="11604"/>
                  </a:lnTo>
                  <a:lnTo>
                    <a:pt x="24412" y="11579"/>
                  </a:lnTo>
                  <a:lnTo>
                    <a:pt x="24362" y="11579"/>
                  </a:lnTo>
                  <a:lnTo>
                    <a:pt x="24312" y="11554"/>
                  </a:lnTo>
                  <a:lnTo>
                    <a:pt x="24286" y="11529"/>
                  </a:lnTo>
                  <a:lnTo>
                    <a:pt x="24236" y="11529"/>
                  </a:lnTo>
                  <a:lnTo>
                    <a:pt x="24211" y="11504"/>
                  </a:lnTo>
                  <a:lnTo>
                    <a:pt x="24161" y="11479"/>
                  </a:lnTo>
                  <a:lnTo>
                    <a:pt x="24136" y="11454"/>
                  </a:lnTo>
                  <a:lnTo>
                    <a:pt x="24086" y="11454"/>
                  </a:lnTo>
                  <a:lnTo>
                    <a:pt x="24061" y="11429"/>
                  </a:lnTo>
                  <a:lnTo>
                    <a:pt x="24011" y="11404"/>
                  </a:lnTo>
                  <a:lnTo>
                    <a:pt x="23986" y="11379"/>
                  </a:lnTo>
                  <a:lnTo>
                    <a:pt x="23961" y="11379"/>
                  </a:lnTo>
                  <a:lnTo>
                    <a:pt x="23911" y="11353"/>
                  </a:lnTo>
                  <a:lnTo>
                    <a:pt x="23885" y="11328"/>
                  </a:lnTo>
                  <a:lnTo>
                    <a:pt x="23860" y="11303"/>
                  </a:lnTo>
                  <a:lnTo>
                    <a:pt x="23810" y="11303"/>
                  </a:lnTo>
                  <a:lnTo>
                    <a:pt x="23785" y="11278"/>
                  </a:lnTo>
                  <a:lnTo>
                    <a:pt x="23760" y="11253"/>
                  </a:lnTo>
                  <a:lnTo>
                    <a:pt x="23710" y="11228"/>
                  </a:lnTo>
                  <a:lnTo>
                    <a:pt x="23685" y="11203"/>
                  </a:lnTo>
                  <a:lnTo>
                    <a:pt x="23660" y="11178"/>
                  </a:lnTo>
                  <a:lnTo>
                    <a:pt x="23635" y="11178"/>
                  </a:lnTo>
                  <a:lnTo>
                    <a:pt x="23610" y="11153"/>
                  </a:lnTo>
                  <a:lnTo>
                    <a:pt x="23585" y="11128"/>
                  </a:lnTo>
                  <a:lnTo>
                    <a:pt x="23560" y="11103"/>
                  </a:lnTo>
                  <a:lnTo>
                    <a:pt x="23510" y="11078"/>
                  </a:lnTo>
                  <a:lnTo>
                    <a:pt x="23484" y="11053"/>
                  </a:lnTo>
                  <a:lnTo>
                    <a:pt x="23459" y="11028"/>
                  </a:lnTo>
                  <a:lnTo>
                    <a:pt x="23434" y="11003"/>
                  </a:lnTo>
                  <a:lnTo>
                    <a:pt x="23409" y="10978"/>
                  </a:lnTo>
                  <a:lnTo>
                    <a:pt x="23359" y="10952"/>
                  </a:lnTo>
                  <a:lnTo>
                    <a:pt x="23334" y="10927"/>
                  </a:lnTo>
                  <a:lnTo>
                    <a:pt x="23309" y="10902"/>
                  </a:lnTo>
                  <a:lnTo>
                    <a:pt x="23284" y="10877"/>
                  </a:lnTo>
                  <a:lnTo>
                    <a:pt x="23259" y="10852"/>
                  </a:lnTo>
                  <a:lnTo>
                    <a:pt x="23234" y="10827"/>
                  </a:lnTo>
                  <a:lnTo>
                    <a:pt x="23209" y="10802"/>
                  </a:lnTo>
                  <a:lnTo>
                    <a:pt x="23184" y="10777"/>
                  </a:lnTo>
                  <a:lnTo>
                    <a:pt x="23159" y="10727"/>
                  </a:lnTo>
                  <a:lnTo>
                    <a:pt x="23134" y="10702"/>
                  </a:lnTo>
                  <a:lnTo>
                    <a:pt x="23109" y="10677"/>
                  </a:lnTo>
                  <a:lnTo>
                    <a:pt x="23109" y="10652"/>
                  </a:lnTo>
                  <a:lnTo>
                    <a:pt x="23083" y="10627"/>
                  </a:lnTo>
                  <a:lnTo>
                    <a:pt x="23058" y="10602"/>
                  </a:lnTo>
                  <a:lnTo>
                    <a:pt x="23033" y="10577"/>
                  </a:lnTo>
                  <a:lnTo>
                    <a:pt x="23008" y="10551"/>
                  </a:lnTo>
                  <a:lnTo>
                    <a:pt x="23008" y="10526"/>
                  </a:lnTo>
                  <a:lnTo>
                    <a:pt x="22983" y="10501"/>
                  </a:lnTo>
                  <a:lnTo>
                    <a:pt x="22958" y="10476"/>
                  </a:lnTo>
                  <a:lnTo>
                    <a:pt x="22933" y="10426"/>
                  </a:lnTo>
                  <a:lnTo>
                    <a:pt x="22933" y="10401"/>
                  </a:lnTo>
                  <a:lnTo>
                    <a:pt x="22908" y="10376"/>
                  </a:lnTo>
                  <a:lnTo>
                    <a:pt x="22908" y="10351"/>
                  </a:lnTo>
                  <a:lnTo>
                    <a:pt x="22883" y="10326"/>
                  </a:lnTo>
                  <a:lnTo>
                    <a:pt x="22858" y="10301"/>
                  </a:lnTo>
                  <a:lnTo>
                    <a:pt x="22858" y="10276"/>
                  </a:lnTo>
                  <a:lnTo>
                    <a:pt x="22833" y="10251"/>
                  </a:lnTo>
                  <a:lnTo>
                    <a:pt x="22833" y="10201"/>
                  </a:lnTo>
                  <a:lnTo>
                    <a:pt x="22808" y="10176"/>
                  </a:lnTo>
                  <a:lnTo>
                    <a:pt x="22808" y="10150"/>
                  </a:lnTo>
                  <a:lnTo>
                    <a:pt x="22783" y="10125"/>
                  </a:lnTo>
                  <a:lnTo>
                    <a:pt x="22783" y="10100"/>
                  </a:lnTo>
                  <a:lnTo>
                    <a:pt x="22783" y="10075"/>
                  </a:lnTo>
                  <a:lnTo>
                    <a:pt x="22758" y="10025"/>
                  </a:lnTo>
                  <a:lnTo>
                    <a:pt x="22758" y="10000"/>
                  </a:lnTo>
                  <a:lnTo>
                    <a:pt x="22758" y="9975"/>
                  </a:lnTo>
                  <a:lnTo>
                    <a:pt x="22733" y="9950"/>
                  </a:lnTo>
                  <a:lnTo>
                    <a:pt x="22733" y="9925"/>
                  </a:lnTo>
                  <a:lnTo>
                    <a:pt x="22733" y="9900"/>
                  </a:lnTo>
                  <a:lnTo>
                    <a:pt x="22733" y="9850"/>
                  </a:lnTo>
                  <a:lnTo>
                    <a:pt x="22708" y="9850"/>
                  </a:lnTo>
                  <a:lnTo>
                    <a:pt x="22708" y="9825"/>
                  </a:lnTo>
                  <a:lnTo>
                    <a:pt x="22708" y="9800"/>
                  </a:lnTo>
                  <a:lnTo>
                    <a:pt x="22708" y="9775"/>
                  </a:lnTo>
                  <a:lnTo>
                    <a:pt x="22708" y="9749"/>
                  </a:lnTo>
                  <a:lnTo>
                    <a:pt x="22708" y="9724"/>
                  </a:lnTo>
                  <a:lnTo>
                    <a:pt x="22708" y="9674"/>
                  </a:lnTo>
                  <a:lnTo>
                    <a:pt x="22708" y="9649"/>
                  </a:lnTo>
                  <a:lnTo>
                    <a:pt x="22708" y="9624"/>
                  </a:lnTo>
                  <a:lnTo>
                    <a:pt x="22708" y="9599"/>
                  </a:lnTo>
                  <a:lnTo>
                    <a:pt x="22708" y="9574"/>
                  </a:lnTo>
                  <a:lnTo>
                    <a:pt x="22708" y="9549"/>
                  </a:lnTo>
                  <a:lnTo>
                    <a:pt x="22708" y="9524"/>
                  </a:lnTo>
                  <a:lnTo>
                    <a:pt x="22708" y="9474"/>
                  </a:lnTo>
                  <a:lnTo>
                    <a:pt x="22708" y="9449"/>
                  </a:lnTo>
                  <a:lnTo>
                    <a:pt x="22708" y="9424"/>
                  </a:lnTo>
                  <a:lnTo>
                    <a:pt x="22708" y="9399"/>
                  </a:lnTo>
                  <a:lnTo>
                    <a:pt x="22708" y="9374"/>
                  </a:lnTo>
                  <a:lnTo>
                    <a:pt x="22708" y="9348"/>
                  </a:lnTo>
                  <a:lnTo>
                    <a:pt x="22708" y="9323"/>
                  </a:lnTo>
                  <a:lnTo>
                    <a:pt x="22733" y="9273"/>
                  </a:lnTo>
                  <a:lnTo>
                    <a:pt x="22733" y="9248"/>
                  </a:lnTo>
                  <a:lnTo>
                    <a:pt x="22733" y="9223"/>
                  </a:lnTo>
                  <a:lnTo>
                    <a:pt x="22733" y="9198"/>
                  </a:lnTo>
                  <a:lnTo>
                    <a:pt x="22758" y="9173"/>
                  </a:lnTo>
                  <a:lnTo>
                    <a:pt x="22758" y="9148"/>
                  </a:lnTo>
                  <a:lnTo>
                    <a:pt x="22758" y="9123"/>
                  </a:lnTo>
                  <a:lnTo>
                    <a:pt x="22783" y="9098"/>
                  </a:lnTo>
                  <a:lnTo>
                    <a:pt x="22783" y="9073"/>
                  </a:lnTo>
                  <a:lnTo>
                    <a:pt x="22783" y="9023"/>
                  </a:lnTo>
                  <a:lnTo>
                    <a:pt x="22808" y="8998"/>
                  </a:lnTo>
                  <a:lnTo>
                    <a:pt x="22808" y="8973"/>
                  </a:lnTo>
                  <a:lnTo>
                    <a:pt x="22808" y="8947"/>
                  </a:lnTo>
                  <a:lnTo>
                    <a:pt x="22833" y="8922"/>
                  </a:lnTo>
                  <a:lnTo>
                    <a:pt x="22833" y="8897"/>
                  </a:lnTo>
                  <a:lnTo>
                    <a:pt x="22858" y="8872"/>
                  </a:lnTo>
                  <a:lnTo>
                    <a:pt x="22858" y="8847"/>
                  </a:lnTo>
                  <a:lnTo>
                    <a:pt x="22883" y="8822"/>
                  </a:lnTo>
                  <a:lnTo>
                    <a:pt x="22883" y="8797"/>
                  </a:lnTo>
                  <a:lnTo>
                    <a:pt x="22908" y="8772"/>
                  </a:lnTo>
                  <a:lnTo>
                    <a:pt x="22908" y="8747"/>
                  </a:lnTo>
                  <a:lnTo>
                    <a:pt x="22933" y="8722"/>
                  </a:lnTo>
                  <a:lnTo>
                    <a:pt x="22933" y="8697"/>
                  </a:lnTo>
                  <a:lnTo>
                    <a:pt x="22958" y="8672"/>
                  </a:lnTo>
                  <a:lnTo>
                    <a:pt x="22983" y="8647"/>
                  </a:lnTo>
                  <a:lnTo>
                    <a:pt x="22983" y="8622"/>
                  </a:lnTo>
                  <a:lnTo>
                    <a:pt x="23008" y="8597"/>
                  </a:lnTo>
                  <a:lnTo>
                    <a:pt x="23008" y="8572"/>
                  </a:lnTo>
                  <a:lnTo>
                    <a:pt x="23033" y="8546"/>
                  </a:lnTo>
                  <a:lnTo>
                    <a:pt x="23058" y="8521"/>
                  </a:lnTo>
                  <a:lnTo>
                    <a:pt x="23058" y="8496"/>
                  </a:lnTo>
                  <a:lnTo>
                    <a:pt x="23083" y="8471"/>
                  </a:lnTo>
                  <a:lnTo>
                    <a:pt x="23109" y="8446"/>
                  </a:lnTo>
                  <a:lnTo>
                    <a:pt x="23109" y="8421"/>
                  </a:lnTo>
                  <a:lnTo>
                    <a:pt x="23134" y="8396"/>
                  </a:lnTo>
                  <a:lnTo>
                    <a:pt x="23184" y="8346"/>
                  </a:lnTo>
                  <a:lnTo>
                    <a:pt x="23209" y="8321"/>
                  </a:lnTo>
                  <a:lnTo>
                    <a:pt x="23259" y="8271"/>
                  </a:lnTo>
                  <a:lnTo>
                    <a:pt x="23309" y="8221"/>
                  </a:lnTo>
                  <a:lnTo>
                    <a:pt x="23334" y="8171"/>
                  </a:lnTo>
                  <a:lnTo>
                    <a:pt x="23384" y="8145"/>
                  </a:lnTo>
                  <a:lnTo>
                    <a:pt x="23434" y="8095"/>
                  </a:lnTo>
                  <a:lnTo>
                    <a:pt x="23484" y="8045"/>
                  </a:lnTo>
                  <a:lnTo>
                    <a:pt x="23510" y="8020"/>
                  </a:lnTo>
                  <a:lnTo>
                    <a:pt x="23560" y="7970"/>
                  </a:lnTo>
                  <a:lnTo>
                    <a:pt x="23610" y="7945"/>
                  </a:lnTo>
                  <a:lnTo>
                    <a:pt x="23660" y="7895"/>
                  </a:lnTo>
                  <a:lnTo>
                    <a:pt x="23710" y="7870"/>
                  </a:lnTo>
                  <a:lnTo>
                    <a:pt x="23760" y="7820"/>
                  </a:lnTo>
                  <a:lnTo>
                    <a:pt x="23810" y="7795"/>
                  </a:lnTo>
                  <a:lnTo>
                    <a:pt x="23860" y="7744"/>
                  </a:lnTo>
                  <a:lnTo>
                    <a:pt x="23911" y="7719"/>
                  </a:lnTo>
                  <a:lnTo>
                    <a:pt x="23986" y="7694"/>
                  </a:lnTo>
                  <a:lnTo>
                    <a:pt x="24036" y="7644"/>
                  </a:lnTo>
                  <a:lnTo>
                    <a:pt x="24061" y="7644"/>
                  </a:lnTo>
                  <a:lnTo>
                    <a:pt x="24086" y="7619"/>
                  </a:lnTo>
                  <a:lnTo>
                    <a:pt x="24136" y="7594"/>
                  </a:lnTo>
                  <a:lnTo>
                    <a:pt x="24186" y="7569"/>
                  </a:lnTo>
                  <a:lnTo>
                    <a:pt x="24261" y="7544"/>
                  </a:lnTo>
                  <a:lnTo>
                    <a:pt x="24312" y="7519"/>
                  </a:lnTo>
                  <a:lnTo>
                    <a:pt x="24362" y="7469"/>
                  </a:lnTo>
                  <a:lnTo>
                    <a:pt x="24437" y="7444"/>
                  </a:lnTo>
                  <a:lnTo>
                    <a:pt x="24487" y="7419"/>
                  </a:lnTo>
                  <a:lnTo>
                    <a:pt x="24537" y="7419"/>
                  </a:lnTo>
                  <a:lnTo>
                    <a:pt x="24612" y="7394"/>
                  </a:lnTo>
                  <a:lnTo>
                    <a:pt x="24662" y="7368"/>
                  </a:lnTo>
                  <a:lnTo>
                    <a:pt x="24738" y="7343"/>
                  </a:lnTo>
                  <a:lnTo>
                    <a:pt x="24788" y="7318"/>
                  </a:lnTo>
                  <a:lnTo>
                    <a:pt x="24863" y="7293"/>
                  </a:lnTo>
                  <a:lnTo>
                    <a:pt x="24913" y="7293"/>
                  </a:lnTo>
                  <a:lnTo>
                    <a:pt x="24988" y="7268"/>
                  </a:lnTo>
                  <a:lnTo>
                    <a:pt x="25038" y="7243"/>
                  </a:lnTo>
                  <a:lnTo>
                    <a:pt x="25114" y="7243"/>
                  </a:lnTo>
                  <a:lnTo>
                    <a:pt x="25164" y="7218"/>
                  </a:lnTo>
                  <a:lnTo>
                    <a:pt x="25239" y="7218"/>
                  </a:lnTo>
                  <a:lnTo>
                    <a:pt x="25289" y="7193"/>
                  </a:lnTo>
                  <a:lnTo>
                    <a:pt x="25414" y="7193"/>
                  </a:lnTo>
                  <a:lnTo>
                    <a:pt x="25490" y="7168"/>
                  </a:lnTo>
                  <a:close/>
                  <a:moveTo>
                    <a:pt x="16492" y="0"/>
                  </a:moveTo>
                  <a:cubicBezTo>
                    <a:pt x="14988" y="326"/>
                    <a:pt x="13535" y="827"/>
                    <a:pt x="12156" y="1479"/>
                  </a:cubicBezTo>
                  <a:lnTo>
                    <a:pt x="12206" y="1479"/>
                  </a:lnTo>
                  <a:lnTo>
                    <a:pt x="12281" y="1504"/>
                  </a:lnTo>
                  <a:lnTo>
                    <a:pt x="12332" y="1504"/>
                  </a:lnTo>
                  <a:lnTo>
                    <a:pt x="12382" y="1529"/>
                  </a:lnTo>
                  <a:lnTo>
                    <a:pt x="12407" y="1529"/>
                  </a:lnTo>
                  <a:lnTo>
                    <a:pt x="12507" y="1554"/>
                  </a:lnTo>
                  <a:lnTo>
                    <a:pt x="12607" y="1579"/>
                  </a:lnTo>
                  <a:lnTo>
                    <a:pt x="12707" y="1604"/>
                  </a:lnTo>
                  <a:lnTo>
                    <a:pt x="12808" y="1654"/>
                  </a:lnTo>
                  <a:lnTo>
                    <a:pt x="12933" y="1679"/>
                  </a:lnTo>
                  <a:lnTo>
                    <a:pt x="13033" y="1704"/>
                  </a:lnTo>
                  <a:lnTo>
                    <a:pt x="13159" y="1754"/>
                  </a:lnTo>
                  <a:lnTo>
                    <a:pt x="13259" y="1779"/>
                  </a:lnTo>
                  <a:lnTo>
                    <a:pt x="13384" y="1830"/>
                  </a:lnTo>
                  <a:lnTo>
                    <a:pt x="13509" y="1880"/>
                  </a:lnTo>
                  <a:lnTo>
                    <a:pt x="13610" y="1930"/>
                  </a:lnTo>
                  <a:lnTo>
                    <a:pt x="13735" y="1955"/>
                  </a:lnTo>
                  <a:lnTo>
                    <a:pt x="13860" y="2005"/>
                  </a:lnTo>
                  <a:lnTo>
                    <a:pt x="13986" y="2055"/>
                  </a:lnTo>
                  <a:lnTo>
                    <a:pt x="14061" y="2080"/>
                  </a:lnTo>
                  <a:lnTo>
                    <a:pt x="14111" y="2105"/>
                  </a:lnTo>
                  <a:lnTo>
                    <a:pt x="14186" y="2130"/>
                  </a:lnTo>
                  <a:lnTo>
                    <a:pt x="14236" y="2155"/>
                  </a:lnTo>
                  <a:lnTo>
                    <a:pt x="14312" y="2180"/>
                  </a:lnTo>
                  <a:lnTo>
                    <a:pt x="14362" y="2231"/>
                  </a:lnTo>
                  <a:lnTo>
                    <a:pt x="14437" y="2256"/>
                  </a:lnTo>
                  <a:lnTo>
                    <a:pt x="14487" y="2281"/>
                  </a:lnTo>
                  <a:lnTo>
                    <a:pt x="14562" y="2306"/>
                  </a:lnTo>
                  <a:lnTo>
                    <a:pt x="14612" y="2331"/>
                  </a:lnTo>
                  <a:lnTo>
                    <a:pt x="14687" y="2356"/>
                  </a:lnTo>
                  <a:lnTo>
                    <a:pt x="14738" y="2381"/>
                  </a:lnTo>
                  <a:lnTo>
                    <a:pt x="14813" y="2431"/>
                  </a:lnTo>
                  <a:lnTo>
                    <a:pt x="14863" y="2456"/>
                  </a:lnTo>
                  <a:lnTo>
                    <a:pt x="14938" y="2481"/>
                  </a:lnTo>
                  <a:lnTo>
                    <a:pt x="14988" y="2506"/>
                  </a:lnTo>
                  <a:lnTo>
                    <a:pt x="15063" y="2556"/>
                  </a:lnTo>
                  <a:lnTo>
                    <a:pt x="15114" y="2582"/>
                  </a:lnTo>
                  <a:lnTo>
                    <a:pt x="15189" y="2607"/>
                  </a:lnTo>
                  <a:lnTo>
                    <a:pt x="15239" y="2657"/>
                  </a:lnTo>
                  <a:lnTo>
                    <a:pt x="15314" y="2682"/>
                  </a:lnTo>
                  <a:lnTo>
                    <a:pt x="15364" y="2707"/>
                  </a:lnTo>
                  <a:lnTo>
                    <a:pt x="15439" y="2757"/>
                  </a:lnTo>
                  <a:lnTo>
                    <a:pt x="15489" y="2782"/>
                  </a:lnTo>
                  <a:lnTo>
                    <a:pt x="15515" y="2782"/>
                  </a:lnTo>
                  <a:lnTo>
                    <a:pt x="15565" y="2832"/>
                  </a:lnTo>
                  <a:lnTo>
                    <a:pt x="15615" y="2857"/>
                  </a:lnTo>
                  <a:lnTo>
                    <a:pt x="15690" y="2882"/>
                  </a:lnTo>
                  <a:lnTo>
                    <a:pt x="15740" y="2932"/>
                  </a:lnTo>
                  <a:lnTo>
                    <a:pt x="15815" y="2957"/>
                  </a:lnTo>
                  <a:lnTo>
                    <a:pt x="15865" y="3008"/>
                  </a:lnTo>
                  <a:lnTo>
                    <a:pt x="15916" y="3033"/>
                  </a:lnTo>
                  <a:lnTo>
                    <a:pt x="15991" y="3083"/>
                  </a:lnTo>
                  <a:lnTo>
                    <a:pt x="16041" y="3133"/>
                  </a:lnTo>
                  <a:lnTo>
                    <a:pt x="16116" y="3158"/>
                  </a:lnTo>
                  <a:lnTo>
                    <a:pt x="16166" y="3208"/>
                  </a:lnTo>
                  <a:lnTo>
                    <a:pt x="16216" y="3233"/>
                  </a:lnTo>
                  <a:lnTo>
                    <a:pt x="16291" y="3283"/>
                  </a:lnTo>
                  <a:lnTo>
                    <a:pt x="16342" y="3333"/>
                  </a:lnTo>
                  <a:lnTo>
                    <a:pt x="16392" y="3358"/>
                  </a:lnTo>
                  <a:lnTo>
                    <a:pt x="16467" y="3409"/>
                  </a:lnTo>
                  <a:lnTo>
                    <a:pt x="16517" y="3459"/>
                  </a:lnTo>
                  <a:lnTo>
                    <a:pt x="16567" y="3484"/>
                  </a:lnTo>
                  <a:lnTo>
                    <a:pt x="16617" y="3534"/>
                  </a:lnTo>
                  <a:lnTo>
                    <a:pt x="16667" y="3584"/>
                  </a:lnTo>
                  <a:lnTo>
                    <a:pt x="16743" y="3634"/>
                  </a:lnTo>
                  <a:lnTo>
                    <a:pt x="16793" y="3684"/>
                  </a:lnTo>
                  <a:lnTo>
                    <a:pt x="16843" y="3709"/>
                  </a:lnTo>
                  <a:lnTo>
                    <a:pt x="16893" y="3759"/>
                  </a:lnTo>
                  <a:lnTo>
                    <a:pt x="16943" y="3810"/>
                  </a:lnTo>
                  <a:lnTo>
                    <a:pt x="16993" y="3860"/>
                  </a:lnTo>
                  <a:lnTo>
                    <a:pt x="17043" y="3910"/>
                  </a:lnTo>
                  <a:lnTo>
                    <a:pt x="17093" y="3960"/>
                  </a:lnTo>
                  <a:lnTo>
                    <a:pt x="17144" y="4010"/>
                  </a:lnTo>
                  <a:lnTo>
                    <a:pt x="17194" y="4060"/>
                  </a:lnTo>
                  <a:lnTo>
                    <a:pt x="17244" y="4110"/>
                  </a:lnTo>
                  <a:lnTo>
                    <a:pt x="17294" y="4160"/>
                  </a:lnTo>
                  <a:lnTo>
                    <a:pt x="17344" y="4211"/>
                  </a:lnTo>
                  <a:lnTo>
                    <a:pt x="17369" y="4261"/>
                  </a:lnTo>
                  <a:lnTo>
                    <a:pt x="17419" y="4311"/>
                  </a:lnTo>
                  <a:lnTo>
                    <a:pt x="17469" y="4361"/>
                  </a:lnTo>
                  <a:lnTo>
                    <a:pt x="17520" y="4411"/>
                  </a:lnTo>
                  <a:lnTo>
                    <a:pt x="17545" y="4461"/>
                  </a:lnTo>
                  <a:lnTo>
                    <a:pt x="17595" y="4511"/>
                  </a:lnTo>
                  <a:lnTo>
                    <a:pt x="17620" y="4561"/>
                  </a:lnTo>
                  <a:lnTo>
                    <a:pt x="17670" y="4637"/>
                  </a:lnTo>
                  <a:lnTo>
                    <a:pt x="17720" y="4687"/>
                  </a:lnTo>
                  <a:lnTo>
                    <a:pt x="17745" y="4737"/>
                  </a:lnTo>
                  <a:lnTo>
                    <a:pt x="17795" y="4787"/>
                  </a:lnTo>
                  <a:lnTo>
                    <a:pt x="17820" y="4862"/>
                  </a:lnTo>
                  <a:lnTo>
                    <a:pt x="17845" y="4912"/>
                  </a:lnTo>
                  <a:lnTo>
                    <a:pt x="17895" y="4962"/>
                  </a:lnTo>
                  <a:lnTo>
                    <a:pt x="17921" y="5013"/>
                  </a:lnTo>
                  <a:lnTo>
                    <a:pt x="17946" y="5088"/>
                  </a:lnTo>
                  <a:lnTo>
                    <a:pt x="17971" y="5138"/>
                  </a:lnTo>
                  <a:lnTo>
                    <a:pt x="17996" y="5213"/>
                  </a:lnTo>
                  <a:lnTo>
                    <a:pt x="18021" y="5263"/>
                  </a:lnTo>
                  <a:lnTo>
                    <a:pt x="18046" y="5288"/>
                  </a:lnTo>
                  <a:lnTo>
                    <a:pt x="18071" y="5338"/>
                  </a:lnTo>
                  <a:lnTo>
                    <a:pt x="18071" y="5363"/>
                  </a:lnTo>
                  <a:lnTo>
                    <a:pt x="18071" y="5389"/>
                  </a:lnTo>
                  <a:lnTo>
                    <a:pt x="18096" y="5414"/>
                  </a:lnTo>
                  <a:lnTo>
                    <a:pt x="18096" y="5464"/>
                  </a:lnTo>
                  <a:lnTo>
                    <a:pt x="18121" y="5489"/>
                  </a:lnTo>
                  <a:lnTo>
                    <a:pt x="18121" y="5514"/>
                  </a:lnTo>
                  <a:lnTo>
                    <a:pt x="18146" y="5539"/>
                  </a:lnTo>
                  <a:lnTo>
                    <a:pt x="18146" y="5589"/>
                  </a:lnTo>
                  <a:lnTo>
                    <a:pt x="18146" y="5614"/>
                  </a:lnTo>
                  <a:lnTo>
                    <a:pt x="18171" y="5639"/>
                  </a:lnTo>
                  <a:lnTo>
                    <a:pt x="18171" y="5664"/>
                  </a:lnTo>
                  <a:lnTo>
                    <a:pt x="18196" y="5714"/>
                  </a:lnTo>
                  <a:lnTo>
                    <a:pt x="18196" y="5739"/>
                  </a:lnTo>
                  <a:lnTo>
                    <a:pt x="18196" y="5764"/>
                  </a:lnTo>
                  <a:lnTo>
                    <a:pt x="18221" y="5815"/>
                  </a:lnTo>
                  <a:lnTo>
                    <a:pt x="18221" y="5840"/>
                  </a:lnTo>
                  <a:lnTo>
                    <a:pt x="18221" y="5865"/>
                  </a:lnTo>
                  <a:lnTo>
                    <a:pt x="18221" y="5915"/>
                  </a:lnTo>
                  <a:lnTo>
                    <a:pt x="18246" y="5940"/>
                  </a:lnTo>
                  <a:lnTo>
                    <a:pt x="18246" y="5965"/>
                  </a:lnTo>
                  <a:lnTo>
                    <a:pt x="18246" y="6015"/>
                  </a:lnTo>
                  <a:lnTo>
                    <a:pt x="18246" y="6040"/>
                  </a:lnTo>
                  <a:lnTo>
                    <a:pt x="18246" y="6065"/>
                  </a:lnTo>
                  <a:lnTo>
                    <a:pt x="18271" y="6115"/>
                  </a:lnTo>
                  <a:lnTo>
                    <a:pt x="18271" y="6140"/>
                  </a:lnTo>
                  <a:lnTo>
                    <a:pt x="18271" y="6165"/>
                  </a:lnTo>
                  <a:lnTo>
                    <a:pt x="18271" y="6216"/>
                  </a:lnTo>
                  <a:lnTo>
                    <a:pt x="18271" y="6241"/>
                  </a:lnTo>
                  <a:lnTo>
                    <a:pt x="18271" y="6291"/>
                  </a:lnTo>
                  <a:lnTo>
                    <a:pt x="18271" y="6316"/>
                  </a:lnTo>
                  <a:lnTo>
                    <a:pt x="18271" y="6341"/>
                  </a:lnTo>
                  <a:lnTo>
                    <a:pt x="18271" y="6391"/>
                  </a:lnTo>
                  <a:lnTo>
                    <a:pt x="18271" y="6416"/>
                  </a:lnTo>
                  <a:lnTo>
                    <a:pt x="18271" y="6441"/>
                  </a:lnTo>
                  <a:lnTo>
                    <a:pt x="18271" y="6491"/>
                  </a:lnTo>
                  <a:lnTo>
                    <a:pt x="18271" y="6516"/>
                  </a:lnTo>
                  <a:lnTo>
                    <a:pt x="18271" y="6566"/>
                  </a:lnTo>
                  <a:lnTo>
                    <a:pt x="18271" y="6592"/>
                  </a:lnTo>
                  <a:lnTo>
                    <a:pt x="18271" y="6642"/>
                  </a:lnTo>
                  <a:lnTo>
                    <a:pt x="18271" y="6667"/>
                  </a:lnTo>
                  <a:lnTo>
                    <a:pt x="18271" y="6692"/>
                  </a:lnTo>
                  <a:lnTo>
                    <a:pt x="18271" y="6742"/>
                  </a:lnTo>
                  <a:lnTo>
                    <a:pt x="18271" y="6767"/>
                  </a:lnTo>
                  <a:lnTo>
                    <a:pt x="18246" y="6817"/>
                  </a:lnTo>
                  <a:lnTo>
                    <a:pt x="18246" y="6842"/>
                  </a:lnTo>
                  <a:lnTo>
                    <a:pt x="18246" y="6892"/>
                  </a:lnTo>
                  <a:lnTo>
                    <a:pt x="18246" y="6917"/>
                  </a:lnTo>
                  <a:lnTo>
                    <a:pt x="18246" y="6942"/>
                  </a:lnTo>
                  <a:lnTo>
                    <a:pt x="18246" y="6967"/>
                  </a:lnTo>
                  <a:lnTo>
                    <a:pt x="18221" y="6993"/>
                  </a:lnTo>
                  <a:lnTo>
                    <a:pt x="18221" y="7018"/>
                  </a:lnTo>
                  <a:lnTo>
                    <a:pt x="18221" y="7043"/>
                  </a:lnTo>
                  <a:lnTo>
                    <a:pt x="18196" y="7068"/>
                  </a:lnTo>
                  <a:lnTo>
                    <a:pt x="18196" y="7093"/>
                  </a:lnTo>
                  <a:lnTo>
                    <a:pt x="18196" y="7118"/>
                  </a:lnTo>
                  <a:lnTo>
                    <a:pt x="18196" y="7143"/>
                  </a:lnTo>
                  <a:lnTo>
                    <a:pt x="18171" y="7168"/>
                  </a:lnTo>
                  <a:lnTo>
                    <a:pt x="18171" y="7193"/>
                  </a:lnTo>
                  <a:lnTo>
                    <a:pt x="18146" y="7218"/>
                  </a:lnTo>
                  <a:lnTo>
                    <a:pt x="18146" y="7243"/>
                  </a:lnTo>
                  <a:lnTo>
                    <a:pt x="18146" y="7268"/>
                  </a:lnTo>
                  <a:lnTo>
                    <a:pt x="18121" y="7268"/>
                  </a:lnTo>
                  <a:lnTo>
                    <a:pt x="18121" y="7293"/>
                  </a:lnTo>
                  <a:lnTo>
                    <a:pt x="18096" y="7318"/>
                  </a:lnTo>
                  <a:lnTo>
                    <a:pt x="18096" y="7343"/>
                  </a:lnTo>
                  <a:lnTo>
                    <a:pt x="18071" y="7368"/>
                  </a:lnTo>
                  <a:lnTo>
                    <a:pt x="18071" y="7394"/>
                  </a:lnTo>
                  <a:lnTo>
                    <a:pt x="18046" y="7394"/>
                  </a:lnTo>
                  <a:lnTo>
                    <a:pt x="18046" y="7419"/>
                  </a:lnTo>
                  <a:lnTo>
                    <a:pt x="18021" y="7444"/>
                  </a:lnTo>
                  <a:lnTo>
                    <a:pt x="18021" y="7469"/>
                  </a:lnTo>
                  <a:lnTo>
                    <a:pt x="17996" y="7469"/>
                  </a:lnTo>
                  <a:lnTo>
                    <a:pt x="17996" y="7494"/>
                  </a:lnTo>
                  <a:lnTo>
                    <a:pt x="17971" y="7519"/>
                  </a:lnTo>
                  <a:lnTo>
                    <a:pt x="17971" y="7544"/>
                  </a:lnTo>
                  <a:lnTo>
                    <a:pt x="17946" y="7544"/>
                  </a:lnTo>
                  <a:lnTo>
                    <a:pt x="17921" y="7569"/>
                  </a:lnTo>
                  <a:lnTo>
                    <a:pt x="17895" y="7594"/>
                  </a:lnTo>
                  <a:lnTo>
                    <a:pt x="17870" y="7644"/>
                  </a:lnTo>
                  <a:lnTo>
                    <a:pt x="17820" y="7669"/>
                  </a:lnTo>
                  <a:lnTo>
                    <a:pt x="17795" y="7694"/>
                  </a:lnTo>
                  <a:lnTo>
                    <a:pt x="17770" y="7719"/>
                  </a:lnTo>
                  <a:lnTo>
                    <a:pt x="17720" y="7744"/>
                  </a:lnTo>
                  <a:lnTo>
                    <a:pt x="17695" y="7795"/>
                  </a:lnTo>
                  <a:lnTo>
                    <a:pt x="17645" y="7820"/>
                  </a:lnTo>
                  <a:lnTo>
                    <a:pt x="17620" y="7845"/>
                  </a:lnTo>
                  <a:lnTo>
                    <a:pt x="17570" y="7870"/>
                  </a:lnTo>
                  <a:lnTo>
                    <a:pt x="17520" y="7870"/>
                  </a:lnTo>
                  <a:lnTo>
                    <a:pt x="17494" y="7895"/>
                  </a:lnTo>
                  <a:lnTo>
                    <a:pt x="17444" y="7920"/>
                  </a:lnTo>
                  <a:lnTo>
                    <a:pt x="17394" y="7945"/>
                  </a:lnTo>
                  <a:lnTo>
                    <a:pt x="17369" y="7970"/>
                  </a:lnTo>
                  <a:lnTo>
                    <a:pt x="17319" y="7970"/>
                  </a:lnTo>
                  <a:lnTo>
                    <a:pt x="17269" y="7995"/>
                  </a:lnTo>
                  <a:lnTo>
                    <a:pt x="17219" y="8020"/>
                  </a:lnTo>
                  <a:lnTo>
                    <a:pt x="17194" y="8020"/>
                  </a:lnTo>
                  <a:lnTo>
                    <a:pt x="17144" y="8045"/>
                  </a:lnTo>
                  <a:lnTo>
                    <a:pt x="17093" y="8045"/>
                  </a:lnTo>
                  <a:lnTo>
                    <a:pt x="17043" y="8070"/>
                  </a:lnTo>
                  <a:lnTo>
                    <a:pt x="16993" y="8070"/>
                  </a:lnTo>
                  <a:lnTo>
                    <a:pt x="16943" y="8095"/>
                  </a:lnTo>
                  <a:lnTo>
                    <a:pt x="16893" y="8095"/>
                  </a:lnTo>
                  <a:lnTo>
                    <a:pt x="16868" y="8120"/>
                  </a:lnTo>
                  <a:lnTo>
                    <a:pt x="16768" y="8120"/>
                  </a:lnTo>
                  <a:lnTo>
                    <a:pt x="16718" y="8145"/>
                  </a:lnTo>
                  <a:lnTo>
                    <a:pt x="16567" y="8145"/>
                  </a:lnTo>
                  <a:lnTo>
                    <a:pt x="16517" y="8171"/>
                  </a:lnTo>
                  <a:lnTo>
                    <a:pt x="16266" y="8171"/>
                  </a:lnTo>
                  <a:lnTo>
                    <a:pt x="16191" y="8196"/>
                  </a:lnTo>
                  <a:lnTo>
                    <a:pt x="15615" y="8196"/>
                  </a:lnTo>
                  <a:lnTo>
                    <a:pt x="15515" y="8171"/>
                  </a:lnTo>
                  <a:lnTo>
                    <a:pt x="15189" y="8171"/>
                  </a:lnTo>
                  <a:lnTo>
                    <a:pt x="15088" y="8145"/>
                  </a:lnTo>
                  <a:lnTo>
                    <a:pt x="14888" y="8145"/>
                  </a:lnTo>
                  <a:lnTo>
                    <a:pt x="14788" y="8120"/>
                  </a:lnTo>
                  <a:lnTo>
                    <a:pt x="14662" y="8120"/>
                  </a:lnTo>
                  <a:lnTo>
                    <a:pt x="14587" y="8095"/>
                  </a:lnTo>
                  <a:lnTo>
                    <a:pt x="14462" y="8095"/>
                  </a:lnTo>
                  <a:lnTo>
                    <a:pt x="14362" y="8070"/>
                  </a:lnTo>
                  <a:lnTo>
                    <a:pt x="14261" y="8070"/>
                  </a:lnTo>
                  <a:lnTo>
                    <a:pt x="14086" y="8045"/>
                  </a:lnTo>
                  <a:lnTo>
                    <a:pt x="13885" y="8020"/>
                  </a:lnTo>
                  <a:lnTo>
                    <a:pt x="13710" y="7995"/>
                  </a:lnTo>
                  <a:lnTo>
                    <a:pt x="13560" y="7970"/>
                  </a:lnTo>
                  <a:lnTo>
                    <a:pt x="13384" y="7945"/>
                  </a:lnTo>
                  <a:lnTo>
                    <a:pt x="13309" y="7945"/>
                  </a:lnTo>
                  <a:lnTo>
                    <a:pt x="13259" y="7920"/>
                  </a:lnTo>
                  <a:lnTo>
                    <a:pt x="13108" y="7920"/>
                  </a:lnTo>
                  <a:lnTo>
                    <a:pt x="13058" y="7895"/>
                  </a:lnTo>
                  <a:lnTo>
                    <a:pt x="12758" y="7895"/>
                  </a:lnTo>
                  <a:lnTo>
                    <a:pt x="12632" y="7870"/>
                  </a:lnTo>
                  <a:lnTo>
                    <a:pt x="12357" y="7870"/>
                  </a:lnTo>
                  <a:lnTo>
                    <a:pt x="12081" y="7845"/>
                  </a:lnTo>
                  <a:lnTo>
                    <a:pt x="11805" y="7845"/>
                  </a:lnTo>
                  <a:lnTo>
                    <a:pt x="11530" y="7820"/>
                  </a:lnTo>
                  <a:lnTo>
                    <a:pt x="11279" y="7820"/>
                  </a:lnTo>
                  <a:lnTo>
                    <a:pt x="10728" y="7795"/>
                  </a:lnTo>
                  <a:lnTo>
                    <a:pt x="10176" y="7744"/>
                  </a:lnTo>
                  <a:lnTo>
                    <a:pt x="9926" y="7744"/>
                  </a:lnTo>
                  <a:lnTo>
                    <a:pt x="9650" y="7719"/>
                  </a:lnTo>
                  <a:lnTo>
                    <a:pt x="9374" y="7719"/>
                  </a:lnTo>
                  <a:lnTo>
                    <a:pt x="9098" y="7694"/>
                  </a:lnTo>
                  <a:lnTo>
                    <a:pt x="8823" y="7694"/>
                  </a:lnTo>
                  <a:lnTo>
                    <a:pt x="8572" y="7669"/>
                  </a:lnTo>
                  <a:lnTo>
                    <a:pt x="7920" y="7669"/>
                  </a:lnTo>
                  <a:lnTo>
                    <a:pt x="7895" y="7644"/>
                  </a:lnTo>
                  <a:lnTo>
                    <a:pt x="6016" y="7644"/>
                  </a:lnTo>
                  <a:lnTo>
                    <a:pt x="5865" y="7669"/>
                  </a:lnTo>
                  <a:lnTo>
                    <a:pt x="5464" y="7669"/>
                  </a:lnTo>
                  <a:lnTo>
                    <a:pt x="5339" y="7694"/>
                  </a:lnTo>
                  <a:lnTo>
                    <a:pt x="5063" y="7694"/>
                  </a:lnTo>
                  <a:lnTo>
                    <a:pt x="4913" y="7719"/>
                  </a:lnTo>
                  <a:lnTo>
                    <a:pt x="4788" y="7719"/>
                  </a:lnTo>
                  <a:lnTo>
                    <a:pt x="4662" y="7744"/>
                  </a:lnTo>
                  <a:lnTo>
                    <a:pt x="4512" y="7744"/>
                  </a:lnTo>
                  <a:lnTo>
                    <a:pt x="4387" y="7770"/>
                  </a:lnTo>
                  <a:lnTo>
                    <a:pt x="4311" y="7770"/>
                  </a:lnTo>
                  <a:cubicBezTo>
                    <a:pt x="3986" y="8196"/>
                    <a:pt x="3660" y="8647"/>
                    <a:pt x="3359" y="9123"/>
                  </a:cubicBezTo>
                  <a:cubicBezTo>
                    <a:pt x="3309" y="9198"/>
                    <a:pt x="3259" y="9273"/>
                    <a:pt x="3234" y="9323"/>
                  </a:cubicBezTo>
                  <a:lnTo>
                    <a:pt x="3961" y="9323"/>
                  </a:lnTo>
                  <a:lnTo>
                    <a:pt x="4086" y="9348"/>
                  </a:lnTo>
                  <a:lnTo>
                    <a:pt x="4612" y="9348"/>
                  </a:lnTo>
                  <a:lnTo>
                    <a:pt x="4712" y="9374"/>
                  </a:lnTo>
                  <a:lnTo>
                    <a:pt x="4913" y="9374"/>
                  </a:lnTo>
                  <a:lnTo>
                    <a:pt x="5139" y="9399"/>
                  </a:lnTo>
                  <a:lnTo>
                    <a:pt x="5565" y="9424"/>
                  </a:lnTo>
                  <a:lnTo>
                    <a:pt x="5765" y="9424"/>
                  </a:lnTo>
                  <a:lnTo>
                    <a:pt x="5966" y="9449"/>
                  </a:lnTo>
                  <a:lnTo>
                    <a:pt x="6392" y="9449"/>
                  </a:lnTo>
                  <a:lnTo>
                    <a:pt x="6492" y="9474"/>
                  </a:lnTo>
                  <a:lnTo>
                    <a:pt x="7043" y="9474"/>
                  </a:lnTo>
                  <a:lnTo>
                    <a:pt x="7219" y="9499"/>
                  </a:lnTo>
                  <a:lnTo>
                    <a:pt x="7545" y="9499"/>
                  </a:lnTo>
                  <a:lnTo>
                    <a:pt x="7720" y="9524"/>
                  </a:lnTo>
                  <a:lnTo>
                    <a:pt x="7895" y="9524"/>
                  </a:lnTo>
                  <a:lnTo>
                    <a:pt x="8071" y="9549"/>
                  </a:lnTo>
                  <a:lnTo>
                    <a:pt x="8271" y="9549"/>
                  </a:lnTo>
                  <a:lnTo>
                    <a:pt x="8422" y="9574"/>
                  </a:lnTo>
                  <a:lnTo>
                    <a:pt x="8497" y="9574"/>
                  </a:lnTo>
                  <a:lnTo>
                    <a:pt x="8597" y="9599"/>
                  </a:lnTo>
                  <a:lnTo>
                    <a:pt x="8798" y="9599"/>
                  </a:lnTo>
                  <a:lnTo>
                    <a:pt x="8873" y="9624"/>
                  </a:lnTo>
                  <a:lnTo>
                    <a:pt x="8973" y="9624"/>
                  </a:lnTo>
                  <a:lnTo>
                    <a:pt x="9073" y="9649"/>
                  </a:lnTo>
                  <a:lnTo>
                    <a:pt x="9149" y="9649"/>
                  </a:lnTo>
                  <a:lnTo>
                    <a:pt x="9249" y="9674"/>
                  </a:lnTo>
                  <a:lnTo>
                    <a:pt x="9349" y="9674"/>
                  </a:lnTo>
                  <a:lnTo>
                    <a:pt x="9449" y="9699"/>
                  </a:lnTo>
                  <a:lnTo>
                    <a:pt x="9550" y="9699"/>
                  </a:lnTo>
                  <a:lnTo>
                    <a:pt x="9625" y="9724"/>
                  </a:lnTo>
                  <a:lnTo>
                    <a:pt x="9725" y="9724"/>
                  </a:lnTo>
                  <a:lnTo>
                    <a:pt x="9825" y="9749"/>
                  </a:lnTo>
                  <a:lnTo>
                    <a:pt x="9926" y="9775"/>
                  </a:lnTo>
                  <a:lnTo>
                    <a:pt x="10026" y="9775"/>
                  </a:lnTo>
                  <a:lnTo>
                    <a:pt x="10126" y="9800"/>
                  </a:lnTo>
                  <a:lnTo>
                    <a:pt x="10201" y="9825"/>
                  </a:lnTo>
                  <a:lnTo>
                    <a:pt x="10301" y="9825"/>
                  </a:lnTo>
                  <a:lnTo>
                    <a:pt x="10402" y="9850"/>
                  </a:lnTo>
                  <a:lnTo>
                    <a:pt x="10502" y="9875"/>
                  </a:lnTo>
                  <a:lnTo>
                    <a:pt x="10602" y="9875"/>
                  </a:lnTo>
                  <a:lnTo>
                    <a:pt x="10702" y="9900"/>
                  </a:lnTo>
                  <a:lnTo>
                    <a:pt x="10803" y="9925"/>
                  </a:lnTo>
                  <a:lnTo>
                    <a:pt x="10878" y="9950"/>
                  </a:lnTo>
                  <a:lnTo>
                    <a:pt x="10978" y="9975"/>
                  </a:lnTo>
                  <a:lnTo>
                    <a:pt x="11078" y="10000"/>
                  </a:lnTo>
                  <a:lnTo>
                    <a:pt x="11179" y="10025"/>
                  </a:lnTo>
                  <a:lnTo>
                    <a:pt x="11279" y="10025"/>
                  </a:lnTo>
                  <a:lnTo>
                    <a:pt x="11379" y="10050"/>
                  </a:lnTo>
                  <a:lnTo>
                    <a:pt x="11479" y="10075"/>
                  </a:lnTo>
                  <a:lnTo>
                    <a:pt x="11555" y="10100"/>
                  </a:lnTo>
                  <a:lnTo>
                    <a:pt x="11655" y="10150"/>
                  </a:lnTo>
                  <a:lnTo>
                    <a:pt x="11755" y="10176"/>
                  </a:lnTo>
                  <a:lnTo>
                    <a:pt x="11855" y="10201"/>
                  </a:lnTo>
                  <a:lnTo>
                    <a:pt x="11880" y="10201"/>
                  </a:lnTo>
                  <a:lnTo>
                    <a:pt x="11956" y="10226"/>
                  </a:lnTo>
                  <a:lnTo>
                    <a:pt x="12031" y="10251"/>
                  </a:lnTo>
                  <a:lnTo>
                    <a:pt x="12131" y="10276"/>
                  </a:lnTo>
                  <a:lnTo>
                    <a:pt x="12231" y="10326"/>
                  </a:lnTo>
                  <a:lnTo>
                    <a:pt x="12332" y="10351"/>
                  </a:lnTo>
                  <a:lnTo>
                    <a:pt x="12407" y="10376"/>
                  </a:lnTo>
                  <a:lnTo>
                    <a:pt x="12507" y="10401"/>
                  </a:lnTo>
                  <a:lnTo>
                    <a:pt x="12607" y="10451"/>
                  </a:lnTo>
                  <a:lnTo>
                    <a:pt x="12682" y="10476"/>
                  </a:lnTo>
                  <a:lnTo>
                    <a:pt x="12783" y="10526"/>
                  </a:lnTo>
                  <a:lnTo>
                    <a:pt x="12883" y="10551"/>
                  </a:lnTo>
                  <a:lnTo>
                    <a:pt x="12958" y="10602"/>
                  </a:lnTo>
                  <a:lnTo>
                    <a:pt x="13058" y="10627"/>
                  </a:lnTo>
                  <a:lnTo>
                    <a:pt x="13134" y="10677"/>
                  </a:lnTo>
                  <a:lnTo>
                    <a:pt x="13234" y="10727"/>
                  </a:lnTo>
                  <a:lnTo>
                    <a:pt x="13309" y="10752"/>
                  </a:lnTo>
                  <a:lnTo>
                    <a:pt x="13409" y="10802"/>
                  </a:lnTo>
                  <a:lnTo>
                    <a:pt x="13484" y="10852"/>
                  </a:lnTo>
                  <a:lnTo>
                    <a:pt x="13509" y="10852"/>
                  </a:lnTo>
                  <a:lnTo>
                    <a:pt x="13585" y="10877"/>
                  </a:lnTo>
                  <a:lnTo>
                    <a:pt x="13660" y="10927"/>
                  </a:lnTo>
                  <a:lnTo>
                    <a:pt x="13735" y="10978"/>
                  </a:lnTo>
                  <a:lnTo>
                    <a:pt x="13835" y="11028"/>
                  </a:lnTo>
                  <a:lnTo>
                    <a:pt x="13910" y="11078"/>
                  </a:lnTo>
                  <a:lnTo>
                    <a:pt x="13986" y="11128"/>
                  </a:lnTo>
                  <a:lnTo>
                    <a:pt x="14036" y="11153"/>
                  </a:lnTo>
                  <a:lnTo>
                    <a:pt x="14061" y="11178"/>
                  </a:lnTo>
                  <a:lnTo>
                    <a:pt x="14111" y="11203"/>
                  </a:lnTo>
                  <a:lnTo>
                    <a:pt x="14161" y="11228"/>
                  </a:lnTo>
                  <a:lnTo>
                    <a:pt x="14186" y="11253"/>
                  </a:lnTo>
                  <a:lnTo>
                    <a:pt x="14236" y="11278"/>
                  </a:lnTo>
                  <a:lnTo>
                    <a:pt x="14261" y="11303"/>
                  </a:lnTo>
                  <a:lnTo>
                    <a:pt x="14312" y="11353"/>
                  </a:lnTo>
                  <a:lnTo>
                    <a:pt x="14337" y="11379"/>
                  </a:lnTo>
                  <a:lnTo>
                    <a:pt x="14387" y="11404"/>
                  </a:lnTo>
                  <a:lnTo>
                    <a:pt x="14412" y="11429"/>
                  </a:lnTo>
                  <a:lnTo>
                    <a:pt x="14462" y="11454"/>
                  </a:lnTo>
                  <a:lnTo>
                    <a:pt x="14487" y="11479"/>
                  </a:lnTo>
                  <a:lnTo>
                    <a:pt x="14537" y="11504"/>
                  </a:lnTo>
                  <a:lnTo>
                    <a:pt x="14562" y="11554"/>
                  </a:lnTo>
                  <a:lnTo>
                    <a:pt x="14612" y="11579"/>
                  </a:lnTo>
                  <a:lnTo>
                    <a:pt x="14637" y="11604"/>
                  </a:lnTo>
                  <a:lnTo>
                    <a:pt x="14687" y="11629"/>
                  </a:lnTo>
                  <a:lnTo>
                    <a:pt x="14713" y="11654"/>
                  </a:lnTo>
                  <a:lnTo>
                    <a:pt x="14738" y="11704"/>
                  </a:lnTo>
                  <a:lnTo>
                    <a:pt x="14788" y="11729"/>
                  </a:lnTo>
                  <a:lnTo>
                    <a:pt x="14813" y="11754"/>
                  </a:lnTo>
                  <a:lnTo>
                    <a:pt x="14838" y="11780"/>
                  </a:lnTo>
                  <a:lnTo>
                    <a:pt x="14863" y="11780"/>
                  </a:lnTo>
                  <a:lnTo>
                    <a:pt x="14888" y="11830"/>
                  </a:lnTo>
                  <a:lnTo>
                    <a:pt x="14913" y="11855"/>
                  </a:lnTo>
                  <a:lnTo>
                    <a:pt x="14963" y="11880"/>
                  </a:lnTo>
                  <a:lnTo>
                    <a:pt x="14988" y="11930"/>
                  </a:lnTo>
                  <a:lnTo>
                    <a:pt x="15013" y="11955"/>
                  </a:lnTo>
                  <a:lnTo>
                    <a:pt x="15038" y="11980"/>
                  </a:lnTo>
                  <a:lnTo>
                    <a:pt x="15088" y="12030"/>
                  </a:lnTo>
                  <a:lnTo>
                    <a:pt x="15114" y="12055"/>
                  </a:lnTo>
                  <a:lnTo>
                    <a:pt x="15139" y="12105"/>
                  </a:lnTo>
                  <a:lnTo>
                    <a:pt x="15164" y="12130"/>
                  </a:lnTo>
                  <a:lnTo>
                    <a:pt x="15214" y="12155"/>
                  </a:lnTo>
                  <a:lnTo>
                    <a:pt x="15239" y="12206"/>
                  </a:lnTo>
                  <a:lnTo>
                    <a:pt x="15264" y="12231"/>
                  </a:lnTo>
                  <a:lnTo>
                    <a:pt x="15289" y="12281"/>
                  </a:lnTo>
                  <a:lnTo>
                    <a:pt x="15314" y="12306"/>
                  </a:lnTo>
                  <a:lnTo>
                    <a:pt x="15364" y="12356"/>
                  </a:lnTo>
                  <a:lnTo>
                    <a:pt x="15389" y="12381"/>
                  </a:lnTo>
                  <a:lnTo>
                    <a:pt x="15414" y="12431"/>
                  </a:lnTo>
                  <a:lnTo>
                    <a:pt x="15439" y="12456"/>
                  </a:lnTo>
                  <a:lnTo>
                    <a:pt x="15464" y="12506"/>
                  </a:lnTo>
                  <a:lnTo>
                    <a:pt x="15489" y="12531"/>
                  </a:lnTo>
                  <a:lnTo>
                    <a:pt x="15515" y="12582"/>
                  </a:lnTo>
                  <a:lnTo>
                    <a:pt x="15540" y="12632"/>
                  </a:lnTo>
                  <a:lnTo>
                    <a:pt x="15565" y="12657"/>
                  </a:lnTo>
                  <a:lnTo>
                    <a:pt x="15590" y="12707"/>
                  </a:lnTo>
                  <a:lnTo>
                    <a:pt x="15615" y="12732"/>
                  </a:lnTo>
                  <a:lnTo>
                    <a:pt x="15640" y="12782"/>
                  </a:lnTo>
                  <a:lnTo>
                    <a:pt x="15665" y="12832"/>
                  </a:lnTo>
                  <a:lnTo>
                    <a:pt x="15690" y="12857"/>
                  </a:lnTo>
                  <a:lnTo>
                    <a:pt x="15690" y="12882"/>
                  </a:lnTo>
                  <a:lnTo>
                    <a:pt x="15715" y="12907"/>
                  </a:lnTo>
                  <a:lnTo>
                    <a:pt x="15740" y="12957"/>
                  </a:lnTo>
                  <a:lnTo>
                    <a:pt x="15740" y="12983"/>
                  </a:lnTo>
                  <a:lnTo>
                    <a:pt x="15765" y="13033"/>
                  </a:lnTo>
                  <a:lnTo>
                    <a:pt x="15790" y="13083"/>
                  </a:lnTo>
                  <a:lnTo>
                    <a:pt x="15815" y="13108"/>
                  </a:lnTo>
                  <a:lnTo>
                    <a:pt x="15840" y="13158"/>
                  </a:lnTo>
                  <a:lnTo>
                    <a:pt x="15840" y="13208"/>
                  </a:lnTo>
                  <a:lnTo>
                    <a:pt x="15865" y="13258"/>
                  </a:lnTo>
                  <a:lnTo>
                    <a:pt x="15890" y="13308"/>
                  </a:lnTo>
                  <a:lnTo>
                    <a:pt x="15916" y="13333"/>
                  </a:lnTo>
                  <a:lnTo>
                    <a:pt x="15916" y="13384"/>
                  </a:lnTo>
                  <a:lnTo>
                    <a:pt x="15941" y="13434"/>
                  </a:lnTo>
                  <a:lnTo>
                    <a:pt x="15941" y="13484"/>
                  </a:lnTo>
                  <a:lnTo>
                    <a:pt x="15966" y="13534"/>
                  </a:lnTo>
                  <a:lnTo>
                    <a:pt x="15991" y="13559"/>
                  </a:lnTo>
                  <a:lnTo>
                    <a:pt x="15991" y="13609"/>
                  </a:lnTo>
                  <a:lnTo>
                    <a:pt x="16016" y="13659"/>
                  </a:lnTo>
                  <a:lnTo>
                    <a:pt x="16016" y="13709"/>
                  </a:lnTo>
                  <a:lnTo>
                    <a:pt x="16041" y="13760"/>
                  </a:lnTo>
                  <a:lnTo>
                    <a:pt x="16041" y="13810"/>
                  </a:lnTo>
                  <a:lnTo>
                    <a:pt x="16066" y="13860"/>
                  </a:lnTo>
                  <a:lnTo>
                    <a:pt x="16066" y="13910"/>
                  </a:lnTo>
                  <a:lnTo>
                    <a:pt x="16091" y="13960"/>
                  </a:lnTo>
                  <a:lnTo>
                    <a:pt x="16091" y="14010"/>
                  </a:lnTo>
                  <a:lnTo>
                    <a:pt x="16091" y="14060"/>
                  </a:lnTo>
                  <a:lnTo>
                    <a:pt x="16116" y="14110"/>
                  </a:lnTo>
                  <a:lnTo>
                    <a:pt x="16116" y="14135"/>
                  </a:lnTo>
                  <a:lnTo>
                    <a:pt x="16116" y="14186"/>
                  </a:lnTo>
                  <a:lnTo>
                    <a:pt x="16141" y="14236"/>
                  </a:lnTo>
                  <a:lnTo>
                    <a:pt x="16141" y="14286"/>
                  </a:lnTo>
                  <a:lnTo>
                    <a:pt x="16141" y="14311"/>
                  </a:lnTo>
                  <a:lnTo>
                    <a:pt x="16141" y="14336"/>
                  </a:lnTo>
                  <a:lnTo>
                    <a:pt x="16141" y="14411"/>
                  </a:lnTo>
                  <a:lnTo>
                    <a:pt x="16141" y="14461"/>
                  </a:lnTo>
                  <a:lnTo>
                    <a:pt x="16166" y="14511"/>
                  </a:lnTo>
                  <a:lnTo>
                    <a:pt x="16166" y="14562"/>
                  </a:lnTo>
                  <a:lnTo>
                    <a:pt x="16166" y="14612"/>
                  </a:lnTo>
                  <a:lnTo>
                    <a:pt x="16166" y="14662"/>
                  </a:lnTo>
                  <a:lnTo>
                    <a:pt x="16166" y="14712"/>
                  </a:lnTo>
                  <a:lnTo>
                    <a:pt x="16166" y="14762"/>
                  </a:lnTo>
                  <a:lnTo>
                    <a:pt x="16166" y="14812"/>
                  </a:lnTo>
                  <a:lnTo>
                    <a:pt x="16166" y="14862"/>
                  </a:lnTo>
                  <a:lnTo>
                    <a:pt x="16166" y="14912"/>
                  </a:lnTo>
                  <a:lnTo>
                    <a:pt x="16166" y="14963"/>
                  </a:lnTo>
                  <a:lnTo>
                    <a:pt x="16141" y="15013"/>
                  </a:lnTo>
                  <a:lnTo>
                    <a:pt x="16141" y="15063"/>
                  </a:lnTo>
                  <a:lnTo>
                    <a:pt x="16141" y="15113"/>
                  </a:lnTo>
                  <a:lnTo>
                    <a:pt x="16116" y="15163"/>
                  </a:lnTo>
                  <a:lnTo>
                    <a:pt x="16116" y="15213"/>
                  </a:lnTo>
                  <a:lnTo>
                    <a:pt x="16091" y="15263"/>
                  </a:lnTo>
                  <a:lnTo>
                    <a:pt x="16091" y="15313"/>
                  </a:lnTo>
                  <a:lnTo>
                    <a:pt x="16066" y="15338"/>
                  </a:lnTo>
                  <a:lnTo>
                    <a:pt x="16041" y="15389"/>
                  </a:lnTo>
                  <a:lnTo>
                    <a:pt x="16041" y="15439"/>
                  </a:lnTo>
                  <a:lnTo>
                    <a:pt x="16016" y="15489"/>
                  </a:lnTo>
                  <a:lnTo>
                    <a:pt x="15991" y="15514"/>
                  </a:lnTo>
                  <a:lnTo>
                    <a:pt x="15966" y="15564"/>
                  </a:lnTo>
                  <a:lnTo>
                    <a:pt x="15941" y="15614"/>
                  </a:lnTo>
                  <a:lnTo>
                    <a:pt x="15916" y="15639"/>
                  </a:lnTo>
                  <a:lnTo>
                    <a:pt x="15890" y="15689"/>
                  </a:lnTo>
                  <a:lnTo>
                    <a:pt x="15865" y="15714"/>
                  </a:lnTo>
                  <a:lnTo>
                    <a:pt x="15840" y="15765"/>
                  </a:lnTo>
                  <a:lnTo>
                    <a:pt x="15815" y="15790"/>
                  </a:lnTo>
                  <a:lnTo>
                    <a:pt x="15790" y="15840"/>
                  </a:lnTo>
                  <a:lnTo>
                    <a:pt x="15765" y="15865"/>
                  </a:lnTo>
                  <a:lnTo>
                    <a:pt x="15740" y="15890"/>
                  </a:lnTo>
                  <a:lnTo>
                    <a:pt x="15690" y="15940"/>
                  </a:lnTo>
                  <a:lnTo>
                    <a:pt x="15665" y="15965"/>
                  </a:lnTo>
                  <a:lnTo>
                    <a:pt x="15640" y="15990"/>
                  </a:lnTo>
                  <a:lnTo>
                    <a:pt x="15615" y="16040"/>
                  </a:lnTo>
                  <a:lnTo>
                    <a:pt x="15565" y="16065"/>
                  </a:lnTo>
                  <a:lnTo>
                    <a:pt x="15540" y="16090"/>
                  </a:lnTo>
                  <a:lnTo>
                    <a:pt x="15515" y="16115"/>
                  </a:lnTo>
                  <a:lnTo>
                    <a:pt x="15464" y="16140"/>
                  </a:lnTo>
                  <a:lnTo>
                    <a:pt x="15439" y="16191"/>
                  </a:lnTo>
                  <a:lnTo>
                    <a:pt x="15389" y="16216"/>
                  </a:lnTo>
                  <a:lnTo>
                    <a:pt x="15364" y="16241"/>
                  </a:lnTo>
                  <a:lnTo>
                    <a:pt x="15314" y="16266"/>
                  </a:lnTo>
                  <a:lnTo>
                    <a:pt x="15289" y="16291"/>
                  </a:lnTo>
                  <a:lnTo>
                    <a:pt x="15239" y="16316"/>
                  </a:lnTo>
                  <a:lnTo>
                    <a:pt x="15214" y="16341"/>
                  </a:lnTo>
                  <a:lnTo>
                    <a:pt x="15164" y="16366"/>
                  </a:lnTo>
                  <a:lnTo>
                    <a:pt x="15139" y="16391"/>
                  </a:lnTo>
                  <a:lnTo>
                    <a:pt x="15088" y="16416"/>
                  </a:lnTo>
                  <a:lnTo>
                    <a:pt x="15038" y="16441"/>
                  </a:lnTo>
                  <a:lnTo>
                    <a:pt x="15013" y="16441"/>
                  </a:lnTo>
                  <a:lnTo>
                    <a:pt x="14963" y="16466"/>
                  </a:lnTo>
                  <a:lnTo>
                    <a:pt x="14913" y="16491"/>
                  </a:lnTo>
                  <a:lnTo>
                    <a:pt x="14888" y="16516"/>
                  </a:lnTo>
                  <a:lnTo>
                    <a:pt x="14838" y="16541"/>
                  </a:lnTo>
                  <a:lnTo>
                    <a:pt x="14788" y="16567"/>
                  </a:lnTo>
                  <a:lnTo>
                    <a:pt x="14763" y="16567"/>
                  </a:lnTo>
                  <a:lnTo>
                    <a:pt x="14713" y="16592"/>
                  </a:lnTo>
                  <a:lnTo>
                    <a:pt x="14662" y="16617"/>
                  </a:lnTo>
                  <a:lnTo>
                    <a:pt x="14612" y="16617"/>
                  </a:lnTo>
                  <a:lnTo>
                    <a:pt x="14587" y="16642"/>
                  </a:lnTo>
                  <a:lnTo>
                    <a:pt x="14537" y="16667"/>
                  </a:lnTo>
                  <a:lnTo>
                    <a:pt x="14487" y="16667"/>
                  </a:lnTo>
                  <a:lnTo>
                    <a:pt x="14437" y="16692"/>
                  </a:lnTo>
                  <a:lnTo>
                    <a:pt x="14412" y="16717"/>
                  </a:lnTo>
                  <a:lnTo>
                    <a:pt x="14362" y="16717"/>
                  </a:lnTo>
                  <a:lnTo>
                    <a:pt x="14312" y="16742"/>
                  </a:lnTo>
                  <a:lnTo>
                    <a:pt x="14261" y="16767"/>
                  </a:lnTo>
                  <a:lnTo>
                    <a:pt x="14211" y="16767"/>
                  </a:lnTo>
                  <a:lnTo>
                    <a:pt x="14186" y="16792"/>
                  </a:lnTo>
                  <a:lnTo>
                    <a:pt x="14136" y="16792"/>
                  </a:lnTo>
                  <a:lnTo>
                    <a:pt x="14086" y="16817"/>
                  </a:lnTo>
                  <a:lnTo>
                    <a:pt x="14036" y="16817"/>
                  </a:lnTo>
                  <a:lnTo>
                    <a:pt x="13986" y="16842"/>
                  </a:lnTo>
                  <a:lnTo>
                    <a:pt x="13936" y="16842"/>
                  </a:lnTo>
                  <a:lnTo>
                    <a:pt x="13910" y="16867"/>
                  </a:lnTo>
                  <a:lnTo>
                    <a:pt x="13860" y="16867"/>
                  </a:lnTo>
                  <a:lnTo>
                    <a:pt x="13810" y="16892"/>
                  </a:lnTo>
                  <a:lnTo>
                    <a:pt x="13760" y="16892"/>
                  </a:lnTo>
                  <a:lnTo>
                    <a:pt x="13660" y="16917"/>
                  </a:lnTo>
                  <a:lnTo>
                    <a:pt x="13585" y="16917"/>
                  </a:lnTo>
                  <a:lnTo>
                    <a:pt x="13484" y="16942"/>
                  </a:lnTo>
                  <a:lnTo>
                    <a:pt x="13384" y="16968"/>
                  </a:lnTo>
                  <a:lnTo>
                    <a:pt x="13309" y="16968"/>
                  </a:lnTo>
                  <a:lnTo>
                    <a:pt x="13209" y="16993"/>
                  </a:lnTo>
                  <a:lnTo>
                    <a:pt x="13108" y="17018"/>
                  </a:lnTo>
                  <a:lnTo>
                    <a:pt x="12933" y="17018"/>
                  </a:lnTo>
                  <a:lnTo>
                    <a:pt x="12858" y="17043"/>
                  </a:lnTo>
                  <a:lnTo>
                    <a:pt x="12682" y="17043"/>
                  </a:lnTo>
                  <a:lnTo>
                    <a:pt x="12582" y="17068"/>
                  </a:lnTo>
                  <a:lnTo>
                    <a:pt x="11755" y="17068"/>
                  </a:lnTo>
                  <a:lnTo>
                    <a:pt x="11680" y="17043"/>
                  </a:lnTo>
                  <a:lnTo>
                    <a:pt x="11580" y="17043"/>
                  </a:lnTo>
                  <a:lnTo>
                    <a:pt x="11379" y="17018"/>
                  </a:lnTo>
                  <a:lnTo>
                    <a:pt x="11304" y="16993"/>
                  </a:lnTo>
                  <a:lnTo>
                    <a:pt x="11028" y="16968"/>
                  </a:lnTo>
                  <a:lnTo>
                    <a:pt x="10753" y="16917"/>
                  </a:lnTo>
                  <a:lnTo>
                    <a:pt x="10502" y="16892"/>
                  </a:lnTo>
                  <a:lnTo>
                    <a:pt x="10226" y="16867"/>
                  </a:lnTo>
                  <a:lnTo>
                    <a:pt x="9951" y="16817"/>
                  </a:lnTo>
                  <a:lnTo>
                    <a:pt x="9675" y="16792"/>
                  </a:lnTo>
                  <a:lnTo>
                    <a:pt x="9399" y="16767"/>
                  </a:lnTo>
                  <a:lnTo>
                    <a:pt x="9124" y="16717"/>
                  </a:lnTo>
                  <a:lnTo>
                    <a:pt x="8848" y="16692"/>
                  </a:lnTo>
                  <a:lnTo>
                    <a:pt x="8697" y="16692"/>
                  </a:lnTo>
                  <a:lnTo>
                    <a:pt x="8572" y="16667"/>
                  </a:lnTo>
                  <a:lnTo>
                    <a:pt x="8296" y="16642"/>
                  </a:lnTo>
                  <a:lnTo>
                    <a:pt x="7996" y="16617"/>
                  </a:lnTo>
                  <a:lnTo>
                    <a:pt x="7720" y="16592"/>
                  </a:lnTo>
                  <a:lnTo>
                    <a:pt x="7444" y="16567"/>
                  </a:lnTo>
                  <a:lnTo>
                    <a:pt x="7169" y="16541"/>
                  </a:lnTo>
                  <a:lnTo>
                    <a:pt x="6893" y="16516"/>
                  </a:lnTo>
                  <a:lnTo>
                    <a:pt x="6592" y="16516"/>
                  </a:lnTo>
                  <a:lnTo>
                    <a:pt x="6467" y="16491"/>
                  </a:lnTo>
                  <a:lnTo>
                    <a:pt x="6316" y="16491"/>
                  </a:lnTo>
                  <a:lnTo>
                    <a:pt x="6166" y="16466"/>
                  </a:lnTo>
                  <a:lnTo>
                    <a:pt x="5890" y="16466"/>
                  </a:lnTo>
                  <a:lnTo>
                    <a:pt x="5740" y="16441"/>
                  </a:lnTo>
                  <a:lnTo>
                    <a:pt x="5339" y="16441"/>
                  </a:lnTo>
                  <a:lnTo>
                    <a:pt x="5189" y="16416"/>
                  </a:lnTo>
                  <a:lnTo>
                    <a:pt x="4763" y="16416"/>
                  </a:lnTo>
                  <a:lnTo>
                    <a:pt x="4612" y="16391"/>
                  </a:lnTo>
                  <a:lnTo>
                    <a:pt x="2206" y="16391"/>
                  </a:lnTo>
                  <a:lnTo>
                    <a:pt x="2056" y="16416"/>
                  </a:lnTo>
                  <a:lnTo>
                    <a:pt x="1630" y="16416"/>
                  </a:lnTo>
                  <a:lnTo>
                    <a:pt x="1479" y="16441"/>
                  </a:lnTo>
                  <a:lnTo>
                    <a:pt x="1204" y="16441"/>
                  </a:lnTo>
                  <a:lnTo>
                    <a:pt x="1053" y="16466"/>
                  </a:lnTo>
                  <a:lnTo>
                    <a:pt x="778" y="16466"/>
                  </a:lnTo>
                  <a:lnTo>
                    <a:pt x="627" y="16491"/>
                  </a:lnTo>
                  <a:lnTo>
                    <a:pt x="502" y="16491"/>
                  </a:lnTo>
                  <a:lnTo>
                    <a:pt x="377" y="16516"/>
                  </a:lnTo>
                  <a:cubicBezTo>
                    <a:pt x="176" y="17644"/>
                    <a:pt x="51" y="18772"/>
                    <a:pt x="1" y="19900"/>
                  </a:cubicBezTo>
                  <a:lnTo>
                    <a:pt x="26" y="19900"/>
                  </a:lnTo>
                  <a:lnTo>
                    <a:pt x="51" y="19875"/>
                  </a:lnTo>
                  <a:lnTo>
                    <a:pt x="101" y="19850"/>
                  </a:lnTo>
                  <a:lnTo>
                    <a:pt x="126" y="19850"/>
                  </a:lnTo>
                  <a:lnTo>
                    <a:pt x="226" y="19800"/>
                  </a:lnTo>
                  <a:lnTo>
                    <a:pt x="301" y="19775"/>
                  </a:lnTo>
                  <a:lnTo>
                    <a:pt x="377" y="19724"/>
                  </a:lnTo>
                  <a:lnTo>
                    <a:pt x="452" y="19699"/>
                  </a:lnTo>
                  <a:lnTo>
                    <a:pt x="552" y="19649"/>
                  </a:lnTo>
                  <a:lnTo>
                    <a:pt x="627" y="19624"/>
                  </a:lnTo>
                  <a:lnTo>
                    <a:pt x="702" y="19599"/>
                  </a:lnTo>
                  <a:lnTo>
                    <a:pt x="803" y="19574"/>
                  </a:lnTo>
                  <a:lnTo>
                    <a:pt x="878" y="19524"/>
                  </a:lnTo>
                  <a:lnTo>
                    <a:pt x="953" y="19499"/>
                  </a:lnTo>
                  <a:lnTo>
                    <a:pt x="1053" y="19474"/>
                  </a:lnTo>
                  <a:lnTo>
                    <a:pt x="1128" y="19449"/>
                  </a:lnTo>
                  <a:lnTo>
                    <a:pt x="1204" y="19424"/>
                  </a:lnTo>
                  <a:lnTo>
                    <a:pt x="1304" y="19399"/>
                  </a:lnTo>
                  <a:lnTo>
                    <a:pt x="1379" y="19374"/>
                  </a:lnTo>
                  <a:lnTo>
                    <a:pt x="1479" y="19349"/>
                  </a:lnTo>
                  <a:lnTo>
                    <a:pt x="1555" y="19323"/>
                  </a:lnTo>
                  <a:lnTo>
                    <a:pt x="1655" y="19298"/>
                  </a:lnTo>
                  <a:lnTo>
                    <a:pt x="1730" y="19273"/>
                  </a:lnTo>
                  <a:lnTo>
                    <a:pt x="1830" y="19248"/>
                  </a:lnTo>
                  <a:lnTo>
                    <a:pt x="1905" y="19248"/>
                  </a:lnTo>
                  <a:lnTo>
                    <a:pt x="1981" y="19223"/>
                  </a:lnTo>
                  <a:lnTo>
                    <a:pt x="2081" y="19198"/>
                  </a:lnTo>
                  <a:lnTo>
                    <a:pt x="2156" y="19173"/>
                  </a:lnTo>
                  <a:lnTo>
                    <a:pt x="2256" y="19173"/>
                  </a:lnTo>
                  <a:lnTo>
                    <a:pt x="2331" y="19148"/>
                  </a:lnTo>
                  <a:lnTo>
                    <a:pt x="2432" y="19123"/>
                  </a:lnTo>
                  <a:lnTo>
                    <a:pt x="2507" y="19123"/>
                  </a:lnTo>
                  <a:lnTo>
                    <a:pt x="2607" y="19098"/>
                  </a:lnTo>
                  <a:lnTo>
                    <a:pt x="2682" y="19073"/>
                  </a:lnTo>
                  <a:lnTo>
                    <a:pt x="2783" y="19073"/>
                  </a:lnTo>
                  <a:lnTo>
                    <a:pt x="2858" y="19048"/>
                  </a:lnTo>
                  <a:lnTo>
                    <a:pt x="2958" y="19048"/>
                  </a:lnTo>
                  <a:lnTo>
                    <a:pt x="3033" y="19023"/>
                  </a:lnTo>
                  <a:lnTo>
                    <a:pt x="3209" y="18998"/>
                  </a:lnTo>
                  <a:lnTo>
                    <a:pt x="3384" y="18973"/>
                  </a:lnTo>
                  <a:lnTo>
                    <a:pt x="3560" y="18948"/>
                  </a:lnTo>
                  <a:lnTo>
                    <a:pt x="3735" y="18922"/>
                  </a:lnTo>
                  <a:lnTo>
                    <a:pt x="3785" y="18922"/>
                  </a:lnTo>
                  <a:lnTo>
                    <a:pt x="3860" y="18897"/>
                  </a:lnTo>
                  <a:lnTo>
                    <a:pt x="4011" y="18897"/>
                  </a:lnTo>
                  <a:lnTo>
                    <a:pt x="4011" y="18872"/>
                  </a:lnTo>
                  <a:lnTo>
                    <a:pt x="4362" y="18872"/>
                  </a:lnTo>
                  <a:lnTo>
                    <a:pt x="4412" y="18847"/>
                  </a:lnTo>
                  <a:lnTo>
                    <a:pt x="5189" y="18847"/>
                  </a:lnTo>
                  <a:lnTo>
                    <a:pt x="5239" y="18872"/>
                  </a:lnTo>
                  <a:lnTo>
                    <a:pt x="5590" y="18872"/>
                  </a:lnTo>
                  <a:lnTo>
                    <a:pt x="5640" y="18897"/>
                  </a:lnTo>
                  <a:lnTo>
                    <a:pt x="5840" y="18897"/>
                  </a:lnTo>
                  <a:lnTo>
                    <a:pt x="5915" y="18922"/>
                  </a:lnTo>
                  <a:lnTo>
                    <a:pt x="6066" y="18922"/>
                  </a:lnTo>
                  <a:lnTo>
                    <a:pt x="6116" y="18948"/>
                  </a:lnTo>
                  <a:lnTo>
                    <a:pt x="6241" y="18948"/>
                  </a:lnTo>
                  <a:lnTo>
                    <a:pt x="6316" y="18973"/>
                  </a:lnTo>
                  <a:lnTo>
                    <a:pt x="6442" y="18973"/>
                  </a:lnTo>
                  <a:lnTo>
                    <a:pt x="6517" y="18998"/>
                  </a:lnTo>
                  <a:lnTo>
                    <a:pt x="6592" y="18998"/>
                  </a:lnTo>
                  <a:lnTo>
                    <a:pt x="6642" y="19023"/>
                  </a:lnTo>
                  <a:lnTo>
                    <a:pt x="6717" y="19023"/>
                  </a:lnTo>
                  <a:lnTo>
                    <a:pt x="6793" y="19048"/>
                  </a:lnTo>
                  <a:lnTo>
                    <a:pt x="6843" y="19048"/>
                  </a:lnTo>
                  <a:lnTo>
                    <a:pt x="6918" y="19073"/>
                  </a:lnTo>
                  <a:lnTo>
                    <a:pt x="6968" y="19073"/>
                  </a:lnTo>
                  <a:lnTo>
                    <a:pt x="7043" y="19098"/>
                  </a:lnTo>
                  <a:lnTo>
                    <a:pt x="7118" y="19098"/>
                  </a:lnTo>
                  <a:lnTo>
                    <a:pt x="7169" y="19123"/>
                  </a:lnTo>
                  <a:lnTo>
                    <a:pt x="7244" y="19123"/>
                  </a:lnTo>
                  <a:lnTo>
                    <a:pt x="7369" y="19148"/>
                  </a:lnTo>
                  <a:lnTo>
                    <a:pt x="7494" y="19198"/>
                  </a:lnTo>
                  <a:lnTo>
                    <a:pt x="7620" y="19223"/>
                  </a:lnTo>
                  <a:lnTo>
                    <a:pt x="7770" y="19248"/>
                  </a:lnTo>
                  <a:lnTo>
                    <a:pt x="7895" y="19298"/>
                  </a:lnTo>
                  <a:lnTo>
                    <a:pt x="8021" y="19323"/>
                  </a:lnTo>
                  <a:lnTo>
                    <a:pt x="8146" y="19349"/>
                  </a:lnTo>
                  <a:lnTo>
                    <a:pt x="8271" y="19399"/>
                  </a:lnTo>
                  <a:lnTo>
                    <a:pt x="8397" y="19424"/>
                  </a:lnTo>
                  <a:lnTo>
                    <a:pt x="8522" y="19474"/>
                  </a:lnTo>
                  <a:lnTo>
                    <a:pt x="8647" y="19499"/>
                  </a:lnTo>
                  <a:lnTo>
                    <a:pt x="8773" y="19549"/>
                  </a:lnTo>
                  <a:lnTo>
                    <a:pt x="8923" y="19599"/>
                  </a:lnTo>
                  <a:lnTo>
                    <a:pt x="9048" y="19624"/>
                  </a:lnTo>
                  <a:lnTo>
                    <a:pt x="9073" y="19649"/>
                  </a:lnTo>
                  <a:lnTo>
                    <a:pt x="9174" y="19674"/>
                  </a:lnTo>
                  <a:lnTo>
                    <a:pt x="9299" y="19724"/>
                  </a:lnTo>
                  <a:lnTo>
                    <a:pt x="9424" y="19775"/>
                  </a:lnTo>
                  <a:lnTo>
                    <a:pt x="9550" y="19825"/>
                  </a:lnTo>
                  <a:lnTo>
                    <a:pt x="9675" y="19850"/>
                  </a:lnTo>
                  <a:lnTo>
                    <a:pt x="9775" y="19900"/>
                  </a:lnTo>
                  <a:lnTo>
                    <a:pt x="9900" y="19950"/>
                  </a:lnTo>
                  <a:lnTo>
                    <a:pt x="10026" y="20000"/>
                  </a:lnTo>
                  <a:lnTo>
                    <a:pt x="10151" y="20050"/>
                  </a:lnTo>
                  <a:lnTo>
                    <a:pt x="10276" y="20100"/>
                  </a:lnTo>
                  <a:lnTo>
                    <a:pt x="10402" y="20151"/>
                  </a:lnTo>
                  <a:lnTo>
                    <a:pt x="10527" y="20201"/>
                  </a:lnTo>
                  <a:lnTo>
                    <a:pt x="10778" y="20301"/>
                  </a:lnTo>
                  <a:lnTo>
                    <a:pt x="11028" y="20401"/>
                  </a:lnTo>
                  <a:lnTo>
                    <a:pt x="11254" y="20501"/>
                  </a:lnTo>
                  <a:lnTo>
                    <a:pt x="11504" y="20602"/>
                  </a:lnTo>
                  <a:lnTo>
                    <a:pt x="12006" y="20802"/>
                  </a:lnTo>
                  <a:lnTo>
                    <a:pt x="12231" y="20902"/>
                  </a:lnTo>
                  <a:lnTo>
                    <a:pt x="12482" y="21003"/>
                  </a:lnTo>
                  <a:lnTo>
                    <a:pt x="12733" y="21103"/>
                  </a:lnTo>
                  <a:lnTo>
                    <a:pt x="12833" y="21153"/>
                  </a:lnTo>
                  <a:lnTo>
                    <a:pt x="12958" y="21203"/>
                  </a:lnTo>
                  <a:lnTo>
                    <a:pt x="13083" y="21253"/>
                  </a:lnTo>
                  <a:lnTo>
                    <a:pt x="13209" y="21278"/>
                  </a:lnTo>
                  <a:lnTo>
                    <a:pt x="13284" y="21328"/>
                  </a:lnTo>
                  <a:lnTo>
                    <a:pt x="13334" y="21328"/>
                  </a:lnTo>
                  <a:lnTo>
                    <a:pt x="13459" y="21379"/>
                  </a:lnTo>
                  <a:lnTo>
                    <a:pt x="13560" y="21429"/>
                  </a:lnTo>
                  <a:lnTo>
                    <a:pt x="13685" y="21479"/>
                  </a:lnTo>
                  <a:lnTo>
                    <a:pt x="13810" y="21529"/>
                  </a:lnTo>
                  <a:lnTo>
                    <a:pt x="13936" y="21579"/>
                  </a:lnTo>
                  <a:lnTo>
                    <a:pt x="14036" y="21629"/>
                  </a:lnTo>
                  <a:lnTo>
                    <a:pt x="14161" y="21654"/>
                  </a:lnTo>
                  <a:lnTo>
                    <a:pt x="14286" y="21704"/>
                  </a:lnTo>
                  <a:lnTo>
                    <a:pt x="14412" y="21755"/>
                  </a:lnTo>
                  <a:lnTo>
                    <a:pt x="14537" y="21805"/>
                  </a:lnTo>
                  <a:lnTo>
                    <a:pt x="14662" y="21830"/>
                  </a:lnTo>
                  <a:lnTo>
                    <a:pt x="14763" y="21880"/>
                  </a:lnTo>
                  <a:lnTo>
                    <a:pt x="14888" y="21905"/>
                  </a:lnTo>
                  <a:lnTo>
                    <a:pt x="15013" y="21955"/>
                  </a:lnTo>
                  <a:lnTo>
                    <a:pt x="15139" y="21980"/>
                  </a:lnTo>
                  <a:lnTo>
                    <a:pt x="15264" y="22030"/>
                  </a:lnTo>
                  <a:lnTo>
                    <a:pt x="15389" y="22055"/>
                  </a:lnTo>
                  <a:lnTo>
                    <a:pt x="15489" y="22105"/>
                  </a:lnTo>
                  <a:lnTo>
                    <a:pt x="15615" y="22130"/>
                  </a:lnTo>
                  <a:lnTo>
                    <a:pt x="15740" y="22156"/>
                  </a:lnTo>
                  <a:lnTo>
                    <a:pt x="15815" y="22181"/>
                  </a:lnTo>
                  <a:lnTo>
                    <a:pt x="15865" y="22206"/>
                  </a:lnTo>
                  <a:lnTo>
                    <a:pt x="15916" y="22206"/>
                  </a:lnTo>
                  <a:lnTo>
                    <a:pt x="15991" y="22231"/>
                  </a:lnTo>
                  <a:lnTo>
                    <a:pt x="16041" y="22231"/>
                  </a:lnTo>
                  <a:lnTo>
                    <a:pt x="16116" y="22256"/>
                  </a:lnTo>
                  <a:lnTo>
                    <a:pt x="16166" y="22256"/>
                  </a:lnTo>
                  <a:lnTo>
                    <a:pt x="16241" y="22281"/>
                  </a:lnTo>
                  <a:lnTo>
                    <a:pt x="16291" y="22281"/>
                  </a:lnTo>
                  <a:lnTo>
                    <a:pt x="16367" y="22306"/>
                  </a:lnTo>
                  <a:lnTo>
                    <a:pt x="16417" y="22306"/>
                  </a:lnTo>
                  <a:lnTo>
                    <a:pt x="16467" y="22331"/>
                  </a:lnTo>
                  <a:lnTo>
                    <a:pt x="16542" y="22331"/>
                  </a:lnTo>
                  <a:lnTo>
                    <a:pt x="16592" y="22356"/>
                  </a:lnTo>
                  <a:lnTo>
                    <a:pt x="16667" y="22356"/>
                  </a:lnTo>
                  <a:lnTo>
                    <a:pt x="16718" y="22381"/>
                  </a:lnTo>
                  <a:lnTo>
                    <a:pt x="16843" y="22381"/>
                  </a:lnTo>
                  <a:lnTo>
                    <a:pt x="16918" y="22406"/>
                  </a:lnTo>
                  <a:lnTo>
                    <a:pt x="16968" y="22406"/>
                  </a:lnTo>
                  <a:lnTo>
                    <a:pt x="17043" y="22431"/>
                  </a:lnTo>
                  <a:lnTo>
                    <a:pt x="17219" y="22431"/>
                  </a:lnTo>
                  <a:lnTo>
                    <a:pt x="17294" y="22456"/>
                  </a:lnTo>
                  <a:lnTo>
                    <a:pt x="17469" y="22456"/>
                  </a:lnTo>
                  <a:lnTo>
                    <a:pt x="17545" y="22481"/>
                  </a:lnTo>
                  <a:lnTo>
                    <a:pt x="17795" y="22481"/>
                  </a:lnTo>
                  <a:lnTo>
                    <a:pt x="17845" y="22506"/>
                  </a:lnTo>
                  <a:lnTo>
                    <a:pt x="18697" y="22506"/>
                  </a:lnTo>
                  <a:lnTo>
                    <a:pt x="18748" y="22481"/>
                  </a:lnTo>
                  <a:lnTo>
                    <a:pt x="18998" y="22481"/>
                  </a:lnTo>
                  <a:lnTo>
                    <a:pt x="19073" y="22456"/>
                  </a:lnTo>
                  <a:lnTo>
                    <a:pt x="19274" y="22456"/>
                  </a:lnTo>
                  <a:lnTo>
                    <a:pt x="19349" y="22431"/>
                  </a:lnTo>
                  <a:lnTo>
                    <a:pt x="19474" y="22431"/>
                  </a:lnTo>
                  <a:lnTo>
                    <a:pt x="19525" y="22406"/>
                  </a:lnTo>
                  <a:lnTo>
                    <a:pt x="19600" y="22406"/>
                  </a:lnTo>
                  <a:lnTo>
                    <a:pt x="19675" y="22381"/>
                  </a:lnTo>
                  <a:lnTo>
                    <a:pt x="19725" y="22381"/>
                  </a:lnTo>
                  <a:lnTo>
                    <a:pt x="19800" y="22356"/>
                  </a:lnTo>
                  <a:lnTo>
                    <a:pt x="19875" y="22356"/>
                  </a:lnTo>
                  <a:lnTo>
                    <a:pt x="19926" y="22331"/>
                  </a:lnTo>
                  <a:lnTo>
                    <a:pt x="20001" y="22331"/>
                  </a:lnTo>
                  <a:lnTo>
                    <a:pt x="20026" y="22306"/>
                  </a:lnTo>
                  <a:lnTo>
                    <a:pt x="20076" y="22306"/>
                  </a:lnTo>
                  <a:lnTo>
                    <a:pt x="20101" y="22281"/>
                  </a:lnTo>
                  <a:lnTo>
                    <a:pt x="20126" y="22281"/>
                  </a:lnTo>
                  <a:lnTo>
                    <a:pt x="20151" y="22256"/>
                  </a:lnTo>
                  <a:lnTo>
                    <a:pt x="20201" y="22256"/>
                  </a:lnTo>
                  <a:lnTo>
                    <a:pt x="20226" y="22231"/>
                  </a:lnTo>
                  <a:lnTo>
                    <a:pt x="20251" y="22231"/>
                  </a:lnTo>
                  <a:lnTo>
                    <a:pt x="20276" y="22206"/>
                  </a:lnTo>
                  <a:lnTo>
                    <a:pt x="20302" y="22206"/>
                  </a:lnTo>
                  <a:lnTo>
                    <a:pt x="20327" y="22181"/>
                  </a:lnTo>
                  <a:lnTo>
                    <a:pt x="20352" y="22181"/>
                  </a:lnTo>
                  <a:lnTo>
                    <a:pt x="20377" y="22156"/>
                  </a:lnTo>
                  <a:lnTo>
                    <a:pt x="20402" y="22156"/>
                  </a:lnTo>
                  <a:lnTo>
                    <a:pt x="20402" y="22130"/>
                  </a:lnTo>
                  <a:lnTo>
                    <a:pt x="20427" y="22130"/>
                  </a:lnTo>
                  <a:lnTo>
                    <a:pt x="20452" y="22105"/>
                  </a:lnTo>
                  <a:lnTo>
                    <a:pt x="20477" y="22080"/>
                  </a:lnTo>
                  <a:lnTo>
                    <a:pt x="20502" y="22055"/>
                  </a:lnTo>
                  <a:lnTo>
                    <a:pt x="20527" y="22055"/>
                  </a:lnTo>
                  <a:lnTo>
                    <a:pt x="20527" y="22030"/>
                  </a:lnTo>
                  <a:lnTo>
                    <a:pt x="20552" y="22005"/>
                  </a:lnTo>
                  <a:lnTo>
                    <a:pt x="20577" y="22005"/>
                  </a:lnTo>
                  <a:lnTo>
                    <a:pt x="20577" y="21980"/>
                  </a:lnTo>
                  <a:lnTo>
                    <a:pt x="20602" y="21955"/>
                  </a:lnTo>
                  <a:lnTo>
                    <a:pt x="20627" y="21930"/>
                  </a:lnTo>
                  <a:lnTo>
                    <a:pt x="20652" y="21905"/>
                  </a:lnTo>
                  <a:lnTo>
                    <a:pt x="20677" y="21880"/>
                  </a:lnTo>
                  <a:lnTo>
                    <a:pt x="20677" y="21855"/>
                  </a:lnTo>
                  <a:lnTo>
                    <a:pt x="20703" y="21830"/>
                  </a:lnTo>
                  <a:lnTo>
                    <a:pt x="20728" y="21805"/>
                  </a:lnTo>
                  <a:lnTo>
                    <a:pt x="20728" y="21780"/>
                  </a:lnTo>
                  <a:lnTo>
                    <a:pt x="20753" y="21755"/>
                  </a:lnTo>
                  <a:lnTo>
                    <a:pt x="20778" y="21729"/>
                  </a:lnTo>
                  <a:lnTo>
                    <a:pt x="20778" y="21704"/>
                  </a:lnTo>
                  <a:lnTo>
                    <a:pt x="20803" y="21679"/>
                  </a:lnTo>
                  <a:lnTo>
                    <a:pt x="20803" y="21654"/>
                  </a:lnTo>
                  <a:lnTo>
                    <a:pt x="20828" y="21654"/>
                  </a:lnTo>
                  <a:lnTo>
                    <a:pt x="20828" y="21629"/>
                  </a:lnTo>
                  <a:lnTo>
                    <a:pt x="20828" y="21604"/>
                  </a:lnTo>
                  <a:lnTo>
                    <a:pt x="20853" y="21579"/>
                  </a:lnTo>
                  <a:lnTo>
                    <a:pt x="20853" y="21554"/>
                  </a:lnTo>
                  <a:lnTo>
                    <a:pt x="20878" y="21529"/>
                  </a:lnTo>
                  <a:lnTo>
                    <a:pt x="20878" y="21504"/>
                  </a:lnTo>
                  <a:lnTo>
                    <a:pt x="20878" y="21479"/>
                  </a:lnTo>
                  <a:lnTo>
                    <a:pt x="20903" y="21454"/>
                  </a:lnTo>
                  <a:lnTo>
                    <a:pt x="20903" y="21429"/>
                  </a:lnTo>
                  <a:lnTo>
                    <a:pt x="20903" y="21404"/>
                  </a:lnTo>
                  <a:lnTo>
                    <a:pt x="20928" y="21404"/>
                  </a:lnTo>
                  <a:lnTo>
                    <a:pt x="20928" y="21379"/>
                  </a:lnTo>
                  <a:lnTo>
                    <a:pt x="20928" y="21354"/>
                  </a:lnTo>
                  <a:lnTo>
                    <a:pt x="20928" y="21328"/>
                  </a:lnTo>
                  <a:lnTo>
                    <a:pt x="20953" y="21303"/>
                  </a:lnTo>
                  <a:lnTo>
                    <a:pt x="20953" y="21278"/>
                  </a:lnTo>
                  <a:lnTo>
                    <a:pt x="20953" y="21253"/>
                  </a:lnTo>
                  <a:lnTo>
                    <a:pt x="20953" y="21228"/>
                  </a:lnTo>
                  <a:lnTo>
                    <a:pt x="20978" y="21203"/>
                  </a:lnTo>
                  <a:lnTo>
                    <a:pt x="20978" y="21178"/>
                  </a:lnTo>
                  <a:lnTo>
                    <a:pt x="20978" y="21153"/>
                  </a:lnTo>
                  <a:lnTo>
                    <a:pt x="20978" y="21103"/>
                  </a:lnTo>
                  <a:lnTo>
                    <a:pt x="21003" y="21028"/>
                  </a:lnTo>
                  <a:lnTo>
                    <a:pt x="21003" y="20978"/>
                  </a:lnTo>
                  <a:lnTo>
                    <a:pt x="21003" y="20927"/>
                  </a:lnTo>
                  <a:lnTo>
                    <a:pt x="21028" y="20877"/>
                  </a:lnTo>
                  <a:lnTo>
                    <a:pt x="21028" y="20827"/>
                  </a:lnTo>
                  <a:lnTo>
                    <a:pt x="21028" y="20777"/>
                  </a:lnTo>
                  <a:lnTo>
                    <a:pt x="21028" y="20727"/>
                  </a:lnTo>
                  <a:lnTo>
                    <a:pt x="21028" y="20652"/>
                  </a:lnTo>
                  <a:lnTo>
                    <a:pt x="21028" y="20602"/>
                  </a:lnTo>
                  <a:lnTo>
                    <a:pt x="21028" y="20552"/>
                  </a:lnTo>
                  <a:lnTo>
                    <a:pt x="21028" y="20501"/>
                  </a:lnTo>
                  <a:lnTo>
                    <a:pt x="21028" y="20451"/>
                  </a:lnTo>
                  <a:lnTo>
                    <a:pt x="21028" y="20401"/>
                  </a:lnTo>
                  <a:lnTo>
                    <a:pt x="21028" y="20326"/>
                  </a:lnTo>
                  <a:lnTo>
                    <a:pt x="21003" y="20276"/>
                  </a:lnTo>
                  <a:lnTo>
                    <a:pt x="21003" y="20226"/>
                  </a:lnTo>
                  <a:lnTo>
                    <a:pt x="21003" y="20176"/>
                  </a:lnTo>
                  <a:lnTo>
                    <a:pt x="21003" y="20125"/>
                  </a:lnTo>
                  <a:lnTo>
                    <a:pt x="20978" y="20075"/>
                  </a:lnTo>
                  <a:lnTo>
                    <a:pt x="20978" y="20025"/>
                  </a:lnTo>
                  <a:lnTo>
                    <a:pt x="20978" y="19950"/>
                  </a:lnTo>
                  <a:lnTo>
                    <a:pt x="20953" y="19900"/>
                  </a:lnTo>
                  <a:lnTo>
                    <a:pt x="20953" y="19850"/>
                  </a:lnTo>
                  <a:lnTo>
                    <a:pt x="20928" y="19800"/>
                  </a:lnTo>
                  <a:lnTo>
                    <a:pt x="20928" y="19750"/>
                  </a:lnTo>
                  <a:lnTo>
                    <a:pt x="20903" y="19699"/>
                  </a:lnTo>
                  <a:lnTo>
                    <a:pt x="20903" y="19649"/>
                  </a:lnTo>
                  <a:lnTo>
                    <a:pt x="20878" y="19624"/>
                  </a:lnTo>
                  <a:lnTo>
                    <a:pt x="20878" y="19574"/>
                  </a:lnTo>
                  <a:lnTo>
                    <a:pt x="20853" y="19524"/>
                  </a:lnTo>
                  <a:lnTo>
                    <a:pt x="20853" y="19499"/>
                  </a:lnTo>
                  <a:lnTo>
                    <a:pt x="20828" y="19449"/>
                  </a:lnTo>
                  <a:lnTo>
                    <a:pt x="20803" y="19424"/>
                  </a:lnTo>
                  <a:lnTo>
                    <a:pt x="20803" y="19374"/>
                  </a:lnTo>
                  <a:lnTo>
                    <a:pt x="20778" y="19349"/>
                  </a:lnTo>
                  <a:lnTo>
                    <a:pt x="20753" y="19298"/>
                  </a:lnTo>
                  <a:lnTo>
                    <a:pt x="20753" y="19273"/>
                  </a:lnTo>
                  <a:lnTo>
                    <a:pt x="20728" y="19223"/>
                  </a:lnTo>
                  <a:lnTo>
                    <a:pt x="20703" y="19173"/>
                  </a:lnTo>
                  <a:lnTo>
                    <a:pt x="20677" y="19148"/>
                  </a:lnTo>
                  <a:lnTo>
                    <a:pt x="20677" y="19098"/>
                  </a:lnTo>
                  <a:lnTo>
                    <a:pt x="20652" y="19073"/>
                  </a:lnTo>
                  <a:lnTo>
                    <a:pt x="20627" y="19023"/>
                  </a:lnTo>
                  <a:lnTo>
                    <a:pt x="20602" y="18973"/>
                  </a:lnTo>
                  <a:lnTo>
                    <a:pt x="20577" y="18948"/>
                  </a:lnTo>
                  <a:lnTo>
                    <a:pt x="20552" y="18897"/>
                  </a:lnTo>
                  <a:lnTo>
                    <a:pt x="20527" y="18872"/>
                  </a:lnTo>
                  <a:lnTo>
                    <a:pt x="20502" y="18822"/>
                  </a:lnTo>
                  <a:lnTo>
                    <a:pt x="20477" y="18772"/>
                  </a:lnTo>
                  <a:lnTo>
                    <a:pt x="20452" y="18747"/>
                  </a:lnTo>
                  <a:lnTo>
                    <a:pt x="20427" y="18697"/>
                  </a:lnTo>
                  <a:lnTo>
                    <a:pt x="20402" y="18672"/>
                  </a:lnTo>
                  <a:lnTo>
                    <a:pt x="20352" y="18572"/>
                  </a:lnTo>
                  <a:lnTo>
                    <a:pt x="20302" y="18496"/>
                  </a:lnTo>
                  <a:lnTo>
                    <a:pt x="20251" y="18421"/>
                  </a:lnTo>
                  <a:lnTo>
                    <a:pt x="20176" y="18346"/>
                  </a:lnTo>
                  <a:lnTo>
                    <a:pt x="20126" y="18271"/>
                  </a:lnTo>
                  <a:lnTo>
                    <a:pt x="20076" y="18171"/>
                  </a:lnTo>
                  <a:lnTo>
                    <a:pt x="20001" y="18095"/>
                  </a:lnTo>
                  <a:lnTo>
                    <a:pt x="19951" y="18020"/>
                  </a:lnTo>
                  <a:lnTo>
                    <a:pt x="19825" y="17845"/>
                  </a:lnTo>
                  <a:lnTo>
                    <a:pt x="19700" y="17694"/>
                  </a:lnTo>
                  <a:lnTo>
                    <a:pt x="19650" y="17594"/>
                  </a:lnTo>
                  <a:lnTo>
                    <a:pt x="19575" y="17519"/>
                  </a:lnTo>
                  <a:lnTo>
                    <a:pt x="19525" y="17444"/>
                  </a:lnTo>
                  <a:lnTo>
                    <a:pt x="19474" y="17369"/>
                  </a:lnTo>
                  <a:lnTo>
                    <a:pt x="19399" y="17268"/>
                  </a:lnTo>
                  <a:lnTo>
                    <a:pt x="19349" y="17193"/>
                  </a:lnTo>
                  <a:lnTo>
                    <a:pt x="19299" y="17118"/>
                  </a:lnTo>
                  <a:lnTo>
                    <a:pt x="19274" y="17068"/>
                  </a:lnTo>
                  <a:lnTo>
                    <a:pt x="19249" y="17018"/>
                  </a:lnTo>
                  <a:lnTo>
                    <a:pt x="19199" y="16993"/>
                  </a:lnTo>
                  <a:lnTo>
                    <a:pt x="19174" y="16942"/>
                  </a:lnTo>
                  <a:lnTo>
                    <a:pt x="19149" y="16892"/>
                  </a:lnTo>
                  <a:lnTo>
                    <a:pt x="19124" y="16842"/>
                  </a:lnTo>
                  <a:lnTo>
                    <a:pt x="19098" y="16817"/>
                  </a:lnTo>
                  <a:lnTo>
                    <a:pt x="19073" y="16767"/>
                  </a:lnTo>
                  <a:lnTo>
                    <a:pt x="19048" y="16717"/>
                  </a:lnTo>
                  <a:lnTo>
                    <a:pt x="19023" y="16692"/>
                  </a:lnTo>
                  <a:lnTo>
                    <a:pt x="18998" y="16642"/>
                  </a:lnTo>
                  <a:lnTo>
                    <a:pt x="18998" y="16592"/>
                  </a:lnTo>
                  <a:lnTo>
                    <a:pt x="18973" y="16567"/>
                  </a:lnTo>
                  <a:lnTo>
                    <a:pt x="18948" y="16516"/>
                  </a:lnTo>
                  <a:lnTo>
                    <a:pt x="18923" y="16466"/>
                  </a:lnTo>
                  <a:lnTo>
                    <a:pt x="18898" y="16416"/>
                  </a:lnTo>
                  <a:lnTo>
                    <a:pt x="18873" y="16391"/>
                  </a:lnTo>
                  <a:lnTo>
                    <a:pt x="18873" y="16341"/>
                  </a:lnTo>
                  <a:lnTo>
                    <a:pt x="18848" y="16291"/>
                  </a:lnTo>
                  <a:lnTo>
                    <a:pt x="18823" y="16241"/>
                  </a:lnTo>
                  <a:lnTo>
                    <a:pt x="18798" y="16216"/>
                  </a:lnTo>
                  <a:lnTo>
                    <a:pt x="18798" y="16166"/>
                  </a:lnTo>
                  <a:lnTo>
                    <a:pt x="18773" y="16115"/>
                  </a:lnTo>
                  <a:lnTo>
                    <a:pt x="18748" y="16065"/>
                  </a:lnTo>
                  <a:lnTo>
                    <a:pt x="18748" y="16015"/>
                  </a:lnTo>
                  <a:lnTo>
                    <a:pt x="18723" y="15990"/>
                  </a:lnTo>
                  <a:lnTo>
                    <a:pt x="18723" y="15940"/>
                  </a:lnTo>
                  <a:lnTo>
                    <a:pt x="18697" y="15890"/>
                  </a:lnTo>
                  <a:lnTo>
                    <a:pt x="18697" y="15840"/>
                  </a:lnTo>
                  <a:lnTo>
                    <a:pt x="18697" y="15790"/>
                  </a:lnTo>
                  <a:lnTo>
                    <a:pt x="18672" y="15765"/>
                  </a:lnTo>
                  <a:lnTo>
                    <a:pt x="18672" y="15714"/>
                  </a:lnTo>
                  <a:lnTo>
                    <a:pt x="18672" y="15664"/>
                  </a:lnTo>
                  <a:lnTo>
                    <a:pt x="18647" y="15614"/>
                  </a:lnTo>
                  <a:lnTo>
                    <a:pt x="18647" y="15564"/>
                  </a:lnTo>
                  <a:lnTo>
                    <a:pt x="18647" y="15514"/>
                  </a:lnTo>
                  <a:lnTo>
                    <a:pt x="18647" y="15464"/>
                  </a:lnTo>
                  <a:lnTo>
                    <a:pt x="18647" y="15414"/>
                  </a:lnTo>
                  <a:lnTo>
                    <a:pt x="18647" y="15389"/>
                  </a:lnTo>
                  <a:lnTo>
                    <a:pt x="18647" y="15338"/>
                  </a:lnTo>
                  <a:lnTo>
                    <a:pt x="18647" y="15288"/>
                  </a:lnTo>
                  <a:lnTo>
                    <a:pt x="18647" y="15238"/>
                  </a:lnTo>
                  <a:lnTo>
                    <a:pt x="18672" y="15188"/>
                  </a:lnTo>
                  <a:lnTo>
                    <a:pt x="18672" y="15138"/>
                  </a:lnTo>
                  <a:lnTo>
                    <a:pt x="18672" y="15088"/>
                  </a:lnTo>
                  <a:lnTo>
                    <a:pt x="18672" y="15038"/>
                  </a:lnTo>
                  <a:lnTo>
                    <a:pt x="18697" y="15013"/>
                  </a:lnTo>
                  <a:lnTo>
                    <a:pt x="18697" y="14988"/>
                  </a:lnTo>
                  <a:lnTo>
                    <a:pt x="18697" y="14937"/>
                  </a:lnTo>
                  <a:lnTo>
                    <a:pt x="18723" y="14912"/>
                  </a:lnTo>
                  <a:lnTo>
                    <a:pt x="18723" y="14862"/>
                  </a:lnTo>
                  <a:lnTo>
                    <a:pt x="18748" y="14812"/>
                  </a:lnTo>
                  <a:lnTo>
                    <a:pt x="18773" y="14762"/>
                  </a:lnTo>
                  <a:lnTo>
                    <a:pt x="18773" y="14712"/>
                  </a:lnTo>
                  <a:lnTo>
                    <a:pt x="18798" y="14662"/>
                  </a:lnTo>
                  <a:lnTo>
                    <a:pt x="18823" y="14612"/>
                  </a:lnTo>
                  <a:lnTo>
                    <a:pt x="18848" y="14562"/>
                  </a:lnTo>
                  <a:lnTo>
                    <a:pt x="18873" y="14511"/>
                  </a:lnTo>
                  <a:lnTo>
                    <a:pt x="18898" y="14461"/>
                  </a:lnTo>
                  <a:lnTo>
                    <a:pt x="18923" y="14411"/>
                  </a:lnTo>
                  <a:lnTo>
                    <a:pt x="18948" y="14361"/>
                  </a:lnTo>
                  <a:lnTo>
                    <a:pt x="18973" y="14336"/>
                  </a:lnTo>
                  <a:lnTo>
                    <a:pt x="19023" y="14286"/>
                  </a:lnTo>
                  <a:lnTo>
                    <a:pt x="19048" y="14236"/>
                  </a:lnTo>
                  <a:lnTo>
                    <a:pt x="19073" y="14186"/>
                  </a:lnTo>
                  <a:lnTo>
                    <a:pt x="19124" y="14135"/>
                  </a:lnTo>
                  <a:lnTo>
                    <a:pt x="19149" y="14085"/>
                  </a:lnTo>
                  <a:lnTo>
                    <a:pt x="19174" y="14060"/>
                  </a:lnTo>
                  <a:lnTo>
                    <a:pt x="19199" y="14035"/>
                  </a:lnTo>
                  <a:lnTo>
                    <a:pt x="19224" y="14010"/>
                  </a:lnTo>
                  <a:lnTo>
                    <a:pt x="19249" y="13985"/>
                  </a:lnTo>
                  <a:lnTo>
                    <a:pt x="19274" y="13960"/>
                  </a:lnTo>
                  <a:lnTo>
                    <a:pt x="19299" y="13935"/>
                  </a:lnTo>
                  <a:lnTo>
                    <a:pt x="19324" y="13885"/>
                  </a:lnTo>
                  <a:lnTo>
                    <a:pt x="19349" y="13885"/>
                  </a:lnTo>
                  <a:lnTo>
                    <a:pt x="19374" y="13860"/>
                  </a:lnTo>
                  <a:lnTo>
                    <a:pt x="19399" y="13835"/>
                  </a:lnTo>
                  <a:lnTo>
                    <a:pt x="19424" y="13810"/>
                  </a:lnTo>
                  <a:lnTo>
                    <a:pt x="19449" y="13785"/>
                  </a:lnTo>
                  <a:lnTo>
                    <a:pt x="19474" y="13760"/>
                  </a:lnTo>
                  <a:lnTo>
                    <a:pt x="19499" y="13734"/>
                  </a:lnTo>
                  <a:lnTo>
                    <a:pt x="19525" y="13709"/>
                  </a:lnTo>
                  <a:lnTo>
                    <a:pt x="19550" y="13684"/>
                  </a:lnTo>
                  <a:lnTo>
                    <a:pt x="19600" y="13659"/>
                  </a:lnTo>
                  <a:lnTo>
                    <a:pt x="19625" y="13659"/>
                  </a:lnTo>
                  <a:lnTo>
                    <a:pt x="19650" y="13634"/>
                  </a:lnTo>
                  <a:lnTo>
                    <a:pt x="19675" y="13609"/>
                  </a:lnTo>
                  <a:lnTo>
                    <a:pt x="19700" y="13584"/>
                  </a:lnTo>
                  <a:lnTo>
                    <a:pt x="19725" y="13559"/>
                  </a:lnTo>
                  <a:lnTo>
                    <a:pt x="19750" y="13559"/>
                  </a:lnTo>
                  <a:lnTo>
                    <a:pt x="19775" y="13534"/>
                  </a:lnTo>
                  <a:lnTo>
                    <a:pt x="19800" y="13509"/>
                  </a:lnTo>
                  <a:lnTo>
                    <a:pt x="19825" y="13509"/>
                  </a:lnTo>
                  <a:lnTo>
                    <a:pt x="19875" y="13484"/>
                  </a:lnTo>
                  <a:lnTo>
                    <a:pt x="19901" y="13459"/>
                  </a:lnTo>
                  <a:lnTo>
                    <a:pt x="19926" y="13459"/>
                  </a:lnTo>
                  <a:lnTo>
                    <a:pt x="19951" y="13434"/>
                  </a:lnTo>
                  <a:lnTo>
                    <a:pt x="19976" y="13434"/>
                  </a:lnTo>
                  <a:lnTo>
                    <a:pt x="20001" y="13409"/>
                  </a:lnTo>
                  <a:lnTo>
                    <a:pt x="20026" y="13384"/>
                  </a:lnTo>
                  <a:lnTo>
                    <a:pt x="20076" y="13384"/>
                  </a:lnTo>
                  <a:lnTo>
                    <a:pt x="20101" y="13359"/>
                  </a:lnTo>
                  <a:lnTo>
                    <a:pt x="20126" y="13359"/>
                  </a:lnTo>
                  <a:lnTo>
                    <a:pt x="20151" y="13333"/>
                  </a:lnTo>
                  <a:lnTo>
                    <a:pt x="20176" y="13333"/>
                  </a:lnTo>
                  <a:lnTo>
                    <a:pt x="20226" y="13308"/>
                  </a:lnTo>
                  <a:lnTo>
                    <a:pt x="20251" y="13308"/>
                  </a:lnTo>
                  <a:lnTo>
                    <a:pt x="20276" y="13283"/>
                  </a:lnTo>
                  <a:lnTo>
                    <a:pt x="20327" y="13283"/>
                  </a:lnTo>
                  <a:lnTo>
                    <a:pt x="20377" y="13258"/>
                  </a:lnTo>
                  <a:lnTo>
                    <a:pt x="20427" y="13233"/>
                  </a:lnTo>
                  <a:lnTo>
                    <a:pt x="20477" y="13233"/>
                  </a:lnTo>
                  <a:lnTo>
                    <a:pt x="20527" y="13208"/>
                  </a:lnTo>
                  <a:lnTo>
                    <a:pt x="20552" y="13208"/>
                  </a:lnTo>
                  <a:lnTo>
                    <a:pt x="20602" y="13183"/>
                  </a:lnTo>
                  <a:lnTo>
                    <a:pt x="20677" y="13183"/>
                  </a:lnTo>
                  <a:lnTo>
                    <a:pt x="20728" y="13158"/>
                  </a:lnTo>
                  <a:lnTo>
                    <a:pt x="20803" y="13158"/>
                  </a:lnTo>
                  <a:lnTo>
                    <a:pt x="20853" y="13133"/>
                  </a:lnTo>
                  <a:lnTo>
                    <a:pt x="20928" y="13133"/>
                  </a:lnTo>
                  <a:lnTo>
                    <a:pt x="20978" y="13108"/>
                  </a:lnTo>
                  <a:lnTo>
                    <a:pt x="21104" y="13108"/>
                  </a:lnTo>
                  <a:lnTo>
                    <a:pt x="21179" y="13083"/>
                  </a:lnTo>
                  <a:lnTo>
                    <a:pt x="21379" y="13083"/>
                  </a:lnTo>
                  <a:lnTo>
                    <a:pt x="21429" y="13058"/>
                  </a:lnTo>
                  <a:lnTo>
                    <a:pt x="21880" y="13058"/>
                  </a:lnTo>
                  <a:lnTo>
                    <a:pt x="22006" y="13033"/>
                  </a:lnTo>
                  <a:lnTo>
                    <a:pt x="23810" y="13033"/>
                  </a:lnTo>
                  <a:lnTo>
                    <a:pt x="23961" y="13058"/>
                  </a:lnTo>
                  <a:lnTo>
                    <a:pt x="24337" y="13058"/>
                  </a:lnTo>
                  <a:lnTo>
                    <a:pt x="24462" y="13083"/>
                  </a:lnTo>
                  <a:lnTo>
                    <a:pt x="24738" y="13083"/>
                  </a:lnTo>
                  <a:lnTo>
                    <a:pt x="24863" y="13108"/>
                  </a:lnTo>
                  <a:lnTo>
                    <a:pt x="25114" y="13108"/>
                  </a:lnTo>
                  <a:lnTo>
                    <a:pt x="25364" y="13133"/>
                  </a:lnTo>
                  <a:lnTo>
                    <a:pt x="25615" y="13158"/>
                  </a:lnTo>
                  <a:lnTo>
                    <a:pt x="25840" y="13158"/>
                  </a:lnTo>
                  <a:lnTo>
                    <a:pt x="25966" y="13183"/>
                  </a:lnTo>
                  <a:lnTo>
                    <a:pt x="27319" y="13183"/>
                  </a:lnTo>
                  <a:lnTo>
                    <a:pt x="27369" y="13158"/>
                  </a:lnTo>
                  <a:lnTo>
                    <a:pt x="27595" y="13158"/>
                  </a:lnTo>
                  <a:lnTo>
                    <a:pt x="27645" y="13133"/>
                  </a:lnTo>
                  <a:lnTo>
                    <a:pt x="27745" y="13133"/>
                  </a:lnTo>
                  <a:lnTo>
                    <a:pt x="27820" y="13108"/>
                  </a:lnTo>
                  <a:lnTo>
                    <a:pt x="27921" y="13108"/>
                  </a:lnTo>
                  <a:lnTo>
                    <a:pt x="27971" y="13083"/>
                  </a:lnTo>
                  <a:lnTo>
                    <a:pt x="28021" y="13083"/>
                  </a:lnTo>
                  <a:lnTo>
                    <a:pt x="28071" y="13058"/>
                  </a:lnTo>
                  <a:lnTo>
                    <a:pt x="28171" y="13058"/>
                  </a:lnTo>
                  <a:lnTo>
                    <a:pt x="28221" y="13033"/>
                  </a:lnTo>
                  <a:lnTo>
                    <a:pt x="28297" y="13008"/>
                  </a:lnTo>
                  <a:lnTo>
                    <a:pt x="28347" y="13008"/>
                  </a:lnTo>
                  <a:lnTo>
                    <a:pt x="28397" y="12983"/>
                  </a:lnTo>
                  <a:lnTo>
                    <a:pt x="28447" y="12983"/>
                  </a:lnTo>
                  <a:lnTo>
                    <a:pt x="28497" y="12957"/>
                  </a:lnTo>
                  <a:lnTo>
                    <a:pt x="28547" y="12932"/>
                  </a:lnTo>
                  <a:lnTo>
                    <a:pt x="28597" y="12932"/>
                  </a:lnTo>
                  <a:lnTo>
                    <a:pt x="28647" y="12907"/>
                  </a:lnTo>
                  <a:lnTo>
                    <a:pt x="28698" y="12882"/>
                  </a:lnTo>
                  <a:lnTo>
                    <a:pt x="28748" y="12882"/>
                  </a:lnTo>
                  <a:lnTo>
                    <a:pt x="28798" y="12857"/>
                  </a:lnTo>
                  <a:lnTo>
                    <a:pt x="28848" y="12832"/>
                  </a:lnTo>
                  <a:lnTo>
                    <a:pt x="28898" y="12807"/>
                  </a:lnTo>
                  <a:lnTo>
                    <a:pt x="28948" y="12782"/>
                  </a:lnTo>
                  <a:lnTo>
                    <a:pt x="28998" y="12757"/>
                  </a:lnTo>
                  <a:lnTo>
                    <a:pt x="29048" y="12732"/>
                  </a:lnTo>
                  <a:lnTo>
                    <a:pt x="29099" y="12707"/>
                  </a:lnTo>
                  <a:lnTo>
                    <a:pt x="29149" y="12682"/>
                  </a:lnTo>
                  <a:lnTo>
                    <a:pt x="29199" y="12657"/>
                  </a:lnTo>
                  <a:lnTo>
                    <a:pt x="29249" y="12632"/>
                  </a:lnTo>
                  <a:lnTo>
                    <a:pt x="29299" y="12607"/>
                  </a:lnTo>
                  <a:lnTo>
                    <a:pt x="29349" y="12582"/>
                  </a:lnTo>
                  <a:lnTo>
                    <a:pt x="29399" y="12556"/>
                  </a:lnTo>
                  <a:lnTo>
                    <a:pt x="29424" y="12506"/>
                  </a:lnTo>
                  <a:lnTo>
                    <a:pt x="29474" y="12481"/>
                  </a:lnTo>
                  <a:lnTo>
                    <a:pt x="29525" y="12456"/>
                  </a:lnTo>
                  <a:lnTo>
                    <a:pt x="29575" y="12431"/>
                  </a:lnTo>
                  <a:lnTo>
                    <a:pt x="29625" y="12381"/>
                  </a:lnTo>
                  <a:lnTo>
                    <a:pt x="29675" y="12356"/>
                  </a:lnTo>
                  <a:lnTo>
                    <a:pt x="29725" y="12306"/>
                  </a:lnTo>
                  <a:lnTo>
                    <a:pt x="29775" y="12281"/>
                  </a:lnTo>
                  <a:lnTo>
                    <a:pt x="29825" y="12231"/>
                  </a:lnTo>
                  <a:lnTo>
                    <a:pt x="29875" y="12206"/>
                  </a:lnTo>
                  <a:lnTo>
                    <a:pt x="29901" y="12155"/>
                  </a:lnTo>
                  <a:lnTo>
                    <a:pt x="29951" y="12105"/>
                  </a:lnTo>
                  <a:lnTo>
                    <a:pt x="30001" y="12080"/>
                  </a:lnTo>
                  <a:lnTo>
                    <a:pt x="30026" y="12055"/>
                  </a:lnTo>
                  <a:lnTo>
                    <a:pt x="30051" y="12030"/>
                  </a:lnTo>
                  <a:lnTo>
                    <a:pt x="30101" y="11980"/>
                  </a:lnTo>
                  <a:lnTo>
                    <a:pt x="30151" y="11930"/>
                  </a:lnTo>
                  <a:lnTo>
                    <a:pt x="30201" y="11880"/>
                  </a:lnTo>
                  <a:lnTo>
                    <a:pt x="30251" y="11855"/>
                  </a:lnTo>
                  <a:lnTo>
                    <a:pt x="30276" y="11805"/>
                  </a:lnTo>
                  <a:lnTo>
                    <a:pt x="30302" y="11780"/>
                  </a:lnTo>
                  <a:lnTo>
                    <a:pt x="30327" y="11754"/>
                  </a:lnTo>
                  <a:lnTo>
                    <a:pt x="30327" y="11729"/>
                  </a:lnTo>
                  <a:lnTo>
                    <a:pt x="30352" y="11704"/>
                  </a:lnTo>
                  <a:lnTo>
                    <a:pt x="30377" y="11679"/>
                  </a:lnTo>
                  <a:lnTo>
                    <a:pt x="30402" y="11654"/>
                  </a:lnTo>
                  <a:lnTo>
                    <a:pt x="30427" y="11629"/>
                  </a:lnTo>
                  <a:lnTo>
                    <a:pt x="30402" y="11629"/>
                  </a:lnTo>
                  <a:lnTo>
                    <a:pt x="30427" y="11604"/>
                  </a:lnTo>
                  <a:lnTo>
                    <a:pt x="30452" y="11579"/>
                  </a:lnTo>
                  <a:lnTo>
                    <a:pt x="30427" y="11579"/>
                  </a:lnTo>
                  <a:lnTo>
                    <a:pt x="30452" y="11554"/>
                  </a:lnTo>
                  <a:lnTo>
                    <a:pt x="30477" y="11529"/>
                  </a:lnTo>
                  <a:lnTo>
                    <a:pt x="30477" y="11504"/>
                  </a:lnTo>
                  <a:lnTo>
                    <a:pt x="30502" y="11479"/>
                  </a:lnTo>
                  <a:lnTo>
                    <a:pt x="30477" y="11479"/>
                  </a:lnTo>
                  <a:lnTo>
                    <a:pt x="30502" y="11454"/>
                  </a:lnTo>
                  <a:lnTo>
                    <a:pt x="30502" y="11429"/>
                  </a:lnTo>
                  <a:lnTo>
                    <a:pt x="30527" y="11404"/>
                  </a:lnTo>
                  <a:lnTo>
                    <a:pt x="30527" y="11379"/>
                  </a:lnTo>
                  <a:lnTo>
                    <a:pt x="30552" y="11353"/>
                  </a:lnTo>
                  <a:lnTo>
                    <a:pt x="30552" y="11328"/>
                  </a:lnTo>
                  <a:lnTo>
                    <a:pt x="30552" y="11303"/>
                  </a:lnTo>
                  <a:lnTo>
                    <a:pt x="30577" y="11278"/>
                  </a:lnTo>
                  <a:lnTo>
                    <a:pt x="30577" y="11228"/>
                  </a:lnTo>
                  <a:lnTo>
                    <a:pt x="30577" y="11203"/>
                  </a:lnTo>
                  <a:lnTo>
                    <a:pt x="30577" y="11178"/>
                  </a:lnTo>
                  <a:lnTo>
                    <a:pt x="30602" y="11153"/>
                  </a:lnTo>
                  <a:lnTo>
                    <a:pt x="30602" y="11128"/>
                  </a:lnTo>
                  <a:lnTo>
                    <a:pt x="30602" y="11103"/>
                  </a:lnTo>
                  <a:lnTo>
                    <a:pt x="30602" y="11053"/>
                  </a:lnTo>
                  <a:lnTo>
                    <a:pt x="30627" y="11028"/>
                  </a:lnTo>
                  <a:lnTo>
                    <a:pt x="30627" y="11003"/>
                  </a:lnTo>
                  <a:lnTo>
                    <a:pt x="30627" y="10978"/>
                  </a:lnTo>
                  <a:lnTo>
                    <a:pt x="30627" y="10927"/>
                  </a:lnTo>
                  <a:lnTo>
                    <a:pt x="30627" y="10902"/>
                  </a:lnTo>
                  <a:lnTo>
                    <a:pt x="30627" y="10877"/>
                  </a:lnTo>
                  <a:lnTo>
                    <a:pt x="30627" y="10827"/>
                  </a:lnTo>
                  <a:lnTo>
                    <a:pt x="30627" y="10802"/>
                  </a:lnTo>
                  <a:lnTo>
                    <a:pt x="30627" y="10777"/>
                  </a:lnTo>
                  <a:lnTo>
                    <a:pt x="30627" y="10727"/>
                  </a:lnTo>
                  <a:lnTo>
                    <a:pt x="30627" y="10702"/>
                  </a:lnTo>
                  <a:lnTo>
                    <a:pt x="30627" y="10677"/>
                  </a:lnTo>
                  <a:lnTo>
                    <a:pt x="30627" y="10627"/>
                  </a:lnTo>
                  <a:lnTo>
                    <a:pt x="30627" y="10602"/>
                  </a:lnTo>
                  <a:lnTo>
                    <a:pt x="30627" y="10551"/>
                  </a:lnTo>
                  <a:lnTo>
                    <a:pt x="30627" y="10526"/>
                  </a:lnTo>
                  <a:lnTo>
                    <a:pt x="30627" y="10501"/>
                  </a:lnTo>
                  <a:lnTo>
                    <a:pt x="30627" y="10451"/>
                  </a:lnTo>
                  <a:lnTo>
                    <a:pt x="30627" y="10426"/>
                  </a:lnTo>
                  <a:lnTo>
                    <a:pt x="30627" y="10376"/>
                  </a:lnTo>
                  <a:lnTo>
                    <a:pt x="30602" y="10351"/>
                  </a:lnTo>
                  <a:lnTo>
                    <a:pt x="30602" y="10301"/>
                  </a:lnTo>
                  <a:lnTo>
                    <a:pt x="30602" y="10276"/>
                  </a:lnTo>
                  <a:lnTo>
                    <a:pt x="30602" y="10251"/>
                  </a:lnTo>
                  <a:lnTo>
                    <a:pt x="30602" y="10201"/>
                  </a:lnTo>
                  <a:lnTo>
                    <a:pt x="30577" y="10176"/>
                  </a:lnTo>
                  <a:lnTo>
                    <a:pt x="30577" y="10125"/>
                  </a:lnTo>
                  <a:lnTo>
                    <a:pt x="30577" y="10100"/>
                  </a:lnTo>
                  <a:lnTo>
                    <a:pt x="30577" y="10050"/>
                  </a:lnTo>
                  <a:lnTo>
                    <a:pt x="30552" y="10025"/>
                  </a:lnTo>
                  <a:lnTo>
                    <a:pt x="30552" y="9975"/>
                  </a:lnTo>
                  <a:lnTo>
                    <a:pt x="30552" y="9950"/>
                  </a:lnTo>
                  <a:lnTo>
                    <a:pt x="30527" y="9900"/>
                  </a:lnTo>
                  <a:lnTo>
                    <a:pt x="30527" y="9875"/>
                  </a:lnTo>
                  <a:lnTo>
                    <a:pt x="30527" y="9825"/>
                  </a:lnTo>
                  <a:lnTo>
                    <a:pt x="30502" y="9800"/>
                  </a:lnTo>
                  <a:lnTo>
                    <a:pt x="30502" y="9749"/>
                  </a:lnTo>
                  <a:lnTo>
                    <a:pt x="30502" y="9724"/>
                  </a:lnTo>
                  <a:lnTo>
                    <a:pt x="30477" y="9674"/>
                  </a:lnTo>
                  <a:lnTo>
                    <a:pt x="30477" y="9649"/>
                  </a:lnTo>
                  <a:lnTo>
                    <a:pt x="30452" y="9599"/>
                  </a:lnTo>
                  <a:lnTo>
                    <a:pt x="30452" y="9524"/>
                  </a:lnTo>
                  <a:lnTo>
                    <a:pt x="30427" y="9449"/>
                  </a:lnTo>
                  <a:lnTo>
                    <a:pt x="30402" y="9374"/>
                  </a:lnTo>
                  <a:lnTo>
                    <a:pt x="30377" y="9298"/>
                  </a:lnTo>
                  <a:lnTo>
                    <a:pt x="30352" y="9223"/>
                  </a:lnTo>
                  <a:lnTo>
                    <a:pt x="30327" y="9148"/>
                  </a:lnTo>
                  <a:lnTo>
                    <a:pt x="30302" y="9073"/>
                  </a:lnTo>
                  <a:lnTo>
                    <a:pt x="30251" y="9023"/>
                  </a:lnTo>
                  <a:lnTo>
                    <a:pt x="30226" y="8947"/>
                  </a:lnTo>
                  <a:lnTo>
                    <a:pt x="30201" y="8872"/>
                  </a:lnTo>
                  <a:lnTo>
                    <a:pt x="30176" y="8797"/>
                  </a:lnTo>
                  <a:lnTo>
                    <a:pt x="30151" y="8722"/>
                  </a:lnTo>
                  <a:lnTo>
                    <a:pt x="30101" y="8672"/>
                  </a:lnTo>
                  <a:lnTo>
                    <a:pt x="30076" y="8597"/>
                  </a:lnTo>
                  <a:lnTo>
                    <a:pt x="30051" y="8521"/>
                  </a:lnTo>
                  <a:lnTo>
                    <a:pt x="30001" y="8471"/>
                  </a:lnTo>
                  <a:lnTo>
                    <a:pt x="29976" y="8396"/>
                  </a:lnTo>
                  <a:lnTo>
                    <a:pt x="29951" y="8346"/>
                  </a:lnTo>
                  <a:lnTo>
                    <a:pt x="29901" y="8296"/>
                  </a:lnTo>
                  <a:lnTo>
                    <a:pt x="29875" y="8221"/>
                  </a:lnTo>
                  <a:lnTo>
                    <a:pt x="29850" y="8171"/>
                  </a:lnTo>
                  <a:lnTo>
                    <a:pt x="29800" y="8120"/>
                  </a:lnTo>
                  <a:lnTo>
                    <a:pt x="29775" y="8070"/>
                  </a:lnTo>
                  <a:lnTo>
                    <a:pt x="29725" y="8020"/>
                  </a:lnTo>
                  <a:lnTo>
                    <a:pt x="29700" y="7970"/>
                  </a:lnTo>
                  <a:lnTo>
                    <a:pt x="29675" y="7920"/>
                  </a:lnTo>
                  <a:lnTo>
                    <a:pt x="29625" y="7870"/>
                  </a:lnTo>
                  <a:lnTo>
                    <a:pt x="29600" y="7820"/>
                  </a:lnTo>
                  <a:lnTo>
                    <a:pt x="29575" y="7820"/>
                  </a:lnTo>
                  <a:lnTo>
                    <a:pt x="29575" y="7795"/>
                  </a:lnTo>
                  <a:lnTo>
                    <a:pt x="29500" y="7719"/>
                  </a:lnTo>
                  <a:lnTo>
                    <a:pt x="29449" y="7669"/>
                  </a:lnTo>
                  <a:lnTo>
                    <a:pt x="29399" y="7594"/>
                  </a:lnTo>
                  <a:lnTo>
                    <a:pt x="29324" y="7519"/>
                  </a:lnTo>
                  <a:lnTo>
                    <a:pt x="29274" y="7469"/>
                  </a:lnTo>
                  <a:lnTo>
                    <a:pt x="29224" y="7394"/>
                  </a:lnTo>
                  <a:lnTo>
                    <a:pt x="29149" y="7343"/>
                  </a:lnTo>
                  <a:lnTo>
                    <a:pt x="29099" y="7268"/>
                  </a:lnTo>
                  <a:lnTo>
                    <a:pt x="29023" y="7218"/>
                  </a:lnTo>
                  <a:lnTo>
                    <a:pt x="28973" y="7143"/>
                  </a:lnTo>
                  <a:lnTo>
                    <a:pt x="28898" y="7093"/>
                  </a:lnTo>
                  <a:lnTo>
                    <a:pt x="28848" y="7018"/>
                  </a:lnTo>
                  <a:lnTo>
                    <a:pt x="28773" y="6967"/>
                  </a:lnTo>
                  <a:lnTo>
                    <a:pt x="28723" y="6917"/>
                  </a:lnTo>
                  <a:lnTo>
                    <a:pt x="28647" y="6842"/>
                  </a:lnTo>
                  <a:lnTo>
                    <a:pt x="28597" y="6792"/>
                  </a:lnTo>
                  <a:lnTo>
                    <a:pt x="28522" y="6742"/>
                  </a:lnTo>
                  <a:lnTo>
                    <a:pt x="28472" y="6667"/>
                  </a:lnTo>
                  <a:lnTo>
                    <a:pt x="28397" y="6617"/>
                  </a:lnTo>
                  <a:lnTo>
                    <a:pt x="28322" y="6566"/>
                  </a:lnTo>
                  <a:lnTo>
                    <a:pt x="28271" y="6516"/>
                  </a:lnTo>
                  <a:lnTo>
                    <a:pt x="28196" y="6466"/>
                  </a:lnTo>
                  <a:lnTo>
                    <a:pt x="28121" y="6416"/>
                  </a:lnTo>
                  <a:lnTo>
                    <a:pt x="28071" y="6341"/>
                  </a:lnTo>
                  <a:lnTo>
                    <a:pt x="27996" y="6291"/>
                  </a:lnTo>
                  <a:lnTo>
                    <a:pt x="27921" y="6241"/>
                  </a:lnTo>
                  <a:lnTo>
                    <a:pt x="27845" y="6191"/>
                  </a:lnTo>
                  <a:lnTo>
                    <a:pt x="27795" y="6140"/>
                  </a:lnTo>
                  <a:lnTo>
                    <a:pt x="27720" y="6090"/>
                  </a:lnTo>
                  <a:lnTo>
                    <a:pt x="27645" y="6040"/>
                  </a:lnTo>
                  <a:lnTo>
                    <a:pt x="27570" y="5990"/>
                  </a:lnTo>
                  <a:lnTo>
                    <a:pt x="27495" y="5940"/>
                  </a:lnTo>
                  <a:lnTo>
                    <a:pt x="27444" y="5890"/>
                  </a:lnTo>
                  <a:lnTo>
                    <a:pt x="27369" y="5840"/>
                  </a:lnTo>
                  <a:lnTo>
                    <a:pt x="27294" y="5790"/>
                  </a:lnTo>
                  <a:lnTo>
                    <a:pt x="27219" y="5739"/>
                  </a:lnTo>
                  <a:lnTo>
                    <a:pt x="27144" y="5714"/>
                  </a:lnTo>
                  <a:lnTo>
                    <a:pt x="27068" y="5664"/>
                  </a:lnTo>
                  <a:lnTo>
                    <a:pt x="26993" y="5614"/>
                  </a:lnTo>
                  <a:lnTo>
                    <a:pt x="26918" y="5564"/>
                  </a:lnTo>
                  <a:lnTo>
                    <a:pt x="26843" y="5514"/>
                  </a:lnTo>
                  <a:lnTo>
                    <a:pt x="26768" y="5464"/>
                  </a:lnTo>
                  <a:lnTo>
                    <a:pt x="26693" y="5439"/>
                  </a:lnTo>
                  <a:lnTo>
                    <a:pt x="26617" y="5389"/>
                  </a:lnTo>
                  <a:lnTo>
                    <a:pt x="26542" y="5338"/>
                  </a:lnTo>
                  <a:lnTo>
                    <a:pt x="26467" y="5288"/>
                  </a:lnTo>
                  <a:lnTo>
                    <a:pt x="26392" y="5263"/>
                  </a:lnTo>
                  <a:lnTo>
                    <a:pt x="26317" y="5213"/>
                  </a:lnTo>
                  <a:lnTo>
                    <a:pt x="26241" y="5163"/>
                  </a:lnTo>
                  <a:lnTo>
                    <a:pt x="26166" y="5138"/>
                  </a:lnTo>
                  <a:lnTo>
                    <a:pt x="26091" y="5088"/>
                  </a:lnTo>
                  <a:lnTo>
                    <a:pt x="26066" y="5063"/>
                  </a:lnTo>
                  <a:lnTo>
                    <a:pt x="26016" y="5038"/>
                  </a:lnTo>
                  <a:lnTo>
                    <a:pt x="25941" y="5013"/>
                  </a:lnTo>
                  <a:lnTo>
                    <a:pt x="25865" y="4962"/>
                  </a:lnTo>
                  <a:lnTo>
                    <a:pt x="25790" y="4912"/>
                  </a:lnTo>
                  <a:lnTo>
                    <a:pt x="25715" y="4887"/>
                  </a:lnTo>
                  <a:lnTo>
                    <a:pt x="25640" y="4837"/>
                  </a:lnTo>
                  <a:lnTo>
                    <a:pt x="25540" y="4787"/>
                  </a:lnTo>
                  <a:lnTo>
                    <a:pt x="25464" y="4762"/>
                  </a:lnTo>
                  <a:lnTo>
                    <a:pt x="25389" y="4712"/>
                  </a:lnTo>
                  <a:lnTo>
                    <a:pt x="25239" y="4637"/>
                  </a:lnTo>
                  <a:lnTo>
                    <a:pt x="25063" y="4561"/>
                  </a:lnTo>
                  <a:lnTo>
                    <a:pt x="24913" y="4486"/>
                  </a:lnTo>
                  <a:lnTo>
                    <a:pt x="24763" y="4411"/>
                  </a:lnTo>
                  <a:lnTo>
                    <a:pt x="24587" y="4336"/>
                  </a:lnTo>
                  <a:lnTo>
                    <a:pt x="24437" y="4261"/>
                  </a:lnTo>
                  <a:lnTo>
                    <a:pt x="24261" y="4186"/>
                  </a:lnTo>
                  <a:lnTo>
                    <a:pt x="24111" y="4110"/>
                  </a:lnTo>
                  <a:lnTo>
                    <a:pt x="23936" y="4035"/>
                  </a:lnTo>
                  <a:lnTo>
                    <a:pt x="23785" y="3960"/>
                  </a:lnTo>
                  <a:lnTo>
                    <a:pt x="23610" y="3910"/>
                  </a:lnTo>
                  <a:lnTo>
                    <a:pt x="23434" y="3835"/>
                  </a:lnTo>
                  <a:lnTo>
                    <a:pt x="23109" y="3684"/>
                  </a:lnTo>
                  <a:lnTo>
                    <a:pt x="22457" y="3409"/>
                  </a:lnTo>
                  <a:lnTo>
                    <a:pt x="22106" y="3258"/>
                  </a:lnTo>
                  <a:lnTo>
                    <a:pt x="21956" y="3183"/>
                  </a:lnTo>
                  <a:lnTo>
                    <a:pt x="21780" y="3108"/>
                  </a:lnTo>
                  <a:lnTo>
                    <a:pt x="21605" y="3033"/>
                  </a:lnTo>
                  <a:lnTo>
                    <a:pt x="21454" y="2957"/>
                  </a:lnTo>
                  <a:lnTo>
                    <a:pt x="21279" y="2882"/>
                  </a:lnTo>
                  <a:lnTo>
                    <a:pt x="21129" y="2807"/>
                  </a:lnTo>
                  <a:lnTo>
                    <a:pt x="20953" y="2732"/>
                  </a:lnTo>
                  <a:lnTo>
                    <a:pt x="20778" y="2657"/>
                  </a:lnTo>
                  <a:lnTo>
                    <a:pt x="20627" y="2582"/>
                  </a:lnTo>
                  <a:lnTo>
                    <a:pt x="20452" y="2506"/>
                  </a:lnTo>
                  <a:lnTo>
                    <a:pt x="20302" y="2431"/>
                  </a:lnTo>
                  <a:lnTo>
                    <a:pt x="20226" y="2381"/>
                  </a:lnTo>
                  <a:lnTo>
                    <a:pt x="20201" y="2381"/>
                  </a:lnTo>
                  <a:lnTo>
                    <a:pt x="20126" y="2356"/>
                  </a:lnTo>
                  <a:lnTo>
                    <a:pt x="20051" y="2306"/>
                  </a:lnTo>
                  <a:lnTo>
                    <a:pt x="19976" y="2256"/>
                  </a:lnTo>
                  <a:lnTo>
                    <a:pt x="19901" y="2206"/>
                  </a:lnTo>
                  <a:lnTo>
                    <a:pt x="19825" y="2180"/>
                  </a:lnTo>
                  <a:lnTo>
                    <a:pt x="19575" y="2055"/>
                  </a:lnTo>
                  <a:lnTo>
                    <a:pt x="19349" y="1930"/>
                  </a:lnTo>
                  <a:lnTo>
                    <a:pt x="19224" y="1855"/>
                  </a:lnTo>
                  <a:lnTo>
                    <a:pt x="19098" y="1779"/>
                  </a:lnTo>
                  <a:lnTo>
                    <a:pt x="18973" y="1729"/>
                  </a:lnTo>
                  <a:lnTo>
                    <a:pt x="18848" y="1654"/>
                  </a:lnTo>
                  <a:lnTo>
                    <a:pt x="18723" y="1579"/>
                  </a:lnTo>
                  <a:lnTo>
                    <a:pt x="18572" y="1504"/>
                  </a:lnTo>
                  <a:lnTo>
                    <a:pt x="18447" y="1429"/>
                  </a:lnTo>
                  <a:lnTo>
                    <a:pt x="18322" y="1353"/>
                  </a:lnTo>
                  <a:lnTo>
                    <a:pt x="18171" y="1278"/>
                  </a:lnTo>
                  <a:lnTo>
                    <a:pt x="18121" y="1228"/>
                  </a:lnTo>
                  <a:lnTo>
                    <a:pt x="18046" y="1203"/>
                  </a:lnTo>
                  <a:lnTo>
                    <a:pt x="17971" y="1153"/>
                  </a:lnTo>
                  <a:lnTo>
                    <a:pt x="17921" y="1103"/>
                  </a:lnTo>
                  <a:lnTo>
                    <a:pt x="17845" y="1078"/>
                  </a:lnTo>
                  <a:lnTo>
                    <a:pt x="17795" y="1028"/>
                  </a:lnTo>
                  <a:lnTo>
                    <a:pt x="17720" y="977"/>
                  </a:lnTo>
                  <a:lnTo>
                    <a:pt x="17645" y="952"/>
                  </a:lnTo>
                  <a:lnTo>
                    <a:pt x="17595" y="902"/>
                  </a:lnTo>
                  <a:lnTo>
                    <a:pt x="17520" y="852"/>
                  </a:lnTo>
                  <a:lnTo>
                    <a:pt x="17469" y="827"/>
                  </a:lnTo>
                  <a:lnTo>
                    <a:pt x="17394" y="777"/>
                  </a:lnTo>
                  <a:lnTo>
                    <a:pt x="17344" y="727"/>
                  </a:lnTo>
                  <a:lnTo>
                    <a:pt x="17269" y="677"/>
                  </a:lnTo>
                  <a:lnTo>
                    <a:pt x="17219" y="627"/>
                  </a:lnTo>
                  <a:lnTo>
                    <a:pt x="17144" y="602"/>
                  </a:lnTo>
                  <a:lnTo>
                    <a:pt x="17119" y="576"/>
                  </a:lnTo>
                  <a:lnTo>
                    <a:pt x="17093" y="551"/>
                  </a:lnTo>
                  <a:lnTo>
                    <a:pt x="17018" y="501"/>
                  </a:lnTo>
                  <a:lnTo>
                    <a:pt x="16968" y="451"/>
                  </a:lnTo>
                  <a:lnTo>
                    <a:pt x="16918" y="401"/>
                  </a:lnTo>
                  <a:lnTo>
                    <a:pt x="16868" y="351"/>
                  </a:lnTo>
                  <a:lnTo>
                    <a:pt x="16793" y="301"/>
                  </a:lnTo>
                  <a:lnTo>
                    <a:pt x="16743" y="251"/>
                  </a:lnTo>
                  <a:lnTo>
                    <a:pt x="16692" y="201"/>
                  </a:lnTo>
                  <a:lnTo>
                    <a:pt x="16642" y="150"/>
                  </a:lnTo>
                  <a:lnTo>
                    <a:pt x="16592" y="100"/>
                  </a:lnTo>
                  <a:lnTo>
                    <a:pt x="16542" y="50"/>
                  </a:lnTo>
                  <a:lnTo>
                    <a:pt x="16492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41;p67">
              <a:extLst>
                <a:ext uri="{FF2B5EF4-FFF2-40B4-BE49-F238E27FC236}">
                  <a16:creationId xmlns:a16="http://schemas.microsoft.com/office/drawing/2014/main" id="{50CD230A-4B4A-4CD2-80F2-E2920D26F548}"/>
                </a:ext>
              </a:extLst>
            </p:cNvPr>
            <p:cNvSpPr/>
            <p:nvPr/>
          </p:nvSpPr>
          <p:spPr>
            <a:xfrm>
              <a:off x="3253823" y="3825450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42;p67">
              <a:extLst>
                <a:ext uri="{FF2B5EF4-FFF2-40B4-BE49-F238E27FC236}">
                  <a16:creationId xmlns:a16="http://schemas.microsoft.com/office/drawing/2014/main" id="{0354C0C7-18FE-4CA2-8458-652D2470B6BD}"/>
                </a:ext>
              </a:extLst>
            </p:cNvPr>
            <p:cNvSpPr/>
            <p:nvPr/>
          </p:nvSpPr>
          <p:spPr>
            <a:xfrm>
              <a:off x="3249898" y="382890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43;p67">
              <a:extLst>
                <a:ext uri="{FF2B5EF4-FFF2-40B4-BE49-F238E27FC236}">
                  <a16:creationId xmlns:a16="http://schemas.microsoft.com/office/drawing/2014/main" id="{34BB43CD-0A69-4D64-87AA-651F2F7399E5}"/>
                </a:ext>
              </a:extLst>
            </p:cNvPr>
            <p:cNvSpPr/>
            <p:nvPr/>
          </p:nvSpPr>
          <p:spPr>
            <a:xfrm>
              <a:off x="2918372" y="3881021"/>
              <a:ext cx="291686" cy="129371"/>
            </a:xfrm>
            <a:custGeom>
              <a:avLst/>
              <a:gdLst/>
              <a:ahLst/>
              <a:cxnLst/>
              <a:rect l="l" t="t" r="r" b="b"/>
              <a:pathLst>
                <a:path w="14863" h="6593" extrusionOk="0">
                  <a:moveTo>
                    <a:pt x="2407" y="1"/>
                  </a:moveTo>
                  <a:cubicBezTo>
                    <a:pt x="2106" y="552"/>
                    <a:pt x="1830" y="1079"/>
                    <a:pt x="1555" y="1630"/>
                  </a:cubicBezTo>
                  <a:lnTo>
                    <a:pt x="1580" y="1630"/>
                  </a:lnTo>
                  <a:lnTo>
                    <a:pt x="1680" y="1655"/>
                  </a:lnTo>
                  <a:lnTo>
                    <a:pt x="1780" y="1680"/>
                  </a:lnTo>
                  <a:lnTo>
                    <a:pt x="1855" y="1705"/>
                  </a:lnTo>
                  <a:lnTo>
                    <a:pt x="1956" y="1730"/>
                  </a:lnTo>
                  <a:lnTo>
                    <a:pt x="2056" y="1755"/>
                  </a:lnTo>
                  <a:lnTo>
                    <a:pt x="2156" y="1780"/>
                  </a:lnTo>
                  <a:lnTo>
                    <a:pt x="2256" y="1780"/>
                  </a:lnTo>
                  <a:lnTo>
                    <a:pt x="2357" y="1805"/>
                  </a:lnTo>
                  <a:lnTo>
                    <a:pt x="2457" y="1831"/>
                  </a:lnTo>
                  <a:lnTo>
                    <a:pt x="2632" y="1881"/>
                  </a:lnTo>
                  <a:lnTo>
                    <a:pt x="2833" y="1906"/>
                  </a:lnTo>
                  <a:lnTo>
                    <a:pt x="3033" y="1956"/>
                  </a:lnTo>
                  <a:lnTo>
                    <a:pt x="3234" y="1981"/>
                  </a:lnTo>
                  <a:lnTo>
                    <a:pt x="3434" y="2006"/>
                  </a:lnTo>
                  <a:lnTo>
                    <a:pt x="3610" y="2056"/>
                  </a:lnTo>
                  <a:lnTo>
                    <a:pt x="3810" y="2081"/>
                  </a:lnTo>
                  <a:lnTo>
                    <a:pt x="3885" y="2081"/>
                  </a:lnTo>
                  <a:lnTo>
                    <a:pt x="4011" y="2106"/>
                  </a:lnTo>
                  <a:lnTo>
                    <a:pt x="4211" y="2156"/>
                  </a:lnTo>
                  <a:lnTo>
                    <a:pt x="4412" y="2181"/>
                  </a:lnTo>
                  <a:lnTo>
                    <a:pt x="4587" y="2206"/>
                  </a:lnTo>
                  <a:lnTo>
                    <a:pt x="4788" y="2257"/>
                  </a:lnTo>
                  <a:lnTo>
                    <a:pt x="4988" y="2282"/>
                  </a:lnTo>
                  <a:lnTo>
                    <a:pt x="5189" y="2307"/>
                  </a:lnTo>
                  <a:lnTo>
                    <a:pt x="5364" y="2332"/>
                  </a:lnTo>
                  <a:lnTo>
                    <a:pt x="5565" y="2357"/>
                  </a:lnTo>
                  <a:lnTo>
                    <a:pt x="5765" y="2382"/>
                  </a:lnTo>
                  <a:lnTo>
                    <a:pt x="5941" y="2407"/>
                  </a:lnTo>
                  <a:lnTo>
                    <a:pt x="6141" y="2432"/>
                  </a:lnTo>
                  <a:lnTo>
                    <a:pt x="6317" y="2457"/>
                  </a:lnTo>
                  <a:lnTo>
                    <a:pt x="6517" y="2482"/>
                  </a:lnTo>
                  <a:lnTo>
                    <a:pt x="6617" y="2507"/>
                  </a:lnTo>
                  <a:lnTo>
                    <a:pt x="6692" y="2507"/>
                  </a:lnTo>
                  <a:lnTo>
                    <a:pt x="6793" y="2532"/>
                  </a:lnTo>
                  <a:lnTo>
                    <a:pt x="6893" y="2532"/>
                  </a:lnTo>
                  <a:lnTo>
                    <a:pt x="6968" y="2557"/>
                  </a:lnTo>
                  <a:lnTo>
                    <a:pt x="7068" y="2557"/>
                  </a:lnTo>
                  <a:lnTo>
                    <a:pt x="7169" y="2582"/>
                  </a:lnTo>
                  <a:lnTo>
                    <a:pt x="7244" y="2607"/>
                  </a:lnTo>
                  <a:lnTo>
                    <a:pt x="7344" y="2607"/>
                  </a:lnTo>
                  <a:lnTo>
                    <a:pt x="7419" y="2633"/>
                  </a:lnTo>
                  <a:lnTo>
                    <a:pt x="7520" y="2633"/>
                  </a:lnTo>
                  <a:lnTo>
                    <a:pt x="7620" y="2658"/>
                  </a:lnTo>
                  <a:lnTo>
                    <a:pt x="7695" y="2683"/>
                  </a:lnTo>
                  <a:lnTo>
                    <a:pt x="7820" y="2683"/>
                  </a:lnTo>
                  <a:lnTo>
                    <a:pt x="7870" y="2708"/>
                  </a:lnTo>
                  <a:lnTo>
                    <a:pt x="7971" y="2733"/>
                  </a:lnTo>
                  <a:lnTo>
                    <a:pt x="8071" y="2758"/>
                  </a:lnTo>
                  <a:lnTo>
                    <a:pt x="8146" y="2758"/>
                  </a:lnTo>
                  <a:lnTo>
                    <a:pt x="8322" y="2808"/>
                  </a:lnTo>
                  <a:lnTo>
                    <a:pt x="8497" y="2833"/>
                  </a:lnTo>
                  <a:lnTo>
                    <a:pt x="8672" y="2883"/>
                  </a:lnTo>
                  <a:lnTo>
                    <a:pt x="8848" y="2933"/>
                  </a:lnTo>
                  <a:lnTo>
                    <a:pt x="9023" y="2983"/>
                  </a:lnTo>
                  <a:lnTo>
                    <a:pt x="9199" y="3008"/>
                  </a:lnTo>
                  <a:lnTo>
                    <a:pt x="9374" y="3059"/>
                  </a:lnTo>
                  <a:lnTo>
                    <a:pt x="9550" y="3109"/>
                  </a:lnTo>
                  <a:lnTo>
                    <a:pt x="9725" y="3159"/>
                  </a:lnTo>
                  <a:lnTo>
                    <a:pt x="9901" y="3209"/>
                  </a:lnTo>
                  <a:lnTo>
                    <a:pt x="10076" y="3259"/>
                  </a:lnTo>
                  <a:lnTo>
                    <a:pt x="10251" y="3284"/>
                  </a:lnTo>
                  <a:lnTo>
                    <a:pt x="10427" y="3334"/>
                  </a:lnTo>
                  <a:lnTo>
                    <a:pt x="10602" y="3384"/>
                  </a:lnTo>
                  <a:lnTo>
                    <a:pt x="10778" y="3435"/>
                  </a:lnTo>
                  <a:lnTo>
                    <a:pt x="10953" y="3485"/>
                  </a:lnTo>
                  <a:lnTo>
                    <a:pt x="11129" y="3535"/>
                  </a:lnTo>
                  <a:lnTo>
                    <a:pt x="11479" y="3635"/>
                  </a:lnTo>
                  <a:lnTo>
                    <a:pt x="11855" y="3735"/>
                  </a:lnTo>
                  <a:lnTo>
                    <a:pt x="12206" y="3836"/>
                  </a:lnTo>
                  <a:lnTo>
                    <a:pt x="12231" y="3886"/>
                  </a:lnTo>
                  <a:lnTo>
                    <a:pt x="12181" y="3886"/>
                  </a:lnTo>
                  <a:lnTo>
                    <a:pt x="11830" y="3811"/>
                  </a:lnTo>
                  <a:lnTo>
                    <a:pt x="11479" y="3710"/>
                  </a:lnTo>
                  <a:lnTo>
                    <a:pt x="11104" y="3635"/>
                  </a:lnTo>
                  <a:lnTo>
                    <a:pt x="10928" y="3585"/>
                  </a:lnTo>
                  <a:lnTo>
                    <a:pt x="10753" y="3535"/>
                  </a:lnTo>
                  <a:lnTo>
                    <a:pt x="10577" y="3510"/>
                  </a:lnTo>
                  <a:lnTo>
                    <a:pt x="10402" y="3460"/>
                  </a:lnTo>
                  <a:lnTo>
                    <a:pt x="10226" y="3410"/>
                  </a:lnTo>
                  <a:lnTo>
                    <a:pt x="10051" y="3384"/>
                  </a:lnTo>
                  <a:lnTo>
                    <a:pt x="9875" y="3334"/>
                  </a:lnTo>
                  <a:lnTo>
                    <a:pt x="9700" y="3309"/>
                  </a:lnTo>
                  <a:lnTo>
                    <a:pt x="9525" y="3259"/>
                  </a:lnTo>
                  <a:lnTo>
                    <a:pt x="9349" y="3234"/>
                  </a:lnTo>
                  <a:lnTo>
                    <a:pt x="9174" y="3184"/>
                  </a:lnTo>
                  <a:lnTo>
                    <a:pt x="8998" y="3159"/>
                  </a:lnTo>
                  <a:lnTo>
                    <a:pt x="8823" y="3134"/>
                  </a:lnTo>
                  <a:lnTo>
                    <a:pt x="8647" y="3084"/>
                  </a:lnTo>
                  <a:lnTo>
                    <a:pt x="8472" y="3059"/>
                  </a:lnTo>
                  <a:lnTo>
                    <a:pt x="8271" y="3034"/>
                  </a:lnTo>
                  <a:lnTo>
                    <a:pt x="8096" y="3008"/>
                  </a:lnTo>
                  <a:lnTo>
                    <a:pt x="8021" y="2983"/>
                  </a:lnTo>
                  <a:lnTo>
                    <a:pt x="7921" y="2983"/>
                  </a:lnTo>
                  <a:lnTo>
                    <a:pt x="7845" y="2958"/>
                  </a:lnTo>
                  <a:lnTo>
                    <a:pt x="7745" y="2958"/>
                  </a:lnTo>
                  <a:lnTo>
                    <a:pt x="7645" y="2933"/>
                  </a:lnTo>
                  <a:lnTo>
                    <a:pt x="7570" y="2933"/>
                  </a:lnTo>
                  <a:lnTo>
                    <a:pt x="7469" y="2908"/>
                  </a:lnTo>
                  <a:lnTo>
                    <a:pt x="7394" y="2908"/>
                  </a:lnTo>
                  <a:lnTo>
                    <a:pt x="7294" y="2883"/>
                  </a:lnTo>
                  <a:lnTo>
                    <a:pt x="7219" y="2858"/>
                  </a:lnTo>
                  <a:lnTo>
                    <a:pt x="7018" y="2858"/>
                  </a:lnTo>
                  <a:lnTo>
                    <a:pt x="6943" y="2833"/>
                  </a:lnTo>
                  <a:lnTo>
                    <a:pt x="6843" y="2833"/>
                  </a:lnTo>
                  <a:lnTo>
                    <a:pt x="6743" y="2808"/>
                  </a:lnTo>
                  <a:lnTo>
                    <a:pt x="6667" y="2808"/>
                  </a:lnTo>
                  <a:lnTo>
                    <a:pt x="6567" y="2783"/>
                  </a:lnTo>
                  <a:lnTo>
                    <a:pt x="6492" y="2783"/>
                  </a:lnTo>
                  <a:lnTo>
                    <a:pt x="6291" y="2758"/>
                  </a:lnTo>
                  <a:lnTo>
                    <a:pt x="6091" y="2733"/>
                  </a:lnTo>
                  <a:lnTo>
                    <a:pt x="5916" y="2708"/>
                  </a:lnTo>
                  <a:lnTo>
                    <a:pt x="5715" y="2708"/>
                  </a:lnTo>
                  <a:lnTo>
                    <a:pt x="5515" y="2683"/>
                  </a:lnTo>
                  <a:lnTo>
                    <a:pt x="5339" y="2658"/>
                  </a:lnTo>
                  <a:lnTo>
                    <a:pt x="5139" y="2633"/>
                  </a:lnTo>
                  <a:lnTo>
                    <a:pt x="4938" y="2607"/>
                  </a:lnTo>
                  <a:lnTo>
                    <a:pt x="4738" y="2582"/>
                  </a:lnTo>
                  <a:lnTo>
                    <a:pt x="4537" y="2532"/>
                  </a:lnTo>
                  <a:lnTo>
                    <a:pt x="4337" y="2507"/>
                  </a:lnTo>
                  <a:lnTo>
                    <a:pt x="4161" y="2482"/>
                  </a:lnTo>
                  <a:lnTo>
                    <a:pt x="3961" y="2457"/>
                  </a:lnTo>
                  <a:lnTo>
                    <a:pt x="3835" y="2432"/>
                  </a:lnTo>
                  <a:lnTo>
                    <a:pt x="3760" y="2432"/>
                  </a:lnTo>
                  <a:lnTo>
                    <a:pt x="3560" y="2382"/>
                  </a:lnTo>
                  <a:lnTo>
                    <a:pt x="3359" y="2357"/>
                  </a:lnTo>
                  <a:lnTo>
                    <a:pt x="3159" y="2307"/>
                  </a:lnTo>
                  <a:lnTo>
                    <a:pt x="2958" y="2257"/>
                  </a:lnTo>
                  <a:lnTo>
                    <a:pt x="2783" y="2232"/>
                  </a:lnTo>
                  <a:lnTo>
                    <a:pt x="2582" y="2181"/>
                  </a:lnTo>
                  <a:lnTo>
                    <a:pt x="2382" y="2131"/>
                  </a:lnTo>
                  <a:lnTo>
                    <a:pt x="2281" y="2131"/>
                  </a:lnTo>
                  <a:lnTo>
                    <a:pt x="2181" y="2106"/>
                  </a:lnTo>
                  <a:lnTo>
                    <a:pt x="2081" y="2081"/>
                  </a:lnTo>
                  <a:lnTo>
                    <a:pt x="1981" y="2056"/>
                  </a:lnTo>
                  <a:lnTo>
                    <a:pt x="1905" y="2031"/>
                  </a:lnTo>
                  <a:lnTo>
                    <a:pt x="1805" y="2006"/>
                  </a:lnTo>
                  <a:lnTo>
                    <a:pt x="1705" y="1981"/>
                  </a:lnTo>
                  <a:lnTo>
                    <a:pt x="1605" y="1956"/>
                  </a:lnTo>
                  <a:lnTo>
                    <a:pt x="1504" y="1931"/>
                  </a:lnTo>
                  <a:lnTo>
                    <a:pt x="1429" y="1906"/>
                  </a:lnTo>
                  <a:cubicBezTo>
                    <a:pt x="778" y="3359"/>
                    <a:pt x="301" y="4838"/>
                    <a:pt x="1" y="6367"/>
                  </a:cubicBezTo>
                  <a:lnTo>
                    <a:pt x="51" y="6342"/>
                  </a:lnTo>
                  <a:lnTo>
                    <a:pt x="201" y="6342"/>
                  </a:lnTo>
                  <a:lnTo>
                    <a:pt x="327" y="6317"/>
                  </a:lnTo>
                  <a:lnTo>
                    <a:pt x="477" y="6317"/>
                  </a:lnTo>
                  <a:lnTo>
                    <a:pt x="627" y="6292"/>
                  </a:lnTo>
                  <a:lnTo>
                    <a:pt x="903" y="6292"/>
                  </a:lnTo>
                  <a:lnTo>
                    <a:pt x="1053" y="6267"/>
                  </a:lnTo>
                  <a:lnTo>
                    <a:pt x="1179" y="6267"/>
                  </a:lnTo>
                  <a:lnTo>
                    <a:pt x="1329" y="6242"/>
                  </a:lnTo>
                  <a:lnTo>
                    <a:pt x="1755" y="6242"/>
                  </a:lnTo>
                  <a:lnTo>
                    <a:pt x="1905" y="6217"/>
                  </a:lnTo>
                  <a:lnTo>
                    <a:pt x="2332" y="6217"/>
                  </a:lnTo>
                  <a:lnTo>
                    <a:pt x="2482" y="6191"/>
                  </a:lnTo>
                  <a:lnTo>
                    <a:pt x="4913" y="6191"/>
                  </a:lnTo>
                  <a:lnTo>
                    <a:pt x="5063" y="6217"/>
                  </a:lnTo>
                  <a:lnTo>
                    <a:pt x="5765" y="6217"/>
                  </a:lnTo>
                  <a:lnTo>
                    <a:pt x="5916" y="6242"/>
                  </a:lnTo>
                  <a:lnTo>
                    <a:pt x="6342" y="6242"/>
                  </a:lnTo>
                  <a:lnTo>
                    <a:pt x="6467" y="6267"/>
                  </a:lnTo>
                  <a:lnTo>
                    <a:pt x="6768" y="6267"/>
                  </a:lnTo>
                  <a:lnTo>
                    <a:pt x="7043" y="6292"/>
                  </a:lnTo>
                  <a:lnTo>
                    <a:pt x="7319" y="6317"/>
                  </a:lnTo>
                  <a:lnTo>
                    <a:pt x="7620" y="6317"/>
                  </a:lnTo>
                  <a:lnTo>
                    <a:pt x="7895" y="6342"/>
                  </a:lnTo>
                  <a:lnTo>
                    <a:pt x="8171" y="6367"/>
                  </a:lnTo>
                  <a:lnTo>
                    <a:pt x="8296" y="6367"/>
                  </a:lnTo>
                  <a:lnTo>
                    <a:pt x="8447" y="6392"/>
                  </a:lnTo>
                  <a:lnTo>
                    <a:pt x="8723" y="6392"/>
                  </a:lnTo>
                  <a:lnTo>
                    <a:pt x="8998" y="6417"/>
                  </a:lnTo>
                  <a:lnTo>
                    <a:pt x="9274" y="6442"/>
                  </a:lnTo>
                  <a:lnTo>
                    <a:pt x="9550" y="6467"/>
                  </a:lnTo>
                  <a:lnTo>
                    <a:pt x="9825" y="6492"/>
                  </a:lnTo>
                  <a:lnTo>
                    <a:pt x="10101" y="6492"/>
                  </a:lnTo>
                  <a:lnTo>
                    <a:pt x="10377" y="6517"/>
                  </a:lnTo>
                  <a:lnTo>
                    <a:pt x="10652" y="6542"/>
                  </a:lnTo>
                  <a:lnTo>
                    <a:pt x="10928" y="6567"/>
                  </a:lnTo>
                  <a:lnTo>
                    <a:pt x="11003" y="6567"/>
                  </a:lnTo>
                  <a:lnTo>
                    <a:pt x="11204" y="6592"/>
                  </a:lnTo>
                  <a:lnTo>
                    <a:pt x="11655" y="6592"/>
                  </a:lnTo>
                  <a:lnTo>
                    <a:pt x="11730" y="6567"/>
                  </a:lnTo>
                  <a:lnTo>
                    <a:pt x="11956" y="6567"/>
                  </a:lnTo>
                  <a:lnTo>
                    <a:pt x="12031" y="6542"/>
                  </a:lnTo>
                  <a:lnTo>
                    <a:pt x="12106" y="6542"/>
                  </a:lnTo>
                  <a:lnTo>
                    <a:pt x="12181" y="6517"/>
                  </a:lnTo>
                  <a:lnTo>
                    <a:pt x="12256" y="6517"/>
                  </a:lnTo>
                  <a:lnTo>
                    <a:pt x="12332" y="6492"/>
                  </a:lnTo>
                  <a:lnTo>
                    <a:pt x="12432" y="6492"/>
                  </a:lnTo>
                  <a:lnTo>
                    <a:pt x="12507" y="6467"/>
                  </a:lnTo>
                  <a:lnTo>
                    <a:pt x="12582" y="6442"/>
                  </a:lnTo>
                  <a:lnTo>
                    <a:pt x="12657" y="6442"/>
                  </a:lnTo>
                  <a:lnTo>
                    <a:pt x="12758" y="6417"/>
                  </a:lnTo>
                  <a:lnTo>
                    <a:pt x="12833" y="6392"/>
                  </a:lnTo>
                  <a:lnTo>
                    <a:pt x="12908" y="6367"/>
                  </a:lnTo>
                  <a:lnTo>
                    <a:pt x="13008" y="6342"/>
                  </a:lnTo>
                  <a:lnTo>
                    <a:pt x="13083" y="6342"/>
                  </a:lnTo>
                  <a:lnTo>
                    <a:pt x="13159" y="6317"/>
                  </a:lnTo>
                  <a:lnTo>
                    <a:pt x="13209" y="6292"/>
                  </a:lnTo>
                  <a:lnTo>
                    <a:pt x="13259" y="6292"/>
                  </a:lnTo>
                  <a:lnTo>
                    <a:pt x="13284" y="6267"/>
                  </a:lnTo>
                  <a:lnTo>
                    <a:pt x="13334" y="6242"/>
                  </a:lnTo>
                  <a:lnTo>
                    <a:pt x="13359" y="6242"/>
                  </a:lnTo>
                  <a:lnTo>
                    <a:pt x="13409" y="6217"/>
                  </a:lnTo>
                  <a:lnTo>
                    <a:pt x="13459" y="6217"/>
                  </a:lnTo>
                  <a:lnTo>
                    <a:pt x="13484" y="6191"/>
                  </a:lnTo>
                  <a:lnTo>
                    <a:pt x="13535" y="6191"/>
                  </a:lnTo>
                  <a:lnTo>
                    <a:pt x="13560" y="6166"/>
                  </a:lnTo>
                  <a:lnTo>
                    <a:pt x="13610" y="6141"/>
                  </a:lnTo>
                  <a:lnTo>
                    <a:pt x="13660" y="6141"/>
                  </a:lnTo>
                  <a:lnTo>
                    <a:pt x="13685" y="6116"/>
                  </a:lnTo>
                  <a:lnTo>
                    <a:pt x="13710" y="6091"/>
                  </a:lnTo>
                  <a:lnTo>
                    <a:pt x="13760" y="6091"/>
                  </a:lnTo>
                  <a:lnTo>
                    <a:pt x="13785" y="6066"/>
                  </a:lnTo>
                  <a:lnTo>
                    <a:pt x="13835" y="6041"/>
                  </a:lnTo>
                  <a:lnTo>
                    <a:pt x="13860" y="6041"/>
                  </a:lnTo>
                  <a:lnTo>
                    <a:pt x="13911" y="6016"/>
                  </a:lnTo>
                  <a:lnTo>
                    <a:pt x="13936" y="5991"/>
                  </a:lnTo>
                  <a:lnTo>
                    <a:pt x="13986" y="5991"/>
                  </a:lnTo>
                  <a:lnTo>
                    <a:pt x="14011" y="5966"/>
                  </a:lnTo>
                  <a:lnTo>
                    <a:pt x="14036" y="5941"/>
                  </a:lnTo>
                  <a:lnTo>
                    <a:pt x="14086" y="5916"/>
                  </a:lnTo>
                  <a:lnTo>
                    <a:pt x="14111" y="5916"/>
                  </a:lnTo>
                  <a:lnTo>
                    <a:pt x="14136" y="5891"/>
                  </a:lnTo>
                  <a:lnTo>
                    <a:pt x="14161" y="5866"/>
                  </a:lnTo>
                  <a:lnTo>
                    <a:pt x="14211" y="5841"/>
                  </a:lnTo>
                  <a:lnTo>
                    <a:pt x="14236" y="5841"/>
                  </a:lnTo>
                  <a:lnTo>
                    <a:pt x="14261" y="5816"/>
                  </a:lnTo>
                  <a:lnTo>
                    <a:pt x="14287" y="5790"/>
                  </a:lnTo>
                  <a:lnTo>
                    <a:pt x="14312" y="5765"/>
                  </a:lnTo>
                  <a:lnTo>
                    <a:pt x="14362" y="5740"/>
                  </a:lnTo>
                  <a:lnTo>
                    <a:pt x="14387" y="5740"/>
                  </a:lnTo>
                  <a:lnTo>
                    <a:pt x="14412" y="5715"/>
                  </a:lnTo>
                  <a:lnTo>
                    <a:pt x="14437" y="5690"/>
                  </a:lnTo>
                  <a:lnTo>
                    <a:pt x="14462" y="5665"/>
                  </a:lnTo>
                  <a:lnTo>
                    <a:pt x="14487" y="5640"/>
                  </a:lnTo>
                  <a:lnTo>
                    <a:pt x="14512" y="5615"/>
                  </a:lnTo>
                  <a:lnTo>
                    <a:pt x="14537" y="5590"/>
                  </a:lnTo>
                  <a:lnTo>
                    <a:pt x="14562" y="5565"/>
                  </a:lnTo>
                  <a:lnTo>
                    <a:pt x="14587" y="5540"/>
                  </a:lnTo>
                  <a:lnTo>
                    <a:pt x="14612" y="5515"/>
                  </a:lnTo>
                  <a:lnTo>
                    <a:pt x="14637" y="5490"/>
                  </a:lnTo>
                  <a:lnTo>
                    <a:pt x="14637" y="5465"/>
                  </a:lnTo>
                  <a:lnTo>
                    <a:pt x="14662" y="5440"/>
                  </a:lnTo>
                  <a:lnTo>
                    <a:pt x="14662" y="5465"/>
                  </a:lnTo>
                  <a:lnTo>
                    <a:pt x="14688" y="5440"/>
                  </a:lnTo>
                  <a:lnTo>
                    <a:pt x="14713" y="5415"/>
                  </a:lnTo>
                  <a:lnTo>
                    <a:pt x="14688" y="5415"/>
                  </a:lnTo>
                  <a:lnTo>
                    <a:pt x="14713" y="5389"/>
                  </a:lnTo>
                  <a:lnTo>
                    <a:pt x="14738" y="5364"/>
                  </a:lnTo>
                  <a:lnTo>
                    <a:pt x="14713" y="5364"/>
                  </a:lnTo>
                  <a:lnTo>
                    <a:pt x="14738" y="5339"/>
                  </a:lnTo>
                  <a:lnTo>
                    <a:pt x="14763" y="5289"/>
                  </a:lnTo>
                  <a:lnTo>
                    <a:pt x="14788" y="5264"/>
                  </a:lnTo>
                  <a:lnTo>
                    <a:pt x="14788" y="5239"/>
                  </a:lnTo>
                  <a:lnTo>
                    <a:pt x="14813" y="5214"/>
                  </a:lnTo>
                  <a:lnTo>
                    <a:pt x="14813" y="5189"/>
                  </a:lnTo>
                  <a:lnTo>
                    <a:pt x="14813" y="5164"/>
                  </a:lnTo>
                  <a:lnTo>
                    <a:pt x="14838" y="5139"/>
                  </a:lnTo>
                  <a:lnTo>
                    <a:pt x="14838" y="5114"/>
                  </a:lnTo>
                  <a:lnTo>
                    <a:pt x="14838" y="5089"/>
                  </a:lnTo>
                  <a:lnTo>
                    <a:pt x="14838" y="5064"/>
                  </a:lnTo>
                  <a:lnTo>
                    <a:pt x="14838" y="5039"/>
                  </a:lnTo>
                  <a:lnTo>
                    <a:pt x="14863" y="5014"/>
                  </a:lnTo>
                  <a:lnTo>
                    <a:pt x="14863" y="4988"/>
                  </a:lnTo>
                  <a:lnTo>
                    <a:pt x="14863" y="4963"/>
                  </a:lnTo>
                  <a:lnTo>
                    <a:pt x="14863" y="4913"/>
                  </a:lnTo>
                  <a:lnTo>
                    <a:pt x="14863" y="4888"/>
                  </a:lnTo>
                  <a:lnTo>
                    <a:pt x="14838" y="4863"/>
                  </a:lnTo>
                  <a:lnTo>
                    <a:pt x="14838" y="4813"/>
                  </a:lnTo>
                  <a:lnTo>
                    <a:pt x="14838" y="4763"/>
                  </a:lnTo>
                  <a:lnTo>
                    <a:pt x="14838" y="4738"/>
                  </a:lnTo>
                  <a:lnTo>
                    <a:pt x="14838" y="4688"/>
                  </a:lnTo>
                  <a:lnTo>
                    <a:pt x="14813" y="4638"/>
                  </a:lnTo>
                  <a:lnTo>
                    <a:pt x="14813" y="4613"/>
                  </a:lnTo>
                  <a:lnTo>
                    <a:pt x="14813" y="4562"/>
                  </a:lnTo>
                  <a:lnTo>
                    <a:pt x="14813" y="4537"/>
                  </a:lnTo>
                  <a:lnTo>
                    <a:pt x="14788" y="4512"/>
                  </a:lnTo>
                  <a:lnTo>
                    <a:pt x="14788" y="4487"/>
                  </a:lnTo>
                  <a:lnTo>
                    <a:pt x="14788" y="4437"/>
                  </a:lnTo>
                  <a:lnTo>
                    <a:pt x="14788" y="4412"/>
                  </a:lnTo>
                  <a:lnTo>
                    <a:pt x="14763" y="4362"/>
                  </a:lnTo>
                  <a:lnTo>
                    <a:pt x="14763" y="4337"/>
                  </a:lnTo>
                  <a:lnTo>
                    <a:pt x="14763" y="4287"/>
                  </a:lnTo>
                  <a:lnTo>
                    <a:pt x="14738" y="4262"/>
                  </a:lnTo>
                  <a:lnTo>
                    <a:pt x="14738" y="4212"/>
                  </a:lnTo>
                  <a:lnTo>
                    <a:pt x="14713" y="4186"/>
                  </a:lnTo>
                  <a:lnTo>
                    <a:pt x="14713" y="4136"/>
                  </a:lnTo>
                  <a:lnTo>
                    <a:pt x="14713" y="4111"/>
                  </a:lnTo>
                  <a:lnTo>
                    <a:pt x="14688" y="4086"/>
                  </a:lnTo>
                  <a:lnTo>
                    <a:pt x="14688" y="4036"/>
                  </a:lnTo>
                  <a:lnTo>
                    <a:pt x="14662" y="4011"/>
                  </a:lnTo>
                  <a:lnTo>
                    <a:pt x="14662" y="3961"/>
                  </a:lnTo>
                  <a:lnTo>
                    <a:pt x="14637" y="3936"/>
                  </a:lnTo>
                  <a:lnTo>
                    <a:pt x="14637" y="3911"/>
                  </a:lnTo>
                  <a:lnTo>
                    <a:pt x="14612" y="3861"/>
                  </a:lnTo>
                  <a:lnTo>
                    <a:pt x="14587" y="3836"/>
                  </a:lnTo>
                  <a:lnTo>
                    <a:pt x="14587" y="3811"/>
                  </a:lnTo>
                  <a:lnTo>
                    <a:pt x="14562" y="3760"/>
                  </a:lnTo>
                  <a:lnTo>
                    <a:pt x="14562" y="3735"/>
                  </a:lnTo>
                  <a:lnTo>
                    <a:pt x="14537" y="3710"/>
                  </a:lnTo>
                  <a:lnTo>
                    <a:pt x="14512" y="3660"/>
                  </a:lnTo>
                  <a:lnTo>
                    <a:pt x="14512" y="3635"/>
                  </a:lnTo>
                  <a:lnTo>
                    <a:pt x="14487" y="3610"/>
                  </a:lnTo>
                  <a:lnTo>
                    <a:pt x="14462" y="3560"/>
                  </a:lnTo>
                  <a:lnTo>
                    <a:pt x="14462" y="3535"/>
                  </a:lnTo>
                  <a:lnTo>
                    <a:pt x="14437" y="3510"/>
                  </a:lnTo>
                  <a:lnTo>
                    <a:pt x="14412" y="3485"/>
                  </a:lnTo>
                  <a:lnTo>
                    <a:pt x="14412" y="3435"/>
                  </a:lnTo>
                  <a:lnTo>
                    <a:pt x="14387" y="3435"/>
                  </a:lnTo>
                  <a:lnTo>
                    <a:pt x="14387" y="3410"/>
                  </a:lnTo>
                  <a:lnTo>
                    <a:pt x="14362" y="3384"/>
                  </a:lnTo>
                  <a:lnTo>
                    <a:pt x="14337" y="3359"/>
                  </a:lnTo>
                  <a:lnTo>
                    <a:pt x="14337" y="3334"/>
                  </a:lnTo>
                  <a:lnTo>
                    <a:pt x="14312" y="3284"/>
                  </a:lnTo>
                  <a:lnTo>
                    <a:pt x="14287" y="3259"/>
                  </a:lnTo>
                  <a:lnTo>
                    <a:pt x="14261" y="3234"/>
                  </a:lnTo>
                  <a:lnTo>
                    <a:pt x="14236" y="3209"/>
                  </a:lnTo>
                  <a:lnTo>
                    <a:pt x="14236" y="3184"/>
                  </a:lnTo>
                  <a:lnTo>
                    <a:pt x="14211" y="3159"/>
                  </a:lnTo>
                  <a:lnTo>
                    <a:pt x="14186" y="3109"/>
                  </a:lnTo>
                  <a:lnTo>
                    <a:pt x="14161" y="3084"/>
                  </a:lnTo>
                  <a:lnTo>
                    <a:pt x="14136" y="3059"/>
                  </a:lnTo>
                  <a:lnTo>
                    <a:pt x="14111" y="3034"/>
                  </a:lnTo>
                  <a:lnTo>
                    <a:pt x="14086" y="3008"/>
                  </a:lnTo>
                  <a:lnTo>
                    <a:pt x="14061" y="2983"/>
                  </a:lnTo>
                  <a:lnTo>
                    <a:pt x="14036" y="2958"/>
                  </a:lnTo>
                  <a:lnTo>
                    <a:pt x="14011" y="2933"/>
                  </a:lnTo>
                  <a:lnTo>
                    <a:pt x="13986" y="2908"/>
                  </a:lnTo>
                  <a:lnTo>
                    <a:pt x="13961" y="2883"/>
                  </a:lnTo>
                  <a:lnTo>
                    <a:pt x="13936" y="2833"/>
                  </a:lnTo>
                  <a:lnTo>
                    <a:pt x="13911" y="2808"/>
                  </a:lnTo>
                  <a:lnTo>
                    <a:pt x="13886" y="2783"/>
                  </a:lnTo>
                  <a:lnTo>
                    <a:pt x="13860" y="2758"/>
                  </a:lnTo>
                  <a:lnTo>
                    <a:pt x="13835" y="2733"/>
                  </a:lnTo>
                  <a:lnTo>
                    <a:pt x="13810" y="2708"/>
                  </a:lnTo>
                  <a:lnTo>
                    <a:pt x="13785" y="2683"/>
                  </a:lnTo>
                  <a:lnTo>
                    <a:pt x="13760" y="2658"/>
                  </a:lnTo>
                  <a:lnTo>
                    <a:pt x="13735" y="2633"/>
                  </a:lnTo>
                  <a:lnTo>
                    <a:pt x="13710" y="2607"/>
                  </a:lnTo>
                  <a:lnTo>
                    <a:pt x="13685" y="2607"/>
                  </a:lnTo>
                  <a:lnTo>
                    <a:pt x="13685" y="2582"/>
                  </a:lnTo>
                  <a:lnTo>
                    <a:pt x="13660" y="2557"/>
                  </a:lnTo>
                  <a:lnTo>
                    <a:pt x="13635" y="2532"/>
                  </a:lnTo>
                  <a:lnTo>
                    <a:pt x="13585" y="2507"/>
                  </a:lnTo>
                  <a:lnTo>
                    <a:pt x="13560" y="2482"/>
                  </a:lnTo>
                  <a:lnTo>
                    <a:pt x="13535" y="2457"/>
                  </a:lnTo>
                  <a:lnTo>
                    <a:pt x="13510" y="2432"/>
                  </a:lnTo>
                  <a:lnTo>
                    <a:pt x="13484" y="2407"/>
                  </a:lnTo>
                  <a:lnTo>
                    <a:pt x="13459" y="2382"/>
                  </a:lnTo>
                  <a:lnTo>
                    <a:pt x="13409" y="2357"/>
                  </a:lnTo>
                  <a:lnTo>
                    <a:pt x="13384" y="2357"/>
                  </a:lnTo>
                  <a:lnTo>
                    <a:pt x="13359" y="2332"/>
                  </a:lnTo>
                  <a:lnTo>
                    <a:pt x="13334" y="2307"/>
                  </a:lnTo>
                  <a:lnTo>
                    <a:pt x="13284" y="2282"/>
                  </a:lnTo>
                  <a:lnTo>
                    <a:pt x="13259" y="2257"/>
                  </a:lnTo>
                  <a:lnTo>
                    <a:pt x="13234" y="2232"/>
                  </a:lnTo>
                  <a:lnTo>
                    <a:pt x="13209" y="2206"/>
                  </a:lnTo>
                  <a:lnTo>
                    <a:pt x="13159" y="2181"/>
                  </a:lnTo>
                  <a:lnTo>
                    <a:pt x="13134" y="2156"/>
                  </a:lnTo>
                  <a:lnTo>
                    <a:pt x="13109" y="2131"/>
                  </a:lnTo>
                  <a:lnTo>
                    <a:pt x="13058" y="2106"/>
                  </a:lnTo>
                  <a:lnTo>
                    <a:pt x="13033" y="2106"/>
                  </a:lnTo>
                  <a:lnTo>
                    <a:pt x="13008" y="2081"/>
                  </a:lnTo>
                  <a:lnTo>
                    <a:pt x="12933" y="2031"/>
                  </a:lnTo>
                  <a:lnTo>
                    <a:pt x="12858" y="1981"/>
                  </a:lnTo>
                  <a:lnTo>
                    <a:pt x="12783" y="1956"/>
                  </a:lnTo>
                  <a:lnTo>
                    <a:pt x="12708" y="1906"/>
                  </a:lnTo>
                  <a:lnTo>
                    <a:pt x="12657" y="1881"/>
                  </a:lnTo>
                  <a:lnTo>
                    <a:pt x="12607" y="1831"/>
                  </a:lnTo>
                  <a:lnTo>
                    <a:pt x="12582" y="1831"/>
                  </a:lnTo>
                  <a:lnTo>
                    <a:pt x="12507" y="1780"/>
                  </a:lnTo>
                  <a:lnTo>
                    <a:pt x="12432" y="1755"/>
                  </a:lnTo>
                  <a:lnTo>
                    <a:pt x="12357" y="1705"/>
                  </a:lnTo>
                  <a:lnTo>
                    <a:pt x="12281" y="1680"/>
                  </a:lnTo>
                  <a:lnTo>
                    <a:pt x="12181" y="1630"/>
                  </a:lnTo>
                  <a:lnTo>
                    <a:pt x="12106" y="1605"/>
                  </a:lnTo>
                  <a:lnTo>
                    <a:pt x="12031" y="1555"/>
                  </a:lnTo>
                  <a:lnTo>
                    <a:pt x="11956" y="1530"/>
                  </a:lnTo>
                  <a:lnTo>
                    <a:pt x="11880" y="1505"/>
                  </a:lnTo>
                  <a:lnTo>
                    <a:pt x="11780" y="1455"/>
                  </a:lnTo>
                  <a:lnTo>
                    <a:pt x="11705" y="1430"/>
                  </a:lnTo>
                  <a:lnTo>
                    <a:pt x="11630" y="1404"/>
                  </a:lnTo>
                  <a:lnTo>
                    <a:pt x="11555" y="1354"/>
                  </a:lnTo>
                  <a:lnTo>
                    <a:pt x="11454" y="1329"/>
                  </a:lnTo>
                  <a:lnTo>
                    <a:pt x="11379" y="1304"/>
                  </a:lnTo>
                  <a:lnTo>
                    <a:pt x="11279" y="1279"/>
                  </a:lnTo>
                  <a:lnTo>
                    <a:pt x="11204" y="1254"/>
                  </a:lnTo>
                  <a:lnTo>
                    <a:pt x="11154" y="1229"/>
                  </a:lnTo>
                  <a:lnTo>
                    <a:pt x="11129" y="1204"/>
                  </a:lnTo>
                  <a:lnTo>
                    <a:pt x="11028" y="1179"/>
                  </a:lnTo>
                  <a:lnTo>
                    <a:pt x="10953" y="1154"/>
                  </a:lnTo>
                  <a:lnTo>
                    <a:pt x="10853" y="1129"/>
                  </a:lnTo>
                  <a:lnTo>
                    <a:pt x="10778" y="1104"/>
                  </a:lnTo>
                  <a:lnTo>
                    <a:pt x="10677" y="1079"/>
                  </a:lnTo>
                  <a:lnTo>
                    <a:pt x="10602" y="1054"/>
                  </a:lnTo>
                  <a:lnTo>
                    <a:pt x="10502" y="1029"/>
                  </a:lnTo>
                  <a:lnTo>
                    <a:pt x="10402" y="1003"/>
                  </a:lnTo>
                  <a:lnTo>
                    <a:pt x="10327" y="978"/>
                  </a:lnTo>
                  <a:lnTo>
                    <a:pt x="10226" y="953"/>
                  </a:lnTo>
                  <a:lnTo>
                    <a:pt x="10151" y="928"/>
                  </a:lnTo>
                  <a:lnTo>
                    <a:pt x="10051" y="903"/>
                  </a:lnTo>
                  <a:lnTo>
                    <a:pt x="9976" y="878"/>
                  </a:lnTo>
                  <a:lnTo>
                    <a:pt x="9875" y="853"/>
                  </a:lnTo>
                  <a:lnTo>
                    <a:pt x="9775" y="853"/>
                  </a:lnTo>
                  <a:lnTo>
                    <a:pt x="9700" y="828"/>
                  </a:lnTo>
                  <a:lnTo>
                    <a:pt x="9600" y="803"/>
                  </a:lnTo>
                  <a:lnTo>
                    <a:pt x="9500" y="778"/>
                  </a:lnTo>
                  <a:lnTo>
                    <a:pt x="9424" y="753"/>
                  </a:lnTo>
                  <a:lnTo>
                    <a:pt x="9324" y="753"/>
                  </a:lnTo>
                  <a:lnTo>
                    <a:pt x="9249" y="728"/>
                  </a:lnTo>
                  <a:lnTo>
                    <a:pt x="9149" y="703"/>
                  </a:lnTo>
                  <a:lnTo>
                    <a:pt x="9048" y="703"/>
                  </a:lnTo>
                  <a:lnTo>
                    <a:pt x="8973" y="678"/>
                  </a:lnTo>
                  <a:lnTo>
                    <a:pt x="8873" y="653"/>
                  </a:lnTo>
                  <a:lnTo>
                    <a:pt x="8773" y="653"/>
                  </a:lnTo>
                  <a:lnTo>
                    <a:pt x="8698" y="628"/>
                  </a:lnTo>
                  <a:lnTo>
                    <a:pt x="8597" y="602"/>
                  </a:lnTo>
                  <a:lnTo>
                    <a:pt x="8522" y="602"/>
                  </a:lnTo>
                  <a:lnTo>
                    <a:pt x="8422" y="577"/>
                  </a:lnTo>
                  <a:lnTo>
                    <a:pt x="8322" y="577"/>
                  </a:lnTo>
                  <a:lnTo>
                    <a:pt x="8246" y="552"/>
                  </a:lnTo>
                  <a:lnTo>
                    <a:pt x="8146" y="552"/>
                  </a:lnTo>
                  <a:lnTo>
                    <a:pt x="8071" y="527"/>
                  </a:lnTo>
                  <a:lnTo>
                    <a:pt x="7971" y="527"/>
                  </a:lnTo>
                  <a:lnTo>
                    <a:pt x="7895" y="502"/>
                  </a:lnTo>
                  <a:lnTo>
                    <a:pt x="7745" y="502"/>
                  </a:lnTo>
                  <a:lnTo>
                    <a:pt x="7720" y="477"/>
                  </a:lnTo>
                  <a:lnTo>
                    <a:pt x="7545" y="452"/>
                  </a:lnTo>
                  <a:lnTo>
                    <a:pt x="7369" y="452"/>
                  </a:lnTo>
                  <a:lnTo>
                    <a:pt x="7219" y="427"/>
                  </a:lnTo>
                  <a:lnTo>
                    <a:pt x="7043" y="402"/>
                  </a:lnTo>
                  <a:lnTo>
                    <a:pt x="6893" y="377"/>
                  </a:lnTo>
                  <a:lnTo>
                    <a:pt x="6718" y="377"/>
                  </a:lnTo>
                  <a:lnTo>
                    <a:pt x="6567" y="352"/>
                  </a:lnTo>
                  <a:lnTo>
                    <a:pt x="6417" y="352"/>
                  </a:lnTo>
                  <a:lnTo>
                    <a:pt x="6266" y="327"/>
                  </a:lnTo>
                  <a:lnTo>
                    <a:pt x="6116" y="327"/>
                  </a:lnTo>
                  <a:lnTo>
                    <a:pt x="6016" y="302"/>
                  </a:lnTo>
                  <a:lnTo>
                    <a:pt x="5790" y="302"/>
                  </a:lnTo>
                  <a:lnTo>
                    <a:pt x="5690" y="277"/>
                  </a:lnTo>
                  <a:lnTo>
                    <a:pt x="5590" y="277"/>
                  </a:lnTo>
                  <a:lnTo>
                    <a:pt x="5489" y="252"/>
                  </a:lnTo>
                  <a:lnTo>
                    <a:pt x="5264" y="252"/>
                  </a:lnTo>
                  <a:lnTo>
                    <a:pt x="5063" y="227"/>
                  </a:lnTo>
                  <a:lnTo>
                    <a:pt x="4863" y="201"/>
                  </a:lnTo>
                  <a:lnTo>
                    <a:pt x="4637" y="176"/>
                  </a:lnTo>
                  <a:lnTo>
                    <a:pt x="4437" y="151"/>
                  </a:lnTo>
                  <a:lnTo>
                    <a:pt x="4236" y="126"/>
                  </a:lnTo>
                  <a:lnTo>
                    <a:pt x="4136" y="126"/>
                  </a:lnTo>
                  <a:lnTo>
                    <a:pt x="4036" y="101"/>
                  </a:lnTo>
                  <a:lnTo>
                    <a:pt x="3810" y="101"/>
                  </a:lnTo>
                  <a:lnTo>
                    <a:pt x="3710" y="76"/>
                  </a:lnTo>
                  <a:lnTo>
                    <a:pt x="3510" y="76"/>
                  </a:lnTo>
                  <a:lnTo>
                    <a:pt x="3409" y="51"/>
                  </a:lnTo>
                  <a:lnTo>
                    <a:pt x="3008" y="51"/>
                  </a:lnTo>
                  <a:lnTo>
                    <a:pt x="2908" y="26"/>
                  </a:lnTo>
                  <a:lnTo>
                    <a:pt x="2532" y="26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44;p67">
              <a:extLst>
                <a:ext uri="{FF2B5EF4-FFF2-40B4-BE49-F238E27FC236}">
                  <a16:creationId xmlns:a16="http://schemas.microsoft.com/office/drawing/2014/main" id="{F68585FA-51D3-495F-827B-A16CD11DCA67}"/>
                </a:ext>
              </a:extLst>
            </p:cNvPr>
            <p:cNvSpPr/>
            <p:nvPr/>
          </p:nvSpPr>
          <p:spPr>
            <a:xfrm>
              <a:off x="3253332" y="438561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545;p67">
              <a:extLst>
                <a:ext uri="{FF2B5EF4-FFF2-40B4-BE49-F238E27FC236}">
                  <a16:creationId xmlns:a16="http://schemas.microsoft.com/office/drawing/2014/main" id="{F7042C08-9444-4B08-BE51-6F2FCED332DF}"/>
                </a:ext>
              </a:extLst>
            </p:cNvPr>
            <p:cNvSpPr/>
            <p:nvPr/>
          </p:nvSpPr>
          <p:spPr>
            <a:xfrm>
              <a:off x="3253823" y="438610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546;p67">
              <a:extLst>
                <a:ext uri="{FF2B5EF4-FFF2-40B4-BE49-F238E27FC236}">
                  <a16:creationId xmlns:a16="http://schemas.microsoft.com/office/drawing/2014/main" id="{D08CE77E-FB9B-4166-A84A-A7C6D616341B}"/>
                </a:ext>
              </a:extLst>
            </p:cNvPr>
            <p:cNvSpPr/>
            <p:nvPr/>
          </p:nvSpPr>
          <p:spPr>
            <a:xfrm>
              <a:off x="3364979" y="3831357"/>
              <a:ext cx="121518" cy="84612"/>
            </a:xfrm>
            <a:custGeom>
              <a:avLst/>
              <a:gdLst/>
              <a:ahLst/>
              <a:cxnLst/>
              <a:rect l="l" t="t" r="r" b="b"/>
              <a:pathLst>
                <a:path w="6192" h="4312" extrusionOk="0">
                  <a:moveTo>
                    <a:pt x="4161" y="1204"/>
                  </a:moveTo>
                  <a:lnTo>
                    <a:pt x="4211" y="1229"/>
                  </a:lnTo>
                  <a:lnTo>
                    <a:pt x="4312" y="1229"/>
                  </a:lnTo>
                  <a:lnTo>
                    <a:pt x="4362" y="1254"/>
                  </a:lnTo>
                  <a:lnTo>
                    <a:pt x="4437" y="1254"/>
                  </a:lnTo>
                  <a:lnTo>
                    <a:pt x="4487" y="1279"/>
                  </a:lnTo>
                  <a:lnTo>
                    <a:pt x="4512" y="1279"/>
                  </a:lnTo>
                  <a:lnTo>
                    <a:pt x="4562" y="1304"/>
                  </a:lnTo>
                  <a:lnTo>
                    <a:pt x="4587" y="1304"/>
                  </a:lnTo>
                  <a:lnTo>
                    <a:pt x="4637" y="1329"/>
                  </a:lnTo>
                  <a:lnTo>
                    <a:pt x="4662" y="1329"/>
                  </a:lnTo>
                  <a:lnTo>
                    <a:pt x="4713" y="1354"/>
                  </a:lnTo>
                  <a:lnTo>
                    <a:pt x="4738" y="1354"/>
                  </a:lnTo>
                  <a:lnTo>
                    <a:pt x="4788" y="1379"/>
                  </a:lnTo>
                  <a:lnTo>
                    <a:pt x="4813" y="1404"/>
                  </a:lnTo>
                  <a:lnTo>
                    <a:pt x="4863" y="1429"/>
                  </a:lnTo>
                  <a:lnTo>
                    <a:pt x="4888" y="1429"/>
                  </a:lnTo>
                  <a:lnTo>
                    <a:pt x="4913" y="1454"/>
                  </a:lnTo>
                  <a:lnTo>
                    <a:pt x="4963" y="1479"/>
                  </a:lnTo>
                  <a:lnTo>
                    <a:pt x="4988" y="1504"/>
                  </a:lnTo>
                  <a:lnTo>
                    <a:pt x="5038" y="1529"/>
                  </a:lnTo>
                  <a:lnTo>
                    <a:pt x="5063" y="1555"/>
                  </a:lnTo>
                  <a:lnTo>
                    <a:pt x="5088" y="1580"/>
                  </a:lnTo>
                  <a:lnTo>
                    <a:pt x="5114" y="1605"/>
                  </a:lnTo>
                  <a:lnTo>
                    <a:pt x="5164" y="1655"/>
                  </a:lnTo>
                  <a:lnTo>
                    <a:pt x="5189" y="1680"/>
                  </a:lnTo>
                  <a:lnTo>
                    <a:pt x="5214" y="1705"/>
                  </a:lnTo>
                  <a:lnTo>
                    <a:pt x="5239" y="1755"/>
                  </a:lnTo>
                  <a:lnTo>
                    <a:pt x="5264" y="1780"/>
                  </a:lnTo>
                  <a:lnTo>
                    <a:pt x="5289" y="1805"/>
                  </a:lnTo>
                  <a:lnTo>
                    <a:pt x="5314" y="1855"/>
                  </a:lnTo>
                  <a:lnTo>
                    <a:pt x="5339" y="1880"/>
                  </a:lnTo>
                  <a:lnTo>
                    <a:pt x="5364" y="1930"/>
                  </a:lnTo>
                  <a:lnTo>
                    <a:pt x="5389" y="1981"/>
                  </a:lnTo>
                  <a:lnTo>
                    <a:pt x="5389" y="2006"/>
                  </a:lnTo>
                  <a:lnTo>
                    <a:pt x="5414" y="2056"/>
                  </a:lnTo>
                  <a:lnTo>
                    <a:pt x="5439" y="2106"/>
                  </a:lnTo>
                  <a:lnTo>
                    <a:pt x="5439" y="2156"/>
                  </a:lnTo>
                  <a:lnTo>
                    <a:pt x="5464" y="2206"/>
                  </a:lnTo>
                  <a:lnTo>
                    <a:pt x="5464" y="2256"/>
                  </a:lnTo>
                  <a:lnTo>
                    <a:pt x="5464" y="2281"/>
                  </a:lnTo>
                  <a:lnTo>
                    <a:pt x="5489" y="2331"/>
                  </a:lnTo>
                  <a:lnTo>
                    <a:pt x="5489" y="2382"/>
                  </a:lnTo>
                  <a:lnTo>
                    <a:pt x="5489" y="2432"/>
                  </a:lnTo>
                  <a:lnTo>
                    <a:pt x="5489" y="2482"/>
                  </a:lnTo>
                  <a:lnTo>
                    <a:pt x="5489" y="2532"/>
                  </a:lnTo>
                  <a:lnTo>
                    <a:pt x="5489" y="2582"/>
                  </a:lnTo>
                  <a:lnTo>
                    <a:pt x="5489" y="2632"/>
                  </a:lnTo>
                  <a:lnTo>
                    <a:pt x="5464" y="2682"/>
                  </a:lnTo>
                  <a:lnTo>
                    <a:pt x="5464" y="2707"/>
                  </a:lnTo>
                  <a:lnTo>
                    <a:pt x="5464" y="2758"/>
                  </a:lnTo>
                  <a:lnTo>
                    <a:pt x="5439" y="2783"/>
                  </a:lnTo>
                  <a:lnTo>
                    <a:pt x="5439" y="2833"/>
                  </a:lnTo>
                  <a:lnTo>
                    <a:pt x="5414" y="2858"/>
                  </a:lnTo>
                  <a:lnTo>
                    <a:pt x="5414" y="2908"/>
                  </a:lnTo>
                  <a:lnTo>
                    <a:pt x="5389" y="2933"/>
                  </a:lnTo>
                  <a:lnTo>
                    <a:pt x="5389" y="2983"/>
                  </a:lnTo>
                  <a:lnTo>
                    <a:pt x="5364" y="3008"/>
                  </a:lnTo>
                  <a:lnTo>
                    <a:pt x="5339" y="3033"/>
                  </a:lnTo>
                  <a:lnTo>
                    <a:pt x="5314" y="3083"/>
                  </a:lnTo>
                  <a:lnTo>
                    <a:pt x="5289" y="3108"/>
                  </a:lnTo>
                  <a:lnTo>
                    <a:pt x="5289" y="3133"/>
                  </a:lnTo>
                  <a:lnTo>
                    <a:pt x="5264" y="3159"/>
                  </a:lnTo>
                  <a:lnTo>
                    <a:pt x="5239" y="3184"/>
                  </a:lnTo>
                  <a:lnTo>
                    <a:pt x="5214" y="3234"/>
                  </a:lnTo>
                  <a:lnTo>
                    <a:pt x="5189" y="3259"/>
                  </a:lnTo>
                  <a:lnTo>
                    <a:pt x="5164" y="3284"/>
                  </a:lnTo>
                  <a:lnTo>
                    <a:pt x="5114" y="3309"/>
                  </a:lnTo>
                  <a:lnTo>
                    <a:pt x="5088" y="3334"/>
                  </a:lnTo>
                  <a:lnTo>
                    <a:pt x="5063" y="3334"/>
                  </a:lnTo>
                  <a:lnTo>
                    <a:pt x="5038" y="3359"/>
                  </a:lnTo>
                  <a:lnTo>
                    <a:pt x="5013" y="3384"/>
                  </a:lnTo>
                  <a:lnTo>
                    <a:pt x="4988" y="3409"/>
                  </a:lnTo>
                  <a:lnTo>
                    <a:pt x="4938" y="3434"/>
                  </a:lnTo>
                  <a:lnTo>
                    <a:pt x="4913" y="3434"/>
                  </a:lnTo>
                  <a:lnTo>
                    <a:pt x="4888" y="3459"/>
                  </a:lnTo>
                  <a:lnTo>
                    <a:pt x="4863" y="3459"/>
                  </a:lnTo>
                  <a:lnTo>
                    <a:pt x="4813" y="3484"/>
                  </a:lnTo>
                  <a:lnTo>
                    <a:pt x="4788" y="3509"/>
                  </a:lnTo>
                  <a:lnTo>
                    <a:pt x="4713" y="3509"/>
                  </a:lnTo>
                  <a:lnTo>
                    <a:pt x="4687" y="3534"/>
                  </a:lnTo>
                  <a:lnTo>
                    <a:pt x="4662" y="3534"/>
                  </a:lnTo>
                  <a:lnTo>
                    <a:pt x="4637" y="3560"/>
                  </a:lnTo>
                  <a:lnTo>
                    <a:pt x="4562" y="3560"/>
                  </a:lnTo>
                  <a:lnTo>
                    <a:pt x="4537" y="3585"/>
                  </a:lnTo>
                  <a:lnTo>
                    <a:pt x="4437" y="3585"/>
                  </a:lnTo>
                  <a:lnTo>
                    <a:pt x="4387" y="3610"/>
                  </a:lnTo>
                  <a:lnTo>
                    <a:pt x="4161" y="3610"/>
                  </a:lnTo>
                  <a:lnTo>
                    <a:pt x="4111" y="3635"/>
                  </a:lnTo>
                  <a:lnTo>
                    <a:pt x="3986" y="3635"/>
                  </a:lnTo>
                  <a:lnTo>
                    <a:pt x="3961" y="3610"/>
                  </a:lnTo>
                  <a:lnTo>
                    <a:pt x="3685" y="3610"/>
                  </a:lnTo>
                  <a:lnTo>
                    <a:pt x="3635" y="3585"/>
                  </a:lnTo>
                  <a:lnTo>
                    <a:pt x="3535" y="3585"/>
                  </a:lnTo>
                  <a:lnTo>
                    <a:pt x="3510" y="3560"/>
                  </a:lnTo>
                  <a:lnTo>
                    <a:pt x="3409" y="3560"/>
                  </a:lnTo>
                  <a:lnTo>
                    <a:pt x="3384" y="3534"/>
                  </a:lnTo>
                  <a:lnTo>
                    <a:pt x="3309" y="3534"/>
                  </a:lnTo>
                  <a:lnTo>
                    <a:pt x="3284" y="3509"/>
                  </a:lnTo>
                  <a:lnTo>
                    <a:pt x="3209" y="3509"/>
                  </a:lnTo>
                  <a:lnTo>
                    <a:pt x="3184" y="3484"/>
                  </a:lnTo>
                  <a:lnTo>
                    <a:pt x="3134" y="3484"/>
                  </a:lnTo>
                  <a:lnTo>
                    <a:pt x="3109" y="3459"/>
                  </a:lnTo>
                  <a:lnTo>
                    <a:pt x="3058" y="3459"/>
                  </a:lnTo>
                  <a:lnTo>
                    <a:pt x="3008" y="3434"/>
                  </a:lnTo>
                  <a:lnTo>
                    <a:pt x="2983" y="3434"/>
                  </a:lnTo>
                  <a:lnTo>
                    <a:pt x="2958" y="3409"/>
                  </a:lnTo>
                  <a:lnTo>
                    <a:pt x="2933" y="3409"/>
                  </a:lnTo>
                  <a:lnTo>
                    <a:pt x="2908" y="3384"/>
                  </a:lnTo>
                  <a:lnTo>
                    <a:pt x="2858" y="3384"/>
                  </a:lnTo>
                  <a:lnTo>
                    <a:pt x="2833" y="3359"/>
                  </a:lnTo>
                  <a:lnTo>
                    <a:pt x="2808" y="3359"/>
                  </a:lnTo>
                  <a:lnTo>
                    <a:pt x="2783" y="3334"/>
                  </a:lnTo>
                  <a:lnTo>
                    <a:pt x="2758" y="3309"/>
                  </a:lnTo>
                  <a:lnTo>
                    <a:pt x="2708" y="3309"/>
                  </a:lnTo>
                  <a:lnTo>
                    <a:pt x="2682" y="3284"/>
                  </a:lnTo>
                  <a:lnTo>
                    <a:pt x="2657" y="3284"/>
                  </a:lnTo>
                  <a:lnTo>
                    <a:pt x="2632" y="3259"/>
                  </a:lnTo>
                  <a:lnTo>
                    <a:pt x="2607" y="3234"/>
                  </a:lnTo>
                  <a:lnTo>
                    <a:pt x="2582" y="3234"/>
                  </a:lnTo>
                  <a:lnTo>
                    <a:pt x="2557" y="3209"/>
                  </a:lnTo>
                  <a:lnTo>
                    <a:pt x="2532" y="3184"/>
                  </a:lnTo>
                  <a:lnTo>
                    <a:pt x="2507" y="3184"/>
                  </a:lnTo>
                  <a:lnTo>
                    <a:pt x="2482" y="3159"/>
                  </a:lnTo>
                  <a:lnTo>
                    <a:pt x="2457" y="3133"/>
                  </a:lnTo>
                  <a:lnTo>
                    <a:pt x="2432" y="3108"/>
                  </a:lnTo>
                  <a:lnTo>
                    <a:pt x="2407" y="3083"/>
                  </a:lnTo>
                  <a:lnTo>
                    <a:pt x="2382" y="3083"/>
                  </a:lnTo>
                  <a:lnTo>
                    <a:pt x="2357" y="3058"/>
                  </a:lnTo>
                  <a:lnTo>
                    <a:pt x="2332" y="3033"/>
                  </a:lnTo>
                  <a:lnTo>
                    <a:pt x="2307" y="3008"/>
                  </a:lnTo>
                  <a:lnTo>
                    <a:pt x="2281" y="2983"/>
                  </a:lnTo>
                  <a:lnTo>
                    <a:pt x="2256" y="2958"/>
                  </a:lnTo>
                  <a:lnTo>
                    <a:pt x="2231" y="2933"/>
                  </a:lnTo>
                  <a:lnTo>
                    <a:pt x="2206" y="2908"/>
                  </a:lnTo>
                  <a:lnTo>
                    <a:pt x="2206" y="2883"/>
                  </a:lnTo>
                  <a:lnTo>
                    <a:pt x="2181" y="2833"/>
                  </a:lnTo>
                  <a:lnTo>
                    <a:pt x="2156" y="2808"/>
                  </a:lnTo>
                  <a:lnTo>
                    <a:pt x="2131" y="2783"/>
                  </a:lnTo>
                  <a:lnTo>
                    <a:pt x="2131" y="2758"/>
                  </a:lnTo>
                  <a:lnTo>
                    <a:pt x="2106" y="2707"/>
                  </a:lnTo>
                  <a:lnTo>
                    <a:pt x="2106" y="2682"/>
                  </a:lnTo>
                  <a:lnTo>
                    <a:pt x="2081" y="2632"/>
                  </a:lnTo>
                  <a:lnTo>
                    <a:pt x="2081" y="2607"/>
                  </a:lnTo>
                  <a:lnTo>
                    <a:pt x="2056" y="2557"/>
                  </a:lnTo>
                  <a:lnTo>
                    <a:pt x="2056" y="2532"/>
                  </a:lnTo>
                  <a:lnTo>
                    <a:pt x="2056" y="2482"/>
                  </a:lnTo>
                  <a:lnTo>
                    <a:pt x="2056" y="2457"/>
                  </a:lnTo>
                  <a:lnTo>
                    <a:pt x="2031" y="2407"/>
                  </a:lnTo>
                  <a:lnTo>
                    <a:pt x="2031" y="2382"/>
                  </a:lnTo>
                  <a:lnTo>
                    <a:pt x="2031" y="2331"/>
                  </a:lnTo>
                  <a:lnTo>
                    <a:pt x="2031" y="2306"/>
                  </a:lnTo>
                  <a:lnTo>
                    <a:pt x="2056" y="2256"/>
                  </a:lnTo>
                  <a:lnTo>
                    <a:pt x="2056" y="2231"/>
                  </a:lnTo>
                  <a:lnTo>
                    <a:pt x="2056" y="2181"/>
                  </a:lnTo>
                  <a:lnTo>
                    <a:pt x="2056" y="2156"/>
                  </a:lnTo>
                  <a:lnTo>
                    <a:pt x="2081" y="2106"/>
                  </a:lnTo>
                  <a:lnTo>
                    <a:pt x="2081" y="2081"/>
                  </a:lnTo>
                  <a:lnTo>
                    <a:pt x="2081" y="2056"/>
                  </a:lnTo>
                  <a:lnTo>
                    <a:pt x="2106" y="2006"/>
                  </a:lnTo>
                  <a:lnTo>
                    <a:pt x="2106" y="1981"/>
                  </a:lnTo>
                  <a:lnTo>
                    <a:pt x="2131" y="1956"/>
                  </a:lnTo>
                  <a:lnTo>
                    <a:pt x="2156" y="1905"/>
                  </a:lnTo>
                  <a:lnTo>
                    <a:pt x="2156" y="1880"/>
                  </a:lnTo>
                  <a:lnTo>
                    <a:pt x="2181" y="1855"/>
                  </a:lnTo>
                  <a:lnTo>
                    <a:pt x="2206" y="1830"/>
                  </a:lnTo>
                  <a:lnTo>
                    <a:pt x="2206" y="1780"/>
                  </a:lnTo>
                  <a:lnTo>
                    <a:pt x="2231" y="1755"/>
                  </a:lnTo>
                  <a:lnTo>
                    <a:pt x="2256" y="1730"/>
                  </a:lnTo>
                  <a:lnTo>
                    <a:pt x="2281" y="1705"/>
                  </a:lnTo>
                  <a:lnTo>
                    <a:pt x="2307" y="1680"/>
                  </a:lnTo>
                  <a:lnTo>
                    <a:pt x="2332" y="1655"/>
                  </a:lnTo>
                  <a:lnTo>
                    <a:pt x="2357" y="1630"/>
                  </a:lnTo>
                  <a:lnTo>
                    <a:pt x="2382" y="1605"/>
                  </a:lnTo>
                  <a:lnTo>
                    <a:pt x="2407" y="1580"/>
                  </a:lnTo>
                  <a:lnTo>
                    <a:pt x="2432" y="1580"/>
                  </a:lnTo>
                  <a:lnTo>
                    <a:pt x="2457" y="1555"/>
                  </a:lnTo>
                  <a:lnTo>
                    <a:pt x="2482" y="1529"/>
                  </a:lnTo>
                  <a:lnTo>
                    <a:pt x="2507" y="1504"/>
                  </a:lnTo>
                  <a:lnTo>
                    <a:pt x="2557" y="1504"/>
                  </a:lnTo>
                  <a:lnTo>
                    <a:pt x="2557" y="1479"/>
                  </a:lnTo>
                  <a:lnTo>
                    <a:pt x="2607" y="1479"/>
                  </a:lnTo>
                  <a:lnTo>
                    <a:pt x="2632" y="1454"/>
                  </a:lnTo>
                  <a:lnTo>
                    <a:pt x="2657" y="1454"/>
                  </a:lnTo>
                  <a:lnTo>
                    <a:pt x="2682" y="1429"/>
                  </a:lnTo>
                  <a:lnTo>
                    <a:pt x="2708" y="1429"/>
                  </a:lnTo>
                  <a:lnTo>
                    <a:pt x="2733" y="1404"/>
                  </a:lnTo>
                  <a:lnTo>
                    <a:pt x="2758" y="1404"/>
                  </a:lnTo>
                  <a:lnTo>
                    <a:pt x="2808" y="1379"/>
                  </a:lnTo>
                  <a:lnTo>
                    <a:pt x="2858" y="1379"/>
                  </a:lnTo>
                  <a:lnTo>
                    <a:pt x="2883" y="1354"/>
                  </a:lnTo>
                  <a:lnTo>
                    <a:pt x="2983" y="1354"/>
                  </a:lnTo>
                  <a:lnTo>
                    <a:pt x="3008" y="1329"/>
                  </a:lnTo>
                  <a:lnTo>
                    <a:pt x="3058" y="1329"/>
                  </a:lnTo>
                  <a:lnTo>
                    <a:pt x="3109" y="1304"/>
                  </a:lnTo>
                  <a:lnTo>
                    <a:pt x="3159" y="1304"/>
                  </a:lnTo>
                  <a:lnTo>
                    <a:pt x="3209" y="1279"/>
                  </a:lnTo>
                  <a:lnTo>
                    <a:pt x="3234" y="1279"/>
                  </a:lnTo>
                  <a:lnTo>
                    <a:pt x="3284" y="1254"/>
                  </a:lnTo>
                  <a:lnTo>
                    <a:pt x="3384" y="1254"/>
                  </a:lnTo>
                  <a:lnTo>
                    <a:pt x="3434" y="1229"/>
                  </a:lnTo>
                  <a:lnTo>
                    <a:pt x="3535" y="1229"/>
                  </a:lnTo>
                  <a:lnTo>
                    <a:pt x="3585" y="1204"/>
                  </a:lnTo>
                  <a:close/>
                  <a:moveTo>
                    <a:pt x="2733" y="1"/>
                  </a:moveTo>
                  <a:lnTo>
                    <a:pt x="2682" y="26"/>
                  </a:lnTo>
                  <a:lnTo>
                    <a:pt x="2507" y="26"/>
                  </a:lnTo>
                  <a:lnTo>
                    <a:pt x="2457" y="51"/>
                  </a:lnTo>
                  <a:lnTo>
                    <a:pt x="2332" y="51"/>
                  </a:lnTo>
                  <a:lnTo>
                    <a:pt x="2281" y="76"/>
                  </a:lnTo>
                  <a:lnTo>
                    <a:pt x="2231" y="76"/>
                  </a:lnTo>
                  <a:lnTo>
                    <a:pt x="2181" y="101"/>
                  </a:lnTo>
                  <a:lnTo>
                    <a:pt x="2106" y="101"/>
                  </a:lnTo>
                  <a:lnTo>
                    <a:pt x="2056" y="126"/>
                  </a:lnTo>
                  <a:lnTo>
                    <a:pt x="2006" y="151"/>
                  </a:lnTo>
                  <a:lnTo>
                    <a:pt x="1956" y="151"/>
                  </a:lnTo>
                  <a:lnTo>
                    <a:pt x="1880" y="176"/>
                  </a:lnTo>
                  <a:lnTo>
                    <a:pt x="1830" y="201"/>
                  </a:lnTo>
                  <a:lnTo>
                    <a:pt x="1780" y="226"/>
                  </a:lnTo>
                  <a:lnTo>
                    <a:pt x="1730" y="226"/>
                  </a:lnTo>
                  <a:lnTo>
                    <a:pt x="1680" y="251"/>
                  </a:lnTo>
                  <a:lnTo>
                    <a:pt x="1605" y="276"/>
                  </a:lnTo>
                  <a:lnTo>
                    <a:pt x="1555" y="301"/>
                  </a:lnTo>
                  <a:lnTo>
                    <a:pt x="1504" y="326"/>
                  </a:lnTo>
                  <a:lnTo>
                    <a:pt x="1454" y="352"/>
                  </a:lnTo>
                  <a:lnTo>
                    <a:pt x="1404" y="377"/>
                  </a:lnTo>
                  <a:lnTo>
                    <a:pt x="1354" y="402"/>
                  </a:lnTo>
                  <a:lnTo>
                    <a:pt x="1304" y="427"/>
                  </a:lnTo>
                  <a:lnTo>
                    <a:pt x="1254" y="452"/>
                  </a:lnTo>
                  <a:lnTo>
                    <a:pt x="1204" y="502"/>
                  </a:lnTo>
                  <a:lnTo>
                    <a:pt x="1154" y="527"/>
                  </a:lnTo>
                  <a:lnTo>
                    <a:pt x="1103" y="552"/>
                  </a:lnTo>
                  <a:lnTo>
                    <a:pt x="1078" y="577"/>
                  </a:lnTo>
                  <a:lnTo>
                    <a:pt x="1053" y="577"/>
                  </a:lnTo>
                  <a:lnTo>
                    <a:pt x="1003" y="627"/>
                  </a:lnTo>
                  <a:lnTo>
                    <a:pt x="978" y="652"/>
                  </a:lnTo>
                  <a:lnTo>
                    <a:pt x="928" y="677"/>
                  </a:lnTo>
                  <a:lnTo>
                    <a:pt x="878" y="702"/>
                  </a:lnTo>
                  <a:lnTo>
                    <a:pt x="828" y="753"/>
                  </a:lnTo>
                  <a:lnTo>
                    <a:pt x="803" y="778"/>
                  </a:lnTo>
                  <a:lnTo>
                    <a:pt x="753" y="828"/>
                  </a:lnTo>
                  <a:lnTo>
                    <a:pt x="702" y="853"/>
                  </a:lnTo>
                  <a:lnTo>
                    <a:pt x="677" y="878"/>
                  </a:lnTo>
                  <a:lnTo>
                    <a:pt x="627" y="928"/>
                  </a:lnTo>
                  <a:lnTo>
                    <a:pt x="602" y="953"/>
                  </a:lnTo>
                  <a:lnTo>
                    <a:pt x="552" y="1003"/>
                  </a:lnTo>
                  <a:lnTo>
                    <a:pt x="527" y="1028"/>
                  </a:lnTo>
                  <a:lnTo>
                    <a:pt x="477" y="1078"/>
                  </a:lnTo>
                  <a:lnTo>
                    <a:pt x="452" y="1103"/>
                  </a:lnTo>
                  <a:lnTo>
                    <a:pt x="427" y="1154"/>
                  </a:lnTo>
                  <a:lnTo>
                    <a:pt x="377" y="1179"/>
                  </a:lnTo>
                  <a:lnTo>
                    <a:pt x="352" y="1229"/>
                  </a:lnTo>
                  <a:lnTo>
                    <a:pt x="327" y="1279"/>
                  </a:lnTo>
                  <a:lnTo>
                    <a:pt x="301" y="1304"/>
                  </a:lnTo>
                  <a:lnTo>
                    <a:pt x="276" y="1329"/>
                  </a:lnTo>
                  <a:lnTo>
                    <a:pt x="276" y="1354"/>
                  </a:lnTo>
                  <a:lnTo>
                    <a:pt x="251" y="1354"/>
                  </a:lnTo>
                  <a:lnTo>
                    <a:pt x="251" y="1379"/>
                  </a:lnTo>
                  <a:lnTo>
                    <a:pt x="226" y="1404"/>
                  </a:lnTo>
                  <a:lnTo>
                    <a:pt x="226" y="1429"/>
                  </a:lnTo>
                  <a:lnTo>
                    <a:pt x="201" y="1454"/>
                  </a:lnTo>
                  <a:lnTo>
                    <a:pt x="176" y="1479"/>
                  </a:lnTo>
                  <a:lnTo>
                    <a:pt x="176" y="1504"/>
                  </a:lnTo>
                  <a:lnTo>
                    <a:pt x="151" y="1529"/>
                  </a:lnTo>
                  <a:lnTo>
                    <a:pt x="151" y="1555"/>
                  </a:lnTo>
                  <a:lnTo>
                    <a:pt x="126" y="1580"/>
                  </a:lnTo>
                  <a:lnTo>
                    <a:pt x="126" y="1605"/>
                  </a:lnTo>
                  <a:lnTo>
                    <a:pt x="101" y="1630"/>
                  </a:lnTo>
                  <a:lnTo>
                    <a:pt x="101" y="1655"/>
                  </a:lnTo>
                  <a:lnTo>
                    <a:pt x="76" y="1680"/>
                  </a:lnTo>
                  <a:lnTo>
                    <a:pt x="76" y="1705"/>
                  </a:lnTo>
                  <a:lnTo>
                    <a:pt x="76" y="1730"/>
                  </a:lnTo>
                  <a:lnTo>
                    <a:pt x="76" y="1755"/>
                  </a:lnTo>
                  <a:lnTo>
                    <a:pt x="51" y="1755"/>
                  </a:lnTo>
                  <a:lnTo>
                    <a:pt x="51" y="1780"/>
                  </a:lnTo>
                  <a:lnTo>
                    <a:pt x="51" y="1805"/>
                  </a:lnTo>
                  <a:lnTo>
                    <a:pt x="26" y="1830"/>
                  </a:lnTo>
                  <a:lnTo>
                    <a:pt x="26" y="1855"/>
                  </a:lnTo>
                  <a:lnTo>
                    <a:pt x="26" y="1880"/>
                  </a:lnTo>
                  <a:lnTo>
                    <a:pt x="26" y="1905"/>
                  </a:lnTo>
                  <a:lnTo>
                    <a:pt x="26" y="1930"/>
                  </a:lnTo>
                  <a:lnTo>
                    <a:pt x="1" y="1956"/>
                  </a:lnTo>
                  <a:lnTo>
                    <a:pt x="1" y="1981"/>
                  </a:lnTo>
                  <a:lnTo>
                    <a:pt x="1" y="2006"/>
                  </a:lnTo>
                  <a:lnTo>
                    <a:pt x="1" y="2031"/>
                  </a:lnTo>
                  <a:lnTo>
                    <a:pt x="1" y="2056"/>
                  </a:lnTo>
                  <a:lnTo>
                    <a:pt x="1" y="2081"/>
                  </a:lnTo>
                  <a:lnTo>
                    <a:pt x="1" y="2106"/>
                  </a:lnTo>
                  <a:lnTo>
                    <a:pt x="1" y="2131"/>
                  </a:lnTo>
                  <a:lnTo>
                    <a:pt x="1" y="2156"/>
                  </a:lnTo>
                  <a:lnTo>
                    <a:pt x="1" y="2181"/>
                  </a:lnTo>
                  <a:lnTo>
                    <a:pt x="1" y="2206"/>
                  </a:lnTo>
                  <a:lnTo>
                    <a:pt x="1" y="2231"/>
                  </a:lnTo>
                  <a:lnTo>
                    <a:pt x="1" y="2256"/>
                  </a:lnTo>
                  <a:lnTo>
                    <a:pt x="1" y="2281"/>
                  </a:lnTo>
                  <a:lnTo>
                    <a:pt x="1" y="2306"/>
                  </a:lnTo>
                  <a:lnTo>
                    <a:pt x="1" y="2331"/>
                  </a:lnTo>
                  <a:lnTo>
                    <a:pt x="1" y="2357"/>
                  </a:lnTo>
                  <a:lnTo>
                    <a:pt x="26" y="2382"/>
                  </a:lnTo>
                  <a:lnTo>
                    <a:pt x="26" y="2407"/>
                  </a:lnTo>
                  <a:lnTo>
                    <a:pt x="26" y="2432"/>
                  </a:lnTo>
                  <a:lnTo>
                    <a:pt x="26" y="2457"/>
                  </a:lnTo>
                  <a:lnTo>
                    <a:pt x="26" y="2482"/>
                  </a:lnTo>
                  <a:lnTo>
                    <a:pt x="51" y="2507"/>
                  </a:lnTo>
                  <a:lnTo>
                    <a:pt x="51" y="2532"/>
                  </a:lnTo>
                  <a:lnTo>
                    <a:pt x="76" y="2557"/>
                  </a:lnTo>
                  <a:lnTo>
                    <a:pt x="76" y="2582"/>
                  </a:lnTo>
                  <a:lnTo>
                    <a:pt x="76" y="2607"/>
                  </a:lnTo>
                  <a:lnTo>
                    <a:pt x="101" y="2632"/>
                  </a:lnTo>
                  <a:lnTo>
                    <a:pt x="101" y="2657"/>
                  </a:lnTo>
                  <a:lnTo>
                    <a:pt x="101" y="2682"/>
                  </a:lnTo>
                  <a:lnTo>
                    <a:pt x="126" y="2682"/>
                  </a:lnTo>
                  <a:lnTo>
                    <a:pt x="126" y="2707"/>
                  </a:lnTo>
                  <a:lnTo>
                    <a:pt x="151" y="2732"/>
                  </a:lnTo>
                  <a:lnTo>
                    <a:pt x="151" y="2758"/>
                  </a:lnTo>
                  <a:lnTo>
                    <a:pt x="176" y="2783"/>
                  </a:lnTo>
                  <a:lnTo>
                    <a:pt x="176" y="2808"/>
                  </a:lnTo>
                  <a:lnTo>
                    <a:pt x="201" y="2833"/>
                  </a:lnTo>
                  <a:lnTo>
                    <a:pt x="226" y="2858"/>
                  </a:lnTo>
                  <a:lnTo>
                    <a:pt x="226" y="2883"/>
                  </a:lnTo>
                  <a:lnTo>
                    <a:pt x="251" y="2908"/>
                  </a:lnTo>
                  <a:lnTo>
                    <a:pt x="276" y="2933"/>
                  </a:lnTo>
                  <a:lnTo>
                    <a:pt x="276" y="2958"/>
                  </a:lnTo>
                  <a:lnTo>
                    <a:pt x="301" y="2983"/>
                  </a:lnTo>
                  <a:lnTo>
                    <a:pt x="327" y="3008"/>
                  </a:lnTo>
                  <a:lnTo>
                    <a:pt x="352" y="3033"/>
                  </a:lnTo>
                  <a:lnTo>
                    <a:pt x="377" y="3058"/>
                  </a:lnTo>
                  <a:lnTo>
                    <a:pt x="402" y="3083"/>
                  </a:lnTo>
                  <a:lnTo>
                    <a:pt x="402" y="3108"/>
                  </a:lnTo>
                  <a:lnTo>
                    <a:pt x="427" y="3133"/>
                  </a:lnTo>
                  <a:lnTo>
                    <a:pt x="452" y="3159"/>
                  </a:lnTo>
                  <a:lnTo>
                    <a:pt x="477" y="3184"/>
                  </a:lnTo>
                  <a:lnTo>
                    <a:pt x="502" y="3184"/>
                  </a:lnTo>
                  <a:lnTo>
                    <a:pt x="527" y="3209"/>
                  </a:lnTo>
                  <a:lnTo>
                    <a:pt x="552" y="3234"/>
                  </a:lnTo>
                  <a:lnTo>
                    <a:pt x="577" y="3259"/>
                  </a:lnTo>
                  <a:lnTo>
                    <a:pt x="602" y="3284"/>
                  </a:lnTo>
                  <a:lnTo>
                    <a:pt x="627" y="3309"/>
                  </a:lnTo>
                  <a:lnTo>
                    <a:pt x="652" y="3334"/>
                  </a:lnTo>
                  <a:lnTo>
                    <a:pt x="677" y="3359"/>
                  </a:lnTo>
                  <a:lnTo>
                    <a:pt x="702" y="3359"/>
                  </a:lnTo>
                  <a:lnTo>
                    <a:pt x="728" y="3384"/>
                  </a:lnTo>
                  <a:lnTo>
                    <a:pt x="753" y="3409"/>
                  </a:lnTo>
                  <a:lnTo>
                    <a:pt x="803" y="3434"/>
                  </a:lnTo>
                  <a:lnTo>
                    <a:pt x="828" y="3459"/>
                  </a:lnTo>
                  <a:lnTo>
                    <a:pt x="853" y="3484"/>
                  </a:lnTo>
                  <a:lnTo>
                    <a:pt x="878" y="3509"/>
                  </a:lnTo>
                  <a:lnTo>
                    <a:pt x="903" y="3509"/>
                  </a:lnTo>
                  <a:lnTo>
                    <a:pt x="928" y="3534"/>
                  </a:lnTo>
                  <a:lnTo>
                    <a:pt x="953" y="3560"/>
                  </a:lnTo>
                  <a:lnTo>
                    <a:pt x="1003" y="3560"/>
                  </a:lnTo>
                  <a:lnTo>
                    <a:pt x="1028" y="3585"/>
                  </a:lnTo>
                  <a:lnTo>
                    <a:pt x="1053" y="3610"/>
                  </a:lnTo>
                  <a:lnTo>
                    <a:pt x="1078" y="3635"/>
                  </a:lnTo>
                  <a:lnTo>
                    <a:pt x="1103" y="3635"/>
                  </a:lnTo>
                  <a:lnTo>
                    <a:pt x="1154" y="3660"/>
                  </a:lnTo>
                  <a:lnTo>
                    <a:pt x="1179" y="3685"/>
                  </a:lnTo>
                  <a:lnTo>
                    <a:pt x="1204" y="3685"/>
                  </a:lnTo>
                  <a:lnTo>
                    <a:pt x="1254" y="3710"/>
                  </a:lnTo>
                  <a:lnTo>
                    <a:pt x="1279" y="3735"/>
                  </a:lnTo>
                  <a:lnTo>
                    <a:pt x="1329" y="3735"/>
                  </a:lnTo>
                  <a:lnTo>
                    <a:pt x="1354" y="3760"/>
                  </a:lnTo>
                  <a:lnTo>
                    <a:pt x="1379" y="3785"/>
                  </a:lnTo>
                  <a:lnTo>
                    <a:pt x="1429" y="3785"/>
                  </a:lnTo>
                  <a:lnTo>
                    <a:pt x="1454" y="3810"/>
                  </a:lnTo>
                  <a:lnTo>
                    <a:pt x="1504" y="3835"/>
                  </a:lnTo>
                  <a:lnTo>
                    <a:pt x="1530" y="3835"/>
                  </a:lnTo>
                  <a:lnTo>
                    <a:pt x="1580" y="3860"/>
                  </a:lnTo>
                  <a:lnTo>
                    <a:pt x="1630" y="3885"/>
                  </a:lnTo>
                  <a:lnTo>
                    <a:pt x="1655" y="3885"/>
                  </a:lnTo>
                  <a:lnTo>
                    <a:pt x="1705" y="3910"/>
                  </a:lnTo>
                  <a:lnTo>
                    <a:pt x="1730" y="3935"/>
                  </a:lnTo>
                  <a:lnTo>
                    <a:pt x="1780" y="3935"/>
                  </a:lnTo>
                  <a:lnTo>
                    <a:pt x="1830" y="3961"/>
                  </a:lnTo>
                  <a:lnTo>
                    <a:pt x="1855" y="3961"/>
                  </a:lnTo>
                  <a:lnTo>
                    <a:pt x="1906" y="3986"/>
                  </a:lnTo>
                  <a:lnTo>
                    <a:pt x="1956" y="3986"/>
                  </a:lnTo>
                  <a:lnTo>
                    <a:pt x="2006" y="4011"/>
                  </a:lnTo>
                  <a:lnTo>
                    <a:pt x="2031" y="4036"/>
                  </a:lnTo>
                  <a:lnTo>
                    <a:pt x="2081" y="4036"/>
                  </a:lnTo>
                  <a:lnTo>
                    <a:pt x="2131" y="4061"/>
                  </a:lnTo>
                  <a:lnTo>
                    <a:pt x="2181" y="4061"/>
                  </a:lnTo>
                  <a:lnTo>
                    <a:pt x="2206" y="4086"/>
                  </a:lnTo>
                  <a:lnTo>
                    <a:pt x="2256" y="4086"/>
                  </a:lnTo>
                  <a:lnTo>
                    <a:pt x="2307" y="4111"/>
                  </a:lnTo>
                  <a:lnTo>
                    <a:pt x="2407" y="4111"/>
                  </a:lnTo>
                  <a:lnTo>
                    <a:pt x="2457" y="4136"/>
                  </a:lnTo>
                  <a:lnTo>
                    <a:pt x="2482" y="4136"/>
                  </a:lnTo>
                  <a:lnTo>
                    <a:pt x="2532" y="4161"/>
                  </a:lnTo>
                  <a:lnTo>
                    <a:pt x="2582" y="4161"/>
                  </a:lnTo>
                  <a:lnTo>
                    <a:pt x="2632" y="4186"/>
                  </a:lnTo>
                  <a:lnTo>
                    <a:pt x="2733" y="4186"/>
                  </a:lnTo>
                  <a:lnTo>
                    <a:pt x="2783" y="4211"/>
                  </a:lnTo>
                  <a:lnTo>
                    <a:pt x="2883" y="4211"/>
                  </a:lnTo>
                  <a:lnTo>
                    <a:pt x="2908" y="4236"/>
                  </a:lnTo>
                  <a:lnTo>
                    <a:pt x="3058" y="4236"/>
                  </a:lnTo>
                  <a:lnTo>
                    <a:pt x="3109" y="4261"/>
                  </a:lnTo>
                  <a:lnTo>
                    <a:pt x="3259" y="4261"/>
                  </a:lnTo>
                  <a:lnTo>
                    <a:pt x="3309" y="4286"/>
                  </a:lnTo>
                  <a:lnTo>
                    <a:pt x="3510" y="4286"/>
                  </a:lnTo>
                  <a:lnTo>
                    <a:pt x="3535" y="4311"/>
                  </a:lnTo>
                  <a:lnTo>
                    <a:pt x="4312" y="4311"/>
                  </a:lnTo>
                  <a:lnTo>
                    <a:pt x="4337" y="4286"/>
                  </a:lnTo>
                  <a:lnTo>
                    <a:pt x="4537" y="4286"/>
                  </a:lnTo>
                  <a:lnTo>
                    <a:pt x="4562" y="4261"/>
                  </a:lnTo>
                  <a:lnTo>
                    <a:pt x="4662" y="4261"/>
                  </a:lnTo>
                  <a:lnTo>
                    <a:pt x="4713" y="4236"/>
                  </a:lnTo>
                  <a:lnTo>
                    <a:pt x="4738" y="4236"/>
                  </a:lnTo>
                  <a:lnTo>
                    <a:pt x="4788" y="4211"/>
                  </a:lnTo>
                  <a:lnTo>
                    <a:pt x="4888" y="4211"/>
                  </a:lnTo>
                  <a:lnTo>
                    <a:pt x="4913" y="4186"/>
                  </a:lnTo>
                  <a:lnTo>
                    <a:pt x="4963" y="4186"/>
                  </a:lnTo>
                  <a:lnTo>
                    <a:pt x="4988" y="4161"/>
                  </a:lnTo>
                  <a:lnTo>
                    <a:pt x="5038" y="4161"/>
                  </a:lnTo>
                  <a:lnTo>
                    <a:pt x="5088" y="4136"/>
                  </a:lnTo>
                  <a:lnTo>
                    <a:pt x="5114" y="4111"/>
                  </a:lnTo>
                  <a:lnTo>
                    <a:pt x="5164" y="4111"/>
                  </a:lnTo>
                  <a:lnTo>
                    <a:pt x="5189" y="4086"/>
                  </a:lnTo>
                  <a:lnTo>
                    <a:pt x="5239" y="4086"/>
                  </a:lnTo>
                  <a:lnTo>
                    <a:pt x="5264" y="4061"/>
                  </a:lnTo>
                  <a:lnTo>
                    <a:pt x="5314" y="4036"/>
                  </a:lnTo>
                  <a:lnTo>
                    <a:pt x="5339" y="4011"/>
                  </a:lnTo>
                  <a:lnTo>
                    <a:pt x="5389" y="4011"/>
                  </a:lnTo>
                  <a:lnTo>
                    <a:pt x="5389" y="3986"/>
                  </a:lnTo>
                  <a:lnTo>
                    <a:pt x="5414" y="3986"/>
                  </a:lnTo>
                  <a:lnTo>
                    <a:pt x="5464" y="3961"/>
                  </a:lnTo>
                  <a:lnTo>
                    <a:pt x="5489" y="3935"/>
                  </a:lnTo>
                  <a:lnTo>
                    <a:pt x="5515" y="3910"/>
                  </a:lnTo>
                  <a:lnTo>
                    <a:pt x="5565" y="3885"/>
                  </a:lnTo>
                  <a:lnTo>
                    <a:pt x="5590" y="3860"/>
                  </a:lnTo>
                  <a:lnTo>
                    <a:pt x="5615" y="3835"/>
                  </a:lnTo>
                  <a:lnTo>
                    <a:pt x="5640" y="3810"/>
                  </a:lnTo>
                  <a:lnTo>
                    <a:pt x="5690" y="3785"/>
                  </a:lnTo>
                  <a:lnTo>
                    <a:pt x="5715" y="3760"/>
                  </a:lnTo>
                  <a:lnTo>
                    <a:pt x="5740" y="3735"/>
                  </a:lnTo>
                  <a:lnTo>
                    <a:pt x="5765" y="3710"/>
                  </a:lnTo>
                  <a:lnTo>
                    <a:pt x="5790" y="3685"/>
                  </a:lnTo>
                  <a:lnTo>
                    <a:pt x="5815" y="3660"/>
                  </a:lnTo>
                  <a:lnTo>
                    <a:pt x="5840" y="3635"/>
                  </a:lnTo>
                  <a:lnTo>
                    <a:pt x="5865" y="3610"/>
                  </a:lnTo>
                  <a:lnTo>
                    <a:pt x="5865" y="3585"/>
                  </a:lnTo>
                  <a:lnTo>
                    <a:pt x="5890" y="3560"/>
                  </a:lnTo>
                  <a:lnTo>
                    <a:pt x="5916" y="3534"/>
                  </a:lnTo>
                  <a:lnTo>
                    <a:pt x="5941" y="3484"/>
                  </a:lnTo>
                  <a:lnTo>
                    <a:pt x="5966" y="3459"/>
                  </a:lnTo>
                  <a:lnTo>
                    <a:pt x="5991" y="3434"/>
                  </a:lnTo>
                  <a:lnTo>
                    <a:pt x="6016" y="3384"/>
                  </a:lnTo>
                  <a:lnTo>
                    <a:pt x="6041" y="3359"/>
                  </a:lnTo>
                  <a:lnTo>
                    <a:pt x="6041" y="3334"/>
                  </a:lnTo>
                  <a:lnTo>
                    <a:pt x="6066" y="3284"/>
                  </a:lnTo>
                  <a:lnTo>
                    <a:pt x="6091" y="3259"/>
                  </a:lnTo>
                  <a:lnTo>
                    <a:pt x="6091" y="3234"/>
                  </a:lnTo>
                  <a:lnTo>
                    <a:pt x="6116" y="3184"/>
                  </a:lnTo>
                  <a:lnTo>
                    <a:pt x="6116" y="3159"/>
                  </a:lnTo>
                  <a:lnTo>
                    <a:pt x="6141" y="3133"/>
                  </a:lnTo>
                  <a:lnTo>
                    <a:pt x="6141" y="3083"/>
                  </a:lnTo>
                  <a:lnTo>
                    <a:pt x="6141" y="3058"/>
                  </a:lnTo>
                  <a:lnTo>
                    <a:pt x="6166" y="3033"/>
                  </a:lnTo>
                  <a:lnTo>
                    <a:pt x="6166" y="3008"/>
                  </a:lnTo>
                  <a:lnTo>
                    <a:pt x="6166" y="2958"/>
                  </a:lnTo>
                  <a:lnTo>
                    <a:pt x="6191" y="2933"/>
                  </a:lnTo>
                  <a:lnTo>
                    <a:pt x="6191" y="2908"/>
                  </a:lnTo>
                  <a:lnTo>
                    <a:pt x="6191" y="2858"/>
                  </a:lnTo>
                  <a:lnTo>
                    <a:pt x="6191" y="2833"/>
                  </a:lnTo>
                  <a:lnTo>
                    <a:pt x="6191" y="2808"/>
                  </a:lnTo>
                  <a:lnTo>
                    <a:pt x="6191" y="2783"/>
                  </a:lnTo>
                  <a:lnTo>
                    <a:pt x="6191" y="2732"/>
                  </a:lnTo>
                  <a:lnTo>
                    <a:pt x="6191" y="2707"/>
                  </a:lnTo>
                  <a:lnTo>
                    <a:pt x="6191" y="2682"/>
                  </a:lnTo>
                  <a:lnTo>
                    <a:pt x="6191" y="2632"/>
                  </a:lnTo>
                  <a:lnTo>
                    <a:pt x="6191" y="2607"/>
                  </a:lnTo>
                  <a:lnTo>
                    <a:pt x="6191" y="2582"/>
                  </a:lnTo>
                  <a:lnTo>
                    <a:pt x="6191" y="2557"/>
                  </a:lnTo>
                  <a:lnTo>
                    <a:pt x="6191" y="2507"/>
                  </a:lnTo>
                  <a:lnTo>
                    <a:pt x="6191" y="2482"/>
                  </a:lnTo>
                  <a:lnTo>
                    <a:pt x="6166" y="2457"/>
                  </a:lnTo>
                  <a:lnTo>
                    <a:pt x="6166" y="2432"/>
                  </a:lnTo>
                  <a:lnTo>
                    <a:pt x="6166" y="2382"/>
                  </a:lnTo>
                  <a:lnTo>
                    <a:pt x="6166" y="2357"/>
                  </a:lnTo>
                  <a:lnTo>
                    <a:pt x="6141" y="2331"/>
                  </a:lnTo>
                  <a:lnTo>
                    <a:pt x="6141" y="2306"/>
                  </a:lnTo>
                  <a:lnTo>
                    <a:pt x="6141" y="2256"/>
                  </a:lnTo>
                  <a:lnTo>
                    <a:pt x="6116" y="2231"/>
                  </a:lnTo>
                  <a:lnTo>
                    <a:pt x="6116" y="2206"/>
                  </a:lnTo>
                  <a:lnTo>
                    <a:pt x="6091" y="2181"/>
                  </a:lnTo>
                  <a:lnTo>
                    <a:pt x="6091" y="2131"/>
                  </a:lnTo>
                  <a:lnTo>
                    <a:pt x="6066" y="2106"/>
                  </a:lnTo>
                  <a:lnTo>
                    <a:pt x="6066" y="2081"/>
                  </a:lnTo>
                  <a:lnTo>
                    <a:pt x="6041" y="2056"/>
                  </a:lnTo>
                  <a:lnTo>
                    <a:pt x="6041" y="2006"/>
                  </a:lnTo>
                  <a:lnTo>
                    <a:pt x="6016" y="1981"/>
                  </a:lnTo>
                  <a:lnTo>
                    <a:pt x="6016" y="1956"/>
                  </a:lnTo>
                  <a:lnTo>
                    <a:pt x="5991" y="1930"/>
                  </a:lnTo>
                  <a:lnTo>
                    <a:pt x="5966" y="1905"/>
                  </a:lnTo>
                  <a:lnTo>
                    <a:pt x="5966" y="1855"/>
                  </a:lnTo>
                  <a:lnTo>
                    <a:pt x="5941" y="1830"/>
                  </a:lnTo>
                  <a:lnTo>
                    <a:pt x="5916" y="1805"/>
                  </a:lnTo>
                  <a:lnTo>
                    <a:pt x="5890" y="1780"/>
                  </a:lnTo>
                  <a:lnTo>
                    <a:pt x="5890" y="1755"/>
                  </a:lnTo>
                  <a:lnTo>
                    <a:pt x="5865" y="1730"/>
                  </a:lnTo>
                  <a:lnTo>
                    <a:pt x="5840" y="1680"/>
                  </a:lnTo>
                  <a:lnTo>
                    <a:pt x="5815" y="1655"/>
                  </a:lnTo>
                  <a:lnTo>
                    <a:pt x="5790" y="1630"/>
                  </a:lnTo>
                  <a:lnTo>
                    <a:pt x="5790" y="1605"/>
                  </a:lnTo>
                  <a:lnTo>
                    <a:pt x="5765" y="1580"/>
                  </a:lnTo>
                  <a:lnTo>
                    <a:pt x="5740" y="1555"/>
                  </a:lnTo>
                  <a:lnTo>
                    <a:pt x="5715" y="1529"/>
                  </a:lnTo>
                  <a:lnTo>
                    <a:pt x="5690" y="1504"/>
                  </a:lnTo>
                  <a:lnTo>
                    <a:pt x="5665" y="1454"/>
                  </a:lnTo>
                  <a:lnTo>
                    <a:pt x="5640" y="1429"/>
                  </a:lnTo>
                  <a:lnTo>
                    <a:pt x="5615" y="1404"/>
                  </a:lnTo>
                  <a:lnTo>
                    <a:pt x="5590" y="1379"/>
                  </a:lnTo>
                  <a:lnTo>
                    <a:pt x="5565" y="1354"/>
                  </a:lnTo>
                  <a:lnTo>
                    <a:pt x="5540" y="1329"/>
                  </a:lnTo>
                  <a:lnTo>
                    <a:pt x="5515" y="1304"/>
                  </a:lnTo>
                  <a:lnTo>
                    <a:pt x="5489" y="1279"/>
                  </a:lnTo>
                  <a:lnTo>
                    <a:pt x="5464" y="1254"/>
                  </a:lnTo>
                  <a:lnTo>
                    <a:pt x="5439" y="1229"/>
                  </a:lnTo>
                  <a:lnTo>
                    <a:pt x="5414" y="1204"/>
                  </a:lnTo>
                  <a:lnTo>
                    <a:pt x="5389" y="1179"/>
                  </a:lnTo>
                  <a:lnTo>
                    <a:pt x="5364" y="1154"/>
                  </a:lnTo>
                  <a:lnTo>
                    <a:pt x="5339" y="1128"/>
                  </a:lnTo>
                  <a:lnTo>
                    <a:pt x="5289" y="1103"/>
                  </a:lnTo>
                  <a:lnTo>
                    <a:pt x="5264" y="1078"/>
                  </a:lnTo>
                  <a:lnTo>
                    <a:pt x="5239" y="1053"/>
                  </a:lnTo>
                  <a:lnTo>
                    <a:pt x="5214" y="1028"/>
                  </a:lnTo>
                  <a:lnTo>
                    <a:pt x="5189" y="1003"/>
                  </a:lnTo>
                  <a:lnTo>
                    <a:pt x="5164" y="978"/>
                  </a:lnTo>
                  <a:lnTo>
                    <a:pt x="5139" y="953"/>
                  </a:lnTo>
                  <a:lnTo>
                    <a:pt x="5088" y="953"/>
                  </a:lnTo>
                  <a:lnTo>
                    <a:pt x="5063" y="928"/>
                  </a:lnTo>
                  <a:lnTo>
                    <a:pt x="5038" y="903"/>
                  </a:lnTo>
                  <a:lnTo>
                    <a:pt x="5013" y="878"/>
                  </a:lnTo>
                  <a:lnTo>
                    <a:pt x="4988" y="853"/>
                  </a:lnTo>
                  <a:lnTo>
                    <a:pt x="4938" y="828"/>
                  </a:lnTo>
                  <a:lnTo>
                    <a:pt x="4913" y="828"/>
                  </a:lnTo>
                  <a:lnTo>
                    <a:pt x="4888" y="803"/>
                  </a:lnTo>
                  <a:lnTo>
                    <a:pt x="4863" y="778"/>
                  </a:lnTo>
                  <a:lnTo>
                    <a:pt x="4813" y="753"/>
                  </a:lnTo>
                  <a:lnTo>
                    <a:pt x="4788" y="727"/>
                  </a:lnTo>
                  <a:lnTo>
                    <a:pt x="4763" y="727"/>
                  </a:lnTo>
                  <a:lnTo>
                    <a:pt x="4738" y="702"/>
                  </a:lnTo>
                  <a:lnTo>
                    <a:pt x="4687" y="677"/>
                  </a:lnTo>
                  <a:lnTo>
                    <a:pt x="4662" y="652"/>
                  </a:lnTo>
                  <a:lnTo>
                    <a:pt x="4637" y="652"/>
                  </a:lnTo>
                  <a:lnTo>
                    <a:pt x="4612" y="627"/>
                  </a:lnTo>
                  <a:lnTo>
                    <a:pt x="4562" y="602"/>
                  </a:lnTo>
                  <a:lnTo>
                    <a:pt x="4537" y="602"/>
                  </a:lnTo>
                  <a:lnTo>
                    <a:pt x="4512" y="577"/>
                  </a:lnTo>
                  <a:lnTo>
                    <a:pt x="4487" y="552"/>
                  </a:lnTo>
                  <a:lnTo>
                    <a:pt x="4437" y="552"/>
                  </a:lnTo>
                  <a:lnTo>
                    <a:pt x="4412" y="527"/>
                  </a:lnTo>
                  <a:lnTo>
                    <a:pt x="4387" y="527"/>
                  </a:lnTo>
                  <a:lnTo>
                    <a:pt x="4362" y="502"/>
                  </a:lnTo>
                  <a:lnTo>
                    <a:pt x="4337" y="477"/>
                  </a:lnTo>
                  <a:lnTo>
                    <a:pt x="4286" y="477"/>
                  </a:lnTo>
                  <a:lnTo>
                    <a:pt x="4261" y="452"/>
                  </a:lnTo>
                  <a:lnTo>
                    <a:pt x="4236" y="452"/>
                  </a:lnTo>
                  <a:lnTo>
                    <a:pt x="4211" y="427"/>
                  </a:lnTo>
                  <a:lnTo>
                    <a:pt x="4186" y="402"/>
                  </a:lnTo>
                  <a:lnTo>
                    <a:pt x="4136" y="402"/>
                  </a:lnTo>
                  <a:lnTo>
                    <a:pt x="4111" y="377"/>
                  </a:lnTo>
                  <a:lnTo>
                    <a:pt x="4086" y="377"/>
                  </a:lnTo>
                  <a:lnTo>
                    <a:pt x="4061" y="352"/>
                  </a:lnTo>
                  <a:lnTo>
                    <a:pt x="3986" y="352"/>
                  </a:lnTo>
                  <a:lnTo>
                    <a:pt x="3961" y="326"/>
                  </a:lnTo>
                  <a:lnTo>
                    <a:pt x="3936" y="326"/>
                  </a:lnTo>
                  <a:lnTo>
                    <a:pt x="3911" y="301"/>
                  </a:lnTo>
                  <a:lnTo>
                    <a:pt x="3860" y="301"/>
                  </a:lnTo>
                  <a:lnTo>
                    <a:pt x="3835" y="276"/>
                  </a:lnTo>
                  <a:lnTo>
                    <a:pt x="3760" y="276"/>
                  </a:lnTo>
                  <a:lnTo>
                    <a:pt x="3710" y="201"/>
                  </a:lnTo>
                  <a:lnTo>
                    <a:pt x="3760" y="176"/>
                  </a:lnTo>
                  <a:lnTo>
                    <a:pt x="3735" y="176"/>
                  </a:lnTo>
                  <a:lnTo>
                    <a:pt x="3710" y="151"/>
                  </a:lnTo>
                  <a:lnTo>
                    <a:pt x="3660" y="151"/>
                  </a:lnTo>
                  <a:lnTo>
                    <a:pt x="3635" y="126"/>
                  </a:lnTo>
                  <a:lnTo>
                    <a:pt x="3610" y="126"/>
                  </a:lnTo>
                  <a:lnTo>
                    <a:pt x="3585" y="101"/>
                  </a:lnTo>
                  <a:lnTo>
                    <a:pt x="3484" y="101"/>
                  </a:lnTo>
                  <a:lnTo>
                    <a:pt x="3459" y="76"/>
                  </a:lnTo>
                  <a:lnTo>
                    <a:pt x="3409" y="76"/>
                  </a:lnTo>
                  <a:lnTo>
                    <a:pt x="3384" y="51"/>
                  </a:lnTo>
                  <a:lnTo>
                    <a:pt x="3284" y="51"/>
                  </a:lnTo>
                  <a:lnTo>
                    <a:pt x="3259" y="26"/>
                  </a:lnTo>
                  <a:lnTo>
                    <a:pt x="3058" y="26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547;p67">
              <a:extLst>
                <a:ext uri="{FF2B5EF4-FFF2-40B4-BE49-F238E27FC236}">
                  <a16:creationId xmlns:a16="http://schemas.microsoft.com/office/drawing/2014/main" id="{864BFBC3-C513-493A-8850-F1F420E13003}"/>
                </a:ext>
              </a:extLst>
            </p:cNvPr>
            <p:cNvSpPr/>
            <p:nvPr/>
          </p:nvSpPr>
          <p:spPr>
            <a:xfrm>
              <a:off x="3000032" y="3718253"/>
              <a:ext cx="257755" cy="117068"/>
            </a:xfrm>
            <a:custGeom>
              <a:avLst/>
              <a:gdLst/>
              <a:ahLst/>
              <a:cxnLst/>
              <a:rect l="l" t="t" r="r" b="b"/>
              <a:pathLst>
                <a:path w="13134" h="5966" extrusionOk="0">
                  <a:moveTo>
                    <a:pt x="7218" y="0"/>
                  </a:moveTo>
                  <a:cubicBezTo>
                    <a:pt x="4461" y="1329"/>
                    <a:pt x="1980" y="3283"/>
                    <a:pt x="0" y="5765"/>
                  </a:cubicBezTo>
                  <a:lnTo>
                    <a:pt x="25" y="5765"/>
                  </a:lnTo>
                  <a:lnTo>
                    <a:pt x="176" y="5740"/>
                  </a:lnTo>
                  <a:lnTo>
                    <a:pt x="301" y="5740"/>
                  </a:lnTo>
                  <a:lnTo>
                    <a:pt x="451" y="5714"/>
                  </a:lnTo>
                  <a:lnTo>
                    <a:pt x="577" y="5714"/>
                  </a:lnTo>
                  <a:lnTo>
                    <a:pt x="727" y="5689"/>
                  </a:lnTo>
                  <a:lnTo>
                    <a:pt x="1003" y="5689"/>
                  </a:lnTo>
                  <a:lnTo>
                    <a:pt x="1128" y="5664"/>
                  </a:lnTo>
                  <a:lnTo>
                    <a:pt x="1554" y="5664"/>
                  </a:lnTo>
                  <a:lnTo>
                    <a:pt x="1679" y="5639"/>
                  </a:lnTo>
                  <a:lnTo>
                    <a:pt x="2632" y="5639"/>
                  </a:lnTo>
                  <a:lnTo>
                    <a:pt x="2757" y="5614"/>
                  </a:lnTo>
                  <a:lnTo>
                    <a:pt x="3183" y="5614"/>
                  </a:lnTo>
                  <a:lnTo>
                    <a:pt x="3308" y="5639"/>
                  </a:lnTo>
                  <a:lnTo>
                    <a:pt x="4537" y="5639"/>
                  </a:lnTo>
                  <a:lnTo>
                    <a:pt x="4812" y="5664"/>
                  </a:lnTo>
                  <a:lnTo>
                    <a:pt x="5063" y="5664"/>
                  </a:lnTo>
                  <a:lnTo>
                    <a:pt x="5339" y="5689"/>
                  </a:lnTo>
                  <a:lnTo>
                    <a:pt x="5614" y="5689"/>
                  </a:lnTo>
                  <a:lnTo>
                    <a:pt x="6166" y="5714"/>
                  </a:lnTo>
                  <a:lnTo>
                    <a:pt x="6692" y="5740"/>
                  </a:lnTo>
                  <a:lnTo>
                    <a:pt x="7243" y="5740"/>
                  </a:lnTo>
                  <a:lnTo>
                    <a:pt x="7519" y="5765"/>
                  </a:lnTo>
                  <a:lnTo>
                    <a:pt x="8572" y="5765"/>
                  </a:lnTo>
                  <a:lnTo>
                    <a:pt x="8647" y="5790"/>
                  </a:lnTo>
                  <a:lnTo>
                    <a:pt x="8872" y="5790"/>
                  </a:lnTo>
                  <a:lnTo>
                    <a:pt x="9023" y="5815"/>
                  </a:lnTo>
                  <a:lnTo>
                    <a:pt x="9198" y="5840"/>
                  </a:lnTo>
                  <a:lnTo>
                    <a:pt x="9374" y="5840"/>
                  </a:lnTo>
                  <a:lnTo>
                    <a:pt x="9549" y="5865"/>
                  </a:lnTo>
                  <a:lnTo>
                    <a:pt x="9750" y="5890"/>
                  </a:lnTo>
                  <a:lnTo>
                    <a:pt x="9850" y="5890"/>
                  </a:lnTo>
                  <a:lnTo>
                    <a:pt x="9925" y="5915"/>
                  </a:lnTo>
                  <a:lnTo>
                    <a:pt x="10126" y="5915"/>
                  </a:lnTo>
                  <a:lnTo>
                    <a:pt x="10226" y="5940"/>
                  </a:lnTo>
                  <a:lnTo>
                    <a:pt x="10652" y="5940"/>
                  </a:lnTo>
                  <a:lnTo>
                    <a:pt x="10752" y="5965"/>
                  </a:lnTo>
                  <a:lnTo>
                    <a:pt x="11354" y="5965"/>
                  </a:lnTo>
                  <a:lnTo>
                    <a:pt x="11379" y="5940"/>
                  </a:lnTo>
                  <a:lnTo>
                    <a:pt x="11704" y="5940"/>
                  </a:lnTo>
                  <a:lnTo>
                    <a:pt x="11730" y="5915"/>
                  </a:lnTo>
                  <a:lnTo>
                    <a:pt x="11905" y="5915"/>
                  </a:lnTo>
                  <a:lnTo>
                    <a:pt x="11930" y="5890"/>
                  </a:lnTo>
                  <a:lnTo>
                    <a:pt x="12055" y="5890"/>
                  </a:lnTo>
                  <a:lnTo>
                    <a:pt x="12105" y="5865"/>
                  </a:lnTo>
                  <a:lnTo>
                    <a:pt x="12181" y="5865"/>
                  </a:lnTo>
                  <a:lnTo>
                    <a:pt x="12231" y="5840"/>
                  </a:lnTo>
                  <a:lnTo>
                    <a:pt x="12256" y="5840"/>
                  </a:lnTo>
                  <a:lnTo>
                    <a:pt x="12306" y="5815"/>
                  </a:lnTo>
                  <a:lnTo>
                    <a:pt x="12331" y="5815"/>
                  </a:lnTo>
                  <a:lnTo>
                    <a:pt x="12381" y="5790"/>
                  </a:lnTo>
                  <a:lnTo>
                    <a:pt x="12431" y="5790"/>
                  </a:lnTo>
                  <a:lnTo>
                    <a:pt x="12481" y="5765"/>
                  </a:lnTo>
                  <a:lnTo>
                    <a:pt x="12506" y="5765"/>
                  </a:lnTo>
                  <a:lnTo>
                    <a:pt x="12532" y="5740"/>
                  </a:lnTo>
                  <a:lnTo>
                    <a:pt x="12557" y="5714"/>
                  </a:lnTo>
                  <a:lnTo>
                    <a:pt x="12607" y="5714"/>
                  </a:lnTo>
                  <a:lnTo>
                    <a:pt x="12632" y="5689"/>
                  </a:lnTo>
                  <a:lnTo>
                    <a:pt x="12657" y="5689"/>
                  </a:lnTo>
                  <a:lnTo>
                    <a:pt x="12682" y="5664"/>
                  </a:lnTo>
                  <a:lnTo>
                    <a:pt x="12707" y="5664"/>
                  </a:lnTo>
                  <a:lnTo>
                    <a:pt x="12732" y="5639"/>
                  </a:lnTo>
                  <a:lnTo>
                    <a:pt x="12757" y="5614"/>
                  </a:lnTo>
                  <a:lnTo>
                    <a:pt x="12782" y="5614"/>
                  </a:lnTo>
                  <a:lnTo>
                    <a:pt x="12807" y="5589"/>
                  </a:lnTo>
                  <a:lnTo>
                    <a:pt x="12832" y="5564"/>
                  </a:lnTo>
                  <a:lnTo>
                    <a:pt x="12832" y="5589"/>
                  </a:lnTo>
                  <a:lnTo>
                    <a:pt x="12857" y="5564"/>
                  </a:lnTo>
                  <a:lnTo>
                    <a:pt x="12857" y="5539"/>
                  </a:lnTo>
                  <a:lnTo>
                    <a:pt x="12882" y="5514"/>
                  </a:lnTo>
                  <a:lnTo>
                    <a:pt x="12907" y="5514"/>
                  </a:lnTo>
                  <a:lnTo>
                    <a:pt x="12907" y="5489"/>
                  </a:lnTo>
                  <a:lnTo>
                    <a:pt x="12933" y="5489"/>
                  </a:lnTo>
                  <a:lnTo>
                    <a:pt x="12933" y="5464"/>
                  </a:lnTo>
                  <a:lnTo>
                    <a:pt x="12958" y="5439"/>
                  </a:lnTo>
                  <a:lnTo>
                    <a:pt x="12983" y="5414"/>
                  </a:lnTo>
                  <a:lnTo>
                    <a:pt x="12983" y="5389"/>
                  </a:lnTo>
                  <a:lnTo>
                    <a:pt x="13008" y="5389"/>
                  </a:lnTo>
                  <a:lnTo>
                    <a:pt x="13008" y="5364"/>
                  </a:lnTo>
                  <a:lnTo>
                    <a:pt x="13008" y="5339"/>
                  </a:lnTo>
                  <a:lnTo>
                    <a:pt x="13033" y="5339"/>
                  </a:lnTo>
                  <a:lnTo>
                    <a:pt x="13033" y="5313"/>
                  </a:lnTo>
                  <a:lnTo>
                    <a:pt x="13033" y="5288"/>
                  </a:lnTo>
                  <a:lnTo>
                    <a:pt x="13058" y="5288"/>
                  </a:lnTo>
                  <a:lnTo>
                    <a:pt x="13058" y="5263"/>
                  </a:lnTo>
                  <a:lnTo>
                    <a:pt x="13058" y="5238"/>
                  </a:lnTo>
                  <a:lnTo>
                    <a:pt x="13058" y="5213"/>
                  </a:lnTo>
                  <a:lnTo>
                    <a:pt x="13083" y="5213"/>
                  </a:lnTo>
                  <a:lnTo>
                    <a:pt x="13083" y="5188"/>
                  </a:lnTo>
                  <a:lnTo>
                    <a:pt x="13083" y="5163"/>
                  </a:lnTo>
                  <a:lnTo>
                    <a:pt x="13083" y="5138"/>
                  </a:lnTo>
                  <a:lnTo>
                    <a:pt x="13108" y="5113"/>
                  </a:lnTo>
                  <a:lnTo>
                    <a:pt x="13108" y="5088"/>
                  </a:lnTo>
                  <a:lnTo>
                    <a:pt x="13108" y="5038"/>
                  </a:lnTo>
                  <a:lnTo>
                    <a:pt x="13108" y="5013"/>
                  </a:lnTo>
                  <a:lnTo>
                    <a:pt x="13108" y="4988"/>
                  </a:lnTo>
                  <a:lnTo>
                    <a:pt x="13108" y="4963"/>
                  </a:lnTo>
                  <a:lnTo>
                    <a:pt x="13108" y="4938"/>
                  </a:lnTo>
                  <a:lnTo>
                    <a:pt x="13133" y="4912"/>
                  </a:lnTo>
                  <a:lnTo>
                    <a:pt x="13133" y="4862"/>
                  </a:lnTo>
                  <a:lnTo>
                    <a:pt x="13133" y="4837"/>
                  </a:lnTo>
                  <a:lnTo>
                    <a:pt x="13133" y="4812"/>
                  </a:lnTo>
                  <a:lnTo>
                    <a:pt x="13133" y="4787"/>
                  </a:lnTo>
                  <a:lnTo>
                    <a:pt x="13133" y="4762"/>
                  </a:lnTo>
                  <a:lnTo>
                    <a:pt x="13133" y="4737"/>
                  </a:lnTo>
                  <a:lnTo>
                    <a:pt x="13133" y="4712"/>
                  </a:lnTo>
                  <a:lnTo>
                    <a:pt x="13133" y="4687"/>
                  </a:lnTo>
                  <a:lnTo>
                    <a:pt x="13133" y="4637"/>
                  </a:lnTo>
                  <a:lnTo>
                    <a:pt x="13133" y="4612"/>
                  </a:lnTo>
                  <a:lnTo>
                    <a:pt x="13133" y="4587"/>
                  </a:lnTo>
                  <a:lnTo>
                    <a:pt x="13133" y="4562"/>
                  </a:lnTo>
                  <a:lnTo>
                    <a:pt x="13133" y="4537"/>
                  </a:lnTo>
                  <a:lnTo>
                    <a:pt x="13133" y="4511"/>
                  </a:lnTo>
                  <a:lnTo>
                    <a:pt x="13133" y="4486"/>
                  </a:lnTo>
                  <a:lnTo>
                    <a:pt x="13108" y="4461"/>
                  </a:lnTo>
                  <a:lnTo>
                    <a:pt x="13108" y="4436"/>
                  </a:lnTo>
                  <a:lnTo>
                    <a:pt x="13108" y="4386"/>
                  </a:lnTo>
                  <a:lnTo>
                    <a:pt x="13108" y="4361"/>
                  </a:lnTo>
                  <a:lnTo>
                    <a:pt x="13108" y="4336"/>
                  </a:lnTo>
                  <a:lnTo>
                    <a:pt x="13108" y="4311"/>
                  </a:lnTo>
                  <a:lnTo>
                    <a:pt x="13108" y="4286"/>
                  </a:lnTo>
                  <a:lnTo>
                    <a:pt x="13083" y="4261"/>
                  </a:lnTo>
                  <a:lnTo>
                    <a:pt x="13083" y="4236"/>
                  </a:lnTo>
                  <a:lnTo>
                    <a:pt x="13083" y="4211"/>
                  </a:lnTo>
                  <a:lnTo>
                    <a:pt x="13083" y="4186"/>
                  </a:lnTo>
                  <a:lnTo>
                    <a:pt x="13058" y="4161"/>
                  </a:lnTo>
                  <a:lnTo>
                    <a:pt x="13058" y="4136"/>
                  </a:lnTo>
                  <a:lnTo>
                    <a:pt x="13058" y="4110"/>
                  </a:lnTo>
                  <a:lnTo>
                    <a:pt x="13058" y="4085"/>
                  </a:lnTo>
                  <a:lnTo>
                    <a:pt x="13033" y="4035"/>
                  </a:lnTo>
                  <a:lnTo>
                    <a:pt x="13033" y="4010"/>
                  </a:lnTo>
                  <a:lnTo>
                    <a:pt x="13033" y="3985"/>
                  </a:lnTo>
                  <a:lnTo>
                    <a:pt x="13008" y="3960"/>
                  </a:lnTo>
                  <a:lnTo>
                    <a:pt x="13008" y="3935"/>
                  </a:lnTo>
                  <a:lnTo>
                    <a:pt x="13008" y="3910"/>
                  </a:lnTo>
                  <a:lnTo>
                    <a:pt x="12983" y="3885"/>
                  </a:lnTo>
                  <a:lnTo>
                    <a:pt x="12983" y="3860"/>
                  </a:lnTo>
                  <a:lnTo>
                    <a:pt x="12983" y="3835"/>
                  </a:lnTo>
                  <a:lnTo>
                    <a:pt x="12958" y="3835"/>
                  </a:lnTo>
                  <a:lnTo>
                    <a:pt x="12958" y="3810"/>
                  </a:lnTo>
                  <a:lnTo>
                    <a:pt x="12933" y="3760"/>
                  </a:lnTo>
                  <a:lnTo>
                    <a:pt x="12907" y="3709"/>
                  </a:lnTo>
                  <a:lnTo>
                    <a:pt x="12907" y="3659"/>
                  </a:lnTo>
                  <a:lnTo>
                    <a:pt x="12882" y="3609"/>
                  </a:lnTo>
                  <a:lnTo>
                    <a:pt x="12857" y="3559"/>
                  </a:lnTo>
                  <a:lnTo>
                    <a:pt x="12832" y="3509"/>
                  </a:lnTo>
                  <a:lnTo>
                    <a:pt x="12782" y="3459"/>
                  </a:lnTo>
                  <a:lnTo>
                    <a:pt x="12757" y="3409"/>
                  </a:lnTo>
                  <a:lnTo>
                    <a:pt x="12732" y="3359"/>
                  </a:lnTo>
                  <a:lnTo>
                    <a:pt x="12707" y="3308"/>
                  </a:lnTo>
                  <a:lnTo>
                    <a:pt x="12682" y="3258"/>
                  </a:lnTo>
                  <a:lnTo>
                    <a:pt x="12632" y="3208"/>
                  </a:lnTo>
                  <a:lnTo>
                    <a:pt x="12607" y="3158"/>
                  </a:lnTo>
                  <a:lnTo>
                    <a:pt x="12582" y="3108"/>
                  </a:lnTo>
                  <a:lnTo>
                    <a:pt x="12532" y="3058"/>
                  </a:lnTo>
                  <a:lnTo>
                    <a:pt x="12506" y="3008"/>
                  </a:lnTo>
                  <a:lnTo>
                    <a:pt x="12456" y="2958"/>
                  </a:lnTo>
                  <a:lnTo>
                    <a:pt x="12431" y="2907"/>
                  </a:lnTo>
                  <a:lnTo>
                    <a:pt x="12381" y="2857"/>
                  </a:lnTo>
                  <a:lnTo>
                    <a:pt x="12356" y="2807"/>
                  </a:lnTo>
                  <a:lnTo>
                    <a:pt x="12306" y="2757"/>
                  </a:lnTo>
                  <a:lnTo>
                    <a:pt x="12256" y="2707"/>
                  </a:lnTo>
                  <a:lnTo>
                    <a:pt x="12231" y="2657"/>
                  </a:lnTo>
                  <a:lnTo>
                    <a:pt x="12181" y="2632"/>
                  </a:lnTo>
                  <a:lnTo>
                    <a:pt x="12131" y="2582"/>
                  </a:lnTo>
                  <a:lnTo>
                    <a:pt x="12105" y="2532"/>
                  </a:lnTo>
                  <a:lnTo>
                    <a:pt x="12055" y="2481"/>
                  </a:lnTo>
                  <a:lnTo>
                    <a:pt x="12005" y="2431"/>
                  </a:lnTo>
                  <a:lnTo>
                    <a:pt x="11955" y="2381"/>
                  </a:lnTo>
                  <a:lnTo>
                    <a:pt x="11905" y="2356"/>
                  </a:lnTo>
                  <a:lnTo>
                    <a:pt x="11855" y="2306"/>
                  </a:lnTo>
                  <a:lnTo>
                    <a:pt x="11805" y="2256"/>
                  </a:lnTo>
                  <a:lnTo>
                    <a:pt x="11755" y="2206"/>
                  </a:lnTo>
                  <a:lnTo>
                    <a:pt x="11704" y="2181"/>
                  </a:lnTo>
                  <a:lnTo>
                    <a:pt x="11654" y="2131"/>
                  </a:lnTo>
                  <a:lnTo>
                    <a:pt x="11604" y="2080"/>
                  </a:lnTo>
                  <a:lnTo>
                    <a:pt x="11554" y="2055"/>
                  </a:lnTo>
                  <a:lnTo>
                    <a:pt x="11504" y="2005"/>
                  </a:lnTo>
                  <a:lnTo>
                    <a:pt x="11454" y="1955"/>
                  </a:lnTo>
                  <a:lnTo>
                    <a:pt x="11404" y="1930"/>
                  </a:lnTo>
                  <a:lnTo>
                    <a:pt x="11354" y="1880"/>
                  </a:lnTo>
                  <a:lnTo>
                    <a:pt x="11278" y="1830"/>
                  </a:lnTo>
                  <a:lnTo>
                    <a:pt x="11228" y="1805"/>
                  </a:lnTo>
                  <a:lnTo>
                    <a:pt x="11178" y="1755"/>
                  </a:lnTo>
                  <a:lnTo>
                    <a:pt x="11128" y="1730"/>
                  </a:lnTo>
                  <a:lnTo>
                    <a:pt x="11053" y="1679"/>
                  </a:lnTo>
                  <a:lnTo>
                    <a:pt x="11003" y="1629"/>
                  </a:lnTo>
                  <a:lnTo>
                    <a:pt x="10953" y="1604"/>
                  </a:lnTo>
                  <a:lnTo>
                    <a:pt x="10902" y="1554"/>
                  </a:lnTo>
                  <a:lnTo>
                    <a:pt x="10827" y="1529"/>
                  </a:lnTo>
                  <a:lnTo>
                    <a:pt x="10777" y="1479"/>
                  </a:lnTo>
                  <a:lnTo>
                    <a:pt x="10727" y="1454"/>
                  </a:lnTo>
                  <a:lnTo>
                    <a:pt x="10652" y="1429"/>
                  </a:lnTo>
                  <a:lnTo>
                    <a:pt x="10602" y="1379"/>
                  </a:lnTo>
                  <a:lnTo>
                    <a:pt x="10552" y="1354"/>
                  </a:lnTo>
                  <a:lnTo>
                    <a:pt x="10476" y="1303"/>
                  </a:lnTo>
                  <a:lnTo>
                    <a:pt x="10426" y="1278"/>
                  </a:lnTo>
                  <a:lnTo>
                    <a:pt x="10351" y="1253"/>
                  </a:lnTo>
                  <a:lnTo>
                    <a:pt x="10301" y="1203"/>
                  </a:lnTo>
                  <a:lnTo>
                    <a:pt x="10251" y="1178"/>
                  </a:lnTo>
                  <a:lnTo>
                    <a:pt x="10176" y="1128"/>
                  </a:lnTo>
                  <a:lnTo>
                    <a:pt x="10126" y="1103"/>
                  </a:lnTo>
                  <a:lnTo>
                    <a:pt x="10050" y="1078"/>
                  </a:lnTo>
                  <a:lnTo>
                    <a:pt x="10000" y="1053"/>
                  </a:lnTo>
                  <a:lnTo>
                    <a:pt x="9950" y="1003"/>
                  </a:lnTo>
                  <a:lnTo>
                    <a:pt x="9875" y="978"/>
                  </a:lnTo>
                  <a:lnTo>
                    <a:pt x="9825" y="953"/>
                  </a:lnTo>
                  <a:lnTo>
                    <a:pt x="9750" y="928"/>
                  </a:lnTo>
                  <a:lnTo>
                    <a:pt x="9699" y="877"/>
                  </a:lnTo>
                  <a:lnTo>
                    <a:pt x="9649" y="852"/>
                  </a:lnTo>
                  <a:lnTo>
                    <a:pt x="9574" y="827"/>
                  </a:lnTo>
                  <a:lnTo>
                    <a:pt x="9524" y="802"/>
                  </a:lnTo>
                  <a:lnTo>
                    <a:pt x="9449" y="777"/>
                  </a:lnTo>
                  <a:lnTo>
                    <a:pt x="9399" y="752"/>
                  </a:lnTo>
                  <a:lnTo>
                    <a:pt x="9349" y="727"/>
                  </a:lnTo>
                  <a:lnTo>
                    <a:pt x="9273" y="702"/>
                  </a:lnTo>
                  <a:lnTo>
                    <a:pt x="9173" y="627"/>
                  </a:lnTo>
                  <a:lnTo>
                    <a:pt x="9048" y="577"/>
                  </a:lnTo>
                  <a:lnTo>
                    <a:pt x="8922" y="526"/>
                  </a:lnTo>
                  <a:lnTo>
                    <a:pt x="8822" y="501"/>
                  </a:lnTo>
                  <a:lnTo>
                    <a:pt x="8697" y="451"/>
                  </a:lnTo>
                  <a:lnTo>
                    <a:pt x="8572" y="401"/>
                  </a:lnTo>
                  <a:lnTo>
                    <a:pt x="8471" y="351"/>
                  </a:lnTo>
                  <a:lnTo>
                    <a:pt x="8371" y="326"/>
                  </a:lnTo>
                  <a:lnTo>
                    <a:pt x="8246" y="276"/>
                  </a:lnTo>
                  <a:lnTo>
                    <a:pt x="8146" y="251"/>
                  </a:lnTo>
                  <a:lnTo>
                    <a:pt x="8045" y="201"/>
                  </a:lnTo>
                  <a:lnTo>
                    <a:pt x="7945" y="176"/>
                  </a:lnTo>
                  <a:lnTo>
                    <a:pt x="7845" y="151"/>
                  </a:lnTo>
                  <a:lnTo>
                    <a:pt x="7745" y="100"/>
                  </a:lnTo>
                  <a:lnTo>
                    <a:pt x="7694" y="100"/>
                  </a:lnTo>
                  <a:lnTo>
                    <a:pt x="7644" y="75"/>
                  </a:lnTo>
                  <a:lnTo>
                    <a:pt x="7569" y="75"/>
                  </a:lnTo>
                  <a:lnTo>
                    <a:pt x="7519" y="50"/>
                  </a:lnTo>
                  <a:lnTo>
                    <a:pt x="7444" y="50"/>
                  </a:lnTo>
                  <a:lnTo>
                    <a:pt x="7293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548;p67">
              <a:extLst>
                <a:ext uri="{FF2B5EF4-FFF2-40B4-BE49-F238E27FC236}">
                  <a16:creationId xmlns:a16="http://schemas.microsoft.com/office/drawing/2014/main" id="{88A6F451-A471-49DA-A4CB-60FA23FEA065}"/>
                </a:ext>
              </a:extLst>
            </p:cNvPr>
            <p:cNvSpPr/>
            <p:nvPr/>
          </p:nvSpPr>
          <p:spPr>
            <a:xfrm>
              <a:off x="3046269" y="4368896"/>
              <a:ext cx="217406" cy="128370"/>
            </a:xfrm>
            <a:custGeom>
              <a:avLst/>
              <a:gdLst/>
              <a:ahLst/>
              <a:cxnLst/>
              <a:rect l="l" t="t" r="r" b="b"/>
              <a:pathLst>
                <a:path w="11078" h="6542" extrusionOk="0">
                  <a:moveTo>
                    <a:pt x="6767" y="0"/>
                  </a:moveTo>
                  <a:lnTo>
                    <a:pt x="6692" y="25"/>
                  </a:lnTo>
                  <a:lnTo>
                    <a:pt x="6391" y="25"/>
                  </a:lnTo>
                  <a:lnTo>
                    <a:pt x="6316" y="50"/>
                  </a:lnTo>
                  <a:lnTo>
                    <a:pt x="6140" y="50"/>
                  </a:lnTo>
                  <a:lnTo>
                    <a:pt x="6015" y="75"/>
                  </a:lnTo>
                  <a:lnTo>
                    <a:pt x="5890" y="75"/>
                  </a:lnTo>
                  <a:lnTo>
                    <a:pt x="5764" y="101"/>
                  </a:lnTo>
                  <a:lnTo>
                    <a:pt x="5639" y="126"/>
                  </a:lnTo>
                  <a:lnTo>
                    <a:pt x="5489" y="126"/>
                  </a:lnTo>
                  <a:lnTo>
                    <a:pt x="5363" y="151"/>
                  </a:lnTo>
                  <a:lnTo>
                    <a:pt x="5238" y="176"/>
                  </a:lnTo>
                  <a:lnTo>
                    <a:pt x="5113" y="201"/>
                  </a:lnTo>
                  <a:lnTo>
                    <a:pt x="4988" y="226"/>
                  </a:lnTo>
                  <a:lnTo>
                    <a:pt x="4862" y="251"/>
                  </a:lnTo>
                  <a:lnTo>
                    <a:pt x="4737" y="276"/>
                  </a:lnTo>
                  <a:lnTo>
                    <a:pt x="4612" y="301"/>
                  </a:lnTo>
                  <a:lnTo>
                    <a:pt x="4486" y="326"/>
                  </a:lnTo>
                  <a:lnTo>
                    <a:pt x="4361" y="351"/>
                  </a:lnTo>
                  <a:lnTo>
                    <a:pt x="4211" y="376"/>
                  </a:lnTo>
                  <a:lnTo>
                    <a:pt x="4085" y="401"/>
                  </a:lnTo>
                  <a:lnTo>
                    <a:pt x="3960" y="426"/>
                  </a:lnTo>
                  <a:lnTo>
                    <a:pt x="3835" y="476"/>
                  </a:lnTo>
                  <a:lnTo>
                    <a:pt x="3709" y="502"/>
                  </a:lnTo>
                  <a:lnTo>
                    <a:pt x="3584" y="527"/>
                  </a:lnTo>
                  <a:lnTo>
                    <a:pt x="3459" y="577"/>
                  </a:lnTo>
                  <a:lnTo>
                    <a:pt x="3333" y="602"/>
                  </a:lnTo>
                  <a:lnTo>
                    <a:pt x="3208" y="652"/>
                  </a:lnTo>
                  <a:lnTo>
                    <a:pt x="3083" y="677"/>
                  </a:lnTo>
                  <a:lnTo>
                    <a:pt x="2957" y="727"/>
                  </a:lnTo>
                  <a:lnTo>
                    <a:pt x="2832" y="777"/>
                  </a:lnTo>
                  <a:lnTo>
                    <a:pt x="2707" y="802"/>
                  </a:lnTo>
                  <a:lnTo>
                    <a:pt x="2582" y="852"/>
                  </a:lnTo>
                  <a:lnTo>
                    <a:pt x="2456" y="903"/>
                  </a:lnTo>
                  <a:lnTo>
                    <a:pt x="2356" y="928"/>
                  </a:lnTo>
                  <a:lnTo>
                    <a:pt x="2231" y="978"/>
                  </a:lnTo>
                  <a:lnTo>
                    <a:pt x="2105" y="1028"/>
                  </a:lnTo>
                  <a:lnTo>
                    <a:pt x="1980" y="1078"/>
                  </a:lnTo>
                  <a:lnTo>
                    <a:pt x="1855" y="1128"/>
                  </a:lnTo>
                  <a:lnTo>
                    <a:pt x="1754" y="1178"/>
                  </a:lnTo>
                  <a:lnTo>
                    <a:pt x="1629" y="1228"/>
                  </a:lnTo>
                  <a:lnTo>
                    <a:pt x="1504" y="1278"/>
                  </a:lnTo>
                  <a:lnTo>
                    <a:pt x="1404" y="1329"/>
                  </a:lnTo>
                  <a:lnTo>
                    <a:pt x="1278" y="1379"/>
                  </a:lnTo>
                  <a:lnTo>
                    <a:pt x="1178" y="1429"/>
                  </a:lnTo>
                  <a:lnTo>
                    <a:pt x="1053" y="1479"/>
                  </a:lnTo>
                  <a:lnTo>
                    <a:pt x="952" y="1529"/>
                  </a:lnTo>
                  <a:lnTo>
                    <a:pt x="827" y="1604"/>
                  </a:lnTo>
                  <a:lnTo>
                    <a:pt x="727" y="1654"/>
                  </a:lnTo>
                  <a:lnTo>
                    <a:pt x="602" y="1705"/>
                  </a:lnTo>
                  <a:lnTo>
                    <a:pt x="501" y="1755"/>
                  </a:lnTo>
                  <a:lnTo>
                    <a:pt x="401" y="1805"/>
                  </a:lnTo>
                  <a:lnTo>
                    <a:pt x="276" y="1880"/>
                  </a:lnTo>
                  <a:lnTo>
                    <a:pt x="201" y="1930"/>
                  </a:lnTo>
                  <a:lnTo>
                    <a:pt x="125" y="1955"/>
                  </a:lnTo>
                  <a:lnTo>
                    <a:pt x="50" y="2005"/>
                  </a:lnTo>
                  <a:lnTo>
                    <a:pt x="0" y="2030"/>
                  </a:lnTo>
                  <a:cubicBezTo>
                    <a:pt x="652" y="2682"/>
                    <a:pt x="1353" y="3283"/>
                    <a:pt x="2080" y="3860"/>
                  </a:cubicBezTo>
                  <a:lnTo>
                    <a:pt x="2105" y="3835"/>
                  </a:lnTo>
                  <a:lnTo>
                    <a:pt x="2130" y="3810"/>
                  </a:lnTo>
                  <a:lnTo>
                    <a:pt x="2155" y="3785"/>
                  </a:lnTo>
                  <a:lnTo>
                    <a:pt x="2206" y="3735"/>
                  </a:lnTo>
                  <a:lnTo>
                    <a:pt x="2256" y="3684"/>
                  </a:lnTo>
                  <a:lnTo>
                    <a:pt x="2281" y="3634"/>
                  </a:lnTo>
                  <a:lnTo>
                    <a:pt x="2331" y="3584"/>
                  </a:lnTo>
                  <a:lnTo>
                    <a:pt x="2381" y="3559"/>
                  </a:lnTo>
                  <a:lnTo>
                    <a:pt x="2456" y="3509"/>
                  </a:lnTo>
                  <a:lnTo>
                    <a:pt x="2506" y="3484"/>
                  </a:lnTo>
                  <a:lnTo>
                    <a:pt x="2582" y="3434"/>
                  </a:lnTo>
                  <a:lnTo>
                    <a:pt x="2632" y="3409"/>
                  </a:lnTo>
                  <a:lnTo>
                    <a:pt x="2707" y="3359"/>
                  </a:lnTo>
                  <a:lnTo>
                    <a:pt x="2782" y="3334"/>
                  </a:lnTo>
                  <a:lnTo>
                    <a:pt x="2832" y="3283"/>
                  </a:lnTo>
                  <a:lnTo>
                    <a:pt x="2907" y="3258"/>
                  </a:lnTo>
                  <a:lnTo>
                    <a:pt x="2932" y="3233"/>
                  </a:lnTo>
                  <a:lnTo>
                    <a:pt x="2957" y="3208"/>
                  </a:lnTo>
                  <a:lnTo>
                    <a:pt x="3033" y="3183"/>
                  </a:lnTo>
                  <a:lnTo>
                    <a:pt x="3083" y="3158"/>
                  </a:lnTo>
                  <a:lnTo>
                    <a:pt x="3158" y="3108"/>
                  </a:lnTo>
                  <a:lnTo>
                    <a:pt x="3208" y="3083"/>
                  </a:lnTo>
                  <a:lnTo>
                    <a:pt x="3258" y="3058"/>
                  </a:lnTo>
                  <a:lnTo>
                    <a:pt x="3308" y="3033"/>
                  </a:lnTo>
                  <a:lnTo>
                    <a:pt x="3358" y="3008"/>
                  </a:lnTo>
                  <a:lnTo>
                    <a:pt x="3384" y="3008"/>
                  </a:lnTo>
                  <a:lnTo>
                    <a:pt x="3409" y="2983"/>
                  </a:lnTo>
                  <a:lnTo>
                    <a:pt x="3434" y="2983"/>
                  </a:lnTo>
                  <a:lnTo>
                    <a:pt x="3534" y="2933"/>
                  </a:lnTo>
                  <a:lnTo>
                    <a:pt x="3634" y="2908"/>
                  </a:lnTo>
                  <a:lnTo>
                    <a:pt x="3759" y="2857"/>
                  </a:lnTo>
                  <a:lnTo>
                    <a:pt x="3860" y="2807"/>
                  </a:lnTo>
                  <a:lnTo>
                    <a:pt x="3885" y="2807"/>
                  </a:lnTo>
                  <a:lnTo>
                    <a:pt x="4010" y="2782"/>
                  </a:lnTo>
                  <a:lnTo>
                    <a:pt x="4135" y="2732"/>
                  </a:lnTo>
                  <a:lnTo>
                    <a:pt x="4186" y="2707"/>
                  </a:lnTo>
                  <a:lnTo>
                    <a:pt x="4261" y="2682"/>
                  </a:lnTo>
                  <a:lnTo>
                    <a:pt x="4336" y="2657"/>
                  </a:lnTo>
                  <a:lnTo>
                    <a:pt x="4411" y="2657"/>
                  </a:lnTo>
                  <a:lnTo>
                    <a:pt x="4461" y="2632"/>
                  </a:lnTo>
                  <a:lnTo>
                    <a:pt x="4536" y="2607"/>
                  </a:lnTo>
                  <a:lnTo>
                    <a:pt x="4612" y="2582"/>
                  </a:lnTo>
                  <a:lnTo>
                    <a:pt x="4687" y="2557"/>
                  </a:lnTo>
                  <a:lnTo>
                    <a:pt x="4762" y="2532"/>
                  </a:lnTo>
                  <a:lnTo>
                    <a:pt x="4837" y="2532"/>
                  </a:lnTo>
                  <a:lnTo>
                    <a:pt x="4912" y="2507"/>
                  </a:lnTo>
                  <a:lnTo>
                    <a:pt x="4937" y="2507"/>
                  </a:lnTo>
                  <a:lnTo>
                    <a:pt x="4988" y="2481"/>
                  </a:lnTo>
                  <a:lnTo>
                    <a:pt x="5063" y="2456"/>
                  </a:lnTo>
                  <a:lnTo>
                    <a:pt x="5138" y="2456"/>
                  </a:lnTo>
                  <a:lnTo>
                    <a:pt x="5213" y="2431"/>
                  </a:lnTo>
                  <a:lnTo>
                    <a:pt x="5288" y="2406"/>
                  </a:lnTo>
                  <a:lnTo>
                    <a:pt x="5363" y="2406"/>
                  </a:lnTo>
                  <a:lnTo>
                    <a:pt x="5464" y="2381"/>
                  </a:lnTo>
                  <a:lnTo>
                    <a:pt x="5539" y="2381"/>
                  </a:lnTo>
                  <a:lnTo>
                    <a:pt x="5614" y="2356"/>
                  </a:lnTo>
                  <a:lnTo>
                    <a:pt x="5689" y="2356"/>
                  </a:lnTo>
                  <a:lnTo>
                    <a:pt x="5764" y="2331"/>
                  </a:lnTo>
                  <a:lnTo>
                    <a:pt x="5940" y="2331"/>
                  </a:lnTo>
                  <a:lnTo>
                    <a:pt x="5990" y="2306"/>
                  </a:lnTo>
                  <a:lnTo>
                    <a:pt x="6767" y="2306"/>
                  </a:lnTo>
                  <a:lnTo>
                    <a:pt x="6792" y="2331"/>
                  </a:lnTo>
                  <a:lnTo>
                    <a:pt x="6967" y="2331"/>
                  </a:lnTo>
                  <a:lnTo>
                    <a:pt x="6993" y="2356"/>
                  </a:lnTo>
                  <a:lnTo>
                    <a:pt x="7118" y="2356"/>
                  </a:lnTo>
                  <a:lnTo>
                    <a:pt x="7143" y="2381"/>
                  </a:lnTo>
                  <a:lnTo>
                    <a:pt x="7218" y="2381"/>
                  </a:lnTo>
                  <a:lnTo>
                    <a:pt x="7268" y="2406"/>
                  </a:lnTo>
                  <a:lnTo>
                    <a:pt x="7293" y="2406"/>
                  </a:lnTo>
                  <a:lnTo>
                    <a:pt x="7343" y="2431"/>
                  </a:lnTo>
                  <a:lnTo>
                    <a:pt x="7419" y="2431"/>
                  </a:lnTo>
                  <a:lnTo>
                    <a:pt x="7444" y="2456"/>
                  </a:lnTo>
                  <a:lnTo>
                    <a:pt x="7494" y="2456"/>
                  </a:lnTo>
                  <a:lnTo>
                    <a:pt x="7519" y="2481"/>
                  </a:lnTo>
                  <a:lnTo>
                    <a:pt x="7569" y="2507"/>
                  </a:lnTo>
                  <a:lnTo>
                    <a:pt x="7594" y="2507"/>
                  </a:lnTo>
                  <a:lnTo>
                    <a:pt x="7644" y="2532"/>
                  </a:lnTo>
                  <a:lnTo>
                    <a:pt x="7669" y="2532"/>
                  </a:lnTo>
                  <a:lnTo>
                    <a:pt x="7694" y="2557"/>
                  </a:lnTo>
                  <a:lnTo>
                    <a:pt x="7744" y="2582"/>
                  </a:lnTo>
                  <a:lnTo>
                    <a:pt x="7770" y="2582"/>
                  </a:lnTo>
                  <a:lnTo>
                    <a:pt x="7795" y="2607"/>
                  </a:lnTo>
                  <a:lnTo>
                    <a:pt x="7845" y="2632"/>
                  </a:lnTo>
                  <a:lnTo>
                    <a:pt x="7870" y="2657"/>
                  </a:lnTo>
                  <a:lnTo>
                    <a:pt x="7920" y="2682"/>
                  </a:lnTo>
                  <a:lnTo>
                    <a:pt x="7945" y="2682"/>
                  </a:lnTo>
                  <a:lnTo>
                    <a:pt x="7970" y="2707"/>
                  </a:lnTo>
                  <a:lnTo>
                    <a:pt x="7995" y="2732"/>
                  </a:lnTo>
                  <a:lnTo>
                    <a:pt x="8045" y="2757"/>
                  </a:lnTo>
                  <a:lnTo>
                    <a:pt x="8070" y="2782"/>
                  </a:lnTo>
                  <a:lnTo>
                    <a:pt x="8070" y="2807"/>
                  </a:lnTo>
                  <a:lnTo>
                    <a:pt x="8095" y="2832"/>
                  </a:lnTo>
                  <a:lnTo>
                    <a:pt x="8120" y="2832"/>
                  </a:lnTo>
                  <a:lnTo>
                    <a:pt x="8145" y="2857"/>
                  </a:lnTo>
                  <a:lnTo>
                    <a:pt x="8171" y="2882"/>
                  </a:lnTo>
                  <a:lnTo>
                    <a:pt x="8171" y="2908"/>
                  </a:lnTo>
                  <a:lnTo>
                    <a:pt x="8196" y="2933"/>
                  </a:lnTo>
                  <a:lnTo>
                    <a:pt x="8221" y="2958"/>
                  </a:lnTo>
                  <a:lnTo>
                    <a:pt x="8221" y="2983"/>
                  </a:lnTo>
                  <a:lnTo>
                    <a:pt x="8246" y="3008"/>
                  </a:lnTo>
                  <a:lnTo>
                    <a:pt x="8246" y="3033"/>
                  </a:lnTo>
                  <a:lnTo>
                    <a:pt x="8271" y="3058"/>
                  </a:lnTo>
                  <a:lnTo>
                    <a:pt x="8271" y="3083"/>
                  </a:lnTo>
                  <a:lnTo>
                    <a:pt x="8296" y="3108"/>
                  </a:lnTo>
                  <a:lnTo>
                    <a:pt x="8296" y="3133"/>
                  </a:lnTo>
                  <a:lnTo>
                    <a:pt x="8296" y="3183"/>
                  </a:lnTo>
                  <a:lnTo>
                    <a:pt x="8296" y="3208"/>
                  </a:lnTo>
                  <a:lnTo>
                    <a:pt x="8321" y="3233"/>
                  </a:lnTo>
                  <a:lnTo>
                    <a:pt x="8321" y="3258"/>
                  </a:lnTo>
                  <a:lnTo>
                    <a:pt x="8321" y="3283"/>
                  </a:lnTo>
                  <a:lnTo>
                    <a:pt x="8321" y="3309"/>
                  </a:lnTo>
                  <a:lnTo>
                    <a:pt x="8321" y="3334"/>
                  </a:lnTo>
                  <a:lnTo>
                    <a:pt x="8321" y="3359"/>
                  </a:lnTo>
                  <a:lnTo>
                    <a:pt x="8321" y="3384"/>
                  </a:lnTo>
                  <a:lnTo>
                    <a:pt x="8321" y="3409"/>
                  </a:lnTo>
                  <a:lnTo>
                    <a:pt x="8321" y="3434"/>
                  </a:lnTo>
                  <a:lnTo>
                    <a:pt x="8321" y="3459"/>
                  </a:lnTo>
                  <a:lnTo>
                    <a:pt x="8321" y="3484"/>
                  </a:lnTo>
                  <a:lnTo>
                    <a:pt x="8296" y="3509"/>
                  </a:lnTo>
                  <a:lnTo>
                    <a:pt x="8296" y="3534"/>
                  </a:lnTo>
                  <a:lnTo>
                    <a:pt x="8296" y="3584"/>
                  </a:lnTo>
                  <a:lnTo>
                    <a:pt x="8271" y="3634"/>
                  </a:lnTo>
                  <a:lnTo>
                    <a:pt x="8271" y="3659"/>
                  </a:lnTo>
                  <a:lnTo>
                    <a:pt x="8246" y="3710"/>
                  </a:lnTo>
                  <a:lnTo>
                    <a:pt x="8246" y="3760"/>
                  </a:lnTo>
                  <a:lnTo>
                    <a:pt x="8221" y="3785"/>
                  </a:lnTo>
                  <a:lnTo>
                    <a:pt x="8196" y="3835"/>
                  </a:lnTo>
                  <a:lnTo>
                    <a:pt x="8196" y="3860"/>
                  </a:lnTo>
                  <a:lnTo>
                    <a:pt x="8171" y="3910"/>
                  </a:lnTo>
                  <a:lnTo>
                    <a:pt x="8145" y="3935"/>
                  </a:lnTo>
                  <a:lnTo>
                    <a:pt x="8120" y="3985"/>
                  </a:lnTo>
                  <a:lnTo>
                    <a:pt x="8095" y="4010"/>
                  </a:lnTo>
                  <a:lnTo>
                    <a:pt x="8095" y="4035"/>
                  </a:lnTo>
                  <a:lnTo>
                    <a:pt x="8070" y="4085"/>
                  </a:lnTo>
                  <a:lnTo>
                    <a:pt x="8045" y="4111"/>
                  </a:lnTo>
                  <a:lnTo>
                    <a:pt x="8020" y="4161"/>
                  </a:lnTo>
                  <a:lnTo>
                    <a:pt x="7995" y="4186"/>
                  </a:lnTo>
                  <a:lnTo>
                    <a:pt x="7970" y="4211"/>
                  </a:lnTo>
                  <a:lnTo>
                    <a:pt x="7945" y="4261"/>
                  </a:lnTo>
                  <a:lnTo>
                    <a:pt x="7920" y="4286"/>
                  </a:lnTo>
                  <a:lnTo>
                    <a:pt x="7895" y="4311"/>
                  </a:lnTo>
                  <a:lnTo>
                    <a:pt x="7870" y="4336"/>
                  </a:lnTo>
                  <a:lnTo>
                    <a:pt x="7845" y="4386"/>
                  </a:lnTo>
                  <a:lnTo>
                    <a:pt x="7820" y="4411"/>
                  </a:lnTo>
                  <a:lnTo>
                    <a:pt x="7770" y="4461"/>
                  </a:lnTo>
                  <a:lnTo>
                    <a:pt x="7744" y="4512"/>
                  </a:lnTo>
                  <a:lnTo>
                    <a:pt x="7694" y="4587"/>
                  </a:lnTo>
                  <a:lnTo>
                    <a:pt x="7644" y="4637"/>
                  </a:lnTo>
                  <a:lnTo>
                    <a:pt x="7594" y="4662"/>
                  </a:lnTo>
                  <a:lnTo>
                    <a:pt x="7544" y="4712"/>
                  </a:lnTo>
                  <a:lnTo>
                    <a:pt x="7519" y="4762"/>
                  </a:lnTo>
                  <a:lnTo>
                    <a:pt x="7469" y="4787"/>
                  </a:lnTo>
                  <a:lnTo>
                    <a:pt x="7444" y="4837"/>
                  </a:lnTo>
                  <a:lnTo>
                    <a:pt x="7419" y="4862"/>
                  </a:lnTo>
                  <a:lnTo>
                    <a:pt x="7369" y="4913"/>
                  </a:lnTo>
                  <a:lnTo>
                    <a:pt x="7318" y="4963"/>
                  </a:lnTo>
                  <a:lnTo>
                    <a:pt x="7243" y="5013"/>
                  </a:lnTo>
                  <a:lnTo>
                    <a:pt x="7193" y="5063"/>
                  </a:lnTo>
                  <a:lnTo>
                    <a:pt x="7143" y="5113"/>
                  </a:lnTo>
                  <a:lnTo>
                    <a:pt x="7093" y="5163"/>
                  </a:lnTo>
                  <a:lnTo>
                    <a:pt x="7018" y="5213"/>
                  </a:lnTo>
                  <a:lnTo>
                    <a:pt x="6967" y="5263"/>
                  </a:lnTo>
                  <a:lnTo>
                    <a:pt x="6892" y="5289"/>
                  </a:lnTo>
                  <a:lnTo>
                    <a:pt x="6842" y="5339"/>
                  </a:lnTo>
                  <a:lnTo>
                    <a:pt x="6767" y="5389"/>
                  </a:lnTo>
                  <a:lnTo>
                    <a:pt x="6717" y="5439"/>
                  </a:lnTo>
                  <a:lnTo>
                    <a:pt x="6642" y="5464"/>
                  </a:lnTo>
                  <a:lnTo>
                    <a:pt x="6592" y="5514"/>
                  </a:lnTo>
                  <a:lnTo>
                    <a:pt x="6541" y="5539"/>
                  </a:lnTo>
                  <a:lnTo>
                    <a:pt x="6516" y="5564"/>
                  </a:lnTo>
                  <a:lnTo>
                    <a:pt x="6466" y="5589"/>
                  </a:lnTo>
                  <a:lnTo>
                    <a:pt x="6391" y="5639"/>
                  </a:lnTo>
                  <a:lnTo>
                    <a:pt x="6316" y="5664"/>
                  </a:lnTo>
                  <a:lnTo>
                    <a:pt x="6266" y="5715"/>
                  </a:lnTo>
                  <a:lnTo>
                    <a:pt x="6191" y="5740"/>
                  </a:lnTo>
                  <a:lnTo>
                    <a:pt x="6115" y="5790"/>
                  </a:lnTo>
                  <a:lnTo>
                    <a:pt x="6040" y="5815"/>
                  </a:lnTo>
                  <a:lnTo>
                    <a:pt x="5990" y="5840"/>
                  </a:lnTo>
                  <a:lnTo>
                    <a:pt x="5915" y="5890"/>
                  </a:lnTo>
                  <a:lnTo>
                    <a:pt x="5840" y="5915"/>
                  </a:lnTo>
                  <a:lnTo>
                    <a:pt x="5764" y="5940"/>
                  </a:lnTo>
                  <a:lnTo>
                    <a:pt x="5689" y="5965"/>
                  </a:lnTo>
                  <a:lnTo>
                    <a:pt x="5639" y="6015"/>
                  </a:lnTo>
                  <a:lnTo>
                    <a:pt x="5564" y="6040"/>
                  </a:lnTo>
                  <a:lnTo>
                    <a:pt x="5489" y="6065"/>
                  </a:lnTo>
                  <a:lnTo>
                    <a:pt x="5464" y="6065"/>
                  </a:lnTo>
                  <a:cubicBezTo>
                    <a:pt x="5790" y="6241"/>
                    <a:pt x="6090" y="6391"/>
                    <a:pt x="6416" y="6542"/>
                  </a:cubicBezTo>
                  <a:lnTo>
                    <a:pt x="6466" y="6542"/>
                  </a:lnTo>
                  <a:lnTo>
                    <a:pt x="6516" y="6517"/>
                  </a:lnTo>
                  <a:lnTo>
                    <a:pt x="6592" y="6466"/>
                  </a:lnTo>
                  <a:lnTo>
                    <a:pt x="6667" y="6441"/>
                  </a:lnTo>
                  <a:lnTo>
                    <a:pt x="6742" y="6416"/>
                  </a:lnTo>
                  <a:lnTo>
                    <a:pt x="6817" y="6391"/>
                  </a:lnTo>
                  <a:lnTo>
                    <a:pt x="6892" y="6341"/>
                  </a:lnTo>
                  <a:lnTo>
                    <a:pt x="6942" y="6316"/>
                  </a:lnTo>
                  <a:lnTo>
                    <a:pt x="7018" y="6291"/>
                  </a:lnTo>
                  <a:lnTo>
                    <a:pt x="7093" y="6241"/>
                  </a:lnTo>
                  <a:lnTo>
                    <a:pt x="7168" y="6216"/>
                  </a:lnTo>
                  <a:lnTo>
                    <a:pt x="7243" y="6166"/>
                  </a:lnTo>
                  <a:lnTo>
                    <a:pt x="7318" y="6141"/>
                  </a:lnTo>
                  <a:lnTo>
                    <a:pt x="7394" y="6116"/>
                  </a:lnTo>
                  <a:lnTo>
                    <a:pt x="7469" y="6065"/>
                  </a:lnTo>
                  <a:lnTo>
                    <a:pt x="7544" y="6040"/>
                  </a:lnTo>
                  <a:lnTo>
                    <a:pt x="7619" y="5990"/>
                  </a:lnTo>
                  <a:lnTo>
                    <a:pt x="7694" y="5940"/>
                  </a:lnTo>
                  <a:lnTo>
                    <a:pt x="7744" y="5915"/>
                  </a:lnTo>
                  <a:lnTo>
                    <a:pt x="7820" y="5865"/>
                  </a:lnTo>
                  <a:lnTo>
                    <a:pt x="7895" y="5840"/>
                  </a:lnTo>
                  <a:lnTo>
                    <a:pt x="7970" y="5790"/>
                  </a:lnTo>
                  <a:lnTo>
                    <a:pt x="8045" y="5740"/>
                  </a:lnTo>
                  <a:lnTo>
                    <a:pt x="8120" y="5715"/>
                  </a:lnTo>
                  <a:lnTo>
                    <a:pt x="8196" y="5664"/>
                  </a:lnTo>
                  <a:lnTo>
                    <a:pt x="8271" y="5614"/>
                  </a:lnTo>
                  <a:lnTo>
                    <a:pt x="8346" y="5589"/>
                  </a:lnTo>
                  <a:lnTo>
                    <a:pt x="8421" y="5539"/>
                  </a:lnTo>
                  <a:lnTo>
                    <a:pt x="8471" y="5489"/>
                  </a:lnTo>
                  <a:lnTo>
                    <a:pt x="8546" y="5439"/>
                  </a:lnTo>
                  <a:lnTo>
                    <a:pt x="8572" y="5414"/>
                  </a:lnTo>
                  <a:lnTo>
                    <a:pt x="8622" y="5389"/>
                  </a:lnTo>
                  <a:lnTo>
                    <a:pt x="8697" y="5364"/>
                  </a:lnTo>
                  <a:lnTo>
                    <a:pt x="8772" y="5314"/>
                  </a:lnTo>
                  <a:lnTo>
                    <a:pt x="8822" y="5263"/>
                  </a:lnTo>
                  <a:lnTo>
                    <a:pt x="8897" y="5213"/>
                  </a:lnTo>
                  <a:lnTo>
                    <a:pt x="8973" y="5163"/>
                  </a:lnTo>
                  <a:lnTo>
                    <a:pt x="9048" y="5113"/>
                  </a:lnTo>
                  <a:lnTo>
                    <a:pt x="9098" y="5088"/>
                  </a:lnTo>
                  <a:lnTo>
                    <a:pt x="9173" y="5038"/>
                  </a:lnTo>
                  <a:lnTo>
                    <a:pt x="9248" y="4988"/>
                  </a:lnTo>
                  <a:lnTo>
                    <a:pt x="9298" y="4938"/>
                  </a:lnTo>
                  <a:lnTo>
                    <a:pt x="9374" y="4887"/>
                  </a:lnTo>
                  <a:lnTo>
                    <a:pt x="9424" y="4837"/>
                  </a:lnTo>
                  <a:lnTo>
                    <a:pt x="9499" y="4787"/>
                  </a:lnTo>
                  <a:lnTo>
                    <a:pt x="9549" y="4737"/>
                  </a:lnTo>
                  <a:lnTo>
                    <a:pt x="9624" y="4687"/>
                  </a:lnTo>
                  <a:lnTo>
                    <a:pt x="9674" y="4637"/>
                  </a:lnTo>
                  <a:lnTo>
                    <a:pt x="9749" y="4587"/>
                  </a:lnTo>
                  <a:lnTo>
                    <a:pt x="9800" y="4537"/>
                  </a:lnTo>
                  <a:lnTo>
                    <a:pt x="9850" y="4486"/>
                  </a:lnTo>
                  <a:lnTo>
                    <a:pt x="9900" y="4436"/>
                  </a:lnTo>
                  <a:lnTo>
                    <a:pt x="9975" y="4386"/>
                  </a:lnTo>
                  <a:lnTo>
                    <a:pt x="10025" y="4336"/>
                  </a:lnTo>
                  <a:lnTo>
                    <a:pt x="10075" y="4286"/>
                  </a:lnTo>
                  <a:lnTo>
                    <a:pt x="10125" y="4211"/>
                  </a:lnTo>
                  <a:lnTo>
                    <a:pt x="10176" y="4161"/>
                  </a:lnTo>
                  <a:lnTo>
                    <a:pt x="10226" y="4111"/>
                  </a:lnTo>
                  <a:lnTo>
                    <a:pt x="10276" y="4060"/>
                  </a:lnTo>
                  <a:lnTo>
                    <a:pt x="10326" y="4010"/>
                  </a:lnTo>
                  <a:lnTo>
                    <a:pt x="10351" y="3985"/>
                  </a:lnTo>
                  <a:lnTo>
                    <a:pt x="10376" y="3960"/>
                  </a:lnTo>
                  <a:lnTo>
                    <a:pt x="10401" y="3935"/>
                  </a:lnTo>
                  <a:lnTo>
                    <a:pt x="10401" y="3910"/>
                  </a:lnTo>
                  <a:lnTo>
                    <a:pt x="10426" y="3885"/>
                  </a:lnTo>
                  <a:lnTo>
                    <a:pt x="10451" y="3860"/>
                  </a:lnTo>
                  <a:lnTo>
                    <a:pt x="10476" y="3835"/>
                  </a:lnTo>
                  <a:lnTo>
                    <a:pt x="10501" y="3810"/>
                  </a:lnTo>
                  <a:lnTo>
                    <a:pt x="10526" y="3760"/>
                  </a:lnTo>
                  <a:lnTo>
                    <a:pt x="10551" y="3735"/>
                  </a:lnTo>
                  <a:lnTo>
                    <a:pt x="10551" y="3710"/>
                  </a:lnTo>
                  <a:lnTo>
                    <a:pt x="10577" y="3684"/>
                  </a:lnTo>
                  <a:lnTo>
                    <a:pt x="10602" y="3659"/>
                  </a:lnTo>
                  <a:lnTo>
                    <a:pt x="10627" y="3634"/>
                  </a:lnTo>
                  <a:lnTo>
                    <a:pt x="10627" y="3609"/>
                  </a:lnTo>
                  <a:lnTo>
                    <a:pt x="10652" y="3584"/>
                  </a:lnTo>
                  <a:lnTo>
                    <a:pt x="10677" y="3559"/>
                  </a:lnTo>
                  <a:lnTo>
                    <a:pt x="10702" y="3534"/>
                  </a:lnTo>
                  <a:lnTo>
                    <a:pt x="10702" y="3509"/>
                  </a:lnTo>
                  <a:lnTo>
                    <a:pt x="10727" y="3484"/>
                  </a:lnTo>
                  <a:lnTo>
                    <a:pt x="10752" y="3459"/>
                  </a:lnTo>
                  <a:lnTo>
                    <a:pt x="10752" y="3409"/>
                  </a:lnTo>
                  <a:lnTo>
                    <a:pt x="10777" y="3384"/>
                  </a:lnTo>
                  <a:lnTo>
                    <a:pt x="10777" y="3359"/>
                  </a:lnTo>
                  <a:lnTo>
                    <a:pt x="10802" y="3334"/>
                  </a:lnTo>
                  <a:lnTo>
                    <a:pt x="10827" y="3309"/>
                  </a:lnTo>
                  <a:lnTo>
                    <a:pt x="10827" y="3283"/>
                  </a:lnTo>
                  <a:lnTo>
                    <a:pt x="10852" y="3258"/>
                  </a:lnTo>
                  <a:lnTo>
                    <a:pt x="10852" y="3233"/>
                  </a:lnTo>
                  <a:lnTo>
                    <a:pt x="10877" y="3208"/>
                  </a:lnTo>
                  <a:lnTo>
                    <a:pt x="10877" y="3183"/>
                  </a:lnTo>
                  <a:lnTo>
                    <a:pt x="10902" y="3158"/>
                  </a:lnTo>
                  <a:lnTo>
                    <a:pt x="10902" y="3108"/>
                  </a:lnTo>
                  <a:lnTo>
                    <a:pt x="10927" y="3083"/>
                  </a:lnTo>
                  <a:lnTo>
                    <a:pt x="10927" y="3058"/>
                  </a:lnTo>
                  <a:lnTo>
                    <a:pt x="10952" y="3033"/>
                  </a:lnTo>
                  <a:lnTo>
                    <a:pt x="10952" y="3008"/>
                  </a:lnTo>
                  <a:lnTo>
                    <a:pt x="10952" y="2983"/>
                  </a:lnTo>
                  <a:lnTo>
                    <a:pt x="10978" y="2958"/>
                  </a:lnTo>
                  <a:lnTo>
                    <a:pt x="10978" y="2933"/>
                  </a:lnTo>
                  <a:lnTo>
                    <a:pt x="10978" y="2908"/>
                  </a:lnTo>
                  <a:lnTo>
                    <a:pt x="11003" y="2882"/>
                  </a:lnTo>
                  <a:lnTo>
                    <a:pt x="11003" y="2857"/>
                  </a:lnTo>
                  <a:lnTo>
                    <a:pt x="11003" y="2807"/>
                  </a:lnTo>
                  <a:lnTo>
                    <a:pt x="11028" y="2782"/>
                  </a:lnTo>
                  <a:lnTo>
                    <a:pt x="11028" y="2757"/>
                  </a:lnTo>
                  <a:lnTo>
                    <a:pt x="11028" y="2732"/>
                  </a:lnTo>
                  <a:lnTo>
                    <a:pt x="11028" y="2707"/>
                  </a:lnTo>
                  <a:lnTo>
                    <a:pt x="11053" y="2682"/>
                  </a:lnTo>
                  <a:lnTo>
                    <a:pt x="11053" y="2657"/>
                  </a:lnTo>
                  <a:lnTo>
                    <a:pt x="11053" y="2632"/>
                  </a:lnTo>
                  <a:lnTo>
                    <a:pt x="11053" y="2607"/>
                  </a:lnTo>
                  <a:lnTo>
                    <a:pt x="11053" y="2557"/>
                  </a:lnTo>
                  <a:lnTo>
                    <a:pt x="11053" y="2532"/>
                  </a:lnTo>
                  <a:lnTo>
                    <a:pt x="11078" y="2507"/>
                  </a:lnTo>
                  <a:lnTo>
                    <a:pt x="11078" y="2481"/>
                  </a:lnTo>
                  <a:lnTo>
                    <a:pt x="11078" y="2456"/>
                  </a:lnTo>
                  <a:lnTo>
                    <a:pt x="11078" y="2431"/>
                  </a:lnTo>
                  <a:lnTo>
                    <a:pt x="11078" y="2406"/>
                  </a:lnTo>
                  <a:lnTo>
                    <a:pt x="11078" y="2356"/>
                  </a:lnTo>
                  <a:lnTo>
                    <a:pt x="11078" y="2331"/>
                  </a:lnTo>
                  <a:lnTo>
                    <a:pt x="11078" y="2306"/>
                  </a:lnTo>
                  <a:lnTo>
                    <a:pt x="11078" y="2281"/>
                  </a:lnTo>
                  <a:lnTo>
                    <a:pt x="11078" y="2256"/>
                  </a:lnTo>
                  <a:lnTo>
                    <a:pt x="11078" y="2231"/>
                  </a:lnTo>
                  <a:lnTo>
                    <a:pt x="11078" y="2206"/>
                  </a:lnTo>
                  <a:lnTo>
                    <a:pt x="11078" y="2156"/>
                  </a:lnTo>
                  <a:lnTo>
                    <a:pt x="11078" y="2131"/>
                  </a:lnTo>
                  <a:lnTo>
                    <a:pt x="11078" y="2106"/>
                  </a:lnTo>
                  <a:lnTo>
                    <a:pt x="11053" y="2080"/>
                  </a:lnTo>
                  <a:lnTo>
                    <a:pt x="11053" y="2055"/>
                  </a:lnTo>
                  <a:lnTo>
                    <a:pt x="11053" y="2005"/>
                  </a:lnTo>
                  <a:lnTo>
                    <a:pt x="11053" y="1980"/>
                  </a:lnTo>
                  <a:lnTo>
                    <a:pt x="11053" y="1955"/>
                  </a:lnTo>
                  <a:lnTo>
                    <a:pt x="11028" y="1930"/>
                  </a:lnTo>
                  <a:lnTo>
                    <a:pt x="11028" y="1905"/>
                  </a:lnTo>
                  <a:lnTo>
                    <a:pt x="11028" y="1855"/>
                  </a:lnTo>
                  <a:lnTo>
                    <a:pt x="11028" y="1830"/>
                  </a:lnTo>
                  <a:lnTo>
                    <a:pt x="11003" y="1805"/>
                  </a:lnTo>
                  <a:lnTo>
                    <a:pt x="11003" y="1780"/>
                  </a:lnTo>
                  <a:lnTo>
                    <a:pt x="11003" y="1730"/>
                  </a:lnTo>
                  <a:lnTo>
                    <a:pt x="10978" y="1705"/>
                  </a:lnTo>
                  <a:lnTo>
                    <a:pt x="10978" y="1679"/>
                  </a:lnTo>
                  <a:lnTo>
                    <a:pt x="10952" y="1629"/>
                  </a:lnTo>
                  <a:lnTo>
                    <a:pt x="10952" y="1604"/>
                  </a:lnTo>
                  <a:lnTo>
                    <a:pt x="10952" y="1579"/>
                  </a:lnTo>
                  <a:lnTo>
                    <a:pt x="10927" y="1529"/>
                  </a:lnTo>
                  <a:lnTo>
                    <a:pt x="10902" y="1504"/>
                  </a:lnTo>
                  <a:lnTo>
                    <a:pt x="10902" y="1479"/>
                  </a:lnTo>
                  <a:lnTo>
                    <a:pt x="10877" y="1429"/>
                  </a:lnTo>
                  <a:lnTo>
                    <a:pt x="10877" y="1404"/>
                  </a:lnTo>
                  <a:lnTo>
                    <a:pt x="10852" y="1379"/>
                  </a:lnTo>
                  <a:lnTo>
                    <a:pt x="10852" y="1329"/>
                  </a:lnTo>
                  <a:lnTo>
                    <a:pt x="10827" y="1304"/>
                  </a:lnTo>
                  <a:lnTo>
                    <a:pt x="10827" y="1278"/>
                  </a:lnTo>
                  <a:lnTo>
                    <a:pt x="10802" y="1278"/>
                  </a:lnTo>
                  <a:lnTo>
                    <a:pt x="10777" y="1228"/>
                  </a:lnTo>
                  <a:lnTo>
                    <a:pt x="10777" y="1203"/>
                  </a:lnTo>
                  <a:lnTo>
                    <a:pt x="10752" y="1153"/>
                  </a:lnTo>
                  <a:lnTo>
                    <a:pt x="10727" y="1128"/>
                  </a:lnTo>
                  <a:lnTo>
                    <a:pt x="10702" y="1103"/>
                  </a:lnTo>
                  <a:lnTo>
                    <a:pt x="10702" y="1053"/>
                  </a:lnTo>
                  <a:lnTo>
                    <a:pt x="10677" y="1028"/>
                  </a:lnTo>
                  <a:lnTo>
                    <a:pt x="10652" y="978"/>
                  </a:lnTo>
                  <a:lnTo>
                    <a:pt x="10627" y="953"/>
                  </a:lnTo>
                  <a:lnTo>
                    <a:pt x="10602" y="903"/>
                  </a:lnTo>
                  <a:lnTo>
                    <a:pt x="10577" y="877"/>
                  </a:lnTo>
                  <a:lnTo>
                    <a:pt x="10577" y="852"/>
                  </a:lnTo>
                  <a:lnTo>
                    <a:pt x="10551" y="852"/>
                  </a:lnTo>
                  <a:lnTo>
                    <a:pt x="10551" y="827"/>
                  </a:lnTo>
                  <a:lnTo>
                    <a:pt x="10526" y="827"/>
                  </a:lnTo>
                  <a:lnTo>
                    <a:pt x="10526" y="802"/>
                  </a:lnTo>
                  <a:lnTo>
                    <a:pt x="10501" y="777"/>
                  </a:lnTo>
                  <a:lnTo>
                    <a:pt x="10476" y="752"/>
                  </a:lnTo>
                  <a:lnTo>
                    <a:pt x="10451" y="727"/>
                  </a:lnTo>
                  <a:lnTo>
                    <a:pt x="10426" y="702"/>
                  </a:lnTo>
                  <a:lnTo>
                    <a:pt x="10401" y="677"/>
                  </a:lnTo>
                  <a:lnTo>
                    <a:pt x="10376" y="652"/>
                  </a:lnTo>
                  <a:lnTo>
                    <a:pt x="10351" y="627"/>
                  </a:lnTo>
                  <a:lnTo>
                    <a:pt x="10326" y="602"/>
                  </a:lnTo>
                  <a:lnTo>
                    <a:pt x="10301" y="577"/>
                  </a:lnTo>
                  <a:lnTo>
                    <a:pt x="10251" y="552"/>
                  </a:lnTo>
                  <a:lnTo>
                    <a:pt x="10226" y="552"/>
                  </a:lnTo>
                  <a:lnTo>
                    <a:pt x="10201" y="527"/>
                  </a:lnTo>
                  <a:lnTo>
                    <a:pt x="10176" y="502"/>
                  </a:lnTo>
                  <a:lnTo>
                    <a:pt x="10125" y="476"/>
                  </a:lnTo>
                  <a:lnTo>
                    <a:pt x="10100" y="451"/>
                  </a:lnTo>
                  <a:lnTo>
                    <a:pt x="10050" y="451"/>
                  </a:lnTo>
                  <a:lnTo>
                    <a:pt x="10025" y="426"/>
                  </a:lnTo>
                  <a:lnTo>
                    <a:pt x="10000" y="401"/>
                  </a:lnTo>
                  <a:lnTo>
                    <a:pt x="9950" y="376"/>
                  </a:lnTo>
                  <a:lnTo>
                    <a:pt x="9925" y="376"/>
                  </a:lnTo>
                  <a:lnTo>
                    <a:pt x="9875" y="351"/>
                  </a:lnTo>
                  <a:lnTo>
                    <a:pt x="9825" y="351"/>
                  </a:lnTo>
                  <a:lnTo>
                    <a:pt x="9800" y="326"/>
                  </a:lnTo>
                  <a:lnTo>
                    <a:pt x="9749" y="301"/>
                  </a:lnTo>
                  <a:lnTo>
                    <a:pt x="9724" y="301"/>
                  </a:lnTo>
                  <a:lnTo>
                    <a:pt x="9674" y="276"/>
                  </a:lnTo>
                  <a:lnTo>
                    <a:pt x="9624" y="276"/>
                  </a:lnTo>
                  <a:lnTo>
                    <a:pt x="9599" y="251"/>
                  </a:lnTo>
                  <a:lnTo>
                    <a:pt x="9549" y="251"/>
                  </a:lnTo>
                  <a:lnTo>
                    <a:pt x="9499" y="226"/>
                  </a:lnTo>
                  <a:lnTo>
                    <a:pt x="9449" y="226"/>
                  </a:lnTo>
                  <a:lnTo>
                    <a:pt x="9424" y="201"/>
                  </a:lnTo>
                  <a:lnTo>
                    <a:pt x="9374" y="201"/>
                  </a:lnTo>
                  <a:lnTo>
                    <a:pt x="9323" y="176"/>
                  </a:lnTo>
                  <a:lnTo>
                    <a:pt x="9223" y="176"/>
                  </a:lnTo>
                  <a:lnTo>
                    <a:pt x="9198" y="151"/>
                  </a:lnTo>
                  <a:lnTo>
                    <a:pt x="9098" y="151"/>
                  </a:lnTo>
                  <a:lnTo>
                    <a:pt x="9048" y="126"/>
                  </a:lnTo>
                  <a:lnTo>
                    <a:pt x="8947" y="126"/>
                  </a:lnTo>
                  <a:lnTo>
                    <a:pt x="8897" y="101"/>
                  </a:lnTo>
                  <a:lnTo>
                    <a:pt x="8822" y="101"/>
                  </a:lnTo>
                  <a:lnTo>
                    <a:pt x="8722" y="75"/>
                  </a:lnTo>
                  <a:lnTo>
                    <a:pt x="8546" y="75"/>
                  </a:lnTo>
                  <a:lnTo>
                    <a:pt x="8446" y="50"/>
                  </a:lnTo>
                  <a:lnTo>
                    <a:pt x="8271" y="50"/>
                  </a:lnTo>
                  <a:lnTo>
                    <a:pt x="8196" y="25"/>
                  </a:lnTo>
                  <a:lnTo>
                    <a:pt x="7870" y="25"/>
                  </a:lnTo>
                  <a:lnTo>
                    <a:pt x="7795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549;p67">
              <a:extLst>
                <a:ext uri="{FF2B5EF4-FFF2-40B4-BE49-F238E27FC236}">
                  <a16:creationId xmlns:a16="http://schemas.microsoft.com/office/drawing/2014/main" id="{1C892889-C2E1-49D9-BA26-527C7BD541C4}"/>
                </a:ext>
              </a:extLst>
            </p:cNvPr>
            <p:cNvSpPr/>
            <p:nvPr/>
          </p:nvSpPr>
          <p:spPr>
            <a:xfrm>
              <a:off x="3749609" y="4311343"/>
              <a:ext cx="5436" cy="2001"/>
            </a:xfrm>
            <a:custGeom>
              <a:avLst/>
              <a:gdLst/>
              <a:ahLst/>
              <a:cxnLst/>
              <a:rect l="l" t="t" r="r" b="b"/>
              <a:pathLst>
                <a:path w="277" h="102" extrusionOk="0">
                  <a:moveTo>
                    <a:pt x="277" y="1"/>
                  </a:moveTo>
                  <a:lnTo>
                    <a:pt x="151" y="26"/>
                  </a:lnTo>
                  <a:lnTo>
                    <a:pt x="1" y="76"/>
                  </a:lnTo>
                  <a:lnTo>
                    <a:pt x="101" y="76"/>
                  </a:lnTo>
                  <a:lnTo>
                    <a:pt x="126" y="101"/>
                  </a:lnTo>
                  <a:lnTo>
                    <a:pt x="226" y="101"/>
                  </a:lnTo>
                  <a:cubicBezTo>
                    <a:pt x="226" y="76"/>
                    <a:pt x="251" y="51"/>
                    <a:pt x="277" y="1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50;p67">
              <a:extLst>
                <a:ext uri="{FF2B5EF4-FFF2-40B4-BE49-F238E27FC236}">
                  <a16:creationId xmlns:a16="http://schemas.microsoft.com/office/drawing/2014/main" id="{7AFD7E31-38BB-47AE-B934-F59E595B2E07}"/>
                </a:ext>
              </a:extLst>
            </p:cNvPr>
            <p:cNvSpPr/>
            <p:nvPr/>
          </p:nvSpPr>
          <p:spPr>
            <a:xfrm>
              <a:off x="3439259" y="4136761"/>
              <a:ext cx="355625" cy="291649"/>
            </a:xfrm>
            <a:custGeom>
              <a:avLst/>
              <a:gdLst/>
              <a:ahLst/>
              <a:cxnLst/>
              <a:rect l="l" t="t" r="r" b="b"/>
              <a:pathLst>
                <a:path w="18121" h="14863" extrusionOk="0">
                  <a:moveTo>
                    <a:pt x="4862" y="4236"/>
                  </a:moveTo>
                  <a:lnTo>
                    <a:pt x="4913" y="4261"/>
                  </a:lnTo>
                  <a:lnTo>
                    <a:pt x="5038" y="4261"/>
                  </a:lnTo>
                  <a:lnTo>
                    <a:pt x="5063" y="4286"/>
                  </a:lnTo>
                  <a:lnTo>
                    <a:pt x="5163" y="4286"/>
                  </a:lnTo>
                  <a:lnTo>
                    <a:pt x="5188" y="4311"/>
                  </a:lnTo>
                  <a:lnTo>
                    <a:pt x="5238" y="4311"/>
                  </a:lnTo>
                  <a:lnTo>
                    <a:pt x="5263" y="4336"/>
                  </a:lnTo>
                  <a:lnTo>
                    <a:pt x="5314" y="4362"/>
                  </a:lnTo>
                  <a:lnTo>
                    <a:pt x="5339" y="4362"/>
                  </a:lnTo>
                  <a:lnTo>
                    <a:pt x="5364" y="4387"/>
                  </a:lnTo>
                  <a:lnTo>
                    <a:pt x="5389" y="4387"/>
                  </a:lnTo>
                  <a:lnTo>
                    <a:pt x="5414" y="4412"/>
                  </a:lnTo>
                  <a:lnTo>
                    <a:pt x="5439" y="4412"/>
                  </a:lnTo>
                  <a:lnTo>
                    <a:pt x="5464" y="4437"/>
                  </a:lnTo>
                  <a:lnTo>
                    <a:pt x="5489" y="4437"/>
                  </a:lnTo>
                  <a:lnTo>
                    <a:pt x="5514" y="4462"/>
                  </a:lnTo>
                  <a:lnTo>
                    <a:pt x="5514" y="4487"/>
                  </a:lnTo>
                  <a:lnTo>
                    <a:pt x="5539" y="4487"/>
                  </a:lnTo>
                  <a:lnTo>
                    <a:pt x="5564" y="4512"/>
                  </a:lnTo>
                  <a:lnTo>
                    <a:pt x="5564" y="4537"/>
                  </a:lnTo>
                  <a:lnTo>
                    <a:pt x="5589" y="4537"/>
                  </a:lnTo>
                  <a:lnTo>
                    <a:pt x="5614" y="4562"/>
                  </a:lnTo>
                  <a:lnTo>
                    <a:pt x="5614" y="4587"/>
                  </a:lnTo>
                  <a:lnTo>
                    <a:pt x="5639" y="4612"/>
                  </a:lnTo>
                  <a:lnTo>
                    <a:pt x="5664" y="4637"/>
                  </a:lnTo>
                  <a:lnTo>
                    <a:pt x="5664" y="4662"/>
                  </a:lnTo>
                  <a:lnTo>
                    <a:pt x="5689" y="4687"/>
                  </a:lnTo>
                  <a:lnTo>
                    <a:pt x="5689" y="4712"/>
                  </a:lnTo>
                  <a:lnTo>
                    <a:pt x="5715" y="4737"/>
                  </a:lnTo>
                  <a:lnTo>
                    <a:pt x="5715" y="4763"/>
                  </a:lnTo>
                  <a:lnTo>
                    <a:pt x="5715" y="4788"/>
                  </a:lnTo>
                  <a:lnTo>
                    <a:pt x="5715" y="4813"/>
                  </a:lnTo>
                  <a:lnTo>
                    <a:pt x="5715" y="4838"/>
                  </a:lnTo>
                  <a:lnTo>
                    <a:pt x="5740" y="4863"/>
                  </a:lnTo>
                  <a:lnTo>
                    <a:pt x="5740" y="4888"/>
                  </a:lnTo>
                  <a:lnTo>
                    <a:pt x="5740" y="4913"/>
                  </a:lnTo>
                  <a:lnTo>
                    <a:pt x="5740" y="4938"/>
                  </a:lnTo>
                  <a:lnTo>
                    <a:pt x="5740" y="4963"/>
                  </a:lnTo>
                  <a:lnTo>
                    <a:pt x="5740" y="4988"/>
                  </a:lnTo>
                  <a:lnTo>
                    <a:pt x="5740" y="5013"/>
                  </a:lnTo>
                  <a:lnTo>
                    <a:pt x="5715" y="5038"/>
                  </a:lnTo>
                  <a:lnTo>
                    <a:pt x="5715" y="5063"/>
                  </a:lnTo>
                  <a:lnTo>
                    <a:pt x="5715" y="5088"/>
                  </a:lnTo>
                  <a:lnTo>
                    <a:pt x="5715" y="5113"/>
                  </a:lnTo>
                  <a:lnTo>
                    <a:pt x="5689" y="5138"/>
                  </a:lnTo>
                  <a:lnTo>
                    <a:pt x="5689" y="5164"/>
                  </a:lnTo>
                  <a:lnTo>
                    <a:pt x="5664" y="5189"/>
                  </a:lnTo>
                  <a:lnTo>
                    <a:pt x="5639" y="5214"/>
                  </a:lnTo>
                  <a:lnTo>
                    <a:pt x="5639" y="5239"/>
                  </a:lnTo>
                  <a:lnTo>
                    <a:pt x="5614" y="5239"/>
                  </a:lnTo>
                  <a:lnTo>
                    <a:pt x="5614" y="5264"/>
                  </a:lnTo>
                  <a:lnTo>
                    <a:pt x="5589" y="5289"/>
                  </a:lnTo>
                  <a:lnTo>
                    <a:pt x="5564" y="5314"/>
                  </a:lnTo>
                  <a:lnTo>
                    <a:pt x="5539" y="5314"/>
                  </a:lnTo>
                  <a:lnTo>
                    <a:pt x="5514" y="5339"/>
                  </a:lnTo>
                  <a:lnTo>
                    <a:pt x="5489" y="5364"/>
                  </a:lnTo>
                  <a:lnTo>
                    <a:pt x="5464" y="5389"/>
                  </a:lnTo>
                  <a:lnTo>
                    <a:pt x="5414" y="5389"/>
                  </a:lnTo>
                  <a:lnTo>
                    <a:pt x="5389" y="5414"/>
                  </a:lnTo>
                  <a:lnTo>
                    <a:pt x="5364" y="5414"/>
                  </a:lnTo>
                  <a:lnTo>
                    <a:pt x="5339" y="5439"/>
                  </a:lnTo>
                  <a:lnTo>
                    <a:pt x="5263" y="5439"/>
                  </a:lnTo>
                  <a:lnTo>
                    <a:pt x="5238" y="5464"/>
                  </a:lnTo>
                  <a:lnTo>
                    <a:pt x="5138" y="5464"/>
                  </a:lnTo>
                  <a:lnTo>
                    <a:pt x="5138" y="5489"/>
                  </a:lnTo>
                  <a:lnTo>
                    <a:pt x="5113" y="5489"/>
                  </a:lnTo>
                  <a:lnTo>
                    <a:pt x="5063" y="5514"/>
                  </a:lnTo>
                  <a:lnTo>
                    <a:pt x="5038" y="5539"/>
                  </a:lnTo>
                  <a:lnTo>
                    <a:pt x="5013" y="5565"/>
                  </a:lnTo>
                  <a:lnTo>
                    <a:pt x="4988" y="5590"/>
                  </a:lnTo>
                  <a:lnTo>
                    <a:pt x="4938" y="5590"/>
                  </a:lnTo>
                  <a:lnTo>
                    <a:pt x="4913" y="5615"/>
                  </a:lnTo>
                  <a:lnTo>
                    <a:pt x="4887" y="5640"/>
                  </a:lnTo>
                  <a:lnTo>
                    <a:pt x="4837" y="5640"/>
                  </a:lnTo>
                  <a:lnTo>
                    <a:pt x="4812" y="5665"/>
                  </a:lnTo>
                  <a:lnTo>
                    <a:pt x="4762" y="5665"/>
                  </a:lnTo>
                  <a:lnTo>
                    <a:pt x="4737" y="5690"/>
                  </a:lnTo>
                  <a:lnTo>
                    <a:pt x="4687" y="5690"/>
                  </a:lnTo>
                  <a:lnTo>
                    <a:pt x="4662" y="5715"/>
                  </a:lnTo>
                  <a:lnTo>
                    <a:pt x="4286" y="5715"/>
                  </a:lnTo>
                  <a:lnTo>
                    <a:pt x="4261" y="5690"/>
                  </a:lnTo>
                  <a:lnTo>
                    <a:pt x="4186" y="5690"/>
                  </a:lnTo>
                  <a:lnTo>
                    <a:pt x="4161" y="5665"/>
                  </a:lnTo>
                  <a:lnTo>
                    <a:pt x="4136" y="5665"/>
                  </a:lnTo>
                  <a:lnTo>
                    <a:pt x="4111" y="5640"/>
                  </a:lnTo>
                  <a:lnTo>
                    <a:pt x="4085" y="5640"/>
                  </a:lnTo>
                  <a:lnTo>
                    <a:pt x="4060" y="5615"/>
                  </a:lnTo>
                  <a:lnTo>
                    <a:pt x="4035" y="5590"/>
                  </a:lnTo>
                  <a:lnTo>
                    <a:pt x="4010" y="5590"/>
                  </a:lnTo>
                  <a:lnTo>
                    <a:pt x="3985" y="5565"/>
                  </a:lnTo>
                  <a:lnTo>
                    <a:pt x="3960" y="5539"/>
                  </a:lnTo>
                  <a:lnTo>
                    <a:pt x="3935" y="5539"/>
                  </a:lnTo>
                  <a:lnTo>
                    <a:pt x="3910" y="5514"/>
                  </a:lnTo>
                  <a:lnTo>
                    <a:pt x="3910" y="5489"/>
                  </a:lnTo>
                  <a:lnTo>
                    <a:pt x="3885" y="5464"/>
                  </a:lnTo>
                  <a:lnTo>
                    <a:pt x="3860" y="5464"/>
                  </a:lnTo>
                  <a:lnTo>
                    <a:pt x="3860" y="5439"/>
                  </a:lnTo>
                  <a:lnTo>
                    <a:pt x="3835" y="5414"/>
                  </a:lnTo>
                  <a:lnTo>
                    <a:pt x="3810" y="5389"/>
                  </a:lnTo>
                  <a:lnTo>
                    <a:pt x="3810" y="5364"/>
                  </a:lnTo>
                  <a:lnTo>
                    <a:pt x="3785" y="5339"/>
                  </a:lnTo>
                  <a:lnTo>
                    <a:pt x="3785" y="5314"/>
                  </a:lnTo>
                  <a:lnTo>
                    <a:pt x="3760" y="5289"/>
                  </a:lnTo>
                  <a:lnTo>
                    <a:pt x="3760" y="5264"/>
                  </a:lnTo>
                  <a:lnTo>
                    <a:pt x="3735" y="5239"/>
                  </a:lnTo>
                  <a:lnTo>
                    <a:pt x="3735" y="5214"/>
                  </a:lnTo>
                  <a:lnTo>
                    <a:pt x="3710" y="5164"/>
                  </a:lnTo>
                  <a:lnTo>
                    <a:pt x="3710" y="5138"/>
                  </a:lnTo>
                  <a:lnTo>
                    <a:pt x="3710" y="5113"/>
                  </a:lnTo>
                  <a:lnTo>
                    <a:pt x="3710" y="5088"/>
                  </a:lnTo>
                  <a:lnTo>
                    <a:pt x="3684" y="5038"/>
                  </a:lnTo>
                  <a:lnTo>
                    <a:pt x="3684" y="5013"/>
                  </a:lnTo>
                  <a:lnTo>
                    <a:pt x="3684" y="4988"/>
                  </a:lnTo>
                  <a:lnTo>
                    <a:pt x="3710" y="4938"/>
                  </a:lnTo>
                  <a:lnTo>
                    <a:pt x="3710" y="4913"/>
                  </a:lnTo>
                  <a:lnTo>
                    <a:pt x="3710" y="4888"/>
                  </a:lnTo>
                  <a:lnTo>
                    <a:pt x="3710" y="4863"/>
                  </a:lnTo>
                  <a:lnTo>
                    <a:pt x="3735" y="4813"/>
                  </a:lnTo>
                  <a:lnTo>
                    <a:pt x="3735" y="4788"/>
                  </a:lnTo>
                  <a:lnTo>
                    <a:pt x="3760" y="4763"/>
                  </a:lnTo>
                  <a:lnTo>
                    <a:pt x="3760" y="4737"/>
                  </a:lnTo>
                  <a:lnTo>
                    <a:pt x="3785" y="4712"/>
                  </a:lnTo>
                  <a:lnTo>
                    <a:pt x="3785" y="4687"/>
                  </a:lnTo>
                  <a:lnTo>
                    <a:pt x="3810" y="4662"/>
                  </a:lnTo>
                  <a:lnTo>
                    <a:pt x="3835" y="4637"/>
                  </a:lnTo>
                  <a:lnTo>
                    <a:pt x="3860" y="4612"/>
                  </a:lnTo>
                  <a:lnTo>
                    <a:pt x="3860" y="4587"/>
                  </a:lnTo>
                  <a:lnTo>
                    <a:pt x="3885" y="4587"/>
                  </a:lnTo>
                  <a:lnTo>
                    <a:pt x="3910" y="4562"/>
                  </a:lnTo>
                  <a:lnTo>
                    <a:pt x="3910" y="4537"/>
                  </a:lnTo>
                  <a:lnTo>
                    <a:pt x="3935" y="4537"/>
                  </a:lnTo>
                  <a:lnTo>
                    <a:pt x="3985" y="4512"/>
                  </a:lnTo>
                  <a:lnTo>
                    <a:pt x="4010" y="4487"/>
                  </a:lnTo>
                  <a:lnTo>
                    <a:pt x="4035" y="4462"/>
                  </a:lnTo>
                  <a:lnTo>
                    <a:pt x="4085" y="4437"/>
                  </a:lnTo>
                  <a:lnTo>
                    <a:pt x="4111" y="4412"/>
                  </a:lnTo>
                  <a:lnTo>
                    <a:pt x="4161" y="4387"/>
                  </a:lnTo>
                  <a:lnTo>
                    <a:pt x="4186" y="4362"/>
                  </a:lnTo>
                  <a:lnTo>
                    <a:pt x="4236" y="4362"/>
                  </a:lnTo>
                  <a:lnTo>
                    <a:pt x="4261" y="4336"/>
                  </a:lnTo>
                  <a:lnTo>
                    <a:pt x="4311" y="4336"/>
                  </a:lnTo>
                  <a:lnTo>
                    <a:pt x="4336" y="4311"/>
                  </a:lnTo>
                  <a:lnTo>
                    <a:pt x="4386" y="4311"/>
                  </a:lnTo>
                  <a:lnTo>
                    <a:pt x="4411" y="4286"/>
                  </a:lnTo>
                  <a:lnTo>
                    <a:pt x="4512" y="4286"/>
                  </a:lnTo>
                  <a:lnTo>
                    <a:pt x="4537" y="4261"/>
                  </a:lnTo>
                  <a:lnTo>
                    <a:pt x="4612" y="4261"/>
                  </a:lnTo>
                  <a:lnTo>
                    <a:pt x="4662" y="4236"/>
                  </a:lnTo>
                  <a:close/>
                  <a:moveTo>
                    <a:pt x="3208" y="1"/>
                  </a:moveTo>
                  <a:lnTo>
                    <a:pt x="3108" y="26"/>
                  </a:lnTo>
                  <a:lnTo>
                    <a:pt x="2832" y="26"/>
                  </a:lnTo>
                  <a:lnTo>
                    <a:pt x="2807" y="51"/>
                  </a:lnTo>
                  <a:lnTo>
                    <a:pt x="2632" y="51"/>
                  </a:lnTo>
                  <a:lnTo>
                    <a:pt x="2607" y="76"/>
                  </a:lnTo>
                  <a:lnTo>
                    <a:pt x="2532" y="76"/>
                  </a:lnTo>
                  <a:lnTo>
                    <a:pt x="2481" y="101"/>
                  </a:lnTo>
                  <a:lnTo>
                    <a:pt x="2381" y="101"/>
                  </a:lnTo>
                  <a:lnTo>
                    <a:pt x="2331" y="126"/>
                  </a:lnTo>
                  <a:lnTo>
                    <a:pt x="2281" y="126"/>
                  </a:lnTo>
                  <a:lnTo>
                    <a:pt x="2231" y="151"/>
                  </a:lnTo>
                  <a:lnTo>
                    <a:pt x="2206" y="151"/>
                  </a:lnTo>
                  <a:lnTo>
                    <a:pt x="2156" y="176"/>
                  </a:lnTo>
                  <a:lnTo>
                    <a:pt x="2131" y="176"/>
                  </a:lnTo>
                  <a:lnTo>
                    <a:pt x="2080" y="201"/>
                  </a:lnTo>
                  <a:lnTo>
                    <a:pt x="2005" y="201"/>
                  </a:lnTo>
                  <a:lnTo>
                    <a:pt x="1980" y="226"/>
                  </a:lnTo>
                  <a:lnTo>
                    <a:pt x="1955" y="226"/>
                  </a:lnTo>
                  <a:lnTo>
                    <a:pt x="1905" y="251"/>
                  </a:lnTo>
                  <a:lnTo>
                    <a:pt x="1880" y="251"/>
                  </a:lnTo>
                  <a:lnTo>
                    <a:pt x="1855" y="276"/>
                  </a:lnTo>
                  <a:lnTo>
                    <a:pt x="1805" y="301"/>
                  </a:lnTo>
                  <a:lnTo>
                    <a:pt x="1780" y="301"/>
                  </a:lnTo>
                  <a:lnTo>
                    <a:pt x="1755" y="326"/>
                  </a:lnTo>
                  <a:lnTo>
                    <a:pt x="1704" y="326"/>
                  </a:lnTo>
                  <a:lnTo>
                    <a:pt x="1679" y="351"/>
                  </a:lnTo>
                  <a:lnTo>
                    <a:pt x="1654" y="377"/>
                  </a:lnTo>
                  <a:lnTo>
                    <a:pt x="1629" y="377"/>
                  </a:lnTo>
                  <a:lnTo>
                    <a:pt x="1579" y="402"/>
                  </a:lnTo>
                  <a:lnTo>
                    <a:pt x="1554" y="427"/>
                  </a:lnTo>
                  <a:lnTo>
                    <a:pt x="1529" y="427"/>
                  </a:lnTo>
                  <a:lnTo>
                    <a:pt x="1504" y="452"/>
                  </a:lnTo>
                  <a:lnTo>
                    <a:pt x="1454" y="477"/>
                  </a:lnTo>
                  <a:lnTo>
                    <a:pt x="1429" y="502"/>
                  </a:lnTo>
                  <a:lnTo>
                    <a:pt x="1404" y="502"/>
                  </a:lnTo>
                  <a:lnTo>
                    <a:pt x="1379" y="527"/>
                  </a:lnTo>
                  <a:lnTo>
                    <a:pt x="1329" y="552"/>
                  </a:lnTo>
                  <a:lnTo>
                    <a:pt x="1303" y="577"/>
                  </a:lnTo>
                  <a:lnTo>
                    <a:pt x="1278" y="602"/>
                  </a:lnTo>
                  <a:lnTo>
                    <a:pt x="1253" y="627"/>
                  </a:lnTo>
                  <a:lnTo>
                    <a:pt x="1228" y="627"/>
                  </a:lnTo>
                  <a:lnTo>
                    <a:pt x="1203" y="652"/>
                  </a:lnTo>
                  <a:lnTo>
                    <a:pt x="1153" y="677"/>
                  </a:lnTo>
                  <a:lnTo>
                    <a:pt x="1128" y="702"/>
                  </a:lnTo>
                  <a:lnTo>
                    <a:pt x="1103" y="727"/>
                  </a:lnTo>
                  <a:lnTo>
                    <a:pt x="1078" y="752"/>
                  </a:lnTo>
                  <a:lnTo>
                    <a:pt x="1053" y="778"/>
                  </a:lnTo>
                  <a:lnTo>
                    <a:pt x="1028" y="803"/>
                  </a:lnTo>
                  <a:lnTo>
                    <a:pt x="1003" y="828"/>
                  </a:lnTo>
                  <a:lnTo>
                    <a:pt x="978" y="853"/>
                  </a:lnTo>
                  <a:lnTo>
                    <a:pt x="953" y="878"/>
                  </a:lnTo>
                  <a:lnTo>
                    <a:pt x="902" y="903"/>
                  </a:lnTo>
                  <a:lnTo>
                    <a:pt x="877" y="928"/>
                  </a:lnTo>
                  <a:lnTo>
                    <a:pt x="852" y="978"/>
                  </a:lnTo>
                  <a:lnTo>
                    <a:pt x="827" y="1003"/>
                  </a:lnTo>
                  <a:lnTo>
                    <a:pt x="802" y="1028"/>
                  </a:lnTo>
                  <a:lnTo>
                    <a:pt x="777" y="1053"/>
                  </a:lnTo>
                  <a:lnTo>
                    <a:pt x="752" y="1078"/>
                  </a:lnTo>
                  <a:lnTo>
                    <a:pt x="727" y="1103"/>
                  </a:lnTo>
                  <a:lnTo>
                    <a:pt x="702" y="1154"/>
                  </a:lnTo>
                  <a:lnTo>
                    <a:pt x="677" y="1179"/>
                  </a:lnTo>
                  <a:lnTo>
                    <a:pt x="652" y="1204"/>
                  </a:lnTo>
                  <a:lnTo>
                    <a:pt x="627" y="1254"/>
                  </a:lnTo>
                  <a:lnTo>
                    <a:pt x="602" y="1279"/>
                  </a:lnTo>
                  <a:lnTo>
                    <a:pt x="577" y="1304"/>
                  </a:lnTo>
                  <a:lnTo>
                    <a:pt x="552" y="1354"/>
                  </a:lnTo>
                  <a:lnTo>
                    <a:pt x="552" y="1379"/>
                  </a:lnTo>
                  <a:lnTo>
                    <a:pt x="527" y="1429"/>
                  </a:lnTo>
                  <a:lnTo>
                    <a:pt x="501" y="1454"/>
                  </a:lnTo>
                  <a:lnTo>
                    <a:pt x="476" y="1479"/>
                  </a:lnTo>
                  <a:lnTo>
                    <a:pt x="451" y="1529"/>
                  </a:lnTo>
                  <a:lnTo>
                    <a:pt x="426" y="1580"/>
                  </a:lnTo>
                  <a:lnTo>
                    <a:pt x="401" y="1605"/>
                  </a:lnTo>
                  <a:lnTo>
                    <a:pt x="376" y="1655"/>
                  </a:lnTo>
                  <a:lnTo>
                    <a:pt x="376" y="1680"/>
                  </a:lnTo>
                  <a:lnTo>
                    <a:pt x="351" y="1730"/>
                  </a:lnTo>
                  <a:lnTo>
                    <a:pt x="326" y="1780"/>
                  </a:lnTo>
                  <a:lnTo>
                    <a:pt x="301" y="1805"/>
                  </a:lnTo>
                  <a:lnTo>
                    <a:pt x="276" y="1855"/>
                  </a:lnTo>
                  <a:lnTo>
                    <a:pt x="251" y="1905"/>
                  </a:lnTo>
                  <a:lnTo>
                    <a:pt x="226" y="1981"/>
                  </a:lnTo>
                  <a:lnTo>
                    <a:pt x="201" y="2031"/>
                  </a:lnTo>
                  <a:lnTo>
                    <a:pt x="201" y="2081"/>
                  </a:lnTo>
                  <a:lnTo>
                    <a:pt x="176" y="2131"/>
                  </a:lnTo>
                  <a:lnTo>
                    <a:pt x="151" y="2206"/>
                  </a:lnTo>
                  <a:lnTo>
                    <a:pt x="126" y="2256"/>
                  </a:lnTo>
                  <a:lnTo>
                    <a:pt x="126" y="2306"/>
                  </a:lnTo>
                  <a:lnTo>
                    <a:pt x="100" y="2357"/>
                  </a:lnTo>
                  <a:lnTo>
                    <a:pt x="75" y="2432"/>
                  </a:lnTo>
                  <a:lnTo>
                    <a:pt x="75" y="2482"/>
                  </a:lnTo>
                  <a:lnTo>
                    <a:pt x="50" y="2532"/>
                  </a:lnTo>
                  <a:lnTo>
                    <a:pt x="50" y="2582"/>
                  </a:lnTo>
                  <a:lnTo>
                    <a:pt x="50" y="2632"/>
                  </a:lnTo>
                  <a:lnTo>
                    <a:pt x="25" y="2707"/>
                  </a:lnTo>
                  <a:lnTo>
                    <a:pt x="25" y="2758"/>
                  </a:lnTo>
                  <a:lnTo>
                    <a:pt x="25" y="2808"/>
                  </a:lnTo>
                  <a:lnTo>
                    <a:pt x="0" y="2858"/>
                  </a:lnTo>
                  <a:lnTo>
                    <a:pt x="0" y="2908"/>
                  </a:lnTo>
                  <a:lnTo>
                    <a:pt x="0" y="2958"/>
                  </a:lnTo>
                  <a:lnTo>
                    <a:pt x="0" y="3033"/>
                  </a:lnTo>
                  <a:lnTo>
                    <a:pt x="0" y="3083"/>
                  </a:lnTo>
                  <a:lnTo>
                    <a:pt x="0" y="3133"/>
                  </a:lnTo>
                  <a:lnTo>
                    <a:pt x="0" y="3184"/>
                  </a:lnTo>
                  <a:lnTo>
                    <a:pt x="0" y="3234"/>
                  </a:lnTo>
                  <a:lnTo>
                    <a:pt x="0" y="3284"/>
                  </a:lnTo>
                  <a:lnTo>
                    <a:pt x="0" y="3334"/>
                  </a:lnTo>
                  <a:lnTo>
                    <a:pt x="0" y="3409"/>
                  </a:lnTo>
                  <a:lnTo>
                    <a:pt x="25" y="3459"/>
                  </a:lnTo>
                  <a:lnTo>
                    <a:pt x="25" y="3509"/>
                  </a:lnTo>
                  <a:lnTo>
                    <a:pt x="25" y="3560"/>
                  </a:lnTo>
                  <a:lnTo>
                    <a:pt x="50" y="3610"/>
                  </a:lnTo>
                  <a:lnTo>
                    <a:pt x="50" y="3660"/>
                  </a:lnTo>
                  <a:lnTo>
                    <a:pt x="50" y="3710"/>
                  </a:lnTo>
                  <a:lnTo>
                    <a:pt x="75" y="3760"/>
                  </a:lnTo>
                  <a:lnTo>
                    <a:pt x="75" y="3810"/>
                  </a:lnTo>
                  <a:lnTo>
                    <a:pt x="100" y="3860"/>
                  </a:lnTo>
                  <a:lnTo>
                    <a:pt x="100" y="3935"/>
                  </a:lnTo>
                  <a:lnTo>
                    <a:pt x="126" y="3986"/>
                  </a:lnTo>
                  <a:lnTo>
                    <a:pt x="126" y="4036"/>
                  </a:lnTo>
                  <a:lnTo>
                    <a:pt x="151" y="4086"/>
                  </a:lnTo>
                  <a:lnTo>
                    <a:pt x="176" y="4136"/>
                  </a:lnTo>
                  <a:lnTo>
                    <a:pt x="176" y="4186"/>
                  </a:lnTo>
                  <a:lnTo>
                    <a:pt x="201" y="4236"/>
                  </a:lnTo>
                  <a:lnTo>
                    <a:pt x="226" y="4286"/>
                  </a:lnTo>
                  <a:lnTo>
                    <a:pt x="251" y="4336"/>
                  </a:lnTo>
                  <a:lnTo>
                    <a:pt x="251" y="4387"/>
                  </a:lnTo>
                  <a:lnTo>
                    <a:pt x="276" y="4437"/>
                  </a:lnTo>
                  <a:lnTo>
                    <a:pt x="301" y="4487"/>
                  </a:lnTo>
                  <a:lnTo>
                    <a:pt x="326" y="4537"/>
                  </a:lnTo>
                  <a:lnTo>
                    <a:pt x="351" y="4587"/>
                  </a:lnTo>
                  <a:lnTo>
                    <a:pt x="376" y="4662"/>
                  </a:lnTo>
                  <a:lnTo>
                    <a:pt x="401" y="4712"/>
                  </a:lnTo>
                  <a:lnTo>
                    <a:pt x="426" y="4763"/>
                  </a:lnTo>
                  <a:lnTo>
                    <a:pt x="451" y="4813"/>
                  </a:lnTo>
                  <a:lnTo>
                    <a:pt x="476" y="4863"/>
                  </a:lnTo>
                  <a:lnTo>
                    <a:pt x="501" y="4913"/>
                  </a:lnTo>
                  <a:lnTo>
                    <a:pt x="527" y="4963"/>
                  </a:lnTo>
                  <a:lnTo>
                    <a:pt x="552" y="5013"/>
                  </a:lnTo>
                  <a:lnTo>
                    <a:pt x="602" y="5063"/>
                  </a:lnTo>
                  <a:lnTo>
                    <a:pt x="627" y="5113"/>
                  </a:lnTo>
                  <a:lnTo>
                    <a:pt x="652" y="5164"/>
                  </a:lnTo>
                  <a:lnTo>
                    <a:pt x="677" y="5214"/>
                  </a:lnTo>
                  <a:lnTo>
                    <a:pt x="727" y="5264"/>
                  </a:lnTo>
                  <a:lnTo>
                    <a:pt x="752" y="5314"/>
                  </a:lnTo>
                  <a:lnTo>
                    <a:pt x="777" y="5364"/>
                  </a:lnTo>
                  <a:lnTo>
                    <a:pt x="827" y="5414"/>
                  </a:lnTo>
                  <a:lnTo>
                    <a:pt x="852" y="5464"/>
                  </a:lnTo>
                  <a:lnTo>
                    <a:pt x="877" y="5514"/>
                  </a:lnTo>
                  <a:lnTo>
                    <a:pt x="928" y="5565"/>
                  </a:lnTo>
                  <a:lnTo>
                    <a:pt x="953" y="5615"/>
                  </a:lnTo>
                  <a:lnTo>
                    <a:pt x="978" y="5665"/>
                  </a:lnTo>
                  <a:lnTo>
                    <a:pt x="1028" y="5690"/>
                  </a:lnTo>
                  <a:lnTo>
                    <a:pt x="1053" y="5740"/>
                  </a:lnTo>
                  <a:lnTo>
                    <a:pt x="1103" y="5790"/>
                  </a:lnTo>
                  <a:lnTo>
                    <a:pt x="1128" y="5840"/>
                  </a:lnTo>
                  <a:lnTo>
                    <a:pt x="1178" y="5890"/>
                  </a:lnTo>
                  <a:lnTo>
                    <a:pt x="1203" y="5940"/>
                  </a:lnTo>
                  <a:lnTo>
                    <a:pt x="1253" y="5991"/>
                  </a:lnTo>
                  <a:lnTo>
                    <a:pt x="1303" y="6041"/>
                  </a:lnTo>
                  <a:lnTo>
                    <a:pt x="1329" y="6091"/>
                  </a:lnTo>
                  <a:lnTo>
                    <a:pt x="1354" y="6116"/>
                  </a:lnTo>
                  <a:lnTo>
                    <a:pt x="1379" y="6141"/>
                  </a:lnTo>
                  <a:lnTo>
                    <a:pt x="1404" y="6191"/>
                  </a:lnTo>
                  <a:lnTo>
                    <a:pt x="1454" y="6216"/>
                  </a:lnTo>
                  <a:lnTo>
                    <a:pt x="1504" y="6266"/>
                  </a:lnTo>
                  <a:lnTo>
                    <a:pt x="1529" y="6316"/>
                  </a:lnTo>
                  <a:lnTo>
                    <a:pt x="1579" y="6367"/>
                  </a:lnTo>
                  <a:lnTo>
                    <a:pt x="1629" y="6417"/>
                  </a:lnTo>
                  <a:lnTo>
                    <a:pt x="1654" y="6467"/>
                  </a:lnTo>
                  <a:lnTo>
                    <a:pt x="1704" y="6517"/>
                  </a:lnTo>
                  <a:lnTo>
                    <a:pt x="1755" y="6542"/>
                  </a:lnTo>
                  <a:lnTo>
                    <a:pt x="1780" y="6592"/>
                  </a:lnTo>
                  <a:lnTo>
                    <a:pt x="1880" y="6692"/>
                  </a:lnTo>
                  <a:lnTo>
                    <a:pt x="1955" y="6793"/>
                  </a:lnTo>
                  <a:lnTo>
                    <a:pt x="2055" y="6868"/>
                  </a:lnTo>
                  <a:lnTo>
                    <a:pt x="2131" y="6968"/>
                  </a:lnTo>
                  <a:lnTo>
                    <a:pt x="2231" y="7043"/>
                  </a:lnTo>
                  <a:lnTo>
                    <a:pt x="2306" y="7144"/>
                  </a:lnTo>
                  <a:lnTo>
                    <a:pt x="2406" y="7219"/>
                  </a:lnTo>
                  <a:lnTo>
                    <a:pt x="2481" y="7294"/>
                  </a:lnTo>
                  <a:lnTo>
                    <a:pt x="2532" y="7344"/>
                  </a:lnTo>
                  <a:lnTo>
                    <a:pt x="2582" y="7394"/>
                  </a:lnTo>
                  <a:lnTo>
                    <a:pt x="2657" y="7469"/>
                  </a:lnTo>
                  <a:lnTo>
                    <a:pt x="2732" y="7570"/>
                  </a:lnTo>
                  <a:lnTo>
                    <a:pt x="2832" y="7645"/>
                  </a:lnTo>
                  <a:lnTo>
                    <a:pt x="2907" y="7720"/>
                  </a:lnTo>
                  <a:lnTo>
                    <a:pt x="2983" y="7820"/>
                  </a:lnTo>
                  <a:lnTo>
                    <a:pt x="3083" y="7895"/>
                  </a:lnTo>
                  <a:lnTo>
                    <a:pt x="3158" y="7971"/>
                  </a:lnTo>
                  <a:lnTo>
                    <a:pt x="3334" y="8146"/>
                  </a:lnTo>
                  <a:lnTo>
                    <a:pt x="3359" y="8196"/>
                  </a:lnTo>
                  <a:lnTo>
                    <a:pt x="3409" y="8246"/>
                  </a:lnTo>
                  <a:lnTo>
                    <a:pt x="3459" y="8296"/>
                  </a:lnTo>
                  <a:lnTo>
                    <a:pt x="3509" y="8347"/>
                  </a:lnTo>
                  <a:lnTo>
                    <a:pt x="3559" y="8397"/>
                  </a:lnTo>
                  <a:lnTo>
                    <a:pt x="3609" y="8447"/>
                  </a:lnTo>
                  <a:lnTo>
                    <a:pt x="3659" y="8497"/>
                  </a:lnTo>
                  <a:lnTo>
                    <a:pt x="3684" y="8547"/>
                  </a:lnTo>
                  <a:lnTo>
                    <a:pt x="3735" y="8597"/>
                  </a:lnTo>
                  <a:lnTo>
                    <a:pt x="3785" y="8647"/>
                  </a:lnTo>
                  <a:lnTo>
                    <a:pt x="3810" y="8697"/>
                  </a:lnTo>
                  <a:lnTo>
                    <a:pt x="3860" y="8748"/>
                  </a:lnTo>
                  <a:lnTo>
                    <a:pt x="3910" y="8798"/>
                  </a:lnTo>
                  <a:lnTo>
                    <a:pt x="3935" y="8848"/>
                  </a:lnTo>
                  <a:lnTo>
                    <a:pt x="3985" y="8898"/>
                  </a:lnTo>
                  <a:lnTo>
                    <a:pt x="4035" y="8973"/>
                  </a:lnTo>
                  <a:lnTo>
                    <a:pt x="4060" y="9023"/>
                  </a:lnTo>
                  <a:lnTo>
                    <a:pt x="4111" y="9073"/>
                  </a:lnTo>
                  <a:lnTo>
                    <a:pt x="4136" y="9123"/>
                  </a:lnTo>
                  <a:lnTo>
                    <a:pt x="4186" y="9174"/>
                  </a:lnTo>
                  <a:lnTo>
                    <a:pt x="4261" y="9274"/>
                  </a:lnTo>
                  <a:lnTo>
                    <a:pt x="4311" y="9399"/>
                  </a:lnTo>
                  <a:lnTo>
                    <a:pt x="4386" y="9499"/>
                  </a:lnTo>
                  <a:lnTo>
                    <a:pt x="4461" y="9600"/>
                  </a:lnTo>
                  <a:lnTo>
                    <a:pt x="4612" y="9825"/>
                  </a:lnTo>
                  <a:lnTo>
                    <a:pt x="4737" y="10026"/>
                  </a:lnTo>
                  <a:lnTo>
                    <a:pt x="4812" y="10126"/>
                  </a:lnTo>
                  <a:lnTo>
                    <a:pt x="4862" y="10226"/>
                  </a:lnTo>
                  <a:lnTo>
                    <a:pt x="4938" y="10352"/>
                  </a:lnTo>
                  <a:lnTo>
                    <a:pt x="5013" y="10452"/>
                  </a:lnTo>
                  <a:lnTo>
                    <a:pt x="5038" y="10502"/>
                  </a:lnTo>
                  <a:lnTo>
                    <a:pt x="5088" y="10527"/>
                  </a:lnTo>
                  <a:lnTo>
                    <a:pt x="5113" y="10577"/>
                  </a:lnTo>
                  <a:lnTo>
                    <a:pt x="5138" y="10627"/>
                  </a:lnTo>
                  <a:lnTo>
                    <a:pt x="5188" y="10677"/>
                  </a:lnTo>
                  <a:lnTo>
                    <a:pt x="5213" y="10727"/>
                  </a:lnTo>
                  <a:lnTo>
                    <a:pt x="5263" y="10778"/>
                  </a:lnTo>
                  <a:lnTo>
                    <a:pt x="5288" y="10828"/>
                  </a:lnTo>
                  <a:lnTo>
                    <a:pt x="5314" y="10878"/>
                  </a:lnTo>
                  <a:lnTo>
                    <a:pt x="5364" y="10928"/>
                  </a:lnTo>
                  <a:lnTo>
                    <a:pt x="5389" y="10978"/>
                  </a:lnTo>
                  <a:lnTo>
                    <a:pt x="5439" y="11003"/>
                  </a:lnTo>
                  <a:lnTo>
                    <a:pt x="5464" y="11053"/>
                  </a:lnTo>
                  <a:lnTo>
                    <a:pt x="5514" y="11103"/>
                  </a:lnTo>
                  <a:lnTo>
                    <a:pt x="5539" y="11154"/>
                  </a:lnTo>
                  <a:lnTo>
                    <a:pt x="5589" y="11204"/>
                  </a:lnTo>
                  <a:lnTo>
                    <a:pt x="5614" y="11229"/>
                  </a:lnTo>
                  <a:lnTo>
                    <a:pt x="5664" y="11279"/>
                  </a:lnTo>
                  <a:lnTo>
                    <a:pt x="5689" y="11329"/>
                  </a:lnTo>
                  <a:lnTo>
                    <a:pt x="5740" y="11354"/>
                  </a:lnTo>
                  <a:lnTo>
                    <a:pt x="5790" y="11429"/>
                  </a:lnTo>
                  <a:lnTo>
                    <a:pt x="5840" y="11479"/>
                  </a:lnTo>
                  <a:lnTo>
                    <a:pt x="5915" y="11555"/>
                  </a:lnTo>
                  <a:lnTo>
                    <a:pt x="5965" y="11605"/>
                  </a:lnTo>
                  <a:lnTo>
                    <a:pt x="6040" y="11680"/>
                  </a:lnTo>
                  <a:lnTo>
                    <a:pt x="6090" y="11730"/>
                  </a:lnTo>
                  <a:lnTo>
                    <a:pt x="6166" y="11805"/>
                  </a:lnTo>
                  <a:lnTo>
                    <a:pt x="6216" y="11855"/>
                  </a:lnTo>
                  <a:lnTo>
                    <a:pt x="6291" y="11905"/>
                  </a:lnTo>
                  <a:lnTo>
                    <a:pt x="6341" y="11981"/>
                  </a:lnTo>
                  <a:lnTo>
                    <a:pt x="6416" y="12031"/>
                  </a:lnTo>
                  <a:lnTo>
                    <a:pt x="6491" y="12081"/>
                  </a:lnTo>
                  <a:lnTo>
                    <a:pt x="6542" y="12156"/>
                  </a:lnTo>
                  <a:lnTo>
                    <a:pt x="6617" y="12206"/>
                  </a:lnTo>
                  <a:lnTo>
                    <a:pt x="6667" y="12256"/>
                  </a:lnTo>
                  <a:lnTo>
                    <a:pt x="6742" y="12306"/>
                  </a:lnTo>
                  <a:lnTo>
                    <a:pt x="6817" y="12382"/>
                  </a:lnTo>
                  <a:lnTo>
                    <a:pt x="6867" y="12432"/>
                  </a:lnTo>
                  <a:lnTo>
                    <a:pt x="6943" y="12482"/>
                  </a:lnTo>
                  <a:lnTo>
                    <a:pt x="7018" y="12532"/>
                  </a:lnTo>
                  <a:lnTo>
                    <a:pt x="7068" y="12582"/>
                  </a:lnTo>
                  <a:lnTo>
                    <a:pt x="7143" y="12632"/>
                  </a:lnTo>
                  <a:lnTo>
                    <a:pt x="7218" y="12682"/>
                  </a:lnTo>
                  <a:lnTo>
                    <a:pt x="7268" y="12733"/>
                  </a:lnTo>
                  <a:lnTo>
                    <a:pt x="7344" y="12783"/>
                  </a:lnTo>
                  <a:lnTo>
                    <a:pt x="7419" y="12833"/>
                  </a:lnTo>
                  <a:lnTo>
                    <a:pt x="7494" y="12883"/>
                  </a:lnTo>
                  <a:lnTo>
                    <a:pt x="7544" y="12933"/>
                  </a:lnTo>
                  <a:lnTo>
                    <a:pt x="7619" y="12983"/>
                  </a:lnTo>
                  <a:lnTo>
                    <a:pt x="7694" y="13033"/>
                  </a:lnTo>
                  <a:lnTo>
                    <a:pt x="7770" y="13083"/>
                  </a:lnTo>
                  <a:lnTo>
                    <a:pt x="7845" y="13134"/>
                  </a:lnTo>
                  <a:lnTo>
                    <a:pt x="7920" y="13184"/>
                  </a:lnTo>
                  <a:lnTo>
                    <a:pt x="7970" y="13234"/>
                  </a:lnTo>
                  <a:lnTo>
                    <a:pt x="8045" y="13284"/>
                  </a:lnTo>
                  <a:lnTo>
                    <a:pt x="8121" y="13334"/>
                  </a:lnTo>
                  <a:lnTo>
                    <a:pt x="8196" y="13359"/>
                  </a:lnTo>
                  <a:lnTo>
                    <a:pt x="8271" y="13409"/>
                  </a:lnTo>
                  <a:lnTo>
                    <a:pt x="8346" y="13459"/>
                  </a:lnTo>
                  <a:lnTo>
                    <a:pt x="8421" y="13509"/>
                  </a:lnTo>
                  <a:lnTo>
                    <a:pt x="8496" y="13535"/>
                  </a:lnTo>
                  <a:lnTo>
                    <a:pt x="8572" y="13585"/>
                  </a:lnTo>
                  <a:lnTo>
                    <a:pt x="8647" y="13635"/>
                  </a:lnTo>
                  <a:lnTo>
                    <a:pt x="8722" y="13660"/>
                  </a:lnTo>
                  <a:lnTo>
                    <a:pt x="8797" y="13710"/>
                  </a:lnTo>
                  <a:lnTo>
                    <a:pt x="8872" y="13760"/>
                  </a:lnTo>
                  <a:lnTo>
                    <a:pt x="8948" y="13785"/>
                  </a:lnTo>
                  <a:lnTo>
                    <a:pt x="9023" y="13835"/>
                  </a:lnTo>
                  <a:lnTo>
                    <a:pt x="9098" y="13860"/>
                  </a:lnTo>
                  <a:lnTo>
                    <a:pt x="9098" y="13885"/>
                  </a:lnTo>
                  <a:lnTo>
                    <a:pt x="9173" y="13910"/>
                  </a:lnTo>
                  <a:lnTo>
                    <a:pt x="9248" y="13936"/>
                  </a:lnTo>
                  <a:lnTo>
                    <a:pt x="9324" y="13986"/>
                  </a:lnTo>
                  <a:lnTo>
                    <a:pt x="9399" y="14011"/>
                  </a:lnTo>
                  <a:lnTo>
                    <a:pt x="9474" y="14061"/>
                  </a:lnTo>
                  <a:lnTo>
                    <a:pt x="9549" y="14086"/>
                  </a:lnTo>
                  <a:lnTo>
                    <a:pt x="9624" y="14111"/>
                  </a:lnTo>
                  <a:lnTo>
                    <a:pt x="9700" y="14161"/>
                  </a:lnTo>
                  <a:lnTo>
                    <a:pt x="9775" y="14186"/>
                  </a:lnTo>
                  <a:lnTo>
                    <a:pt x="9875" y="14211"/>
                  </a:lnTo>
                  <a:lnTo>
                    <a:pt x="9950" y="14261"/>
                  </a:lnTo>
                  <a:lnTo>
                    <a:pt x="10025" y="14286"/>
                  </a:lnTo>
                  <a:lnTo>
                    <a:pt x="10101" y="14311"/>
                  </a:lnTo>
                  <a:lnTo>
                    <a:pt x="10176" y="14362"/>
                  </a:lnTo>
                  <a:lnTo>
                    <a:pt x="10251" y="14387"/>
                  </a:lnTo>
                  <a:lnTo>
                    <a:pt x="10351" y="14412"/>
                  </a:lnTo>
                  <a:lnTo>
                    <a:pt x="10426" y="14437"/>
                  </a:lnTo>
                  <a:lnTo>
                    <a:pt x="10502" y="14462"/>
                  </a:lnTo>
                  <a:lnTo>
                    <a:pt x="10577" y="14512"/>
                  </a:lnTo>
                  <a:lnTo>
                    <a:pt x="10652" y="14537"/>
                  </a:lnTo>
                  <a:lnTo>
                    <a:pt x="10752" y="14562"/>
                  </a:lnTo>
                  <a:lnTo>
                    <a:pt x="10827" y="14587"/>
                  </a:lnTo>
                  <a:lnTo>
                    <a:pt x="10903" y="14612"/>
                  </a:lnTo>
                  <a:lnTo>
                    <a:pt x="10978" y="14637"/>
                  </a:lnTo>
                  <a:lnTo>
                    <a:pt x="11078" y="14662"/>
                  </a:lnTo>
                  <a:lnTo>
                    <a:pt x="11153" y="14687"/>
                  </a:lnTo>
                  <a:lnTo>
                    <a:pt x="11228" y="14712"/>
                  </a:lnTo>
                  <a:lnTo>
                    <a:pt x="11304" y="14738"/>
                  </a:lnTo>
                  <a:lnTo>
                    <a:pt x="11404" y="14763"/>
                  </a:lnTo>
                  <a:lnTo>
                    <a:pt x="11479" y="14788"/>
                  </a:lnTo>
                  <a:lnTo>
                    <a:pt x="11554" y="14813"/>
                  </a:lnTo>
                  <a:lnTo>
                    <a:pt x="11654" y="14838"/>
                  </a:lnTo>
                  <a:lnTo>
                    <a:pt x="11705" y="14863"/>
                  </a:lnTo>
                  <a:cubicBezTo>
                    <a:pt x="12607" y="13986"/>
                    <a:pt x="13434" y="13058"/>
                    <a:pt x="14211" y="12006"/>
                  </a:cubicBezTo>
                  <a:lnTo>
                    <a:pt x="14136" y="11981"/>
                  </a:lnTo>
                  <a:lnTo>
                    <a:pt x="14060" y="11956"/>
                  </a:lnTo>
                  <a:lnTo>
                    <a:pt x="14010" y="11931"/>
                  </a:lnTo>
                  <a:lnTo>
                    <a:pt x="13935" y="11905"/>
                  </a:lnTo>
                  <a:lnTo>
                    <a:pt x="13860" y="11880"/>
                  </a:lnTo>
                  <a:lnTo>
                    <a:pt x="13810" y="11855"/>
                  </a:lnTo>
                  <a:lnTo>
                    <a:pt x="13735" y="11805"/>
                  </a:lnTo>
                  <a:lnTo>
                    <a:pt x="13659" y="11780"/>
                  </a:lnTo>
                  <a:lnTo>
                    <a:pt x="13609" y="11755"/>
                  </a:lnTo>
                  <a:lnTo>
                    <a:pt x="13534" y="11730"/>
                  </a:lnTo>
                  <a:lnTo>
                    <a:pt x="13484" y="11680"/>
                  </a:lnTo>
                  <a:lnTo>
                    <a:pt x="13409" y="11655"/>
                  </a:lnTo>
                  <a:lnTo>
                    <a:pt x="13359" y="11630"/>
                  </a:lnTo>
                  <a:lnTo>
                    <a:pt x="13283" y="11580"/>
                  </a:lnTo>
                  <a:lnTo>
                    <a:pt x="13233" y="11555"/>
                  </a:lnTo>
                  <a:lnTo>
                    <a:pt x="13183" y="11504"/>
                  </a:lnTo>
                  <a:lnTo>
                    <a:pt x="13108" y="11479"/>
                  </a:lnTo>
                  <a:lnTo>
                    <a:pt x="13058" y="11454"/>
                  </a:lnTo>
                  <a:lnTo>
                    <a:pt x="13008" y="11404"/>
                  </a:lnTo>
                  <a:lnTo>
                    <a:pt x="12933" y="11379"/>
                  </a:lnTo>
                  <a:lnTo>
                    <a:pt x="12882" y="11329"/>
                  </a:lnTo>
                  <a:lnTo>
                    <a:pt x="12832" y="11279"/>
                  </a:lnTo>
                  <a:lnTo>
                    <a:pt x="12782" y="11254"/>
                  </a:lnTo>
                  <a:lnTo>
                    <a:pt x="12732" y="11204"/>
                  </a:lnTo>
                  <a:lnTo>
                    <a:pt x="12657" y="11154"/>
                  </a:lnTo>
                  <a:lnTo>
                    <a:pt x="12607" y="11128"/>
                  </a:lnTo>
                  <a:lnTo>
                    <a:pt x="12557" y="11078"/>
                  </a:lnTo>
                  <a:lnTo>
                    <a:pt x="12507" y="11028"/>
                  </a:lnTo>
                  <a:lnTo>
                    <a:pt x="12456" y="10978"/>
                  </a:lnTo>
                  <a:lnTo>
                    <a:pt x="12406" y="10953"/>
                  </a:lnTo>
                  <a:lnTo>
                    <a:pt x="12356" y="10903"/>
                  </a:lnTo>
                  <a:lnTo>
                    <a:pt x="12306" y="10853"/>
                  </a:lnTo>
                  <a:lnTo>
                    <a:pt x="12256" y="10803"/>
                  </a:lnTo>
                  <a:lnTo>
                    <a:pt x="12206" y="10753"/>
                  </a:lnTo>
                  <a:lnTo>
                    <a:pt x="12181" y="10702"/>
                  </a:lnTo>
                  <a:lnTo>
                    <a:pt x="12131" y="10652"/>
                  </a:lnTo>
                  <a:lnTo>
                    <a:pt x="12080" y="10602"/>
                  </a:lnTo>
                  <a:lnTo>
                    <a:pt x="12030" y="10527"/>
                  </a:lnTo>
                  <a:lnTo>
                    <a:pt x="11980" y="10477"/>
                  </a:lnTo>
                  <a:lnTo>
                    <a:pt x="11955" y="10427"/>
                  </a:lnTo>
                  <a:lnTo>
                    <a:pt x="11905" y="10377"/>
                  </a:lnTo>
                  <a:lnTo>
                    <a:pt x="11880" y="10301"/>
                  </a:lnTo>
                  <a:lnTo>
                    <a:pt x="11830" y="10251"/>
                  </a:lnTo>
                  <a:lnTo>
                    <a:pt x="11805" y="10176"/>
                  </a:lnTo>
                  <a:lnTo>
                    <a:pt x="11755" y="10126"/>
                  </a:lnTo>
                  <a:lnTo>
                    <a:pt x="11730" y="10051"/>
                  </a:lnTo>
                  <a:lnTo>
                    <a:pt x="11679" y="10001"/>
                  </a:lnTo>
                  <a:lnTo>
                    <a:pt x="11654" y="9925"/>
                  </a:lnTo>
                  <a:lnTo>
                    <a:pt x="11629" y="9850"/>
                  </a:lnTo>
                  <a:lnTo>
                    <a:pt x="11604" y="9800"/>
                  </a:lnTo>
                  <a:lnTo>
                    <a:pt x="11579" y="9725"/>
                  </a:lnTo>
                  <a:lnTo>
                    <a:pt x="11554" y="9650"/>
                  </a:lnTo>
                  <a:lnTo>
                    <a:pt x="11529" y="9575"/>
                  </a:lnTo>
                  <a:lnTo>
                    <a:pt x="11504" y="9499"/>
                  </a:lnTo>
                  <a:lnTo>
                    <a:pt x="11479" y="9424"/>
                  </a:lnTo>
                  <a:lnTo>
                    <a:pt x="11454" y="9349"/>
                  </a:lnTo>
                  <a:lnTo>
                    <a:pt x="11454" y="9274"/>
                  </a:lnTo>
                  <a:lnTo>
                    <a:pt x="11429" y="9199"/>
                  </a:lnTo>
                  <a:lnTo>
                    <a:pt x="11404" y="9123"/>
                  </a:lnTo>
                  <a:lnTo>
                    <a:pt x="11404" y="9048"/>
                  </a:lnTo>
                  <a:lnTo>
                    <a:pt x="11404" y="8973"/>
                  </a:lnTo>
                  <a:lnTo>
                    <a:pt x="11404" y="8898"/>
                  </a:lnTo>
                  <a:lnTo>
                    <a:pt x="11404" y="8798"/>
                  </a:lnTo>
                  <a:lnTo>
                    <a:pt x="11404" y="8722"/>
                  </a:lnTo>
                  <a:lnTo>
                    <a:pt x="11404" y="8647"/>
                  </a:lnTo>
                  <a:lnTo>
                    <a:pt x="11404" y="8572"/>
                  </a:lnTo>
                  <a:lnTo>
                    <a:pt x="11404" y="8472"/>
                  </a:lnTo>
                  <a:lnTo>
                    <a:pt x="11429" y="8397"/>
                  </a:lnTo>
                  <a:lnTo>
                    <a:pt x="11429" y="8321"/>
                  </a:lnTo>
                  <a:lnTo>
                    <a:pt x="11454" y="8246"/>
                  </a:lnTo>
                  <a:lnTo>
                    <a:pt x="11454" y="8171"/>
                  </a:lnTo>
                  <a:lnTo>
                    <a:pt x="11479" y="8071"/>
                  </a:lnTo>
                  <a:lnTo>
                    <a:pt x="11504" y="7996"/>
                  </a:lnTo>
                  <a:lnTo>
                    <a:pt x="11529" y="7920"/>
                  </a:lnTo>
                  <a:lnTo>
                    <a:pt x="11554" y="7845"/>
                  </a:lnTo>
                  <a:lnTo>
                    <a:pt x="11579" y="7770"/>
                  </a:lnTo>
                  <a:lnTo>
                    <a:pt x="11629" y="7695"/>
                  </a:lnTo>
                  <a:lnTo>
                    <a:pt x="11654" y="7645"/>
                  </a:lnTo>
                  <a:lnTo>
                    <a:pt x="11679" y="7570"/>
                  </a:lnTo>
                  <a:lnTo>
                    <a:pt x="11730" y="7494"/>
                  </a:lnTo>
                  <a:lnTo>
                    <a:pt x="11780" y="7419"/>
                  </a:lnTo>
                  <a:lnTo>
                    <a:pt x="11805" y="7369"/>
                  </a:lnTo>
                  <a:lnTo>
                    <a:pt x="11855" y="7294"/>
                  </a:lnTo>
                  <a:lnTo>
                    <a:pt x="11905" y="7244"/>
                  </a:lnTo>
                  <a:lnTo>
                    <a:pt x="11930" y="7169"/>
                  </a:lnTo>
                  <a:lnTo>
                    <a:pt x="11980" y="7118"/>
                  </a:lnTo>
                  <a:lnTo>
                    <a:pt x="12030" y="7043"/>
                  </a:lnTo>
                  <a:lnTo>
                    <a:pt x="12080" y="6993"/>
                  </a:lnTo>
                  <a:lnTo>
                    <a:pt x="12131" y="6943"/>
                  </a:lnTo>
                  <a:lnTo>
                    <a:pt x="12181" y="6893"/>
                  </a:lnTo>
                  <a:lnTo>
                    <a:pt x="12231" y="6843"/>
                  </a:lnTo>
                  <a:lnTo>
                    <a:pt x="12281" y="6793"/>
                  </a:lnTo>
                  <a:lnTo>
                    <a:pt x="12356" y="6743"/>
                  </a:lnTo>
                  <a:lnTo>
                    <a:pt x="12406" y="6692"/>
                  </a:lnTo>
                  <a:lnTo>
                    <a:pt x="12456" y="6642"/>
                  </a:lnTo>
                  <a:lnTo>
                    <a:pt x="12507" y="6592"/>
                  </a:lnTo>
                  <a:lnTo>
                    <a:pt x="12582" y="6567"/>
                  </a:lnTo>
                  <a:lnTo>
                    <a:pt x="12632" y="6517"/>
                  </a:lnTo>
                  <a:lnTo>
                    <a:pt x="12682" y="6467"/>
                  </a:lnTo>
                  <a:lnTo>
                    <a:pt x="12757" y="6442"/>
                  </a:lnTo>
                  <a:lnTo>
                    <a:pt x="12807" y="6392"/>
                  </a:lnTo>
                  <a:lnTo>
                    <a:pt x="12857" y="6367"/>
                  </a:lnTo>
                  <a:lnTo>
                    <a:pt x="12933" y="6316"/>
                  </a:lnTo>
                  <a:lnTo>
                    <a:pt x="12983" y="6291"/>
                  </a:lnTo>
                  <a:lnTo>
                    <a:pt x="13058" y="6266"/>
                  </a:lnTo>
                  <a:lnTo>
                    <a:pt x="13108" y="6216"/>
                  </a:lnTo>
                  <a:lnTo>
                    <a:pt x="13183" y="6191"/>
                  </a:lnTo>
                  <a:lnTo>
                    <a:pt x="13233" y="6166"/>
                  </a:lnTo>
                  <a:lnTo>
                    <a:pt x="13309" y="6141"/>
                  </a:lnTo>
                  <a:lnTo>
                    <a:pt x="13359" y="6091"/>
                  </a:lnTo>
                  <a:lnTo>
                    <a:pt x="13434" y="6066"/>
                  </a:lnTo>
                  <a:lnTo>
                    <a:pt x="13509" y="6041"/>
                  </a:lnTo>
                  <a:lnTo>
                    <a:pt x="13559" y="6016"/>
                  </a:lnTo>
                  <a:lnTo>
                    <a:pt x="13634" y="5991"/>
                  </a:lnTo>
                  <a:lnTo>
                    <a:pt x="13710" y="5966"/>
                  </a:lnTo>
                  <a:lnTo>
                    <a:pt x="13760" y="5940"/>
                  </a:lnTo>
                  <a:lnTo>
                    <a:pt x="13835" y="5940"/>
                  </a:lnTo>
                  <a:lnTo>
                    <a:pt x="13910" y="5915"/>
                  </a:lnTo>
                  <a:lnTo>
                    <a:pt x="13985" y="5890"/>
                  </a:lnTo>
                  <a:lnTo>
                    <a:pt x="14035" y="5865"/>
                  </a:lnTo>
                  <a:lnTo>
                    <a:pt x="14111" y="5840"/>
                  </a:lnTo>
                  <a:lnTo>
                    <a:pt x="14186" y="5840"/>
                  </a:lnTo>
                  <a:lnTo>
                    <a:pt x="14261" y="5815"/>
                  </a:lnTo>
                  <a:lnTo>
                    <a:pt x="14336" y="5790"/>
                  </a:lnTo>
                  <a:lnTo>
                    <a:pt x="14411" y="5790"/>
                  </a:lnTo>
                  <a:lnTo>
                    <a:pt x="14461" y="5765"/>
                  </a:lnTo>
                  <a:lnTo>
                    <a:pt x="14737" y="5715"/>
                  </a:lnTo>
                  <a:lnTo>
                    <a:pt x="15013" y="5665"/>
                  </a:lnTo>
                  <a:lnTo>
                    <a:pt x="15289" y="5590"/>
                  </a:lnTo>
                  <a:lnTo>
                    <a:pt x="15539" y="5539"/>
                  </a:lnTo>
                  <a:lnTo>
                    <a:pt x="16091" y="5439"/>
                  </a:lnTo>
                  <a:lnTo>
                    <a:pt x="16617" y="5314"/>
                  </a:lnTo>
                  <a:lnTo>
                    <a:pt x="16692" y="5314"/>
                  </a:lnTo>
                  <a:lnTo>
                    <a:pt x="16742" y="5289"/>
                  </a:lnTo>
                  <a:lnTo>
                    <a:pt x="17168" y="5289"/>
                  </a:lnTo>
                  <a:lnTo>
                    <a:pt x="17218" y="5314"/>
                  </a:lnTo>
                  <a:lnTo>
                    <a:pt x="17294" y="5314"/>
                  </a:lnTo>
                  <a:lnTo>
                    <a:pt x="17369" y="5339"/>
                  </a:lnTo>
                  <a:lnTo>
                    <a:pt x="17419" y="5339"/>
                  </a:lnTo>
                  <a:lnTo>
                    <a:pt x="17444" y="5364"/>
                  </a:lnTo>
                  <a:cubicBezTo>
                    <a:pt x="17770" y="4211"/>
                    <a:pt x="17995" y="3083"/>
                    <a:pt x="18121" y="1930"/>
                  </a:cubicBezTo>
                  <a:lnTo>
                    <a:pt x="18070" y="1930"/>
                  </a:lnTo>
                  <a:lnTo>
                    <a:pt x="17995" y="1956"/>
                  </a:lnTo>
                  <a:lnTo>
                    <a:pt x="17945" y="1981"/>
                  </a:lnTo>
                  <a:lnTo>
                    <a:pt x="17870" y="2006"/>
                  </a:lnTo>
                  <a:lnTo>
                    <a:pt x="17795" y="2031"/>
                  </a:lnTo>
                  <a:lnTo>
                    <a:pt x="17720" y="2031"/>
                  </a:lnTo>
                  <a:lnTo>
                    <a:pt x="17669" y="2056"/>
                  </a:lnTo>
                  <a:lnTo>
                    <a:pt x="17594" y="2081"/>
                  </a:lnTo>
                  <a:lnTo>
                    <a:pt x="17569" y="2081"/>
                  </a:lnTo>
                  <a:lnTo>
                    <a:pt x="17519" y="2106"/>
                  </a:lnTo>
                  <a:lnTo>
                    <a:pt x="17444" y="2106"/>
                  </a:lnTo>
                  <a:lnTo>
                    <a:pt x="17369" y="2131"/>
                  </a:lnTo>
                  <a:lnTo>
                    <a:pt x="17319" y="2156"/>
                  </a:lnTo>
                  <a:lnTo>
                    <a:pt x="17243" y="2181"/>
                  </a:lnTo>
                  <a:lnTo>
                    <a:pt x="17168" y="2181"/>
                  </a:lnTo>
                  <a:lnTo>
                    <a:pt x="17093" y="2206"/>
                  </a:lnTo>
                  <a:lnTo>
                    <a:pt x="17018" y="2206"/>
                  </a:lnTo>
                  <a:lnTo>
                    <a:pt x="16943" y="2231"/>
                  </a:lnTo>
                  <a:lnTo>
                    <a:pt x="16867" y="2256"/>
                  </a:lnTo>
                  <a:lnTo>
                    <a:pt x="16817" y="2256"/>
                  </a:lnTo>
                  <a:lnTo>
                    <a:pt x="16742" y="2281"/>
                  </a:lnTo>
                  <a:lnTo>
                    <a:pt x="16667" y="2281"/>
                  </a:lnTo>
                  <a:lnTo>
                    <a:pt x="16592" y="2306"/>
                  </a:lnTo>
                  <a:lnTo>
                    <a:pt x="16517" y="2306"/>
                  </a:lnTo>
                  <a:lnTo>
                    <a:pt x="16441" y="2331"/>
                  </a:lnTo>
                  <a:lnTo>
                    <a:pt x="16366" y="2331"/>
                  </a:lnTo>
                  <a:lnTo>
                    <a:pt x="16291" y="2357"/>
                  </a:lnTo>
                  <a:lnTo>
                    <a:pt x="16141" y="2357"/>
                  </a:lnTo>
                  <a:lnTo>
                    <a:pt x="16065" y="2382"/>
                  </a:lnTo>
                  <a:lnTo>
                    <a:pt x="15940" y="2382"/>
                  </a:lnTo>
                  <a:lnTo>
                    <a:pt x="15865" y="2407"/>
                  </a:lnTo>
                  <a:lnTo>
                    <a:pt x="14637" y="2407"/>
                  </a:lnTo>
                  <a:lnTo>
                    <a:pt x="14562" y="2382"/>
                  </a:lnTo>
                  <a:lnTo>
                    <a:pt x="14336" y="2382"/>
                  </a:lnTo>
                  <a:lnTo>
                    <a:pt x="14261" y="2357"/>
                  </a:lnTo>
                  <a:lnTo>
                    <a:pt x="14111" y="2357"/>
                  </a:lnTo>
                  <a:lnTo>
                    <a:pt x="14035" y="2331"/>
                  </a:lnTo>
                  <a:lnTo>
                    <a:pt x="13960" y="2331"/>
                  </a:lnTo>
                  <a:lnTo>
                    <a:pt x="13860" y="2306"/>
                  </a:lnTo>
                  <a:lnTo>
                    <a:pt x="13785" y="2306"/>
                  </a:lnTo>
                  <a:lnTo>
                    <a:pt x="13710" y="2281"/>
                  </a:lnTo>
                  <a:lnTo>
                    <a:pt x="13634" y="2281"/>
                  </a:lnTo>
                  <a:lnTo>
                    <a:pt x="13559" y="2256"/>
                  </a:lnTo>
                  <a:lnTo>
                    <a:pt x="13484" y="2256"/>
                  </a:lnTo>
                  <a:lnTo>
                    <a:pt x="13409" y="2231"/>
                  </a:lnTo>
                  <a:lnTo>
                    <a:pt x="13309" y="2231"/>
                  </a:lnTo>
                  <a:lnTo>
                    <a:pt x="13233" y="2206"/>
                  </a:lnTo>
                  <a:lnTo>
                    <a:pt x="13158" y="2206"/>
                  </a:lnTo>
                  <a:lnTo>
                    <a:pt x="13083" y="2181"/>
                  </a:lnTo>
                  <a:lnTo>
                    <a:pt x="12933" y="2156"/>
                  </a:lnTo>
                  <a:lnTo>
                    <a:pt x="12882" y="2156"/>
                  </a:lnTo>
                  <a:lnTo>
                    <a:pt x="12782" y="2131"/>
                  </a:lnTo>
                  <a:lnTo>
                    <a:pt x="12632" y="2106"/>
                  </a:lnTo>
                  <a:lnTo>
                    <a:pt x="12456" y="2056"/>
                  </a:lnTo>
                  <a:lnTo>
                    <a:pt x="12306" y="2031"/>
                  </a:lnTo>
                  <a:lnTo>
                    <a:pt x="12156" y="2006"/>
                  </a:lnTo>
                  <a:lnTo>
                    <a:pt x="12005" y="1956"/>
                  </a:lnTo>
                  <a:lnTo>
                    <a:pt x="11855" y="1930"/>
                  </a:lnTo>
                  <a:lnTo>
                    <a:pt x="11705" y="1880"/>
                  </a:lnTo>
                  <a:lnTo>
                    <a:pt x="11554" y="1855"/>
                  </a:lnTo>
                  <a:lnTo>
                    <a:pt x="11404" y="1805"/>
                  </a:lnTo>
                  <a:lnTo>
                    <a:pt x="11253" y="1780"/>
                  </a:lnTo>
                  <a:lnTo>
                    <a:pt x="11103" y="1730"/>
                  </a:lnTo>
                  <a:lnTo>
                    <a:pt x="10953" y="1680"/>
                  </a:lnTo>
                  <a:lnTo>
                    <a:pt x="10802" y="1655"/>
                  </a:lnTo>
                  <a:lnTo>
                    <a:pt x="10652" y="1605"/>
                  </a:lnTo>
                  <a:lnTo>
                    <a:pt x="10502" y="1555"/>
                  </a:lnTo>
                  <a:lnTo>
                    <a:pt x="10351" y="1529"/>
                  </a:lnTo>
                  <a:lnTo>
                    <a:pt x="10201" y="1479"/>
                  </a:lnTo>
                  <a:lnTo>
                    <a:pt x="10050" y="1429"/>
                  </a:lnTo>
                  <a:lnTo>
                    <a:pt x="9750" y="1354"/>
                  </a:lnTo>
                  <a:lnTo>
                    <a:pt x="9449" y="1254"/>
                  </a:lnTo>
                  <a:lnTo>
                    <a:pt x="9098" y="1154"/>
                  </a:lnTo>
                  <a:lnTo>
                    <a:pt x="8847" y="1078"/>
                  </a:lnTo>
                  <a:lnTo>
                    <a:pt x="8547" y="1003"/>
                  </a:lnTo>
                  <a:lnTo>
                    <a:pt x="8246" y="903"/>
                  </a:lnTo>
                  <a:lnTo>
                    <a:pt x="8121" y="878"/>
                  </a:lnTo>
                  <a:lnTo>
                    <a:pt x="7970" y="828"/>
                  </a:lnTo>
                  <a:lnTo>
                    <a:pt x="7820" y="778"/>
                  </a:lnTo>
                  <a:lnTo>
                    <a:pt x="7669" y="752"/>
                  </a:lnTo>
                  <a:lnTo>
                    <a:pt x="7519" y="702"/>
                  </a:lnTo>
                  <a:lnTo>
                    <a:pt x="7369" y="652"/>
                  </a:lnTo>
                  <a:lnTo>
                    <a:pt x="7218" y="627"/>
                  </a:lnTo>
                  <a:lnTo>
                    <a:pt x="7068" y="577"/>
                  </a:lnTo>
                  <a:lnTo>
                    <a:pt x="6918" y="552"/>
                  </a:lnTo>
                  <a:lnTo>
                    <a:pt x="6767" y="502"/>
                  </a:lnTo>
                  <a:lnTo>
                    <a:pt x="6617" y="477"/>
                  </a:lnTo>
                  <a:lnTo>
                    <a:pt x="6466" y="427"/>
                  </a:lnTo>
                  <a:lnTo>
                    <a:pt x="6316" y="402"/>
                  </a:lnTo>
                  <a:lnTo>
                    <a:pt x="6166" y="377"/>
                  </a:lnTo>
                  <a:lnTo>
                    <a:pt x="6015" y="326"/>
                  </a:lnTo>
                  <a:lnTo>
                    <a:pt x="5865" y="301"/>
                  </a:lnTo>
                  <a:lnTo>
                    <a:pt x="5715" y="276"/>
                  </a:lnTo>
                  <a:lnTo>
                    <a:pt x="5564" y="251"/>
                  </a:lnTo>
                  <a:lnTo>
                    <a:pt x="5414" y="226"/>
                  </a:lnTo>
                  <a:lnTo>
                    <a:pt x="5339" y="201"/>
                  </a:lnTo>
                  <a:lnTo>
                    <a:pt x="5263" y="176"/>
                  </a:lnTo>
                  <a:lnTo>
                    <a:pt x="5188" y="176"/>
                  </a:lnTo>
                  <a:lnTo>
                    <a:pt x="5113" y="151"/>
                  </a:lnTo>
                  <a:lnTo>
                    <a:pt x="5038" y="151"/>
                  </a:lnTo>
                  <a:lnTo>
                    <a:pt x="4963" y="126"/>
                  </a:lnTo>
                  <a:lnTo>
                    <a:pt x="4812" y="126"/>
                  </a:lnTo>
                  <a:lnTo>
                    <a:pt x="4737" y="101"/>
                  </a:lnTo>
                  <a:lnTo>
                    <a:pt x="4662" y="101"/>
                  </a:lnTo>
                  <a:lnTo>
                    <a:pt x="4562" y="76"/>
                  </a:lnTo>
                  <a:lnTo>
                    <a:pt x="4486" y="76"/>
                  </a:lnTo>
                  <a:lnTo>
                    <a:pt x="4386" y="51"/>
                  </a:lnTo>
                  <a:lnTo>
                    <a:pt x="4211" y="51"/>
                  </a:lnTo>
                  <a:lnTo>
                    <a:pt x="4136" y="26"/>
                  </a:lnTo>
                  <a:lnTo>
                    <a:pt x="3860" y="26"/>
                  </a:lnTo>
                  <a:lnTo>
                    <a:pt x="3785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51;p67">
              <a:extLst>
                <a:ext uri="{FF2B5EF4-FFF2-40B4-BE49-F238E27FC236}">
                  <a16:creationId xmlns:a16="http://schemas.microsoft.com/office/drawing/2014/main" id="{95E876FA-8E89-4569-BCE0-6AB494A90DCF}"/>
                </a:ext>
              </a:extLst>
            </p:cNvPr>
            <p:cNvSpPr/>
            <p:nvPr/>
          </p:nvSpPr>
          <p:spPr>
            <a:xfrm>
              <a:off x="3506141" y="3914478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552;p67">
              <a:extLst>
                <a:ext uri="{FF2B5EF4-FFF2-40B4-BE49-F238E27FC236}">
                  <a16:creationId xmlns:a16="http://schemas.microsoft.com/office/drawing/2014/main" id="{97AC2FF4-5E94-4A6A-90CB-71A798DBCFA3}"/>
                </a:ext>
              </a:extLst>
            </p:cNvPr>
            <p:cNvSpPr/>
            <p:nvPr/>
          </p:nvSpPr>
          <p:spPr>
            <a:xfrm>
              <a:off x="2910012" y="3674083"/>
              <a:ext cx="868642" cy="505495"/>
            </a:xfrm>
            <a:custGeom>
              <a:avLst/>
              <a:gdLst/>
              <a:ahLst/>
              <a:cxnLst/>
              <a:rect l="l" t="t" r="r" b="b"/>
              <a:pathLst>
                <a:path w="44262" h="25761" extrusionOk="0">
                  <a:moveTo>
                    <a:pt x="21628" y="0"/>
                  </a:moveTo>
                  <a:cubicBezTo>
                    <a:pt x="20027" y="0"/>
                    <a:pt x="18439" y="167"/>
                    <a:pt x="16893" y="497"/>
                  </a:cubicBezTo>
                  <a:lnTo>
                    <a:pt x="16918" y="522"/>
                  </a:lnTo>
                  <a:lnTo>
                    <a:pt x="16968" y="547"/>
                  </a:lnTo>
                  <a:lnTo>
                    <a:pt x="17043" y="597"/>
                  </a:lnTo>
                  <a:lnTo>
                    <a:pt x="17093" y="647"/>
                  </a:lnTo>
                  <a:lnTo>
                    <a:pt x="17144" y="672"/>
                  </a:lnTo>
                  <a:lnTo>
                    <a:pt x="17219" y="722"/>
                  </a:lnTo>
                  <a:lnTo>
                    <a:pt x="17269" y="747"/>
                  </a:lnTo>
                  <a:lnTo>
                    <a:pt x="17344" y="798"/>
                  </a:lnTo>
                  <a:lnTo>
                    <a:pt x="17394" y="823"/>
                  </a:lnTo>
                  <a:lnTo>
                    <a:pt x="17469" y="873"/>
                  </a:lnTo>
                  <a:lnTo>
                    <a:pt x="17520" y="898"/>
                  </a:lnTo>
                  <a:lnTo>
                    <a:pt x="17595" y="948"/>
                  </a:lnTo>
                  <a:lnTo>
                    <a:pt x="17645" y="973"/>
                  </a:lnTo>
                  <a:lnTo>
                    <a:pt x="17720" y="1023"/>
                  </a:lnTo>
                  <a:lnTo>
                    <a:pt x="17770" y="1073"/>
                  </a:lnTo>
                  <a:lnTo>
                    <a:pt x="17845" y="1098"/>
                  </a:lnTo>
                  <a:lnTo>
                    <a:pt x="17895" y="1148"/>
                  </a:lnTo>
                  <a:lnTo>
                    <a:pt x="17971" y="1173"/>
                  </a:lnTo>
                  <a:lnTo>
                    <a:pt x="18021" y="1224"/>
                  </a:lnTo>
                  <a:lnTo>
                    <a:pt x="18096" y="1249"/>
                  </a:lnTo>
                  <a:lnTo>
                    <a:pt x="18171" y="1274"/>
                  </a:lnTo>
                  <a:lnTo>
                    <a:pt x="18221" y="1324"/>
                  </a:lnTo>
                  <a:lnTo>
                    <a:pt x="18296" y="1349"/>
                  </a:lnTo>
                  <a:lnTo>
                    <a:pt x="18372" y="1399"/>
                  </a:lnTo>
                  <a:lnTo>
                    <a:pt x="18422" y="1424"/>
                  </a:lnTo>
                  <a:lnTo>
                    <a:pt x="18572" y="1499"/>
                  </a:lnTo>
                  <a:lnTo>
                    <a:pt x="18697" y="1574"/>
                  </a:lnTo>
                  <a:lnTo>
                    <a:pt x="18823" y="1625"/>
                  </a:lnTo>
                  <a:lnTo>
                    <a:pt x="18948" y="1700"/>
                  </a:lnTo>
                  <a:lnTo>
                    <a:pt x="19098" y="1775"/>
                  </a:lnTo>
                  <a:lnTo>
                    <a:pt x="19224" y="1825"/>
                  </a:lnTo>
                  <a:lnTo>
                    <a:pt x="19349" y="1900"/>
                  </a:lnTo>
                  <a:lnTo>
                    <a:pt x="19474" y="1950"/>
                  </a:lnTo>
                  <a:lnTo>
                    <a:pt x="19600" y="2001"/>
                  </a:lnTo>
                  <a:lnTo>
                    <a:pt x="19850" y="2126"/>
                  </a:lnTo>
                  <a:lnTo>
                    <a:pt x="20076" y="2226"/>
                  </a:lnTo>
                  <a:lnTo>
                    <a:pt x="20176" y="2276"/>
                  </a:lnTo>
                  <a:lnTo>
                    <a:pt x="20251" y="2301"/>
                  </a:lnTo>
                  <a:lnTo>
                    <a:pt x="20327" y="2351"/>
                  </a:lnTo>
                  <a:lnTo>
                    <a:pt x="20402" y="2376"/>
                  </a:lnTo>
                  <a:lnTo>
                    <a:pt x="20452" y="2402"/>
                  </a:lnTo>
                  <a:lnTo>
                    <a:pt x="20477" y="2427"/>
                  </a:lnTo>
                  <a:lnTo>
                    <a:pt x="20577" y="2452"/>
                  </a:lnTo>
                  <a:lnTo>
                    <a:pt x="20728" y="2527"/>
                  </a:lnTo>
                  <a:lnTo>
                    <a:pt x="20878" y="2602"/>
                  </a:lnTo>
                  <a:lnTo>
                    <a:pt x="21053" y="2677"/>
                  </a:lnTo>
                  <a:lnTo>
                    <a:pt x="21204" y="2752"/>
                  </a:lnTo>
                  <a:lnTo>
                    <a:pt x="21379" y="2828"/>
                  </a:lnTo>
                  <a:lnTo>
                    <a:pt x="21530" y="2903"/>
                  </a:lnTo>
                  <a:lnTo>
                    <a:pt x="21705" y="2978"/>
                  </a:lnTo>
                  <a:lnTo>
                    <a:pt x="21880" y="3053"/>
                  </a:lnTo>
                  <a:lnTo>
                    <a:pt x="22031" y="3103"/>
                  </a:lnTo>
                  <a:lnTo>
                    <a:pt x="22206" y="3179"/>
                  </a:lnTo>
                  <a:lnTo>
                    <a:pt x="22357" y="3254"/>
                  </a:lnTo>
                  <a:lnTo>
                    <a:pt x="22708" y="3404"/>
                  </a:lnTo>
                  <a:lnTo>
                    <a:pt x="23359" y="3680"/>
                  </a:lnTo>
                  <a:lnTo>
                    <a:pt x="23710" y="3805"/>
                  </a:lnTo>
                  <a:lnTo>
                    <a:pt x="23860" y="3880"/>
                  </a:lnTo>
                  <a:lnTo>
                    <a:pt x="24036" y="3955"/>
                  </a:lnTo>
                  <a:lnTo>
                    <a:pt x="24211" y="4031"/>
                  </a:lnTo>
                  <a:lnTo>
                    <a:pt x="24387" y="4081"/>
                  </a:lnTo>
                  <a:lnTo>
                    <a:pt x="24537" y="4156"/>
                  </a:lnTo>
                  <a:lnTo>
                    <a:pt x="24713" y="4231"/>
                  </a:lnTo>
                  <a:lnTo>
                    <a:pt x="24863" y="4306"/>
                  </a:lnTo>
                  <a:lnTo>
                    <a:pt x="25038" y="4382"/>
                  </a:lnTo>
                  <a:lnTo>
                    <a:pt x="25214" y="4457"/>
                  </a:lnTo>
                  <a:lnTo>
                    <a:pt x="25364" y="4532"/>
                  </a:lnTo>
                  <a:lnTo>
                    <a:pt x="25540" y="4607"/>
                  </a:lnTo>
                  <a:lnTo>
                    <a:pt x="25690" y="4682"/>
                  </a:lnTo>
                  <a:lnTo>
                    <a:pt x="25790" y="4732"/>
                  </a:lnTo>
                  <a:lnTo>
                    <a:pt x="25865" y="4757"/>
                  </a:lnTo>
                  <a:lnTo>
                    <a:pt x="25941" y="4808"/>
                  </a:lnTo>
                  <a:lnTo>
                    <a:pt x="26016" y="4858"/>
                  </a:lnTo>
                  <a:lnTo>
                    <a:pt x="26116" y="4883"/>
                  </a:lnTo>
                  <a:lnTo>
                    <a:pt x="26191" y="4933"/>
                  </a:lnTo>
                  <a:lnTo>
                    <a:pt x="26266" y="4983"/>
                  </a:lnTo>
                  <a:lnTo>
                    <a:pt x="26342" y="5008"/>
                  </a:lnTo>
                  <a:lnTo>
                    <a:pt x="26392" y="5033"/>
                  </a:lnTo>
                  <a:lnTo>
                    <a:pt x="26442" y="5058"/>
                  </a:lnTo>
                  <a:lnTo>
                    <a:pt x="26517" y="5108"/>
                  </a:lnTo>
                  <a:lnTo>
                    <a:pt x="26592" y="5133"/>
                  </a:lnTo>
                  <a:lnTo>
                    <a:pt x="26667" y="5184"/>
                  </a:lnTo>
                  <a:lnTo>
                    <a:pt x="26743" y="5234"/>
                  </a:lnTo>
                  <a:lnTo>
                    <a:pt x="26818" y="5284"/>
                  </a:lnTo>
                  <a:lnTo>
                    <a:pt x="26918" y="5309"/>
                  </a:lnTo>
                  <a:lnTo>
                    <a:pt x="26993" y="5359"/>
                  </a:lnTo>
                  <a:lnTo>
                    <a:pt x="27068" y="5409"/>
                  </a:lnTo>
                  <a:lnTo>
                    <a:pt x="27144" y="5459"/>
                  </a:lnTo>
                  <a:lnTo>
                    <a:pt x="27219" y="5509"/>
                  </a:lnTo>
                  <a:lnTo>
                    <a:pt x="27294" y="5534"/>
                  </a:lnTo>
                  <a:lnTo>
                    <a:pt x="27369" y="5585"/>
                  </a:lnTo>
                  <a:lnTo>
                    <a:pt x="27444" y="5635"/>
                  </a:lnTo>
                  <a:lnTo>
                    <a:pt x="27545" y="5685"/>
                  </a:lnTo>
                  <a:lnTo>
                    <a:pt x="27620" y="5735"/>
                  </a:lnTo>
                  <a:lnTo>
                    <a:pt x="27695" y="5785"/>
                  </a:lnTo>
                  <a:lnTo>
                    <a:pt x="27770" y="5835"/>
                  </a:lnTo>
                  <a:lnTo>
                    <a:pt x="27845" y="5885"/>
                  </a:lnTo>
                  <a:lnTo>
                    <a:pt x="27921" y="5935"/>
                  </a:lnTo>
                  <a:lnTo>
                    <a:pt x="27996" y="5986"/>
                  </a:lnTo>
                  <a:lnTo>
                    <a:pt x="28071" y="6036"/>
                  </a:lnTo>
                  <a:lnTo>
                    <a:pt x="28146" y="6086"/>
                  </a:lnTo>
                  <a:lnTo>
                    <a:pt x="28221" y="6136"/>
                  </a:lnTo>
                  <a:lnTo>
                    <a:pt x="28297" y="6211"/>
                  </a:lnTo>
                  <a:lnTo>
                    <a:pt x="28372" y="6261"/>
                  </a:lnTo>
                  <a:lnTo>
                    <a:pt x="28447" y="6311"/>
                  </a:lnTo>
                  <a:lnTo>
                    <a:pt x="28522" y="6361"/>
                  </a:lnTo>
                  <a:lnTo>
                    <a:pt x="28572" y="6412"/>
                  </a:lnTo>
                  <a:lnTo>
                    <a:pt x="28647" y="6487"/>
                  </a:lnTo>
                  <a:lnTo>
                    <a:pt x="28723" y="6537"/>
                  </a:lnTo>
                  <a:lnTo>
                    <a:pt x="28798" y="6587"/>
                  </a:lnTo>
                  <a:lnTo>
                    <a:pt x="28873" y="6662"/>
                  </a:lnTo>
                  <a:lnTo>
                    <a:pt x="28948" y="6712"/>
                  </a:lnTo>
                  <a:lnTo>
                    <a:pt x="29023" y="6762"/>
                  </a:lnTo>
                  <a:lnTo>
                    <a:pt x="29073" y="6838"/>
                  </a:lnTo>
                  <a:lnTo>
                    <a:pt x="29149" y="6888"/>
                  </a:lnTo>
                  <a:lnTo>
                    <a:pt x="29224" y="6963"/>
                  </a:lnTo>
                  <a:lnTo>
                    <a:pt x="29299" y="7013"/>
                  </a:lnTo>
                  <a:lnTo>
                    <a:pt x="29349" y="7088"/>
                  </a:lnTo>
                  <a:lnTo>
                    <a:pt x="29424" y="7138"/>
                  </a:lnTo>
                  <a:lnTo>
                    <a:pt x="29500" y="7214"/>
                  </a:lnTo>
                  <a:lnTo>
                    <a:pt x="29550" y="7289"/>
                  </a:lnTo>
                  <a:lnTo>
                    <a:pt x="29625" y="7339"/>
                  </a:lnTo>
                  <a:lnTo>
                    <a:pt x="29700" y="7414"/>
                  </a:lnTo>
                  <a:lnTo>
                    <a:pt x="29750" y="7489"/>
                  </a:lnTo>
                  <a:lnTo>
                    <a:pt x="29825" y="7539"/>
                  </a:lnTo>
                  <a:lnTo>
                    <a:pt x="29825" y="7564"/>
                  </a:lnTo>
                  <a:lnTo>
                    <a:pt x="29901" y="7615"/>
                  </a:lnTo>
                  <a:lnTo>
                    <a:pt x="29951" y="7690"/>
                  </a:lnTo>
                  <a:lnTo>
                    <a:pt x="30026" y="7765"/>
                  </a:lnTo>
                  <a:lnTo>
                    <a:pt x="30076" y="7840"/>
                  </a:lnTo>
                  <a:lnTo>
                    <a:pt x="30151" y="7915"/>
                  </a:lnTo>
                  <a:lnTo>
                    <a:pt x="30151" y="7940"/>
                  </a:lnTo>
                  <a:lnTo>
                    <a:pt x="30176" y="7965"/>
                  </a:lnTo>
                  <a:lnTo>
                    <a:pt x="30226" y="8016"/>
                  </a:lnTo>
                  <a:lnTo>
                    <a:pt x="30276" y="8066"/>
                  </a:lnTo>
                  <a:lnTo>
                    <a:pt x="30302" y="8116"/>
                  </a:lnTo>
                  <a:lnTo>
                    <a:pt x="30352" y="8191"/>
                  </a:lnTo>
                  <a:lnTo>
                    <a:pt x="30402" y="8241"/>
                  </a:lnTo>
                  <a:lnTo>
                    <a:pt x="30427" y="8316"/>
                  </a:lnTo>
                  <a:lnTo>
                    <a:pt x="30477" y="8367"/>
                  </a:lnTo>
                  <a:lnTo>
                    <a:pt x="30527" y="8442"/>
                  </a:lnTo>
                  <a:lnTo>
                    <a:pt x="30552" y="8492"/>
                  </a:lnTo>
                  <a:lnTo>
                    <a:pt x="30602" y="8567"/>
                  </a:lnTo>
                  <a:lnTo>
                    <a:pt x="30627" y="8642"/>
                  </a:lnTo>
                  <a:lnTo>
                    <a:pt x="30678" y="8717"/>
                  </a:lnTo>
                  <a:lnTo>
                    <a:pt x="30703" y="8793"/>
                  </a:lnTo>
                  <a:lnTo>
                    <a:pt x="30753" y="8868"/>
                  </a:lnTo>
                  <a:lnTo>
                    <a:pt x="30778" y="8943"/>
                  </a:lnTo>
                  <a:lnTo>
                    <a:pt x="30828" y="9018"/>
                  </a:lnTo>
                  <a:lnTo>
                    <a:pt x="30853" y="9093"/>
                  </a:lnTo>
                  <a:lnTo>
                    <a:pt x="30903" y="9169"/>
                  </a:lnTo>
                  <a:lnTo>
                    <a:pt x="30928" y="9244"/>
                  </a:lnTo>
                  <a:lnTo>
                    <a:pt x="30953" y="9319"/>
                  </a:lnTo>
                  <a:lnTo>
                    <a:pt x="31003" y="9419"/>
                  </a:lnTo>
                  <a:lnTo>
                    <a:pt x="31028" y="9494"/>
                  </a:lnTo>
                  <a:lnTo>
                    <a:pt x="31053" y="9570"/>
                  </a:lnTo>
                  <a:lnTo>
                    <a:pt x="31079" y="9645"/>
                  </a:lnTo>
                  <a:lnTo>
                    <a:pt x="31104" y="9745"/>
                  </a:lnTo>
                  <a:lnTo>
                    <a:pt x="31129" y="9820"/>
                  </a:lnTo>
                  <a:lnTo>
                    <a:pt x="31154" y="9920"/>
                  </a:lnTo>
                  <a:lnTo>
                    <a:pt x="31179" y="9996"/>
                  </a:lnTo>
                  <a:lnTo>
                    <a:pt x="31204" y="10046"/>
                  </a:lnTo>
                  <a:lnTo>
                    <a:pt x="31204" y="10071"/>
                  </a:lnTo>
                  <a:lnTo>
                    <a:pt x="31229" y="10121"/>
                  </a:lnTo>
                  <a:lnTo>
                    <a:pt x="31229" y="10171"/>
                  </a:lnTo>
                  <a:lnTo>
                    <a:pt x="31254" y="10221"/>
                  </a:lnTo>
                  <a:lnTo>
                    <a:pt x="31254" y="10246"/>
                  </a:lnTo>
                  <a:lnTo>
                    <a:pt x="31254" y="10296"/>
                  </a:lnTo>
                  <a:lnTo>
                    <a:pt x="31279" y="10346"/>
                  </a:lnTo>
                  <a:lnTo>
                    <a:pt x="31279" y="10372"/>
                  </a:lnTo>
                  <a:lnTo>
                    <a:pt x="31279" y="10397"/>
                  </a:lnTo>
                  <a:lnTo>
                    <a:pt x="31304" y="10422"/>
                  </a:lnTo>
                  <a:lnTo>
                    <a:pt x="31304" y="10472"/>
                  </a:lnTo>
                  <a:lnTo>
                    <a:pt x="31304" y="10522"/>
                  </a:lnTo>
                  <a:lnTo>
                    <a:pt x="31304" y="10572"/>
                  </a:lnTo>
                  <a:lnTo>
                    <a:pt x="31329" y="10597"/>
                  </a:lnTo>
                  <a:lnTo>
                    <a:pt x="31329" y="10647"/>
                  </a:lnTo>
                  <a:lnTo>
                    <a:pt x="31329" y="10697"/>
                  </a:lnTo>
                  <a:lnTo>
                    <a:pt x="31329" y="10747"/>
                  </a:lnTo>
                  <a:lnTo>
                    <a:pt x="31354" y="10773"/>
                  </a:lnTo>
                  <a:lnTo>
                    <a:pt x="31354" y="10823"/>
                  </a:lnTo>
                  <a:lnTo>
                    <a:pt x="31354" y="10873"/>
                  </a:lnTo>
                  <a:lnTo>
                    <a:pt x="31354" y="10923"/>
                  </a:lnTo>
                  <a:lnTo>
                    <a:pt x="31354" y="10948"/>
                  </a:lnTo>
                  <a:lnTo>
                    <a:pt x="31354" y="10998"/>
                  </a:lnTo>
                  <a:lnTo>
                    <a:pt x="31354" y="11048"/>
                  </a:lnTo>
                  <a:lnTo>
                    <a:pt x="31354" y="11098"/>
                  </a:lnTo>
                  <a:lnTo>
                    <a:pt x="31379" y="11123"/>
                  </a:lnTo>
                  <a:lnTo>
                    <a:pt x="31379" y="11174"/>
                  </a:lnTo>
                  <a:lnTo>
                    <a:pt x="31379" y="11224"/>
                  </a:lnTo>
                  <a:lnTo>
                    <a:pt x="31379" y="11274"/>
                  </a:lnTo>
                  <a:lnTo>
                    <a:pt x="31379" y="11299"/>
                  </a:lnTo>
                  <a:lnTo>
                    <a:pt x="31354" y="11349"/>
                  </a:lnTo>
                  <a:lnTo>
                    <a:pt x="31354" y="11399"/>
                  </a:lnTo>
                  <a:lnTo>
                    <a:pt x="31354" y="11449"/>
                  </a:lnTo>
                  <a:lnTo>
                    <a:pt x="31354" y="11474"/>
                  </a:lnTo>
                  <a:lnTo>
                    <a:pt x="31354" y="11524"/>
                  </a:lnTo>
                  <a:lnTo>
                    <a:pt x="31354" y="11575"/>
                  </a:lnTo>
                  <a:lnTo>
                    <a:pt x="31354" y="11600"/>
                  </a:lnTo>
                  <a:lnTo>
                    <a:pt x="31329" y="11650"/>
                  </a:lnTo>
                  <a:lnTo>
                    <a:pt x="31329" y="11700"/>
                  </a:lnTo>
                  <a:lnTo>
                    <a:pt x="31329" y="11725"/>
                  </a:lnTo>
                  <a:lnTo>
                    <a:pt x="31329" y="11775"/>
                  </a:lnTo>
                  <a:lnTo>
                    <a:pt x="31304" y="11825"/>
                  </a:lnTo>
                  <a:lnTo>
                    <a:pt x="31304" y="11850"/>
                  </a:lnTo>
                  <a:lnTo>
                    <a:pt x="31304" y="11900"/>
                  </a:lnTo>
                  <a:lnTo>
                    <a:pt x="31279" y="11950"/>
                  </a:lnTo>
                  <a:lnTo>
                    <a:pt x="31279" y="11976"/>
                  </a:lnTo>
                  <a:lnTo>
                    <a:pt x="31254" y="12026"/>
                  </a:lnTo>
                  <a:lnTo>
                    <a:pt x="31254" y="12076"/>
                  </a:lnTo>
                  <a:lnTo>
                    <a:pt x="31229" y="12101"/>
                  </a:lnTo>
                  <a:lnTo>
                    <a:pt x="31229" y="12151"/>
                  </a:lnTo>
                  <a:lnTo>
                    <a:pt x="31204" y="12176"/>
                  </a:lnTo>
                  <a:lnTo>
                    <a:pt x="31204" y="12226"/>
                  </a:lnTo>
                  <a:lnTo>
                    <a:pt x="31179" y="12276"/>
                  </a:lnTo>
                  <a:lnTo>
                    <a:pt x="31154" y="12301"/>
                  </a:lnTo>
                  <a:lnTo>
                    <a:pt x="31154" y="12351"/>
                  </a:lnTo>
                  <a:lnTo>
                    <a:pt x="31129" y="12377"/>
                  </a:lnTo>
                  <a:lnTo>
                    <a:pt x="31104" y="12427"/>
                  </a:lnTo>
                  <a:lnTo>
                    <a:pt x="31104" y="12452"/>
                  </a:lnTo>
                  <a:lnTo>
                    <a:pt x="31079" y="12502"/>
                  </a:lnTo>
                  <a:lnTo>
                    <a:pt x="31053" y="12527"/>
                  </a:lnTo>
                  <a:lnTo>
                    <a:pt x="31028" y="12577"/>
                  </a:lnTo>
                  <a:lnTo>
                    <a:pt x="31003" y="12602"/>
                  </a:lnTo>
                  <a:lnTo>
                    <a:pt x="30978" y="12627"/>
                  </a:lnTo>
                  <a:lnTo>
                    <a:pt x="30953" y="12677"/>
                  </a:lnTo>
                  <a:lnTo>
                    <a:pt x="30928" y="12702"/>
                  </a:lnTo>
                  <a:lnTo>
                    <a:pt x="30903" y="12752"/>
                  </a:lnTo>
                  <a:lnTo>
                    <a:pt x="30878" y="12778"/>
                  </a:lnTo>
                  <a:lnTo>
                    <a:pt x="30853" y="12803"/>
                  </a:lnTo>
                  <a:lnTo>
                    <a:pt x="30828" y="12853"/>
                  </a:lnTo>
                  <a:lnTo>
                    <a:pt x="30778" y="12878"/>
                  </a:lnTo>
                  <a:lnTo>
                    <a:pt x="30728" y="12928"/>
                  </a:lnTo>
                  <a:lnTo>
                    <a:pt x="30678" y="12978"/>
                  </a:lnTo>
                  <a:lnTo>
                    <a:pt x="30627" y="13028"/>
                  </a:lnTo>
                  <a:lnTo>
                    <a:pt x="30577" y="13078"/>
                  </a:lnTo>
                  <a:lnTo>
                    <a:pt x="30527" y="13128"/>
                  </a:lnTo>
                  <a:lnTo>
                    <a:pt x="30477" y="13179"/>
                  </a:lnTo>
                  <a:lnTo>
                    <a:pt x="30452" y="13179"/>
                  </a:lnTo>
                  <a:lnTo>
                    <a:pt x="30402" y="13229"/>
                  </a:lnTo>
                  <a:lnTo>
                    <a:pt x="30352" y="13279"/>
                  </a:lnTo>
                  <a:lnTo>
                    <a:pt x="30302" y="13329"/>
                  </a:lnTo>
                  <a:lnTo>
                    <a:pt x="30226" y="13354"/>
                  </a:lnTo>
                  <a:lnTo>
                    <a:pt x="30176" y="13404"/>
                  </a:lnTo>
                  <a:lnTo>
                    <a:pt x="30126" y="13454"/>
                  </a:lnTo>
                  <a:lnTo>
                    <a:pt x="30076" y="13479"/>
                  </a:lnTo>
                  <a:lnTo>
                    <a:pt x="30001" y="13529"/>
                  </a:lnTo>
                  <a:lnTo>
                    <a:pt x="29951" y="13554"/>
                  </a:lnTo>
                  <a:lnTo>
                    <a:pt x="29901" y="13605"/>
                  </a:lnTo>
                  <a:lnTo>
                    <a:pt x="29850" y="13630"/>
                  </a:lnTo>
                  <a:lnTo>
                    <a:pt x="29775" y="13680"/>
                  </a:lnTo>
                  <a:lnTo>
                    <a:pt x="29725" y="13705"/>
                  </a:lnTo>
                  <a:lnTo>
                    <a:pt x="29675" y="13730"/>
                  </a:lnTo>
                  <a:lnTo>
                    <a:pt x="29600" y="13780"/>
                  </a:lnTo>
                  <a:lnTo>
                    <a:pt x="29550" y="13805"/>
                  </a:lnTo>
                  <a:lnTo>
                    <a:pt x="29500" y="13830"/>
                  </a:lnTo>
                  <a:lnTo>
                    <a:pt x="29424" y="13855"/>
                  </a:lnTo>
                  <a:lnTo>
                    <a:pt x="29374" y="13880"/>
                  </a:lnTo>
                  <a:lnTo>
                    <a:pt x="29324" y="13905"/>
                  </a:lnTo>
                  <a:lnTo>
                    <a:pt x="29249" y="13930"/>
                  </a:lnTo>
                  <a:lnTo>
                    <a:pt x="29199" y="13956"/>
                  </a:lnTo>
                  <a:lnTo>
                    <a:pt x="29149" y="13981"/>
                  </a:lnTo>
                  <a:lnTo>
                    <a:pt x="29073" y="14006"/>
                  </a:lnTo>
                  <a:lnTo>
                    <a:pt x="29023" y="14031"/>
                  </a:lnTo>
                  <a:lnTo>
                    <a:pt x="28973" y="14056"/>
                  </a:lnTo>
                  <a:lnTo>
                    <a:pt x="28898" y="14081"/>
                  </a:lnTo>
                  <a:lnTo>
                    <a:pt x="28848" y="14106"/>
                  </a:lnTo>
                  <a:lnTo>
                    <a:pt x="28798" y="14106"/>
                  </a:lnTo>
                  <a:lnTo>
                    <a:pt x="28723" y="14131"/>
                  </a:lnTo>
                  <a:lnTo>
                    <a:pt x="28672" y="14156"/>
                  </a:lnTo>
                  <a:lnTo>
                    <a:pt x="28597" y="14156"/>
                  </a:lnTo>
                  <a:lnTo>
                    <a:pt x="28547" y="14181"/>
                  </a:lnTo>
                  <a:lnTo>
                    <a:pt x="28497" y="14206"/>
                  </a:lnTo>
                  <a:lnTo>
                    <a:pt x="28422" y="14206"/>
                  </a:lnTo>
                  <a:lnTo>
                    <a:pt x="28372" y="14231"/>
                  </a:lnTo>
                  <a:lnTo>
                    <a:pt x="28322" y="14231"/>
                  </a:lnTo>
                  <a:lnTo>
                    <a:pt x="28246" y="14256"/>
                  </a:lnTo>
                  <a:lnTo>
                    <a:pt x="28196" y="14256"/>
                  </a:lnTo>
                  <a:lnTo>
                    <a:pt x="28121" y="14281"/>
                  </a:lnTo>
                  <a:lnTo>
                    <a:pt x="28021" y="14281"/>
                  </a:lnTo>
                  <a:lnTo>
                    <a:pt x="27946" y="14306"/>
                  </a:lnTo>
                  <a:lnTo>
                    <a:pt x="27770" y="14306"/>
                  </a:lnTo>
                  <a:lnTo>
                    <a:pt x="27720" y="14331"/>
                  </a:lnTo>
                  <a:lnTo>
                    <a:pt x="27469" y="14331"/>
                  </a:lnTo>
                  <a:lnTo>
                    <a:pt x="27394" y="14357"/>
                  </a:lnTo>
                  <a:lnTo>
                    <a:pt x="26617" y="14357"/>
                  </a:lnTo>
                  <a:lnTo>
                    <a:pt x="26542" y="14331"/>
                  </a:lnTo>
                  <a:lnTo>
                    <a:pt x="26191" y="14331"/>
                  </a:lnTo>
                  <a:lnTo>
                    <a:pt x="26066" y="14306"/>
                  </a:lnTo>
                  <a:lnTo>
                    <a:pt x="25941" y="14306"/>
                  </a:lnTo>
                  <a:lnTo>
                    <a:pt x="25815" y="14281"/>
                  </a:lnTo>
                  <a:lnTo>
                    <a:pt x="25690" y="14281"/>
                  </a:lnTo>
                  <a:lnTo>
                    <a:pt x="25565" y="14256"/>
                  </a:lnTo>
                  <a:lnTo>
                    <a:pt x="25314" y="14231"/>
                  </a:lnTo>
                  <a:lnTo>
                    <a:pt x="25063" y="14206"/>
                  </a:lnTo>
                  <a:lnTo>
                    <a:pt x="24813" y="14181"/>
                  </a:lnTo>
                  <a:lnTo>
                    <a:pt x="24687" y="14181"/>
                  </a:lnTo>
                  <a:lnTo>
                    <a:pt x="24562" y="14156"/>
                  </a:lnTo>
                  <a:lnTo>
                    <a:pt x="24312" y="14156"/>
                  </a:lnTo>
                  <a:lnTo>
                    <a:pt x="24186" y="14131"/>
                  </a:lnTo>
                  <a:lnTo>
                    <a:pt x="24061" y="14131"/>
                  </a:lnTo>
                  <a:lnTo>
                    <a:pt x="23936" y="14106"/>
                  </a:lnTo>
                  <a:lnTo>
                    <a:pt x="23660" y="14106"/>
                  </a:lnTo>
                  <a:lnTo>
                    <a:pt x="23535" y="14081"/>
                  </a:lnTo>
                  <a:lnTo>
                    <a:pt x="22256" y="14081"/>
                  </a:lnTo>
                  <a:lnTo>
                    <a:pt x="22131" y="14056"/>
                  </a:lnTo>
                  <a:lnTo>
                    <a:pt x="21705" y="14056"/>
                  </a:lnTo>
                  <a:lnTo>
                    <a:pt x="21630" y="14081"/>
                  </a:lnTo>
                  <a:lnTo>
                    <a:pt x="21229" y="14081"/>
                  </a:lnTo>
                  <a:lnTo>
                    <a:pt x="21154" y="14106"/>
                  </a:lnTo>
                  <a:lnTo>
                    <a:pt x="21053" y="14106"/>
                  </a:lnTo>
                  <a:lnTo>
                    <a:pt x="20978" y="14131"/>
                  </a:lnTo>
                  <a:lnTo>
                    <a:pt x="20878" y="14131"/>
                  </a:lnTo>
                  <a:lnTo>
                    <a:pt x="20828" y="14156"/>
                  </a:lnTo>
                  <a:lnTo>
                    <a:pt x="20753" y="14156"/>
                  </a:lnTo>
                  <a:lnTo>
                    <a:pt x="20703" y="14181"/>
                  </a:lnTo>
                  <a:lnTo>
                    <a:pt x="20627" y="14181"/>
                  </a:lnTo>
                  <a:lnTo>
                    <a:pt x="20602" y="14206"/>
                  </a:lnTo>
                  <a:lnTo>
                    <a:pt x="20552" y="14206"/>
                  </a:lnTo>
                  <a:lnTo>
                    <a:pt x="20502" y="14231"/>
                  </a:lnTo>
                  <a:lnTo>
                    <a:pt x="20452" y="14231"/>
                  </a:lnTo>
                  <a:lnTo>
                    <a:pt x="20427" y="14256"/>
                  </a:lnTo>
                  <a:lnTo>
                    <a:pt x="20402" y="14256"/>
                  </a:lnTo>
                  <a:lnTo>
                    <a:pt x="20377" y="14281"/>
                  </a:lnTo>
                  <a:lnTo>
                    <a:pt x="20327" y="14281"/>
                  </a:lnTo>
                  <a:lnTo>
                    <a:pt x="20302" y="14306"/>
                  </a:lnTo>
                  <a:lnTo>
                    <a:pt x="20276" y="14306"/>
                  </a:lnTo>
                  <a:lnTo>
                    <a:pt x="20251" y="14331"/>
                  </a:lnTo>
                  <a:lnTo>
                    <a:pt x="20226" y="14331"/>
                  </a:lnTo>
                  <a:lnTo>
                    <a:pt x="20201" y="14357"/>
                  </a:lnTo>
                  <a:lnTo>
                    <a:pt x="20176" y="14357"/>
                  </a:lnTo>
                  <a:lnTo>
                    <a:pt x="20151" y="14382"/>
                  </a:lnTo>
                  <a:lnTo>
                    <a:pt x="20126" y="14382"/>
                  </a:lnTo>
                  <a:lnTo>
                    <a:pt x="20101" y="14407"/>
                  </a:lnTo>
                  <a:lnTo>
                    <a:pt x="20076" y="14407"/>
                  </a:lnTo>
                  <a:lnTo>
                    <a:pt x="20051" y="14432"/>
                  </a:lnTo>
                  <a:lnTo>
                    <a:pt x="20026" y="14432"/>
                  </a:lnTo>
                  <a:lnTo>
                    <a:pt x="20026" y="14457"/>
                  </a:lnTo>
                  <a:lnTo>
                    <a:pt x="20001" y="14457"/>
                  </a:lnTo>
                  <a:lnTo>
                    <a:pt x="19976" y="14482"/>
                  </a:lnTo>
                  <a:lnTo>
                    <a:pt x="19951" y="14507"/>
                  </a:lnTo>
                  <a:lnTo>
                    <a:pt x="19926" y="14507"/>
                  </a:lnTo>
                  <a:lnTo>
                    <a:pt x="19901" y="14532"/>
                  </a:lnTo>
                  <a:lnTo>
                    <a:pt x="19875" y="14557"/>
                  </a:lnTo>
                  <a:lnTo>
                    <a:pt x="19850" y="14557"/>
                  </a:lnTo>
                  <a:lnTo>
                    <a:pt x="19825" y="14582"/>
                  </a:lnTo>
                  <a:lnTo>
                    <a:pt x="19800" y="14607"/>
                  </a:lnTo>
                  <a:lnTo>
                    <a:pt x="19775" y="14607"/>
                  </a:lnTo>
                  <a:lnTo>
                    <a:pt x="19750" y="14632"/>
                  </a:lnTo>
                  <a:lnTo>
                    <a:pt x="19750" y="14657"/>
                  </a:lnTo>
                  <a:lnTo>
                    <a:pt x="19725" y="14682"/>
                  </a:lnTo>
                  <a:lnTo>
                    <a:pt x="19700" y="14682"/>
                  </a:lnTo>
                  <a:lnTo>
                    <a:pt x="19675" y="14707"/>
                  </a:lnTo>
                  <a:lnTo>
                    <a:pt x="19650" y="14732"/>
                  </a:lnTo>
                  <a:lnTo>
                    <a:pt x="19625" y="14758"/>
                  </a:lnTo>
                  <a:lnTo>
                    <a:pt x="19600" y="14783"/>
                  </a:lnTo>
                  <a:lnTo>
                    <a:pt x="19575" y="14808"/>
                  </a:lnTo>
                  <a:lnTo>
                    <a:pt x="19550" y="14833"/>
                  </a:lnTo>
                  <a:lnTo>
                    <a:pt x="19525" y="14858"/>
                  </a:lnTo>
                  <a:lnTo>
                    <a:pt x="19499" y="14883"/>
                  </a:lnTo>
                  <a:lnTo>
                    <a:pt x="19474" y="14908"/>
                  </a:lnTo>
                  <a:lnTo>
                    <a:pt x="19474" y="14933"/>
                  </a:lnTo>
                  <a:lnTo>
                    <a:pt x="19424" y="14983"/>
                  </a:lnTo>
                  <a:lnTo>
                    <a:pt x="19399" y="15008"/>
                  </a:lnTo>
                  <a:lnTo>
                    <a:pt x="19374" y="15058"/>
                  </a:lnTo>
                  <a:lnTo>
                    <a:pt x="19349" y="15108"/>
                  </a:lnTo>
                  <a:lnTo>
                    <a:pt x="19324" y="15133"/>
                  </a:lnTo>
                  <a:lnTo>
                    <a:pt x="19299" y="15184"/>
                  </a:lnTo>
                  <a:lnTo>
                    <a:pt x="19274" y="15209"/>
                  </a:lnTo>
                  <a:lnTo>
                    <a:pt x="19249" y="15259"/>
                  </a:lnTo>
                  <a:lnTo>
                    <a:pt x="19224" y="15309"/>
                  </a:lnTo>
                  <a:lnTo>
                    <a:pt x="19199" y="15334"/>
                  </a:lnTo>
                  <a:lnTo>
                    <a:pt x="19174" y="15384"/>
                  </a:lnTo>
                  <a:lnTo>
                    <a:pt x="19174" y="15409"/>
                  </a:lnTo>
                  <a:lnTo>
                    <a:pt x="19149" y="15459"/>
                  </a:lnTo>
                  <a:lnTo>
                    <a:pt x="19149" y="15484"/>
                  </a:lnTo>
                  <a:lnTo>
                    <a:pt x="19124" y="15534"/>
                  </a:lnTo>
                  <a:lnTo>
                    <a:pt x="19124" y="15560"/>
                  </a:lnTo>
                  <a:lnTo>
                    <a:pt x="19098" y="15610"/>
                  </a:lnTo>
                  <a:lnTo>
                    <a:pt x="19098" y="15635"/>
                  </a:lnTo>
                  <a:lnTo>
                    <a:pt x="19073" y="15685"/>
                  </a:lnTo>
                  <a:lnTo>
                    <a:pt x="19073" y="15710"/>
                  </a:lnTo>
                  <a:lnTo>
                    <a:pt x="19073" y="15760"/>
                  </a:lnTo>
                  <a:lnTo>
                    <a:pt x="19073" y="15785"/>
                  </a:lnTo>
                  <a:lnTo>
                    <a:pt x="19048" y="15835"/>
                  </a:lnTo>
                  <a:lnTo>
                    <a:pt x="19048" y="15860"/>
                  </a:lnTo>
                  <a:lnTo>
                    <a:pt x="19048" y="15910"/>
                  </a:lnTo>
                  <a:lnTo>
                    <a:pt x="19048" y="15935"/>
                  </a:lnTo>
                  <a:lnTo>
                    <a:pt x="19048" y="15986"/>
                  </a:lnTo>
                  <a:lnTo>
                    <a:pt x="19048" y="16011"/>
                  </a:lnTo>
                  <a:lnTo>
                    <a:pt x="19048" y="16061"/>
                  </a:lnTo>
                  <a:lnTo>
                    <a:pt x="19048" y="16086"/>
                  </a:lnTo>
                  <a:lnTo>
                    <a:pt x="19048" y="16136"/>
                  </a:lnTo>
                  <a:lnTo>
                    <a:pt x="19048" y="16161"/>
                  </a:lnTo>
                  <a:lnTo>
                    <a:pt x="19073" y="16211"/>
                  </a:lnTo>
                  <a:lnTo>
                    <a:pt x="19073" y="16236"/>
                  </a:lnTo>
                  <a:lnTo>
                    <a:pt x="19073" y="16286"/>
                  </a:lnTo>
                  <a:lnTo>
                    <a:pt x="19073" y="16311"/>
                  </a:lnTo>
                  <a:lnTo>
                    <a:pt x="19098" y="16362"/>
                  </a:lnTo>
                  <a:lnTo>
                    <a:pt x="19098" y="16387"/>
                  </a:lnTo>
                  <a:lnTo>
                    <a:pt x="19098" y="16437"/>
                  </a:lnTo>
                  <a:lnTo>
                    <a:pt x="19124" y="16462"/>
                  </a:lnTo>
                  <a:lnTo>
                    <a:pt x="19124" y="16512"/>
                  </a:lnTo>
                  <a:lnTo>
                    <a:pt x="19149" y="16537"/>
                  </a:lnTo>
                  <a:lnTo>
                    <a:pt x="19149" y="16587"/>
                  </a:lnTo>
                  <a:lnTo>
                    <a:pt x="19174" y="16612"/>
                  </a:lnTo>
                  <a:lnTo>
                    <a:pt x="19174" y="16662"/>
                  </a:lnTo>
                  <a:lnTo>
                    <a:pt x="19199" y="16687"/>
                  </a:lnTo>
                  <a:lnTo>
                    <a:pt x="19224" y="16737"/>
                  </a:lnTo>
                  <a:lnTo>
                    <a:pt x="19224" y="16763"/>
                  </a:lnTo>
                  <a:lnTo>
                    <a:pt x="19249" y="16813"/>
                  </a:lnTo>
                  <a:lnTo>
                    <a:pt x="19274" y="16838"/>
                  </a:lnTo>
                  <a:lnTo>
                    <a:pt x="19299" y="16888"/>
                  </a:lnTo>
                  <a:lnTo>
                    <a:pt x="19299" y="16938"/>
                  </a:lnTo>
                  <a:lnTo>
                    <a:pt x="19324" y="16963"/>
                  </a:lnTo>
                  <a:lnTo>
                    <a:pt x="19349" y="17013"/>
                  </a:lnTo>
                  <a:lnTo>
                    <a:pt x="19374" y="17038"/>
                  </a:lnTo>
                  <a:lnTo>
                    <a:pt x="19399" y="17088"/>
                  </a:lnTo>
                  <a:lnTo>
                    <a:pt x="19399" y="17113"/>
                  </a:lnTo>
                  <a:lnTo>
                    <a:pt x="19424" y="17164"/>
                  </a:lnTo>
                  <a:lnTo>
                    <a:pt x="19449" y="17189"/>
                  </a:lnTo>
                  <a:lnTo>
                    <a:pt x="19474" y="17239"/>
                  </a:lnTo>
                  <a:lnTo>
                    <a:pt x="19499" y="17289"/>
                  </a:lnTo>
                  <a:lnTo>
                    <a:pt x="19525" y="17314"/>
                  </a:lnTo>
                  <a:lnTo>
                    <a:pt x="19550" y="17364"/>
                  </a:lnTo>
                  <a:lnTo>
                    <a:pt x="19575" y="17389"/>
                  </a:lnTo>
                  <a:lnTo>
                    <a:pt x="19600" y="17439"/>
                  </a:lnTo>
                  <a:lnTo>
                    <a:pt x="19625" y="17464"/>
                  </a:lnTo>
                  <a:lnTo>
                    <a:pt x="19700" y="17565"/>
                  </a:lnTo>
                  <a:lnTo>
                    <a:pt x="19750" y="17640"/>
                  </a:lnTo>
                  <a:lnTo>
                    <a:pt x="19800" y="17715"/>
                  </a:lnTo>
                  <a:lnTo>
                    <a:pt x="19850" y="17790"/>
                  </a:lnTo>
                  <a:lnTo>
                    <a:pt x="19926" y="17865"/>
                  </a:lnTo>
                  <a:lnTo>
                    <a:pt x="19976" y="17966"/>
                  </a:lnTo>
                  <a:lnTo>
                    <a:pt x="20026" y="18041"/>
                  </a:lnTo>
                  <a:lnTo>
                    <a:pt x="20151" y="18191"/>
                  </a:lnTo>
                  <a:lnTo>
                    <a:pt x="20276" y="18367"/>
                  </a:lnTo>
                  <a:lnTo>
                    <a:pt x="20352" y="18442"/>
                  </a:lnTo>
                  <a:lnTo>
                    <a:pt x="20402" y="18517"/>
                  </a:lnTo>
                  <a:lnTo>
                    <a:pt x="20477" y="18617"/>
                  </a:lnTo>
                  <a:lnTo>
                    <a:pt x="20527" y="18692"/>
                  </a:lnTo>
                  <a:lnTo>
                    <a:pt x="20577" y="18768"/>
                  </a:lnTo>
                  <a:lnTo>
                    <a:pt x="20652" y="18868"/>
                  </a:lnTo>
                  <a:lnTo>
                    <a:pt x="20703" y="18943"/>
                  </a:lnTo>
                  <a:lnTo>
                    <a:pt x="20753" y="19018"/>
                  </a:lnTo>
                  <a:lnTo>
                    <a:pt x="20778" y="19068"/>
                  </a:lnTo>
                  <a:lnTo>
                    <a:pt x="20828" y="19118"/>
                  </a:lnTo>
                  <a:lnTo>
                    <a:pt x="20853" y="19144"/>
                  </a:lnTo>
                  <a:lnTo>
                    <a:pt x="20878" y="19194"/>
                  </a:lnTo>
                  <a:lnTo>
                    <a:pt x="20903" y="19244"/>
                  </a:lnTo>
                  <a:lnTo>
                    <a:pt x="20928" y="19269"/>
                  </a:lnTo>
                  <a:lnTo>
                    <a:pt x="20953" y="19319"/>
                  </a:lnTo>
                  <a:lnTo>
                    <a:pt x="20978" y="19369"/>
                  </a:lnTo>
                  <a:lnTo>
                    <a:pt x="21003" y="19419"/>
                  </a:lnTo>
                  <a:lnTo>
                    <a:pt x="21028" y="19444"/>
                  </a:lnTo>
                  <a:lnTo>
                    <a:pt x="21053" y="19494"/>
                  </a:lnTo>
                  <a:lnTo>
                    <a:pt x="21078" y="19545"/>
                  </a:lnTo>
                  <a:lnTo>
                    <a:pt x="21104" y="19595"/>
                  </a:lnTo>
                  <a:lnTo>
                    <a:pt x="21104" y="19620"/>
                  </a:lnTo>
                  <a:lnTo>
                    <a:pt x="21129" y="19670"/>
                  </a:lnTo>
                  <a:lnTo>
                    <a:pt x="21154" y="19720"/>
                  </a:lnTo>
                  <a:lnTo>
                    <a:pt x="21179" y="19770"/>
                  </a:lnTo>
                  <a:lnTo>
                    <a:pt x="21204" y="19795"/>
                  </a:lnTo>
                  <a:lnTo>
                    <a:pt x="21229" y="19845"/>
                  </a:lnTo>
                  <a:lnTo>
                    <a:pt x="21229" y="19895"/>
                  </a:lnTo>
                  <a:lnTo>
                    <a:pt x="21254" y="19946"/>
                  </a:lnTo>
                  <a:lnTo>
                    <a:pt x="21279" y="19996"/>
                  </a:lnTo>
                  <a:lnTo>
                    <a:pt x="21279" y="20046"/>
                  </a:lnTo>
                  <a:lnTo>
                    <a:pt x="21304" y="20071"/>
                  </a:lnTo>
                  <a:lnTo>
                    <a:pt x="21329" y="20121"/>
                  </a:lnTo>
                  <a:lnTo>
                    <a:pt x="21329" y="20196"/>
                  </a:lnTo>
                  <a:lnTo>
                    <a:pt x="21354" y="20246"/>
                  </a:lnTo>
                  <a:lnTo>
                    <a:pt x="21354" y="20296"/>
                  </a:lnTo>
                  <a:lnTo>
                    <a:pt x="21379" y="20347"/>
                  </a:lnTo>
                  <a:lnTo>
                    <a:pt x="21379" y="20422"/>
                  </a:lnTo>
                  <a:lnTo>
                    <a:pt x="21404" y="20472"/>
                  </a:lnTo>
                  <a:lnTo>
                    <a:pt x="21404" y="20522"/>
                  </a:lnTo>
                  <a:lnTo>
                    <a:pt x="21429" y="20597"/>
                  </a:lnTo>
                  <a:lnTo>
                    <a:pt x="21429" y="20647"/>
                  </a:lnTo>
                  <a:lnTo>
                    <a:pt x="21454" y="20722"/>
                  </a:lnTo>
                  <a:lnTo>
                    <a:pt x="21454" y="20773"/>
                  </a:lnTo>
                  <a:lnTo>
                    <a:pt x="21454" y="20823"/>
                  </a:lnTo>
                  <a:lnTo>
                    <a:pt x="21454" y="20898"/>
                  </a:lnTo>
                  <a:lnTo>
                    <a:pt x="21479" y="20948"/>
                  </a:lnTo>
                  <a:lnTo>
                    <a:pt x="21479" y="21023"/>
                  </a:lnTo>
                  <a:lnTo>
                    <a:pt x="21479" y="21073"/>
                  </a:lnTo>
                  <a:lnTo>
                    <a:pt x="21479" y="21149"/>
                  </a:lnTo>
                  <a:lnTo>
                    <a:pt x="21479" y="21199"/>
                  </a:lnTo>
                  <a:lnTo>
                    <a:pt x="21479" y="21274"/>
                  </a:lnTo>
                  <a:lnTo>
                    <a:pt x="21479" y="21324"/>
                  </a:lnTo>
                  <a:lnTo>
                    <a:pt x="21479" y="21399"/>
                  </a:lnTo>
                  <a:lnTo>
                    <a:pt x="21479" y="21449"/>
                  </a:lnTo>
                  <a:lnTo>
                    <a:pt x="21479" y="21524"/>
                  </a:lnTo>
                  <a:lnTo>
                    <a:pt x="21454" y="21575"/>
                  </a:lnTo>
                  <a:lnTo>
                    <a:pt x="21454" y="21650"/>
                  </a:lnTo>
                  <a:lnTo>
                    <a:pt x="21454" y="21700"/>
                  </a:lnTo>
                  <a:lnTo>
                    <a:pt x="21429" y="21775"/>
                  </a:lnTo>
                  <a:lnTo>
                    <a:pt x="21429" y="21825"/>
                  </a:lnTo>
                  <a:lnTo>
                    <a:pt x="21429" y="21850"/>
                  </a:lnTo>
                  <a:lnTo>
                    <a:pt x="21404" y="21875"/>
                  </a:lnTo>
                  <a:lnTo>
                    <a:pt x="21404" y="21925"/>
                  </a:lnTo>
                  <a:lnTo>
                    <a:pt x="21404" y="21951"/>
                  </a:lnTo>
                  <a:lnTo>
                    <a:pt x="21404" y="21976"/>
                  </a:lnTo>
                  <a:lnTo>
                    <a:pt x="21379" y="22001"/>
                  </a:lnTo>
                  <a:lnTo>
                    <a:pt x="21379" y="22026"/>
                  </a:lnTo>
                  <a:lnTo>
                    <a:pt x="21379" y="22076"/>
                  </a:lnTo>
                  <a:lnTo>
                    <a:pt x="21354" y="22101"/>
                  </a:lnTo>
                  <a:lnTo>
                    <a:pt x="21354" y="22126"/>
                  </a:lnTo>
                  <a:lnTo>
                    <a:pt x="21354" y="22151"/>
                  </a:lnTo>
                  <a:lnTo>
                    <a:pt x="21329" y="22176"/>
                  </a:lnTo>
                  <a:lnTo>
                    <a:pt x="21329" y="22201"/>
                  </a:lnTo>
                  <a:lnTo>
                    <a:pt x="21329" y="22251"/>
                  </a:lnTo>
                  <a:lnTo>
                    <a:pt x="21304" y="22276"/>
                  </a:lnTo>
                  <a:lnTo>
                    <a:pt x="21304" y="22301"/>
                  </a:lnTo>
                  <a:lnTo>
                    <a:pt x="21279" y="22326"/>
                  </a:lnTo>
                  <a:lnTo>
                    <a:pt x="21279" y="22352"/>
                  </a:lnTo>
                  <a:lnTo>
                    <a:pt x="21254" y="22377"/>
                  </a:lnTo>
                  <a:lnTo>
                    <a:pt x="21254" y="22402"/>
                  </a:lnTo>
                  <a:lnTo>
                    <a:pt x="21229" y="22452"/>
                  </a:lnTo>
                  <a:lnTo>
                    <a:pt x="21229" y="22477"/>
                  </a:lnTo>
                  <a:lnTo>
                    <a:pt x="21204" y="22502"/>
                  </a:lnTo>
                  <a:lnTo>
                    <a:pt x="21204" y="22527"/>
                  </a:lnTo>
                  <a:lnTo>
                    <a:pt x="21179" y="22552"/>
                  </a:lnTo>
                  <a:lnTo>
                    <a:pt x="21154" y="22577"/>
                  </a:lnTo>
                  <a:lnTo>
                    <a:pt x="21154" y="22602"/>
                  </a:lnTo>
                  <a:lnTo>
                    <a:pt x="21129" y="22627"/>
                  </a:lnTo>
                  <a:lnTo>
                    <a:pt x="21104" y="22652"/>
                  </a:lnTo>
                  <a:lnTo>
                    <a:pt x="21104" y="22677"/>
                  </a:lnTo>
                  <a:lnTo>
                    <a:pt x="21078" y="22702"/>
                  </a:lnTo>
                  <a:lnTo>
                    <a:pt x="21053" y="22727"/>
                  </a:lnTo>
                  <a:lnTo>
                    <a:pt x="21053" y="22753"/>
                  </a:lnTo>
                  <a:lnTo>
                    <a:pt x="21028" y="22778"/>
                  </a:lnTo>
                  <a:lnTo>
                    <a:pt x="21003" y="22803"/>
                  </a:lnTo>
                  <a:lnTo>
                    <a:pt x="20978" y="22828"/>
                  </a:lnTo>
                  <a:lnTo>
                    <a:pt x="20953" y="22853"/>
                  </a:lnTo>
                  <a:lnTo>
                    <a:pt x="20953" y="22878"/>
                  </a:lnTo>
                  <a:lnTo>
                    <a:pt x="20928" y="22903"/>
                  </a:lnTo>
                  <a:lnTo>
                    <a:pt x="20903" y="22928"/>
                  </a:lnTo>
                  <a:lnTo>
                    <a:pt x="20878" y="22953"/>
                  </a:lnTo>
                  <a:lnTo>
                    <a:pt x="20853" y="22978"/>
                  </a:lnTo>
                  <a:lnTo>
                    <a:pt x="20828" y="23003"/>
                  </a:lnTo>
                  <a:lnTo>
                    <a:pt x="20803" y="23003"/>
                  </a:lnTo>
                  <a:lnTo>
                    <a:pt x="20778" y="23028"/>
                  </a:lnTo>
                  <a:lnTo>
                    <a:pt x="20753" y="23053"/>
                  </a:lnTo>
                  <a:lnTo>
                    <a:pt x="20728" y="23078"/>
                  </a:lnTo>
                  <a:lnTo>
                    <a:pt x="20703" y="23103"/>
                  </a:lnTo>
                  <a:lnTo>
                    <a:pt x="20677" y="23103"/>
                  </a:lnTo>
                  <a:lnTo>
                    <a:pt x="20652" y="23128"/>
                  </a:lnTo>
                  <a:lnTo>
                    <a:pt x="20627" y="23154"/>
                  </a:lnTo>
                  <a:lnTo>
                    <a:pt x="20602" y="23179"/>
                  </a:lnTo>
                  <a:lnTo>
                    <a:pt x="20577" y="23179"/>
                  </a:lnTo>
                  <a:lnTo>
                    <a:pt x="20552" y="23204"/>
                  </a:lnTo>
                  <a:lnTo>
                    <a:pt x="20527" y="23229"/>
                  </a:lnTo>
                  <a:lnTo>
                    <a:pt x="20502" y="23229"/>
                  </a:lnTo>
                  <a:lnTo>
                    <a:pt x="20452" y="23254"/>
                  </a:lnTo>
                  <a:lnTo>
                    <a:pt x="20427" y="23254"/>
                  </a:lnTo>
                  <a:lnTo>
                    <a:pt x="20402" y="23279"/>
                  </a:lnTo>
                  <a:lnTo>
                    <a:pt x="20377" y="23304"/>
                  </a:lnTo>
                  <a:lnTo>
                    <a:pt x="20352" y="23304"/>
                  </a:lnTo>
                  <a:lnTo>
                    <a:pt x="20302" y="23329"/>
                  </a:lnTo>
                  <a:lnTo>
                    <a:pt x="20276" y="23329"/>
                  </a:lnTo>
                  <a:lnTo>
                    <a:pt x="20251" y="23354"/>
                  </a:lnTo>
                  <a:lnTo>
                    <a:pt x="20176" y="23354"/>
                  </a:lnTo>
                  <a:lnTo>
                    <a:pt x="20151" y="23379"/>
                  </a:lnTo>
                  <a:lnTo>
                    <a:pt x="20076" y="23379"/>
                  </a:lnTo>
                  <a:lnTo>
                    <a:pt x="20051" y="23404"/>
                  </a:lnTo>
                  <a:lnTo>
                    <a:pt x="19976" y="23404"/>
                  </a:lnTo>
                  <a:lnTo>
                    <a:pt x="19901" y="23429"/>
                  </a:lnTo>
                  <a:lnTo>
                    <a:pt x="19825" y="23454"/>
                  </a:lnTo>
                  <a:lnTo>
                    <a:pt x="19750" y="23454"/>
                  </a:lnTo>
                  <a:lnTo>
                    <a:pt x="19675" y="23479"/>
                  </a:lnTo>
                  <a:lnTo>
                    <a:pt x="19625" y="23479"/>
                  </a:lnTo>
                  <a:lnTo>
                    <a:pt x="19550" y="23504"/>
                  </a:lnTo>
                  <a:lnTo>
                    <a:pt x="19449" y="23504"/>
                  </a:lnTo>
                  <a:lnTo>
                    <a:pt x="19399" y="23529"/>
                  </a:lnTo>
                  <a:lnTo>
                    <a:pt x="19274" y="23529"/>
                  </a:lnTo>
                  <a:lnTo>
                    <a:pt x="19199" y="23555"/>
                  </a:lnTo>
                  <a:lnTo>
                    <a:pt x="19124" y="23555"/>
                  </a:lnTo>
                  <a:lnTo>
                    <a:pt x="19073" y="23580"/>
                  </a:lnTo>
                  <a:lnTo>
                    <a:pt x="18848" y="23580"/>
                  </a:lnTo>
                  <a:lnTo>
                    <a:pt x="18798" y="23605"/>
                  </a:lnTo>
                  <a:lnTo>
                    <a:pt x="18572" y="23605"/>
                  </a:lnTo>
                  <a:lnTo>
                    <a:pt x="18522" y="23630"/>
                  </a:lnTo>
                  <a:lnTo>
                    <a:pt x="17294" y="23630"/>
                  </a:lnTo>
                  <a:lnTo>
                    <a:pt x="17244" y="23605"/>
                  </a:lnTo>
                  <a:lnTo>
                    <a:pt x="16968" y="23605"/>
                  </a:lnTo>
                  <a:lnTo>
                    <a:pt x="16893" y="23580"/>
                  </a:lnTo>
                  <a:lnTo>
                    <a:pt x="16718" y="23580"/>
                  </a:lnTo>
                  <a:lnTo>
                    <a:pt x="16642" y="23555"/>
                  </a:lnTo>
                  <a:lnTo>
                    <a:pt x="16517" y="23555"/>
                  </a:lnTo>
                  <a:lnTo>
                    <a:pt x="16442" y="23529"/>
                  </a:lnTo>
                  <a:lnTo>
                    <a:pt x="16367" y="23529"/>
                  </a:lnTo>
                  <a:lnTo>
                    <a:pt x="16317" y="23504"/>
                  </a:lnTo>
                  <a:lnTo>
                    <a:pt x="16191" y="23504"/>
                  </a:lnTo>
                  <a:lnTo>
                    <a:pt x="16116" y="23479"/>
                  </a:lnTo>
                  <a:lnTo>
                    <a:pt x="16041" y="23479"/>
                  </a:lnTo>
                  <a:lnTo>
                    <a:pt x="15991" y="23454"/>
                  </a:lnTo>
                  <a:lnTo>
                    <a:pt x="15916" y="23454"/>
                  </a:lnTo>
                  <a:lnTo>
                    <a:pt x="15865" y="23429"/>
                  </a:lnTo>
                  <a:lnTo>
                    <a:pt x="15790" y="23429"/>
                  </a:lnTo>
                  <a:lnTo>
                    <a:pt x="15715" y="23404"/>
                  </a:lnTo>
                  <a:lnTo>
                    <a:pt x="15665" y="23404"/>
                  </a:lnTo>
                  <a:lnTo>
                    <a:pt x="15590" y="23379"/>
                  </a:lnTo>
                  <a:lnTo>
                    <a:pt x="15464" y="23354"/>
                  </a:lnTo>
                  <a:lnTo>
                    <a:pt x="15339" y="23329"/>
                  </a:lnTo>
                  <a:lnTo>
                    <a:pt x="15214" y="23304"/>
                  </a:lnTo>
                  <a:lnTo>
                    <a:pt x="15088" y="23279"/>
                  </a:lnTo>
                  <a:lnTo>
                    <a:pt x="14963" y="23229"/>
                  </a:lnTo>
                  <a:lnTo>
                    <a:pt x="14813" y="23204"/>
                  </a:lnTo>
                  <a:lnTo>
                    <a:pt x="14687" y="23179"/>
                  </a:lnTo>
                  <a:lnTo>
                    <a:pt x="14562" y="23128"/>
                  </a:lnTo>
                  <a:lnTo>
                    <a:pt x="14437" y="23103"/>
                  </a:lnTo>
                  <a:lnTo>
                    <a:pt x="14312" y="23053"/>
                  </a:lnTo>
                  <a:lnTo>
                    <a:pt x="14186" y="23028"/>
                  </a:lnTo>
                  <a:lnTo>
                    <a:pt x="14061" y="22978"/>
                  </a:lnTo>
                  <a:lnTo>
                    <a:pt x="13936" y="22953"/>
                  </a:lnTo>
                  <a:lnTo>
                    <a:pt x="13810" y="22903"/>
                  </a:lnTo>
                  <a:lnTo>
                    <a:pt x="13685" y="22853"/>
                  </a:lnTo>
                  <a:lnTo>
                    <a:pt x="13560" y="22828"/>
                  </a:lnTo>
                  <a:lnTo>
                    <a:pt x="13434" y="22778"/>
                  </a:lnTo>
                  <a:lnTo>
                    <a:pt x="13309" y="22727"/>
                  </a:lnTo>
                  <a:lnTo>
                    <a:pt x="13184" y="22702"/>
                  </a:lnTo>
                  <a:lnTo>
                    <a:pt x="13058" y="22652"/>
                  </a:lnTo>
                  <a:lnTo>
                    <a:pt x="13008" y="22627"/>
                  </a:lnTo>
                  <a:lnTo>
                    <a:pt x="12933" y="22602"/>
                  </a:lnTo>
                  <a:lnTo>
                    <a:pt x="12808" y="22552"/>
                  </a:lnTo>
                  <a:lnTo>
                    <a:pt x="12682" y="22502"/>
                  </a:lnTo>
                  <a:lnTo>
                    <a:pt x="12557" y="22452"/>
                  </a:lnTo>
                  <a:lnTo>
                    <a:pt x="12432" y="22402"/>
                  </a:lnTo>
                  <a:lnTo>
                    <a:pt x="12181" y="22301"/>
                  </a:lnTo>
                  <a:lnTo>
                    <a:pt x="11956" y="22201"/>
                  </a:lnTo>
                  <a:lnTo>
                    <a:pt x="11705" y="22101"/>
                  </a:lnTo>
                  <a:lnTo>
                    <a:pt x="11204" y="21900"/>
                  </a:lnTo>
                  <a:lnTo>
                    <a:pt x="10978" y="21800"/>
                  </a:lnTo>
                  <a:lnTo>
                    <a:pt x="10728" y="21700"/>
                  </a:lnTo>
                  <a:lnTo>
                    <a:pt x="10477" y="21625"/>
                  </a:lnTo>
                  <a:lnTo>
                    <a:pt x="10251" y="21524"/>
                  </a:lnTo>
                  <a:lnTo>
                    <a:pt x="10126" y="21474"/>
                  </a:lnTo>
                  <a:lnTo>
                    <a:pt x="10001" y="21424"/>
                  </a:lnTo>
                  <a:lnTo>
                    <a:pt x="9875" y="21374"/>
                  </a:lnTo>
                  <a:lnTo>
                    <a:pt x="9750" y="21324"/>
                  </a:lnTo>
                  <a:lnTo>
                    <a:pt x="9625" y="21274"/>
                  </a:lnTo>
                  <a:lnTo>
                    <a:pt x="9499" y="21224"/>
                  </a:lnTo>
                  <a:lnTo>
                    <a:pt x="9399" y="21174"/>
                  </a:lnTo>
                  <a:lnTo>
                    <a:pt x="9274" y="21149"/>
                  </a:lnTo>
                  <a:lnTo>
                    <a:pt x="9149" y="21098"/>
                  </a:lnTo>
                  <a:lnTo>
                    <a:pt x="9023" y="21048"/>
                  </a:lnTo>
                  <a:lnTo>
                    <a:pt x="8898" y="20998"/>
                  </a:lnTo>
                  <a:lnTo>
                    <a:pt x="8798" y="20973"/>
                  </a:lnTo>
                  <a:lnTo>
                    <a:pt x="8773" y="20973"/>
                  </a:lnTo>
                  <a:lnTo>
                    <a:pt x="8672" y="20923"/>
                  </a:lnTo>
                  <a:lnTo>
                    <a:pt x="8547" y="20873"/>
                  </a:lnTo>
                  <a:lnTo>
                    <a:pt x="8422" y="20848"/>
                  </a:lnTo>
                  <a:lnTo>
                    <a:pt x="8296" y="20798"/>
                  </a:lnTo>
                  <a:lnTo>
                    <a:pt x="8171" y="20748"/>
                  </a:lnTo>
                  <a:lnTo>
                    <a:pt x="8046" y="20722"/>
                  </a:lnTo>
                  <a:lnTo>
                    <a:pt x="7920" y="20672"/>
                  </a:lnTo>
                  <a:lnTo>
                    <a:pt x="7820" y="20647"/>
                  </a:lnTo>
                  <a:lnTo>
                    <a:pt x="7695" y="20597"/>
                  </a:lnTo>
                  <a:lnTo>
                    <a:pt x="7570" y="20572"/>
                  </a:lnTo>
                  <a:lnTo>
                    <a:pt x="7444" y="20547"/>
                  </a:lnTo>
                  <a:lnTo>
                    <a:pt x="7319" y="20497"/>
                  </a:lnTo>
                  <a:lnTo>
                    <a:pt x="7194" y="20472"/>
                  </a:lnTo>
                  <a:lnTo>
                    <a:pt x="7068" y="20447"/>
                  </a:lnTo>
                  <a:lnTo>
                    <a:pt x="7018" y="20422"/>
                  </a:lnTo>
                  <a:lnTo>
                    <a:pt x="6943" y="20422"/>
                  </a:lnTo>
                  <a:lnTo>
                    <a:pt x="6893" y="20397"/>
                  </a:lnTo>
                  <a:lnTo>
                    <a:pt x="6818" y="20372"/>
                  </a:lnTo>
                  <a:lnTo>
                    <a:pt x="6768" y="20372"/>
                  </a:lnTo>
                  <a:lnTo>
                    <a:pt x="6717" y="20347"/>
                  </a:lnTo>
                  <a:lnTo>
                    <a:pt x="6642" y="20347"/>
                  </a:lnTo>
                  <a:lnTo>
                    <a:pt x="6592" y="20321"/>
                  </a:lnTo>
                  <a:lnTo>
                    <a:pt x="6517" y="20321"/>
                  </a:lnTo>
                  <a:lnTo>
                    <a:pt x="6467" y="20296"/>
                  </a:lnTo>
                  <a:lnTo>
                    <a:pt x="6392" y="20296"/>
                  </a:lnTo>
                  <a:lnTo>
                    <a:pt x="6342" y="20271"/>
                  </a:lnTo>
                  <a:lnTo>
                    <a:pt x="6266" y="20271"/>
                  </a:lnTo>
                  <a:lnTo>
                    <a:pt x="6216" y="20246"/>
                  </a:lnTo>
                  <a:lnTo>
                    <a:pt x="6091" y="20246"/>
                  </a:lnTo>
                  <a:lnTo>
                    <a:pt x="6016" y="20221"/>
                  </a:lnTo>
                  <a:lnTo>
                    <a:pt x="5890" y="20221"/>
                  </a:lnTo>
                  <a:lnTo>
                    <a:pt x="5840" y="20196"/>
                  </a:lnTo>
                  <a:lnTo>
                    <a:pt x="5715" y="20196"/>
                  </a:lnTo>
                  <a:lnTo>
                    <a:pt x="5640" y="20171"/>
                  </a:lnTo>
                  <a:lnTo>
                    <a:pt x="5514" y="20171"/>
                  </a:lnTo>
                  <a:lnTo>
                    <a:pt x="5464" y="20146"/>
                  </a:lnTo>
                  <a:lnTo>
                    <a:pt x="5214" y="20146"/>
                  </a:lnTo>
                  <a:lnTo>
                    <a:pt x="5139" y="20121"/>
                  </a:lnTo>
                  <a:lnTo>
                    <a:pt x="3986" y="20121"/>
                  </a:lnTo>
                  <a:lnTo>
                    <a:pt x="3910" y="20146"/>
                  </a:lnTo>
                  <a:lnTo>
                    <a:pt x="3610" y="20146"/>
                  </a:lnTo>
                  <a:lnTo>
                    <a:pt x="3459" y="20171"/>
                  </a:lnTo>
                  <a:lnTo>
                    <a:pt x="3284" y="20171"/>
                  </a:lnTo>
                  <a:lnTo>
                    <a:pt x="3108" y="20196"/>
                  </a:lnTo>
                  <a:lnTo>
                    <a:pt x="2933" y="20196"/>
                  </a:lnTo>
                  <a:lnTo>
                    <a:pt x="2858" y="20221"/>
                  </a:lnTo>
                  <a:lnTo>
                    <a:pt x="2682" y="20221"/>
                  </a:lnTo>
                  <a:lnTo>
                    <a:pt x="2607" y="20246"/>
                  </a:lnTo>
                  <a:lnTo>
                    <a:pt x="2507" y="20246"/>
                  </a:lnTo>
                  <a:lnTo>
                    <a:pt x="2432" y="20271"/>
                  </a:lnTo>
                  <a:lnTo>
                    <a:pt x="2256" y="20271"/>
                  </a:lnTo>
                  <a:lnTo>
                    <a:pt x="2181" y="20296"/>
                  </a:lnTo>
                  <a:lnTo>
                    <a:pt x="2081" y="20296"/>
                  </a:lnTo>
                  <a:lnTo>
                    <a:pt x="2006" y="20321"/>
                  </a:lnTo>
                  <a:lnTo>
                    <a:pt x="1905" y="20347"/>
                  </a:lnTo>
                  <a:lnTo>
                    <a:pt x="1830" y="20347"/>
                  </a:lnTo>
                  <a:lnTo>
                    <a:pt x="1755" y="20372"/>
                  </a:lnTo>
                  <a:lnTo>
                    <a:pt x="1655" y="20372"/>
                  </a:lnTo>
                  <a:lnTo>
                    <a:pt x="1580" y="20397"/>
                  </a:lnTo>
                  <a:lnTo>
                    <a:pt x="1504" y="20422"/>
                  </a:lnTo>
                  <a:lnTo>
                    <a:pt x="1404" y="20422"/>
                  </a:lnTo>
                  <a:lnTo>
                    <a:pt x="1329" y="20447"/>
                  </a:lnTo>
                  <a:lnTo>
                    <a:pt x="1254" y="20472"/>
                  </a:lnTo>
                  <a:lnTo>
                    <a:pt x="1154" y="20497"/>
                  </a:lnTo>
                  <a:lnTo>
                    <a:pt x="1078" y="20522"/>
                  </a:lnTo>
                  <a:lnTo>
                    <a:pt x="1003" y="20547"/>
                  </a:lnTo>
                  <a:lnTo>
                    <a:pt x="928" y="20547"/>
                  </a:lnTo>
                  <a:lnTo>
                    <a:pt x="853" y="20572"/>
                  </a:lnTo>
                  <a:lnTo>
                    <a:pt x="753" y="20597"/>
                  </a:lnTo>
                  <a:lnTo>
                    <a:pt x="677" y="20622"/>
                  </a:lnTo>
                  <a:lnTo>
                    <a:pt x="602" y="20672"/>
                  </a:lnTo>
                  <a:lnTo>
                    <a:pt x="527" y="20697"/>
                  </a:lnTo>
                  <a:lnTo>
                    <a:pt x="452" y="20722"/>
                  </a:lnTo>
                  <a:lnTo>
                    <a:pt x="377" y="20748"/>
                  </a:lnTo>
                  <a:lnTo>
                    <a:pt x="276" y="20773"/>
                  </a:lnTo>
                  <a:lnTo>
                    <a:pt x="251" y="20798"/>
                  </a:lnTo>
                  <a:lnTo>
                    <a:pt x="201" y="20823"/>
                  </a:lnTo>
                  <a:lnTo>
                    <a:pt x="176" y="20823"/>
                  </a:lnTo>
                  <a:lnTo>
                    <a:pt x="126" y="20848"/>
                  </a:lnTo>
                  <a:lnTo>
                    <a:pt x="101" y="20873"/>
                  </a:lnTo>
                  <a:lnTo>
                    <a:pt x="51" y="20873"/>
                  </a:lnTo>
                  <a:lnTo>
                    <a:pt x="26" y="20898"/>
                  </a:lnTo>
                  <a:lnTo>
                    <a:pt x="1" y="20898"/>
                  </a:lnTo>
                  <a:cubicBezTo>
                    <a:pt x="1" y="21575"/>
                    <a:pt x="26" y="22251"/>
                    <a:pt x="76" y="22928"/>
                  </a:cubicBezTo>
                  <a:lnTo>
                    <a:pt x="151" y="22878"/>
                  </a:lnTo>
                  <a:lnTo>
                    <a:pt x="251" y="22828"/>
                  </a:lnTo>
                  <a:lnTo>
                    <a:pt x="377" y="22803"/>
                  </a:lnTo>
                  <a:lnTo>
                    <a:pt x="477" y="22753"/>
                  </a:lnTo>
                  <a:lnTo>
                    <a:pt x="577" y="22727"/>
                  </a:lnTo>
                  <a:lnTo>
                    <a:pt x="677" y="22677"/>
                  </a:lnTo>
                  <a:lnTo>
                    <a:pt x="778" y="22627"/>
                  </a:lnTo>
                  <a:lnTo>
                    <a:pt x="878" y="22602"/>
                  </a:lnTo>
                  <a:lnTo>
                    <a:pt x="978" y="22577"/>
                  </a:lnTo>
                  <a:lnTo>
                    <a:pt x="1078" y="22527"/>
                  </a:lnTo>
                  <a:lnTo>
                    <a:pt x="1179" y="22502"/>
                  </a:lnTo>
                  <a:lnTo>
                    <a:pt x="1279" y="22452"/>
                  </a:lnTo>
                  <a:lnTo>
                    <a:pt x="1404" y="22427"/>
                  </a:lnTo>
                  <a:lnTo>
                    <a:pt x="1504" y="22402"/>
                  </a:lnTo>
                  <a:lnTo>
                    <a:pt x="1605" y="22377"/>
                  </a:lnTo>
                  <a:lnTo>
                    <a:pt x="1705" y="22326"/>
                  </a:lnTo>
                  <a:lnTo>
                    <a:pt x="1805" y="22301"/>
                  </a:lnTo>
                  <a:lnTo>
                    <a:pt x="1905" y="22276"/>
                  </a:lnTo>
                  <a:lnTo>
                    <a:pt x="2006" y="22251"/>
                  </a:lnTo>
                  <a:lnTo>
                    <a:pt x="2131" y="22226"/>
                  </a:lnTo>
                  <a:lnTo>
                    <a:pt x="2231" y="22201"/>
                  </a:lnTo>
                  <a:lnTo>
                    <a:pt x="2331" y="22176"/>
                  </a:lnTo>
                  <a:lnTo>
                    <a:pt x="2432" y="22151"/>
                  </a:lnTo>
                  <a:lnTo>
                    <a:pt x="2532" y="22126"/>
                  </a:lnTo>
                  <a:lnTo>
                    <a:pt x="2632" y="22101"/>
                  </a:lnTo>
                  <a:lnTo>
                    <a:pt x="2758" y="22076"/>
                  </a:lnTo>
                  <a:lnTo>
                    <a:pt x="2858" y="22076"/>
                  </a:lnTo>
                  <a:lnTo>
                    <a:pt x="2958" y="22051"/>
                  </a:lnTo>
                  <a:lnTo>
                    <a:pt x="3058" y="22026"/>
                  </a:lnTo>
                  <a:lnTo>
                    <a:pt x="3184" y="22001"/>
                  </a:lnTo>
                  <a:lnTo>
                    <a:pt x="3284" y="22001"/>
                  </a:lnTo>
                  <a:lnTo>
                    <a:pt x="3384" y="21976"/>
                  </a:lnTo>
                  <a:lnTo>
                    <a:pt x="3484" y="21976"/>
                  </a:lnTo>
                  <a:lnTo>
                    <a:pt x="3585" y="21951"/>
                  </a:lnTo>
                  <a:lnTo>
                    <a:pt x="3710" y="21925"/>
                  </a:lnTo>
                  <a:lnTo>
                    <a:pt x="3810" y="21925"/>
                  </a:lnTo>
                  <a:lnTo>
                    <a:pt x="3910" y="21900"/>
                  </a:lnTo>
                  <a:lnTo>
                    <a:pt x="4136" y="21900"/>
                  </a:lnTo>
                  <a:lnTo>
                    <a:pt x="4236" y="21875"/>
                  </a:lnTo>
                  <a:lnTo>
                    <a:pt x="4462" y="21875"/>
                  </a:lnTo>
                  <a:lnTo>
                    <a:pt x="4562" y="21850"/>
                  </a:lnTo>
                  <a:lnTo>
                    <a:pt x="4888" y="21850"/>
                  </a:lnTo>
                  <a:lnTo>
                    <a:pt x="5013" y="21825"/>
                  </a:lnTo>
                  <a:lnTo>
                    <a:pt x="5991" y="21825"/>
                  </a:lnTo>
                  <a:lnTo>
                    <a:pt x="6066" y="21850"/>
                  </a:lnTo>
                  <a:lnTo>
                    <a:pt x="6342" y="21850"/>
                  </a:lnTo>
                  <a:lnTo>
                    <a:pt x="6417" y="21875"/>
                  </a:lnTo>
                  <a:lnTo>
                    <a:pt x="6592" y="21875"/>
                  </a:lnTo>
                  <a:lnTo>
                    <a:pt x="6667" y="21900"/>
                  </a:lnTo>
                  <a:lnTo>
                    <a:pt x="6843" y="21900"/>
                  </a:lnTo>
                  <a:lnTo>
                    <a:pt x="6918" y="21925"/>
                  </a:lnTo>
                  <a:lnTo>
                    <a:pt x="6993" y="21925"/>
                  </a:lnTo>
                  <a:lnTo>
                    <a:pt x="7093" y="21951"/>
                  </a:lnTo>
                  <a:lnTo>
                    <a:pt x="7169" y="21951"/>
                  </a:lnTo>
                  <a:lnTo>
                    <a:pt x="7244" y="21976"/>
                  </a:lnTo>
                  <a:lnTo>
                    <a:pt x="7344" y="22001"/>
                  </a:lnTo>
                  <a:lnTo>
                    <a:pt x="7419" y="22001"/>
                  </a:lnTo>
                  <a:lnTo>
                    <a:pt x="7494" y="22026"/>
                  </a:lnTo>
                  <a:lnTo>
                    <a:pt x="7570" y="22026"/>
                  </a:lnTo>
                  <a:lnTo>
                    <a:pt x="7670" y="22051"/>
                  </a:lnTo>
                  <a:lnTo>
                    <a:pt x="7745" y="22076"/>
                  </a:lnTo>
                  <a:lnTo>
                    <a:pt x="7820" y="22076"/>
                  </a:lnTo>
                  <a:lnTo>
                    <a:pt x="7895" y="22101"/>
                  </a:lnTo>
                  <a:lnTo>
                    <a:pt x="7971" y="22126"/>
                  </a:lnTo>
                  <a:lnTo>
                    <a:pt x="8071" y="22151"/>
                  </a:lnTo>
                  <a:lnTo>
                    <a:pt x="8146" y="22151"/>
                  </a:lnTo>
                  <a:lnTo>
                    <a:pt x="8221" y="22176"/>
                  </a:lnTo>
                  <a:lnTo>
                    <a:pt x="8296" y="22201"/>
                  </a:lnTo>
                  <a:lnTo>
                    <a:pt x="8372" y="22226"/>
                  </a:lnTo>
                  <a:lnTo>
                    <a:pt x="8447" y="22251"/>
                  </a:lnTo>
                  <a:lnTo>
                    <a:pt x="8547" y="22251"/>
                  </a:lnTo>
                  <a:lnTo>
                    <a:pt x="8622" y="22276"/>
                  </a:lnTo>
                  <a:lnTo>
                    <a:pt x="8697" y="22301"/>
                  </a:lnTo>
                  <a:lnTo>
                    <a:pt x="8773" y="22326"/>
                  </a:lnTo>
                  <a:lnTo>
                    <a:pt x="8848" y="22352"/>
                  </a:lnTo>
                  <a:lnTo>
                    <a:pt x="8923" y="22377"/>
                  </a:lnTo>
                  <a:lnTo>
                    <a:pt x="8998" y="22402"/>
                  </a:lnTo>
                  <a:lnTo>
                    <a:pt x="9073" y="22427"/>
                  </a:lnTo>
                  <a:lnTo>
                    <a:pt x="9174" y="22452"/>
                  </a:lnTo>
                  <a:lnTo>
                    <a:pt x="9249" y="22477"/>
                  </a:lnTo>
                  <a:lnTo>
                    <a:pt x="9324" y="22502"/>
                  </a:lnTo>
                  <a:lnTo>
                    <a:pt x="9399" y="22527"/>
                  </a:lnTo>
                  <a:lnTo>
                    <a:pt x="9550" y="22577"/>
                  </a:lnTo>
                  <a:lnTo>
                    <a:pt x="9700" y="22627"/>
                  </a:lnTo>
                  <a:lnTo>
                    <a:pt x="9850" y="22677"/>
                  </a:lnTo>
                  <a:lnTo>
                    <a:pt x="10001" y="22727"/>
                  </a:lnTo>
                  <a:lnTo>
                    <a:pt x="10151" y="22778"/>
                  </a:lnTo>
                  <a:lnTo>
                    <a:pt x="10301" y="22853"/>
                  </a:lnTo>
                  <a:lnTo>
                    <a:pt x="10402" y="22878"/>
                  </a:lnTo>
                  <a:lnTo>
                    <a:pt x="10452" y="22903"/>
                  </a:lnTo>
                  <a:lnTo>
                    <a:pt x="10602" y="22978"/>
                  </a:lnTo>
                  <a:lnTo>
                    <a:pt x="10753" y="23028"/>
                  </a:lnTo>
                  <a:lnTo>
                    <a:pt x="10878" y="23103"/>
                  </a:lnTo>
                  <a:lnTo>
                    <a:pt x="11028" y="23154"/>
                  </a:lnTo>
                  <a:lnTo>
                    <a:pt x="11179" y="23229"/>
                  </a:lnTo>
                  <a:lnTo>
                    <a:pt x="11329" y="23304"/>
                  </a:lnTo>
                  <a:lnTo>
                    <a:pt x="11605" y="23429"/>
                  </a:lnTo>
                  <a:lnTo>
                    <a:pt x="11880" y="23555"/>
                  </a:lnTo>
                  <a:lnTo>
                    <a:pt x="12181" y="23680"/>
                  </a:lnTo>
                  <a:lnTo>
                    <a:pt x="12457" y="23805"/>
                  </a:lnTo>
                  <a:lnTo>
                    <a:pt x="12607" y="23880"/>
                  </a:lnTo>
                  <a:lnTo>
                    <a:pt x="12733" y="23930"/>
                  </a:lnTo>
                  <a:lnTo>
                    <a:pt x="12883" y="24006"/>
                  </a:lnTo>
                  <a:lnTo>
                    <a:pt x="13008" y="24056"/>
                  </a:lnTo>
                  <a:lnTo>
                    <a:pt x="13159" y="24131"/>
                  </a:lnTo>
                  <a:lnTo>
                    <a:pt x="13309" y="24181"/>
                  </a:lnTo>
                  <a:lnTo>
                    <a:pt x="13434" y="24256"/>
                  </a:lnTo>
                  <a:lnTo>
                    <a:pt x="13459" y="24256"/>
                  </a:lnTo>
                  <a:lnTo>
                    <a:pt x="13585" y="24306"/>
                  </a:lnTo>
                  <a:lnTo>
                    <a:pt x="13710" y="24382"/>
                  </a:lnTo>
                  <a:lnTo>
                    <a:pt x="13860" y="24457"/>
                  </a:lnTo>
                  <a:lnTo>
                    <a:pt x="13986" y="24507"/>
                  </a:lnTo>
                  <a:lnTo>
                    <a:pt x="14136" y="24582"/>
                  </a:lnTo>
                  <a:lnTo>
                    <a:pt x="14186" y="24607"/>
                  </a:lnTo>
                  <a:lnTo>
                    <a:pt x="14261" y="24632"/>
                  </a:lnTo>
                  <a:lnTo>
                    <a:pt x="14337" y="24657"/>
                  </a:lnTo>
                  <a:lnTo>
                    <a:pt x="14412" y="24682"/>
                  </a:lnTo>
                  <a:lnTo>
                    <a:pt x="14487" y="24733"/>
                  </a:lnTo>
                  <a:lnTo>
                    <a:pt x="14537" y="24758"/>
                  </a:lnTo>
                  <a:lnTo>
                    <a:pt x="14612" y="24783"/>
                  </a:lnTo>
                  <a:lnTo>
                    <a:pt x="14687" y="24808"/>
                  </a:lnTo>
                  <a:lnTo>
                    <a:pt x="14763" y="24833"/>
                  </a:lnTo>
                  <a:lnTo>
                    <a:pt x="14813" y="24858"/>
                  </a:lnTo>
                  <a:lnTo>
                    <a:pt x="14888" y="24883"/>
                  </a:lnTo>
                  <a:lnTo>
                    <a:pt x="14963" y="24908"/>
                  </a:lnTo>
                  <a:lnTo>
                    <a:pt x="15038" y="24933"/>
                  </a:lnTo>
                  <a:lnTo>
                    <a:pt x="15114" y="24958"/>
                  </a:lnTo>
                  <a:lnTo>
                    <a:pt x="15164" y="24983"/>
                  </a:lnTo>
                  <a:lnTo>
                    <a:pt x="15239" y="25008"/>
                  </a:lnTo>
                  <a:lnTo>
                    <a:pt x="15314" y="25033"/>
                  </a:lnTo>
                  <a:lnTo>
                    <a:pt x="15389" y="25058"/>
                  </a:lnTo>
                  <a:lnTo>
                    <a:pt x="15464" y="25083"/>
                  </a:lnTo>
                  <a:lnTo>
                    <a:pt x="15540" y="25108"/>
                  </a:lnTo>
                  <a:lnTo>
                    <a:pt x="15615" y="25134"/>
                  </a:lnTo>
                  <a:lnTo>
                    <a:pt x="15665" y="25159"/>
                  </a:lnTo>
                  <a:lnTo>
                    <a:pt x="15740" y="25184"/>
                  </a:lnTo>
                  <a:lnTo>
                    <a:pt x="15815" y="25209"/>
                  </a:lnTo>
                  <a:lnTo>
                    <a:pt x="15916" y="25234"/>
                  </a:lnTo>
                  <a:lnTo>
                    <a:pt x="16016" y="25259"/>
                  </a:lnTo>
                  <a:lnTo>
                    <a:pt x="16091" y="25284"/>
                  </a:lnTo>
                  <a:lnTo>
                    <a:pt x="16191" y="25309"/>
                  </a:lnTo>
                  <a:lnTo>
                    <a:pt x="16291" y="25334"/>
                  </a:lnTo>
                  <a:lnTo>
                    <a:pt x="16392" y="25359"/>
                  </a:lnTo>
                  <a:lnTo>
                    <a:pt x="16467" y="25384"/>
                  </a:lnTo>
                  <a:lnTo>
                    <a:pt x="16567" y="25384"/>
                  </a:lnTo>
                  <a:lnTo>
                    <a:pt x="16667" y="25409"/>
                  </a:lnTo>
                  <a:lnTo>
                    <a:pt x="16743" y="25434"/>
                  </a:lnTo>
                  <a:lnTo>
                    <a:pt x="16843" y="25459"/>
                  </a:lnTo>
                  <a:lnTo>
                    <a:pt x="16943" y="25484"/>
                  </a:lnTo>
                  <a:lnTo>
                    <a:pt x="17043" y="25509"/>
                  </a:lnTo>
                  <a:lnTo>
                    <a:pt x="17119" y="25509"/>
                  </a:lnTo>
                  <a:lnTo>
                    <a:pt x="17219" y="25535"/>
                  </a:lnTo>
                  <a:lnTo>
                    <a:pt x="17319" y="25560"/>
                  </a:lnTo>
                  <a:lnTo>
                    <a:pt x="17419" y="25560"/>
                  </a:lnTo>
                  <a:lnTo>
                    <a:pt x="17520" y="25585"/>
                  </a:lnTo>
                  <a:lnTo>
                    <a:pt x="17595" y="25610"/>
                  </a:lnTo>
                  <a:lnTo>
                    <a:pt x="17695" y="25610"/>
                  </a:lnTo>
                  <a:lnTo>
                    <a:pt x="17795" y="25635"/>
                  </a:lnTo>
                  <a:lnTo>
                    <a:pt x="17895" y="25635"/>
                  </a:lnTo>
                  <a:lnTo>
                    <a:pt x="17971" y="25660"/>
                  </a:lnTo>
                  <a:lnTo>
                    <a:pt x="18071" y="25685"/>
                  </a:lnTo>
                  <a:lnTo>
                    <a:pt x="18271" y="25685"/>
                  </a:lnTo>
                  <a:lnTo>
                    <a:pt x="18372" y="25710"/>
                  </a:lnTo>
                  <a:lnTo>
                    <a:pt x="18447" y="25710"/>
                  </a:lnTo>
                  <a:lnTo>
                    <a:pt x="18547" y="25735"/>
                  </a:lnTo>
                  <a:lnTo>
                    <a:pt x="18848" y="25735"/>
                  </a:lnTo>
                  <a:lnTo>
                    <a:pt x="18923" y="25760"/>
                  </a:lnTo>
                  <a:lnTo>
                    <a:pt x="19700" y="25760"/>
                  </a:lnTo>
                  <a:lnTo>
                    <a:pt x="19800" y="25735"/>
                  </a:lnTo>
                  <a:lnTo>
                    <a:pt x="20176" y="25735"/>
                  </a:lnTo>
                  <a:lnTo>
                    <a:pt x="20276" y="25710"/>
                  </a:lnTo>
                  <a:lnTo>
                    <a:pt x="20552" y="25710"/>
                  </a:lnTo>
                  <a:lnTo>
                    <a:pt x="20652" y="25685"/>
                  </a:lnTo>
                  <a:lnTo>
                    <a:pt x="20753" y="25685"/>
                  </a:lnTo>
                  <a:lnTo>
                    <a:pt x="20853" y="25660"/>
                  </a:lnTo>
                  <a:lnTo>
                    <a:pt x="20953" y="25660"/>
                  </a:lnTo>
                  <a:lnTo>
                    <a:pt x="21028" y="25635"/>
                  </a:lnTo>
                  <a:lnTo>
                    <a:pt x="21129" y="25635"/>
                  </a:lnTo>
                  <a:lnTo>
                    <a:pt x="21229" y="25610"/>
                  </a:lnTo>
                  <a:lnTo>
                    <a:pt x="21329" y="25610"/>
                  </a:lnTo>
                  <a:lnTo>
                    <a:pt x="21429" y="25585"/>
                  </a:lnTo>
                  <a:lnTo>
                    <a:pt x="21505" y="25585"/>
                  </a:lnTo>
                  <a:lnTo>
                    <a:pt x="21605" y="25560"/>
                  </a:lnTo>
                  <a:lnTo>
                    <a:pt x="21705" y="25535"/>
                  </a:lnTo>
                  <a:lnTo>
                    <a:pt x="21805" y="25535"/>
                  </a:lnTo>
                  <a:lnTo>
                    <a:pt x="21906" y="25509"/>
                  </a:lnTo>
                  <a:lnTo>
                    <a:pt x="21981" y="25484"/>
                  </a:lnTo>
                  <a:lnTo>
                    <a:pt x="22056" y="25459"/>
                  </a:lnTo>
                  <a:lnTo>
                    <a:pt x="22131" y="25459"/>
                  </a:lnTo>
                  <a:lnTo>
                    <a:pt x="22206" y="25434"/>
                  </a:lnTo>
                  <a:lnTo>
                    <a:pt x="22281" y="25409"/>
                  </a:lnTo>
                  <a:lnTo>
                    <a:pt x="22357" y="25384"/>
                  </a:lnTo>
                  <a:lnTo>
                    <a:pt x="22432" y="25384"/>
                  </a:lnTo>
                  <a:lnTo>
                    <a:pt x="22507" y="25359"/>
                  </a:lnTo>
                  <a:lnTo>
                    <a:pt x="22557" y="25334"/>
                  </a:lnTo>
                  <a:lnTo>
                    <a:pt x="22632" y="25309"/>
                  </a:lnTo>
                  <a:lnTo>
                    <a:pt x="22708" y="25284"/>
                  </a:lnTo>
                  <a:lnTo>
                    <a:pt x="22783" y="25259"/>
                  </a:lnTo>
                  <a:lnTo>
                    <a:pt x="22858" y="25234"/>
                  </a:lnTo>
                  <a:lnTo>
                    <a:pt x="22933" y="25184"/>
                  </a:lnTo>
                  <a:lnTo>
                    <a:pt x="22983" y="25159"/>
                  </a:lnTo>
                  <a:lnTo>
                    <a:pt x="23058" y="25134"/>
                  </a:lnTo>
                  <a:lnTo>
                    <a:pt x="23134" y="25108"/>
                  </a:lnTo>
                  <a:lnTo>
                    <a:pt x="23184" y="25083"/>
                  </a:lnTo>
                  <a:lnTo>
                    <a:pt x="23259" y="25033"/>
                  </a:lnTo>
                  <a:lnTo>
                    <a:pt x="23284" y="25033"/>
                  </a:lnTo>
                  <a:lnTo>
                    <a:pt x="23334" y="25008"/>
                  </a:lnTo>
                  <a:lnTo>
                    <a:pt x="23359" y="24983"/>
                  </a:lnTo>
                  <a:lnTo>
                    <a:pt x="23384" y="24958"/>
                  </a:lnTo>
                  <a:lnTo>
                    <a:pt x="23434" y="24958"/>
                  </a:lnTo>
                  <a:lnTo>
                    <a:pt x="23459" y="24933"/>
                  </a:lnTo>
                  <a:lnTo>
                    <a:pt x="23484" y="24908"/>
                  </a:lnTo>
                  <a:lnTo>
                    <a:pt x="23510" y="24908"/>
                  </a:lnTo>
                  <a:lnTo>
                    <a:pt x="23560" y="24883"/>
                  </a:lnTo>
                  <a:lnTo>
                    <a:pt x="23585" y="24858"/>
                  </a:lnTo>
                  <a:lnTo>
                    <a:pt x="23610" y="24833"/>
                  </a:lnTo>
                  <a:lnTo>
                    <a:pt x="23635" y="24808"/>
                  </a:lnTo>
                  <a:lnTo>
                    <a:pt x="23660" y="24808"/>
                  </a:lnTo>
                  <a:lnTo>
                    <a:pt x="23710" y="24783"/>
                  </a:lnTo>
                  <a:lnTo>
                    <a:pt x="23735" y="24758"/>
                  </a:lnTo>
                  <a:lnTo>
                    <a:pt x="23760" y="24733"/>
                  </a:lnTo>
                  <a:lnTo>
                    <a:pt x="23785" y="24707"/>
                  </a:lnTo>
                  <a:lnTo>
                    <a:pt x="23810" y="24707"/>
                  </a:lnTo>
                  <a:lnTo>
                    <a:pt x="23860" y="24682"/>
                  </a:lnTo>
                  <a:lnTo>
                    <a:pt x="23885" y="24657"/>
                  </a:lnTo>
                  <a:lnTo>
                    <a:pt x="23911" y="24632"/>
                  </a:lnTo>
                  <a:lnTo>
                    <a:pt x="23936" y="24607"/>
                  </a:lnTo>
                  <a:lnTo>
                    <a:pt x="23961" y="24582"/>
                  </a:lnTo>
                  <a:lnTo>
                    <a:pt x="23986" y="24557"/>
                  </a:lnTo>
                  <a:lnTo>
                    <a:pt x="24011" y="24532"/>
                  </a:lnTo>
                  <a:lnTo>
                    <a:pt x="24036" y="24507"/>
                  </a:lnTo>
                  <a:lnTo>
                    <a:pt x="24086" y="24482"/>
                  </a:lnTo>
                  <a:lnTo>
                    <a:pt x="24111" y="24482"/>
                  </a:lnTo>
                  <a:lnTo>
                    <a:pt x="24136" y="24457"/>
                  </a:lnTo>
                  <a:lnTo>
                    <a:pt x="24161" y="24432"/>
                  </a:lnTo>
                  <a:lnTo>
                    <a:pt x="24186" y="24407"/>
                  </a:lnTo>
                  <a:lnTo>
                    <a:pt x="24211" y="24382"/>
                  </a:lnTo>
                  <a:lnTo>
                    <a:pt x="24236" y="24357"/>
                  </a:lnTo>
                  <a:lnTo>
                    <a:pt x="24261" y="24331"/>
                  </a:lnTo>
                  <a:lnTo>
                    <a:pt x="24286" y="24306"/>
                  </a:lnTo>
                  <a:lnTo>
                    <a:pt x="24312" y="24281"/>
                  </a:lnTo>
                  <a:lnTo>
                    <a:pt x="24337" y="24256"/>
                  </a:lnTo>
                  <a:lnTo>
                    <a:pt x="24362" y="24231"/>
                  </a:lnTo>
                  <a:lnTo>
                    <a:pt x="24387" y="24206"/>
                  </a:lnTo>
                  <a:lnTo>
                    <a:pt x="24412" y="24156"/>
                  </a:lnTo>
                  <a:lnTo>
                    <a:pt x="24437" y="24131"/>
                  </a:lnTo>
                  <a:lnTo>
                    <a:pt x="24462" y="24106"/>
                  </a:lnTo>
                  <a:lnTo>
                    <a:pt x="24487" y="24081"/>
                  </a:lnTo>
                  <a:lnTo>
                    <a:pt x="24487" y="24056"/>
                  </a:lnTo>
                  <a:lnTo>
                    <a:pt x="24512" y="24031"/>
                  </a:lnTo>
                  <a:lnTo>
                    <a:pt x="24537" y="24006"/>
                  </a:lnTo>
                  <a:lnTo>
                    <a:pt x="24562" y="23981"/>
                  </a:lnTo>
                  <a:lnTo>
                    <a:pt x="24587" y="23956"/>
                  </a:lnTo>
                  <a:lnTo>
                    <a:pt x="24612" y="23905"/>
                  </a:lnTo>
                  <a:lnTo>
                    <a:pt x="24637" y="23880"/>
                  </a:lnTo>
                  <a:lnTo>
                    <a:pt x="24637" y="23855"/>
                  </a:lnTo>
                  <a:lnTo>
                    <a:pt x="24662" y="23830"/>
                  </a:lnTo>
                  <a:lnTo>
                    <a:pt x="24687" y="23805"/>
                  </a:lnTo>
                  <a:lnTo>
                    <a:pt x="24713" y="23755"/>
                  </a:lnTo>
                  <a:lnTo>
                    <a:pt x="24738" y="23730"/>
                  </a:lnTo>
                  <a:lnTo>
                    <a:pt x="24738" y="23705"/>
                  </a:lnTo>
                  <a:lnTo>
                    <a:pt x="24763" y="23680"/>
                  </a:lnTo>
                  <a:lnTo>
                    <a:pt x="24788" y="23630"/>
                  </a:lnTo>
                  <a:lnTo>
                    <a:pt x="24813" y="23605"/>
                  </a:lnTo>
                  <a:lnTo>
                    <a:pt x="24813" y="23580"/>
                  </a:lnTo>
                  <a:lnTo>
                    <a:pt x="24838" y="23555"/>
                  </a:lnTo>
                  <a:lnTo>
                    <a:pt x="24863" y="23504"/>
                  </a:lnTo>
                  <a:lnTo>
                    <a:pt x="24863" y="23479"/>
                  </a:lnTo>
                  <a:lnTo>
                    <a:pt x="24888" y="23454"/>
                  </a:lnTo>
                  <a:lnTo>
                    <a:pt x="24913" y="23404"/>
                  </a:lnTo>
                  <a:lnTo>
                    <a:pt x="24913" y="23379"/>
                  </a:lnTo>
                  <a:lnTo>
                    <a:pt x="24938" y="23354"/>
                  </a:lnTo>
                  <a:lnTo>
                    <a:pt x="24938" y="23304"/>
                  </a:lnTo>
                  <a:lnTo>
                    <a:pt x="24963" y="23279"/>
                  </a:lnTo>
                  <a:lnTo>
                    <a:pt x="24988" y="23254"/>
                  </a:lnTo>
                  <a:lnTo>
                    <a:pt x="24988" y="23204"/>
                  </a:lnTo>
                  <a:lnTo>
                    <a:pt x="25013" y="23179"/>
                  </a:lnTo>
                  <a:lnTo>
                    <a:pt x="25013" y="23128"/>
                  </a:lnTo>
                  <a:lnTo>
                    <a:pt x="25038" y="23103"/>
                  </a:lnTo>
                  <a:lnTo>
                    <a:pt x="25038" y="23078"/>
                  </a:lnTo>
                  <a:lnTo>
                    <a:pt x="25063" y="23028"/>
                  </a:lnTo>
                  <a:lnTo>
                    <a:pt x="25063" y="23003"/>
                  </a:lnTo>
                  <a:lnTo>
                    <a:pt x="25089" y="22953"/>
                  </a:lnTo>
                  <a:lnTo>
                    <a:pt x="25089" y="22928"/>
                  </a:lnTo>
                  <a:lnTo>
                    <a:pt x="25114" y="22878"/>
                  </a:lnTo>
                  <a:lnTo>
                    <a:pt x="25114" y="22853"/>
                  </a:lnTo>
                  <a:lnTo>
                    <a:pt x="25139" y="22803"/>
                  </a:lnTo>
                  <a:lnTo>
                    <a:pt x="25139" y="22778"/>
                  </a:lnTo>
                  <a:lnTo>
                    <a:pt x="25139" y="22727"/>
                  </a:lnTo>
                  <a:lnTo>
                    <a:pt x="25164" y="22702"/>
                  </a:lnTo>
                  <a:lnTo>
                    <a:pt x="25164" y="22652"/>
                  </a:lnTo>
                  <a:lnTo>
                    <a:pt x="25164" y="22627"/>
                  </a:lnTo>
                  <a:lnTo>
                    <a:pt x="25189" y="22577"/>
                  </a:lnTo>
                  <a:lnTo>
                    <a:pt x="25189" y="22527"/>
                  </a:lnTo>
                  <a:lnTo>
                    <a:pt x="25189" y="22502"/>
                  </a:lnTo>
                  <a:lnTo>
                    <a:pt x="25214" y="22452"/>
                  </a:lnTo>
                  <a:lnTo>
                    <a:pt x="25214" y="22427"/>
                  </a:lnTo>
                  <a:lnTo>
                    <a:pt x="25214" y="22377"/>
                  </a:lnTo>
                  <a:lnTo>
                    <a:pt x="25214" y="22352"/>
                  </a:lnTo>
                  <a:lnTo>
                    <a:pt x="25214" y="22301"/>
                  </a:lnTo>
                  <a:lnTo>
                    <a:pt x="25239" y="22276"/>
                  </a:lnTo>
                  <a:lnTo>
                    <a:pt x="25239" y="22201"/>
                  </a:lnTo>
                  <a:lnTo>
                    <a:pt x="25239" y="22126"/>
                  </a:lnTo>
                  <a:lnTo>
                    <a:pt x="25239" y="22051"/>
                  </a:lnTo>
                  <a:lnTo>
                    <a:pt x="25264" y="21951"/>
                  </a:lnTo>
                  <a:lnTo>
                    <a:pt x="25264" y="21875"/>
                  </a:lnTo>
                  <a:lnTo>
                    <a:pt x="25264" y="21800"/>
                  </a:lnTo>
                  <a:lnTo>
                    <a:pt x="25264" y="21725"/>
                  </a:lnTo>
                  <a:lnTo>
                    <a:pt x="25264" y="21650"/>
                  </a:lnTo>
                  <a:lnTo>
                    <a:pt x="25264" y="21575"/>
                  </a:lnTo>
                  <a:lnTo>
                    <a:pt x="25264" y="21499"/>
                  </a:lnTo>
                  <a:lnTo>
                    <a:pt x="25264" y="21424"/>
                  </a:lnTo>
                  <a:lnTo>
                    <a:pt x="25289" y="21249"/>
                  </a:lnTo>
                  <a:lnTo>
                    <a:pt x="25289" y="21098"/>
                  </a:lnTo>
                  <a:lnTo>
                    <a:pt x="25289" y="20948"/>
                  </a:lnTo>
                  <a:lnTo>
                    <a:pt x="25289" y="20873"/>
                  </a:lnTo>
                  <a:lnTo>
                    <a:pt x="25289" y="20798"/>
                  </a:lnTo>
                  <a:lnTo>
                    <a:pt x="25289" y="20697"/>
                  </a:lnTo>
                  <a:lnTo>
                    <a:pt x="25289" y="20622"/>
                  </a:lnTo>
                  <a:lnTo>
                    <a:pt x="25289" y="20547"/>
                  </a:lnTo>
                  <a:lnTo>
                    <a:pt x="25314" y="20472"/>
                  </a:lnTo>
                  <a:lnTo>
                    <a:pt x="25314" y="20397"/>
                  </a:lnTo>
                  <a:lnTo>
                    <a:pt x="25314" y="20321"/>
                  </a:lnTo>
                  <a:lnTo>
                    <a:pt x="25314" y="20296"/>
                  </a:lnTo>
                  <a:lnTo>
                    <a:pt x="25314" y="20246"/>
                  </a:lnTo>
                  <a:lnTo>
                    <a:pt x="25339" y="20221"/>
                  </a:lnTo>
                  <a:lnTo>
                    <a:pt x="25339" y="20171"/>
                  </a:lnTo>
                  <a:lnTo>
                    <a:pt x="25339" y="20146"/>
                  </a:lnTo>
                  <a:lnTo>
                    <a:pt x="25339" y="20096"/>
                  </a:lnTo>
                  <a:lnTo>
                    <a:pt x="25339" y="20071"/>
                  </a:lnTo>
                  <a:lnTo>
                    <a:pt x="25364" y="20021"/>
                  </a:lnTo>
                  <a:lnTo>
                    <a:pt x="25364" y="19996"/>
                  </a:lnTo>
                  <a:lnTo>
                    <a:pt x="25364" y="19971"/>
                  </a:lnTo>
                  <a:lnTo>
                    <a:pt x="25389" y="19920"/>
                  </a:lnTo>
                  <a:lnTo>
                    <a:pt x="25389" y="19895"/>
                  </a:lnTo>
                  <a:lnTo>
                    <a:pt x="25389" y="19845"/>
                  </a:lnTo>
                  <a:lnTo>
                    <a:pt x="25414" y="19820"/>
                  </a:lnTo>
                  <a:lnTo>
                    <a:pt x="25414" y="19770"/>
                  </a:lnTo>
                  <a:lnTo>
                    <a:pt x="25414" y="19745"/>
                  </a:lnTo>
                  <a:lnTo>
                    <a:pt x="25439" y="19720"/>
                  </a:lnTo>
                  <a:lnTo>
                    <a:pt x="25439" y="19670"/>
                  </a:lnTo>
                  <a:lnTo>
                    <a:pt x="25464" y="19645"/>
                  </a:lnTo>
                  <a:lnTo>
                    <a:pt x="25464" y="19595"/>
                  </a:lnTo>
                  <a:lnTo>
                    <a:pt x="25490" y="19570"/>
                  </a:lnTo>
                  <a:lnTo>
                    <a:pt x="25490" y="19545"/>
                  </a:lnTo>
                  <a:lnTo>
                    <a:pt x="25515" y="19494"/>
                  </a:lnTo>
                  <a:lnTo>
                    <a:pt x="25515" y="19469"/>
                  </a:lnTo>
                  <a:lnTo>
                    <a:pt x="25540" y="19444"/>
                  </a:lnTo>
                  <a:lnTo>
                    <a:pt x="25565" y="19394"/>
                  </a:lnTo>
                  <a:lnTo>
                    <a:pt x="25565" y="19369"/>
                  </a:lnTo>
                  <a:lnTo>
                    <a:pt x="25590" y="19344"/>
                  </a:lnTo>
                  <a:lnTo>
                    <a:pt x="25615" y="19319"/>
                  </a:lnTo>
                  <a:lnTo>
                    <a:pt x="25615" y="19269"/>
                  </a:lnTo>
                  <a:lnTo>
                    <a:pt x="25640" y="19244"/>
                  </a:lnTo>
                  <a:lnTo>
                    <a:pt x="25665" y="19219"/>
                  </a:lnTo>
                  <a:lnTo>
                    <a:pt x="25690" y="19194"/>
                  </a:lnTo>
                  <a:lnTo>
                    <a:pt x="25715" y="19144"/>
                  </a:lnTo>
                  <a:lnTo>
                    <a:pt x="25740" y="19118"/>
                  </a:lnTo>
                  <a:lnTo>
                    <a:pt x="25740" y="19093"/>
                  </a:lnTo>
                  <a:lnTo>
                    <a:pt x="25765" y="19068"/>
                  </a:lnTo>
                  <a:lnTo>
                    <a:pt x="25790" y="19043"/>
                  </a:lnTo>
                  <a:lnTo>
                    <a:pt x="25815" y="19018"/>
                  </a:lnTo>
                  <a:lnTo>
                    <a:pt x="25840" y="18968"/>
                  </a:lnTo>
                  <a:lnTo>
                    <a:pt x="25865" y="18943"/>
                  </a:lnTo>
                  <a:lnTo>
                    <a:pt x="25891" y="18918"/>
                  </a:lnTo>
                  <a:lnTo>
                    <a:pt x="25941" y="18893"/>
                  </a:lnTo>
                  <a:lnTo>
                    <a:pt x="25966" y="18868"/>
                  </a:lnTo>
                  <a:lnTo>
                    <a:pt x="25991" y="18843"/>
                  </a:lnTo>
                  <a:lnTo>
                    <a:pt x="26016" y="18818"/>
                  </a:lnTo>
                  <a:lnTo>
                    <a:pt x="26041" y="18793"/>
                  </a:lnTo>
                  <a:lnTo>
                    <a:pt x="26091" y="18768"/>
                  </a:lnTo>
                  <a:lnTo>
                    <a:pt x="26116" y="18742"/>
                  </a:lnTo>
                  <a:lnTo>
                    <a:pt x="26141" y="18717"/>
                  </a:lnTo>
                  <a:lnTo>
                    <a:pt x="26191" y="18692"/>
                  </a:lnTo>
                  <a:lnTo>
                    <a:pt x="26216" y="18667"/>
                  </a:lnTo>
                  <a:lnTo>
                    <a:pt x="26266" y="18642"/>
                  </a:lnTo>
                  <a:lnTo>
                    <a:pt x="26292" y="18617"/>
                  </a:lnTo>
                  <a:lnTo>
                    <a:pt x="26342" y="18617"/>
                  </a:lnTo>
                  <a:lnTo>
                    <a:pt x="26367" y="18592"/>
                  </a:lnTo>
                  <a:lnTo>
                    <a:pt x="26417" y="18567"/>
                  </a:lnTo>
                  <a:lnTo>
                    <a:pt x="26467" y="18542"/>
                  </a:lnTo>
                  <a:lnTo>
                    <a:pt x="26492" y="18517"/>
                  </a:lnTo>
                  <a:lnTo>
                    <a:pt x="26542" y="18517"/>
                  </a:lnTo>
                  <a:lnTo>
                    <a:pt x="26592" y="18492"/>
                  </a:lnTo>
                  <a:lnTo>
                    <a:pt x="26642" y="18467"/>
                  </a:lnTo>
                  <a:lnTo>
                    <a:pt x="26667" y="18442"/>
                  </a:lnTo>
                  <a:lnTo>
                    <a:pt x="26718" y="18442"/>
                  </a:lnTo>
                  <a:lnTo>
                    <a:pt x="26768" y="18417"/>
                  </a:lnTo>
                  <a:lnTo>
                    <a:pt x="26818" y="18392"/>
                  </a:lnTo>
                  <a:lnTo>
                    <a:pt x="26868" y="18392"/>
                  </a:lnTo>
                  <a:lnTo>
                    <a:pt x="26918" y="18367"/>
                  </a:lnTo>
                  <a:lnTo>
                    <a:pt x="26968" y="18341"/>
                  </a:lnTo>
                  <a:lnTo>
                    <a:pt x="27018" y="18341"/>
                  </a:lnTo>
                  <a:lnTo>
                    <a:pt x="27094" y="18316"/>
                  </a:lnTo>
                  <a:lnTo>
                    <a:pt x="27144" y="18316"/>
                  </a:lnTo>
                  <a:lnTo>
                    <a:pt x="27194" y="18291"/>
                  </a:lnTo>
                  <a:lnTo>
                    <a:pt x="27269" y="18291"/>
                  </a:lnTo>
                  <a:lnTo>
                    <a:pt x="27319" y="18266"/>
                  </a:lnTo>
                  <a:lnTo>
                    <a:pt x="27444" y="18266"/>
                  </a:lnTo>
                  <a:lnTo>
                    <a:pt x="27495" y="18241"/>
                  </a:lnTo>
                  <a:lnTo>
                    <a:pt x="27620" y="18241"/>
                  </a:lnTo>
                  <a:lnTo>
                    <a:pt x="27670" y="18216"/>
                  </a:lnTo>
                  <a:lnTo>
                    <a:pt x="28271" y="18216"/>
                  </a:lnTo>
                  <a:lnTo>
                    <a:pt x="28347" y="18241"/>
                  </a:lnTo>
                  <a:lnTo>
                    <a:pt x="28497" y="18241"/>
                  </a:lnTo>
                  <a:lnTo>
                    <a:pt x="28547" y="18266"/>
                  </a:lnTo>
                  <a:lnTo>
                    <a:pt x="28647" y="18266"/>
                  </a:lnTo>
                  <a:lnTo>
                    <a:pt x="28698" y="18291"/>
                  </a:lnTo>
                  <a:lnTo>
                    <a:pt x="28748" y="18291"/>
                  </a:lnTo>
                  <a:lnTo>
                    <a:pt x="28798" y="18316"/>
                  </a:lnTo>
                  <a:lnTo>
                    <a:pt x="28848" y="18316"/>
                  </a:lnTo>
                  <a:lnTo>
                    <a:pt x="28898" y="18341"/>
                  </a:lnTo>
                  <a:lnTo>
                    <a:pt x="28973" y="18341"/>
                  </a:lnTo>
                  <a:lnTo>
                    <a:pt x="29023" y="18367"/>
                  </a:lnTo>
                  <a:lnTo>
                    <a:pt x="29073" y="18367"/>
                  </a:lnTo>
                  <a:lnTo>
                    <a:pt x="29124" y="18392"/>
                  </a:lnTo>
                  <a:lnTo>
                    <a:pt x="29174" y="18392"/>
                  </a:lnTo>
                  <a:lnTo>
                    <a:pt x="29224" y="18417"/>
                  </a:lnTo>
                  <a:lnTo>
                    <a:pt x="29274" y="18442"/>
                  </a:lnTo>
                  <a:lnTo>
                    <a:pt x="29299" y="18442"/>
                  </a:lnTo>
                  <a:lnTo>
                    <a:pt x="29349" y="18467"/>
                  </a:lnTo>
                  <a:lnTo>
                    <a:pt x="29399" y="18492"/>
                  </a:lnTo>
                  <a:lnTo>
                    <a:pt x="29449" y="18517"/>
                  </a:lnTo>
                  <a:lnTo>
                    <a:pt x="29500" y="18517"/>
                  </a:lnTo>
                  <a:lnTo>
                    <a:pt x="29550" y="18542"/>
                  </a:lnTo>
                  <a:lnTo>
                    <a:pt x="29600" y="18567"/>
                  </a:lnTo>
                  <a:lnTo>
                    <a:pt x="29650" y="18592"/>
                  </a:lnTo>
                  <a:lnTo>
                    <a:pt x="29700" y="18592"/>
                  </a:lnTo>
                  <a:lnTo>
                    <a:pt x="29750" y="18617"/>
                  </a:lnTo>
                  <a:lnTo>
                    <a:pt x="29800" y="18642"/>
                  </a:lnTo>
                  <a:lnTo>
                    <a:pt x="29850" y="18667"/>
                  </a:lnTo>
                  <a:lnTo>
                    <a:pt x="29901" y="18692"/>
                  </a:lnTo>
                  <a:lnTo>
                    <a:pt x="29926" y="18717"/>
                  </a:lnTo>
                  <a:lnTo>
                    <a:pt x="29976" y="18742"/>
                  </a:lnTo>
                  <a:lnTo>
                    <a:pt x="30076" y="18793"/>
                  </a:lnTo>
                  <a:lnTo>
                    <a:pt x="30176" y="18818"/>
                  </a:lnTo>
                  <a:lnTo>
                    <a:pt x="30276" y="18868"/>
                  </a:lnTo>
                  <a:lnTo>
                    <a:pt x="30352" y="18918"/>
                  </a:lnTo>
                  <a:lnTo>
                    <a:pt x="30452" y="18968"/>
                  </a:lnTo>
                  <a:lnTo>
                    <a:pt x="30552" y="19018"/>
                  </a:lnTo>
                  <a:lnTo>
                    <a:pt x="30627" y="19068"/>
                  </a:lnTo>
                  <a:lnTo>
                    <a:pt x="30728" y="19118"/>
                  </a:lnTo>
                  <a:lnTo>
                    <a:pt x="30828" y="19169"/>
                  </a:lnTo>
                  <a:lnTo>
                    <a:pt x="31003" y="19294"/>
                  </a:lnTo>
                  <a:lnTo>
                    <a:pt x="31179" y="19394"/>
                  </a:lnTo>
                  <a:lnTo>
                    <a:pt x="31279" y="19444"/>
                  </a:lnTo>
                  <a:lnTo>
                    <a:pt x="31354" y="19494"/>
                  </a:lnTo>
                  <a:lnTo>
                    <a:pt x="31454" y="19545"/>
                  </a:lnTo>
                  <a:lnTo>
                    <a:pt x="31555" y="19595"/>
                  </a:lnTo>
                  <a:lnTo>
                    <a:pt x="31630" y="19645"/>
                  </a:lnTo>
                  <a:lnTo>
                    <a:pt x="31730" y="19695"/>
                  </a:lnTo>
                  <a:lnTo>
                    <a:pt x="31830" y="19745"/>
                  </a:lnTo>
                  <a:lnTo>
                    <a:pt x="31906" y="19795"/>
                  </a:lnTo>
                  <a:lnTo>
                    <a:pt x="32006" y="19845"/>
                  </a:lnTo>
                  <a:lnTo>
                    <a:pt x="32056" y="19870"/>
                  </a:lnTo>
                  <a:lnTo>
                    <a:pt x="32106" y="19870"/>
                  </a:lnTo>
                  <a:lnTo>
                    <a:pt x="32156" y="19895"/>
                  </a:lnTo>
                  <a:lnTo>
                    <a:pt x="32206" y="19920"/>
                  </a:lnTo>
                  <a:lnTo>
                    <a:pt x="32256" y="19946"/>
                  </a:lnTo>
                  <a:lnTo>
                    <a:pt x="32282" y="19971"/>
                  </a:lnTo>
                  <a:lnTo>
                    <a:pt x="32332" y="19996"/>
                  </a:lnTo>
                  <a:lnTo>
                    <a:pt x="32382" y="20021"/>
                  </a:lnTo>
                  <a:lnTo>
                    <a:pt x="32432" y="20021"/>
                  </a:lnTo>
                  <a:lnTo>
                    <a:pt x="32482" y="20046"/>
                  </a:lnTo>
                  <a:lnTo>
                    <a:pt x="32532" y="20071"/>
                  </a:lnTo>
                  <a:lnTo>
                    <a:pt x="32582" y="20096"/>
                  </a:lnTo>
                  <a:lnTo>
                    <a:pt x="32632" y="20096"/>
                  </a:lnTo>
                  <a:lnTo>
                    <a:pt x="32683" y="20121"/>
                  </a:lnTo>
                  <a:lnTo>
                    <a:pt x="32733" y="20146"/>
                  </a:lnTo>
                  <a:lnTo>
                    <a:pt x="32783" y="20171"/>
                  </a:lnTo>
                  <a:lnTo>
                    <a:pt x="32833" y="20171"/>
                  </a:lnTo>
                  <a:lnTo>
                    <a:pt x="32858" y="20196"/>
                  </a:lnTo>
                  <a:lnTo>
                    <a:pt x="32908" y="20221"/>
                  </a:lnTo>
                  <a:lnTo>
                    <a:pt x="32958" y="20221"/>
                  </a:lnTo>
                  <a:lnTo>
                    <a:pt x="33008" y="20246"/>
                  </a:lnTo>
                  <a:lnTo>
                    <a:pt x="33058" y="20246"/>
                  </a:lnTo>
                  <a:lnTo>
                    <a:pt x="33109" y="20271"/>
                  </a:lnTo>
                  <a:lnTo>
                    <a:pt x="33159" y="20271"/>
                  </a:lnTo>
                  <a:lnTo>
                    <a:pt x="33209" y="20296"/>
                  </a:lnTo>
                  <a:lnTo>
                    <a:pt x="33259" y="20296"/>
                  </a:lnTo>
                  <a:lnTo>
                    <a:pt x="33309" y="20321"/>
                  </a:lnTo>
                  <a:lnTo>
                    <a:pt x="33359" y="20321"/>
                  </a:lnTo>
                  <a:lnTo>
                    <a:pt x="33434" y="20347"/>
                  </a:lnTo>
                  <a:lnTo>
                    <a:pt x="33535" y="20347"/>
                  </a:lnTo>
                  <a:lnTo>
                    <a:pt x="33610" y="20372"/>
                  </a:lnTo>
                  <a:lnTo>
                    <a:pt x="33685" y="20372"/>
                  </a:lnTo>
                  <a:lnTo>
                    <a:pt x="33760" y="20397"/>
                  </a:lnTo>
                  <a:lnTo>
                    <a:pt x="33835" y="20397"/>
                  </a:lnTo>
                  <a:lnTo>
                    <a:pt x="33911" y="20422"/>
                  </a:lnTo>
                  <a:lnTo>
                    <a:pt x="34036" y="20422"/>
                  </a:lnTo>
                  <a:lnTo>
                    <a:pt x="34111" y="20447"/>
                  </a:lnTo>
                  <a:lnTo>
                    <a:pt x="34261" y="20447"/>
                  </a:lnTo>
                  <a:lnTo>
                    <a:pt x="34337" y="20472"/>
                  </a:lnTo>
                  <a:lnTo>
                    <a:pt x="34612" y="20472"/>
                  </a:lnTo>
                  <a:lnTo>
                    <a:pt x="34688" y="20497"/>
                  </a:lnTo>
                  <a:lnTo>
                    <a:pt x="35164" y="20497"/>
                  </a:lnTo>
                  <a:lnTo>
                    <a:pt x="35239" y="20522"/>
                  </a:lnTo>
                  <a:lnTo>
                    <a:pt x="35740" y="20522"/>
                  </a:lnTo>
                  <a:lnTo>
                    <a:pt x="35790" y="20497"/>
                  </a:lnTo>
                  <a:lnTo>
                    <a:pt x="36267" y="20497"/>
                  </a:lnTo>
                  <a:lnTo>
                    <a:pt x="36342" y="20472"/>
                  </a:lnTo>
                  <a:lnTo>
                    <a:pt x="36542" y="20472"/>
                  </a:lnTo>
                  <a:lnTo>
                    <a:pt x="36617" y="20447"/>
                  </a:lnTo>
                  <a:lnTo>
                    <a:pt x="36818" y="20447"/>
                  </a:lnTo>
                  <a:lnTo>
                    <a:pt x="36893" y="20422"/>
                  </a:lnTo>
                  <a:lnTo>
                    <a:pt x="37018" y="20422"/>
                  </a:lnTo>
                  <a:lnTo>
                    <a:pt x="37094" y="20397"/>
                  </a:lnTo>
                  <a:lnTo>
                    <a:pt x="37144" y="20397"/>
                  </a:lnTo>
                  <a:lnTo>
                    <a:pt x="37219" y="20372"/>
                  </a:lnTo>
                  <a:lnTo>
                    <a:pt x="37344" y="20372"/>
                  </a:lnTo>
                  <a:lnTo>
                    <a:pt x="37419" y="20347"/>
                  </a:lnTo>
                  <a:lnTo>
                    <a:pt x="37470" y="20347"/>
                  </a:lnTo>
                  <a:lnTo>
                    <a:pt x="37545" y="20321"/>
                  </a:lnTo>
                  <a:lnTo>
                    <a:pt x="37620" y="20321"/>
                  </a:lnTo>
                  <a:lnTo>
                    <a:pt x="37670" y="20296"/>
                  </a:lnTo>
                  <a:lnTo>
                    <a:pt x="37745" y="20296"/>
                  </a:lnTo>
                  <a:lnTo>
                    <a:pt x="37795" y="20271"/>
                  </a:lnTo>
                  <a:lnTo>
                    <a:pt x="37871" y="20271"/>
                  </a:lnTo>
                  <a:lnTo>
                    <a:pt x="37946" y="20246"/>
                  </a:lnTo>
                  <a:lnTo>
                    <a:pt x="37996" y="20246"/>
                  </a:lnTo>
                  <a:lnTo>
                    <a:pt x="38071" y="20221"/>
                  </a:lnTo>
                  <a:lnTo>
                    <a:pt x="38121" y="20196"/>
                  </a:lnTo>
                  <a:lnTo>
                    <a:pt x="38196" y="20196"/>
                  </a:lnTo>
                  <a:lnTo>
                    <a:pt x="38246" y="20171"/>
                  </a:lnTo>
                  <a:lnTo>
                    <a:pt x="38322" y="20146"/>
                  </a:lnTo>
                  <a:lnTo>
                    <a:pt x="38397" y="20146"/>
                  </a:lnTo>
                  <a:lnTo>
                    <a:pt x="38447" y="20121"/>
                  </a:lnTo>
                  <a:lnTo>
                    <a:pt x="38522" y="20096"/>
                  </a:lnTo>
                  <a:lnTo>
                    <a:pt x="38572" y="20096"/>
                  </a:lnTo>
                  <a:lnTo>
                    <a:pt x="38647" y="20071"/>
                  </a:lnTo>
                  <a:lnTo>
                    <a:pt x="38698" y="20046"/>
                  </a:lnTo>
                  <a:lnTo>
                    <a:pt x="38773" y="20046"/>
                  </a:lnTo>
                  <a:lnTo>
                    <a:pt x="38823" y="20021"/>
                  </a:lnTo>
                  <a:lnTo>
                    <a:pt x="38898" y="19996"/>
                  </a:lnTo>
                  <a:lnTo>
                    <a:pt x="38948" y="19971"/>
                  </a:lnTo>
                  <a:lnTo>
                    <a:pt x="39023" y="19971"/>
                  </a:lnTo>
                  <a:lnTo>
                    <a:pt x="39074" y="19946"/>
                  </a:lnTo>
                  <a:lnTo>
                    <a:pt x="39149" y="19920"/>
                  </a:lnTo>
                  <a:lnTo>
                    <a:pt x="39199" y="19895"/>
                  </a:lnTo>
                  <a:lnTo>
                    <a:pt x="39274" y="19870"/>
                  </a:lnTo>
                  <a:lnTo>
                    <a:pt x="39324" y="19845"/>
                  </a:lnTo>
                  <a:lnTo>
                    <a:pt x="39399" y="19845"/>
                  </a:lnTo>
                  <a:lnTo>
                    <a:pt x="39399" y="19820"/>
                  </a:lnTo>
                  <a:lnTo>
                    <a:pt x="39449" y="19820"/>
                  </a:lnTo>
                  <a:lnTo>
                    <a:pt x="39500" y="19795"/>
                  </a:lnTo>
                  <a:lnTo>
                    <a:pt x="39575" y="19770"/>
                  </a:lnTo>
                  <a:lnTo>
                    <a:pt x="39625" y="19745"/>
                  </a:lnTo>
                  <a:lnTo>
                    <a:pt x="39700" y="19720"/>
                  </a:lnTo>
                  <a:lnTo>
                    <a:pt x="39750" y="19695"/>
                  </a:lnTo>
                  <a:lnTo>
                    <a:pt x="39825" y="19670"/>
                  </a:lnTo>
                  <a:lnTo>
                    <a:pt x="39876" y="19645"/>
                  </a:lnTo>
                  <a:lnTo>
                    <a:pt x="39951" y="19620"/>
                  </a:lnTo>
                  <a:lnTo>
                    <a:pt x="40001" y="19595"/>
                  </a:lnTo>
                  <a:lnTo>
                    <a:pt x="40051" y="19570"/>
                  </a:lnTo>
                  <a:lnTo>
                    <a:pt x="40126" y="19545"/>
                  </a:lnTo>
                  <a:lnTo>
                    <a:pt x="40176" y="19519"/>
                  </a:lnTo>
                  <a:lnTo>
                    <a:pt x="40226" y="19494"/>
                  </a:lnTo>
                  <a:lnTo>
                    <a:pt x="40302" y="19469"/>
                  </a:lnTo>
                  <a:lnTo>
                    <a:pt x="40352" y="19444"/>
                  </a:lnTo>
                  <a:lnTo>
                    <a:pt x="40427" y="19419"/>
                  </a:lnTo>
                  <a:lnTo>
                    <a:pt x="40477" y="19394"/>
                  </a:lnTo>
                  <a:lnTo>
                    <a:pt x="40527" y="19369"/>
                  </a:lnTo>
                  <a:lnTo>
                    <a:pt x="40552" y="19344"/>
                  </a:lnTo>
                  <a:lnTo>
                    <a:pt x="40602" y="19344"/>
                  </a:lnTo>
                  <a:lnTo>
                    <a:pt x="40652" y="19294"/>
                  </a:lnTo>
                  <a:lnTo>
                    <a:pt x="40703" y="19269"/>
                  </a:lnTo>
                  <a:lnTo>
                    <a:pt x="40778" y="19244"/>
                  </a:lnTo>
                  <a:lnTo>
                    <a:pt x="40828" y="19219"/>
                  </a:lnTo>
                  <a:lnTo>
                    <a:pt x="40878" y="19194"/>
                  </a:lnTo>
                  <a:lnTo>
                    <a:pt x="40953" y="19169"/>
                  </a:lnTo>
                  <a:lnTo>
                    <a:pt x="41003" y="19144"/>
                  </a:lnTo>
                  <a:lnTo>
                    <a:pt x="41053" y="19093"/>
                  </a:lnTo>
                  <a:lnTo>
                    <a:pt x="41129" y="19068"/>
                  </a:lnTo>
                  <a:lnTo>
                    <a:pt x="41179" y="19043"/>
                  </a:lnTo>
                  <a:lnTo>
                    <a:pt x="41229" y="19018"/>
                  </a:lnTo>
                  <a:lnTo>
                    <a:pt x="41304" y="18993"/>
                  </a:lnTo>
                  <a:lnTo>
                    <a:pt x="41354" y="18943"/>
                  </a:lnTo>
                  <a:lnTo>
                    <a:pt x="41404" y="18918"/>
                  </a:lnTo>
                  <a:lnTo>
                    <a:pt x="41480" y="18893"/>
                  </a:lnTo>
                  <a:lnTo>
                    <a:pt x="41530" y="18868"/>
                  </a:lnTo>
                  <a:lnTo>
                    <a:pt x="41580" y="18818"/>
                  </a:lnTo>
                  <a:lnTo>
                    <a:pt x="41630" y="18793"/>
                  </a:lnTo>
                  <a:lnTo>
                    <a:pt x="41705" y="18768"/>
                  </a:lnTo>
                  <a:lnTo>
                    <a:pt x="41755" y="18717"/>
                  </a:lnTo>
                  <a:lnTo>
                    <a:pt x="41805" y="18692"/>
                  </a:lnTo>
                  <a:lnTo>
                    <a:pt x="41856" y="18667"/>
                  </a:lnTo>
                  <a:lnTo>
                    <a:pt x="41931" y="18617"/>
                  </a:lnTo>
                  <a:lnTo>
                    <a:pt x="41981" y="18592"/>
                  </a:lnTo>
                  <a:lnTo>
                    <a:pt x="42031" y="18567"/>
                  </a:lnTo>
                  <a:lnTo>
                    <a:pt x="42081" y="18517"/>
                  </a:lnTo>
                  <a:lnTo>
                    <a:pt x="42131" y="18492"/>
                  </a:lnTo>
                  <a:lnTo>
                    <a:pt x="42206" y="18442"/>
                  </a:lnTo>
                  <a:lnTo>
                    <a:pt x="42257" y="18417"/>
                  </a:lnTo>
                  <a:lnTo>
                    <a:pt x="42307" y="18367"/>
                  </a:lnTo>
                  <a:lnTo>
                    <a:pt x="42357" y="18341"/>
                  </a:lnTo>
                  <a:lnTo>
                    <a:pt x="42407" y="18291"/>
                  </a:lnTo>
                  <a:lnTo>
                    <a:pt x="42457" y="18291"/>
                  </a:lnTo>
                  <a:lnTo>
                    <a:pt x="42482" y="18266"/>
                  </a:lnTo>
                  <a:lnTo>
                    <a:pt x="42532" y="18216"/>
                  </a:lnTo>
                  <a:lnTo>
                    <a:pt x="42582" y="18191"/>
                  </a:lnTo>
                  <a:lnTo>
                    <a:pt x="42632" y="18141"/>
                  </a:lnTo>
                  <a:lnTo>
                    <a:pt x="42683" y="18116"/>
                  </a:lnTo>
                  <a:lnTo>
                    <a:pt x="42733" y="18066"/>
                  </a:lnTo>
                  <a:lnTo>
                    <a:pt x="42808" y="18041"/>
                  </a:lnTo>
                  <a:lnTo>
                    <a:pt x="42858" y="17991"/>
                  </a:lnTo>
                  <a:lnTo>
                    <a:pt x="42908" y="17966"/>
                  </a:lnTo>
                  <a:lnTo>
                    <a:pt x="42958" y="17915"/>
                  </a:lnTo>
                  <a:lnTo>
                    <a:pt x="43008" y="17890"/>
                  </a:lnTo>
                  <a:lnTo>
                    <a:pt x="43059" y="17840"/>
                  </a:lnTo>
                  <a:lnTo>
                    <a:pt x="43109" y="17790"/>
                  </a:lnTo>
                  <a:lnTo>
                    <a:pt x="43159" y="17765"/>
                  </a:lnTo>
                  <a:lnTo>
                    <a:pt x="43209" y="17715"/>
                  </a:lnTo>
                  <a:lnTo>
                    <a:pt x="43284" y="17665"/>
                  </a:lnTo>
                  <a:lnTo>
                    <a:pt x="43334" y="17640"/>
                  </a:lnTo>
                  <a:lnTo>
                    <a:pt x="43384" y="17590"/>
                  </a:lnTo>
                  <a:lnTo>
                    <a:pt x="43434" y="17539"/>
                  </a:lnTo>
                  <a:lnTo>
                    <a:pt x="43485" y="17514"/>
                  </a:lnTo>
                  <a:lnTo>
                    <a:pt x="43535" y="17464"/>
                  </a:lnTo>
                  <a:lnTo>
                    <a:pt x="43585" y="17414"/>
                  </a:lnTo>
                  <a:lnTo>
                    <a:pt x="43635" y="17389"/>
                  </a:lnTo>
                  <a:lnTo>
                    <a:pt x="43685" y="17339"/>
                  </a:lnTo>
                  <a:lnTo>
                    <a:pt x="43735" y="17289"/>
                  </a:lnTo>
                  <a:lnTo>
                    <a:pt x="43785" y="17239"/>
                  </a:lnTo>
                  <a:lnTo>
                    <a:pt x="43835" y="17214"/>
                  </a:lnTo>
                  <a:lnTo>
                    <a:pt x="43886" y="17164"/>
                  </a:lnTo>
                  <a:lnTo>
                    <a:pt x="43936" y="17113"/>
                  </a:lnTo>
                  <a:lnTo>
                    <a:pt x="43986" y="17063"/>
                  </a:lnTo>
                  <a:lnTo>
                    <a:pt x="44036" y="17013"/>
                  </a:lnTo>
                  <a:lnTo>
                    <a:pt x="44086" y="16988"/>
                  </a:lnTo>
                  <a:lnTo>
                    <a:pt x="44136" y="16938"/>
                  </a:lnTo>
                  <a:lnTo>
                    <a:pt x="44186" y="16888"/>
                  </a:lnTo>
                  <a:lnTo>
                    <a:pt x="44262" y="16813"/>
                  </a:lnTo>
                  <a:cubicBezTo>
                    <a:pt x="43961" y="15810"/>
                    <a:pt x="43610" y="14833"/>
                    <a:pt x="43184" y="13880"/>
                  </a:cubicBezTo>
                  <a:lnTo>
                    <a:pt x="43109" y="13905"/>
                  </a:lnTo>
                  <a:lnTo>
                    <a:pt x="42983" y="13930"/>
                  </a:lnTo>
                  <a:lnTo>
                    <a:pt x="42833" y="13956"/>
                  </a:lnTo>
                  <a:lnTo>
                    <a:pt x="42708" y="13981"/>
                  </a:lnTo>
                  <a:lnTo>
                    <a:pt x="42557" y="14006"/>
                  </a:lnTo>
                  <a:lnTo>
                    <a:pt x="42432" y="14031"/>
                  </a:lnTo>
                  <a:lnTo>
                    <a:pt x="42282" y="14056"/>
                  </a:lnTo>
                  <a:lnTo>
                    <a:pt x="42131" y="14081"/>
                  </a:lnTo>
                  <a:lnTo>
                    <a:pt x="42081" y="14081"/>
                  </a:lnTo>
                  <a:lnTo>
                    <a:pt x="42006" y="14106"/>
                  </a:lnTo>
                  <a:lnTo>
                    <a:pt x="41856" y="14106"/>
                  </a:lnTo>
                  <a:lnTo>
                    <a:pt x="41780" y="14131"/>
                  </a:lnTo>
                  <a:lnTo>
                    <a:pt x="41655" y="14131"/>
                  </a:lnTo>
                  <a:lnTo>
                    <a:pt x="41580" y="14156"/>
                  </a:lnTo>
                  <a:lnTo>
                    <a:pt x="41354" y="14156"/>
                  </a:lnTo>
                  <a:lnTo>
                    <a:pt x="41304" y="14181"/>
                  </a:lnTo>
                  <a:lnTo>
                    <a:pt x="39951" y="14181"/>
                  </a:lnTo>
                  <a:lnTo>
                    <a:pt x="39876" y="14156"/>
                  </a:lnTo>
                  <a:lnTo>
                    <a:pt x="39650" y="14156"/>
                  </a:lnTo>
                  <a:lnTo>
                    <a:pt x="39575" y="14131"/>
                  </a:lnTo>
                  <a:lnTo>
                    <a:pt x="39449" y="14131"/>
                  </a:lnTo>
                  <a:lnTo>
                    <a:pt x="39374" y="14106"/>
                  </a:lnTo>
                  <a:lnTo>
                    <a:pt x="39224" y="14106"/>
                  </a:lnTo>
                  <a:lnTo>
                    <a:pt x="39149" y="14081"/>
                  </a:lnTo>
                  <a:lnTo>
                    <a:pt x="38998" y="14081"/>
                  </a:lnTo>
                  <a:lnTo>
                    <a:pt x="38923" y="14056"/>
                  </a:lnTo>
                  <a:lnTo>
                    <a:pt x="38873" y="14056"/>
                  </a:lnTo>
                  <a:lnTo>
                    <a:pt x="38798" y="14031"/>
                  </a:lnTo>
                  <a:lnTo>
                    <a:pt x="38723" y="14031"/>
                  </a:lnTo>
                  <a:lnTo>
                    <a:pt x="38647" y="14006"/>
                  </a:lnTo>
                  <a:lnTo>
                    <a:pt x="38572" y="13981"/>
                  </a:lnTo>
                  <a:lnTo>
                    <a:pt x="38497" y="13981"/>
                  </a:lnTo>
                  <a:lnTo>
                    <a:pt x="38422" y="13956"/>
                  </a:lnTo>
                  <a:lnTo>
                    <a:pt x="38347" y="13956"/>
                  </a:lnTo>
                  <a:lnTo>
                    <a:pt x="38272" y="13930"/>
                  </a:lnTo>
                  <a:lnTo>
                    <a:pt x="38221" y="13905"/>
                  </a:lnTo>
                  <a:lnTo>
                    <a:pt x="38146" y="13880"/>
                  </a:lnTo>
                  <a:lnTo>
                    <a:pt x="38071" y="13880"/>
                  </a:lnTo>
                  <a:lnTo>
                    <a:pt x="37996" y="13855"/>
                  </a:lnTo>
                  <a:lnTo>
                    <a:pt x="37921" y="13830"/>
                  </a:lnTo>
                  <a:lnTo>
                    <a:pt x="37845" y="13805"/>
                  </a:lnTo>
                  <a:lnTo>
                    <a:pt x="37770" y="13805"/>
                  </a:lnTo>
                  <a:lnTo>
                    <a:pt x="37695" y="13780"/>
                  </a:lnTo>
                  <a:lnTo>
                    <a:pt x="37620" y="13755"/>
                  </a:lnTo>
                  <a:lnTo>
                    <a:pt x="37545" y="13730"/>
                  </a:lnTo>
                  <a:lnTo>
                    <a:pt x="37495" y="13705"/>
                  </a:lnTo>
                  <a:lnTo>
                    <a:pt x="37419" y="13680"/>
                  </a:lnTo>
                  <a:lnTo>
                    <a:pt x="37344" y="13655"/>
                  </a:lnTo>
                  <a:lnTo>
                    <a:pt x="37269" y="13630"/>
                  </a:lnTo>
                  <a:lnTo>
                    <a:pt x="37194" y="13605"/>
                  </a:lnTo>
                  <a:lnTo>
                    <a:pt x="37119" y="13580"/>
                  </a:lnTo>
                  <a:lnTo>
                    <a:pt x="37018" y="13554"/>
                  </a:lnTo>
                  <a:lnTo>
                    <a:pt x="36918" y="13504"/>
                  </a:lnTo>
                  <a:lnTo>
                    <a:pt x="36718" y="13429"/>
                  </a:lnTo>
                  <a:lnTo>
                    <a:pt x="36592" y="13404"/>
                  </a:lnTo>
                  <a:lnTo>
                    <a:pt x="36542" y="13379"/>
                  </a:lnTo>
                  <a:lnTo>
                    <a:pt x="36492" y="13354"/>
                  </a:lnTo>
                  <a:lnTo>
                    <a:pt x="36367" y="13329"/>
                  </a:lnTo>
                  <a:lnTo>
                    <a:pt x="36267" y="13279"/>
                  </a:lnTo>
                  <a:lnTo>
                    <a:pt x="36216" y="13254"/>
                  </a:lnTo>
                  <a:lnTo>
                    <a:pt x="36166" y="13229"/>
                  </a:lnTo>
                  <a:lnTo>
                    <a:pt x="36091" y="13229"/>
                  </a:lnTo>
                  <a:lnTo>
                    <a:pt x="36041" y="13204"/>
                  </a:lnTo>
                  <a:lnTo>
                    <a:pt x="35991" y="13179"/>
                  </a:lnTo>
                  <a:lnTo>
                    <a:pt x="35941" y="13153"/>
                  </a:lnTo>
                  <a:lnTo>
                    <a:pt x="35866" y="13128"/>
                  </a:lnTo>
                  <a:lnTo>
                    <a:pt x="35815" y="13103"/>
                  </a:lnTo>
                  <a:lnTo>
                    <a:pt x="35765" y="13078"/>
                  </a:lnTo>
                  <a:lnTo>
                    <a:pt x="35715" y="13053"/>
                  </a:lnTo>
                  <a:lnTo>
                    <a:pt x="35665" y="13028"/>
                  </a:lnTo>
                  <a:lnTo>
                    <a:pt x="35590" y="13003"/>
                  </a:lnTo>
                  <a:lnTo>
                    <a:pt x="35540" y="12953"/>
                  </a:lnTo>
                  <a:lnTo>
                    <a:pt x="35490" y="12928"/>
                  </a:lnTo>
                  <a:lnTo>
                    <a:pt x="35439" y="12903"/>
                  </a:lnTo>
                  <a:lnTo>
                    <a:pt x="35389" y="12878"/>
                  </a:lnTo>
                  <a:lnTo>
                    <a:pt x="35314" y="12853"/>
                  </a:lnTo>
                  <a:lnTo>
                    <a:pt x="35264" y="12803"/>
                  </a:lnTo>
                  <a:lnTo>
                    <a:pt x="35214" y="12778"/>
                  </a:lnTo>
                  <a:lnTo>
                    <a:pt x="35164" y="12752"/>
                  </a:lnTo>
                  <a:lnTo>
                    <a:pt x="35114" y="12702"/>
                  </a:lnTo>
                  <a:lnTo>
                    <a:pt x="35063" y="12677"/>
                  </a:lnTo>
                  <a:lnTo>
                    <a:pt x="35013" y="12627"/>
                  </a:lnTo>
                  <a:lnTo>
                    <a:pt x="34963" y="12602"/>
                  </a:lnTo>
                  <a:lnTo>
                    <a:pt x="34913" y="12552"/>
                  </a:lnTo>
                  <a:lnTo>
                    <a:pt x="34888" y="12527"/>
                  </a:lnTo>
                  <a:lnTo>
                    <a:pt x="34863" y="12527"/>
                  </a:lnTo>
                  <a:lnTo>
                    <a:pt x="34838" y="12502"/>
                  </a:lnTo>
                  <a:lnTo>
                    <a:pt x="34813" y="12477"/>
                  </a:lnTo>
                  <a:lnTo>
                    <a:pt x="34813" y="12452"/>
                  </a:lnTo>
                  <a:lnTo>
                    <a:pt x="34788" y="12427"/>
                  </a:lnTo>
                  <a:lnTo>
                    <a:pt x="34763" y="12402"/>
                  </a:lnTo>
                  <a:lnTo>
                    <a:pt x="34738" y="12402"/>
                  </a:lnTo>
                  <a:lnTo>
                    <a:pt x="34713" y="12377"/>
                  </a:lnTo>
                  <a:lnTo>
                    <a:pt x="34688" y="12351"/>
                  </a:lnTo>
                  <a:lnTo>
                    <a:pt x="34662" y="12326"/>
                  </a:lnTo>
                  <a:lnTo>
                    <a:pt x="34637" y="12301"/>
                  </a:lnTo>
                  <a:lnTo>
                    <a:pt x="34637" y="12276"/>
                  </a:lnTo>
                  <a:lnTo>
                    <a:pt x="34612" y="12251"/>
                  </a:lnTo>
                  <a:lnTo>
                    <a:pt x="34587" y="12226"/>
                  </a:lnTo>
                  <a:lnTo>
                    <a:pt x="34562" y="12201"/>
                  </a:lnTo>
                  <a:lnTo>
                    <a:pt x="34537" y="12176"/>
                  </a:lnTo>
                  <a:lnTo>
                    <a:pt x="34537" y="12151"/>
                  </a:lnTo>
                  <a:lnTo>
                    <a:pt x="34512" y="12126"/>
                  </a:lnTo>
                  <a:lnTo>
                    <a:pt x="34487" y="12101"/>
                  </a:lnTo>
                  <a:lnTo>
                    <a:pt x="34462" y="12076"/>
                  </a:lnTo>
                  <a:lnTo>
                    <a:pt x="34462" y="12051"/>
                  </a:lnTo>
                  <a:lnTo>
                    <a:pt x="34437" y="12026"/>
                  </a:lnTo>
                  <a:lnTo>
                    <a:pt x="34412" y="11976"/>
                  </a:lnTo>
                  <a:lnTo>
                    <a:pt x="34412" y="11950"/>
                  </a:lnTo>
                  <a:lnTo>
                    <a:pt x="34387" y="11925"/>
                  </a:lnTo>
                  <a:lnTo>
                    <a:pt x="34362" y="11900"/>
                  </a:lnTo>
                  <a:lnTo>
                    <a:pt x="34362" y="11875"/>
                  </a:lnTo>
                  <a:lnTo>
                    <a:pt x="34337" y="11850"/>
                  </a:lnTo>
                  <a:lnTo>
                    <a:pt x="34312" y="11825"/>
                  </a:lnTo>
                  <a:lnTo>
                    <a:pt x="34312" y="11775"/>
                  </a:lnTo>
                  <a:lnTo>
                    <a:pt x="34287" y="11750"/>
                  </a:lnTo>
                  <a:lnTo>
                    <a:pt x="34287" y="11725"/>
                  </a:lnTo>
                  <a:lnTo>
                    <a:pt x="34261" y="11700"/>
                  </a:lnTo>
                  <a:lnTo>
                    <a:pt x="34261" y="11650"/>
                  </a:lnTo>
                  <a:lnTo>
                    <a:pt x="34236" y="11625"/>
                  </a:lnTo>
                  <a:lnTo>
                    <a:pt x="34236" y="11600"/>
                  </a:lnTo>
                  <a:lnTo>
                    <a:pt x="34211" y="11575"/>
                  </a:lnTo>
                  <a:lnTo>
                    <a:pt x="34211" y="11524"/>
                  </a:lnTo>
                  <a:lnTo>
                    <a:pt x="34186" y="11499"/>
                  </a:lnTo>
                  <a:lnTo>
                    <a:pt x="34186" y="11474"/>
                  </a:lnTo>
                  <a:lnTo>
                    <a:pt x="34186" y="11424"/>
                  </a:lnTo>
                  <a:lnTo>
                    <a:pt x="34161" y="11399"/>
                  </a:lnTo>
                  <a:lnTo>
                    <a:pt x="34161" y="11349"/>
                  </a:lnTo>
                  <a:lnTo>
                    <a:pt x="34161" y="11324"/>
                  </a:lnTo>
                  <a:lnTo>
                    <a:pt x="34136" y="11299"/>
                  </a:lnTo>
                  <a:lnTo>
                    <a:pt x="34136" y="11274"/>
                  </a:lnTo>
                  <a:lnTo>
                    <a:pt x="34136" y="11249"/>
                  </a:lnTo>
                  <a:lnTo>
                    <a:pt x="34136" y="11199"/>
                  </a:lnTo>
                  <a:lnTo>
                    <a:pt x="34136" y="11174"/>
                  </a:lnTo>
                  <a:lnTo>
                    <a:pt x="34136" y="11148"/>
                  </a:lnTo>
                  <a:lnTo>
                    <a:pt x="34136" y="11123"/>
                  </a:lnTo>
                  <a:lnTo>
                    <a:pt x="34111" y="11098"/>
                  </a:lnTo>
                  <a:lnTo>
                    <a:pt x="34111" y="11073"/>
                  </a:lnTo>
                  <a:lnTo>
                    <a:pt x="34111" y="11048"/>
                  </a:lnTo>
                  <a:lnTo>
                    <a:pt x="34111" y="11023"/>
                  </a:lnTo>
                  <a:lnTo>
                    <a:pt x="34111" y="10998"/>
                  </a:lnTo>
                  <a:lnTo>
                    <a:pt x="34111" y="10973"/>
                  </a:lnTo>
                  <a:lnTo>
                    <a:pt x="34111" y="10948"/>
                  </a:lnTo>
                  <a:lnTo>
                    <a:pt x="34111" y="10923"/>
                  </a:lnTo>
                  <a:lnTo>
                    <a:pt x="34111" y="10898"/>
                  </a:lnTo>
                  <a:lnTo>
                    <a:pt x="34111" y="10873"/>
                  </a:lnTo>
                  <a:lnTo>
                    <a:pt x="34111" y="10848"/>
                  </a:lnTo>
                  <a:lnTo>
                    <a:pt x="34111" y="10823"/>
                  </a:lnTo>
                  <a:lnTo>
                    <a:pt x="34136" y="10798"/>
                  </a:lnTo>
                  <a:lnTo>
                    <a:pt x="34136" y="10773"/>
                  </a:lnTo>
                  <a:lnTo>
                    <a:pt x="34136" y="10747"/>
                  </a:lnTo>
                  <a:lnTo>
                    <a:pt x="34136" y="10722"/>
                  </a:lnTo>
                  <a:lnTo>
                    <a:pt x="34136" y="10697"/>
                  </a:lnTo>
                  <a:lnTo>
                    <a:pt x="34136" y="10672"/>
                  </a:lnTo>
                  <a:lnTo>
                    <a:pt x="34161" y="10647"/>
                  </a:lnTo>
                  <a:lnTo>
                    <a:pt x="34161" y="10622"/>
                  </a:lnTo>
                  <a:lnTo>
                    <a:pt x="34161" y="10597"/>
                  </a:lnTo>
                  <a:lnTo>
                    <a:pt x="34161" y="10572"/>
                  </a:lnTo>
                  <a:lnTo>
                    <a:pt x="34186" y="10547"/>
                  </a:lnTo>
                  <a:lnTo>
                    <a:pt x="34186" y="10497"/>
                  </a:lnTo>
                  <a:lnTo>
                    <a:pt x="34211" y="10447"/>
                  </a:lnTo>
                  <a:lnTo>
                    <a:pt x="34236" y="10397"/>
                  </a:lnTo>
                  <a:lnTo>
                    <a:pt x="34236" y="10346"/>
                  </a:lnTo>
                  <a:lnTo>
                    <a:pt x="34261" y="10321"/>
                  </a:lnTo>
                  <a:lnTo>
                    <a:pt x="34287" y="10271"/>
                  </a:lnTo>
                  <a:lnTo>
                    <a:pt x="34312" y="10221"/>
                  </a:lnTo>
                  <a:lnTo>
                    <a:pt x="34337" y="10196"/>
                  </a:lnTo>
                  <a:lnTo>
                    <a:pt x="34362" y="10146"/>
                  </a:lnTo>
                  <a:lnTo>
                    <a:pt x="34387" y="10121"/>
                  </a:lnTo>
                  <a:lnTo>
                    <a:pt x="34412" y="10071"/>
                  </a:lnTo>
                  <a:lnTo>
                    <a:pt x="34437" y="10021"/>
                  </a:lnTo>
                  <a:lnTo>
                    <a:pt x="34462" y="9996"/>
                  </a:lnTo>
                  <a:lnTo>
                    <a:pt x="34512" y="9971"/>
                  </a:lnTo>
                  <a:lnTo>
                    <a:pt x="34537" y="9920"/>
                  </a:lnTo>
                  <a:lnTo>
                    <a:pt x="34562" y="9895"/>
                  </a:lnTo>
                  <a:lnTo>
                    <a:pt x="34587" y="9845"/>
                  </a:lnTo>
                  <a:lnTo>
                    <a:pt x="34637" y="9820"/>
                  </a:lnTo>
                  <a:lnTo>
                    <a:pt x="34662" y="9795"/>
                  </a:lnTo>
                  <a:lnTo>
                    <a:pt x="34713" y="9745"/>
                  </a:lnTo>
                  <a:lnTo>
                    <a:pt x="34738" y="9720"/>
                  </a:lnTo>
                  <a:lnTo>
                    <a:pt x="34763" y="9695"/>
                  </a:lnTo>
                  <a:lnTo>
                    <a:pt x="34813" y="9670"/>
                  </a:lnTo>
                  <a:lnTo>
                    <a:pt x="34838" y="9645"/>
                  </a:lnTo>
                  <a:lnTo>
                    <a:pt x="34838" y="9620"/>
                  </a:lnTo>
                  <a:lnTo>
                    <a:pt x="34888" y="9595"/>
                  </a:lnTo>
                  <a:lnTo>
                    <a:pt x="34938" y="9570"/>
                  </a:lnTo>
                  <a:lnTo>
                    <a:pt x="34963" y="9544"/>
                  </a:lnTo>
                  <a:lnTo>
                    <a:pt x="35013" y="9519"/>
                  </a:lnTo>
                  <a:lnTo>
                    <a:pt x="35038" y="9494"/>
                  </a:lnTo>
                  <a:lnTo>
                    <a:pt x="35089" y="9469"/>
                  </a:lnTo>
                  <a:lnTo>
                    <a:pt x="35139" y="9444"/>
                  </a:lnTo>
                  <a:lnTo>
                    <a:pt x="35189" y="9419"/>
                  </a:lnTo>
                  <a:lnTo>
                    <a:pt x="35214" y="9394"/>
                  </a:lnTo>
                  <a:lnTo>
                    <a:pt x="35264" y="9369"/>
                  </a:lnTo>
                  <a:lnTo>
                    <a:pt x="35314" y="9344"/>
                  </a:lnTo>
                  <a:lnTo>
                    <a:pt x="35364" y="9319"/>
                  </a:lnTo>
                  <a:lnTo>
                    <a:pt x="35389" y="9294"/>
                  </a:lnTo>
                  <a:lnTo>
                    <a:pt x="35439" y="9269"/>
                  </a:lnTo>
                  <a:lnTo>
                    <a:pt x="35490" y="9244"/>
                  </a:lnTo>
                  <a:lnTo>
                    <a:pt x="35540" y="9244"/>
                  </a:lnTo>
                  <a:lnTo>
                    <a:pt x="35590" y="9219"/>
                  </a:lnTo>
                  <a:lnTo>
                    <a:pt x="35640" y="9194"/>
                  </a:lnTo>
                  <a:lnTo>
                    <a:pt x="35665" y="9169"/>
                  </a:lnTo>
                  <a:lnTo>
                    <a:pt x="35715" y="9143"/>
                  </a:lnTo>
                  <a:lnTo>
                    <a:pt x="35765" y="9143"/>
                  </a:lnTo>
                  <a:lnTo>
                    <a:pt x="35815" y="9118"/>
                  </a:lnTo>
                  <a:lnTo>
                    <a:pt x="35866" y="9093"/>
                  </a:lnTo>
                  <a:lnTo>
                    <a:pt x="35916" y="9068"/>
                  </a:lnTo>
                  <a:lnTo>
                    <a:pt x="35966" y="9068"/>
                  </a:lnTo>
                  <a:lnTo>
                    <a:pt x="36016" y="9043"/>
                  </a:lnTo>
                  <a:lnTo>
                    <a:pt x="36066" y="9018"/>
                  </a:lnTo>
                  <a:lnTo>
                    <a:pt x="36116" y="9018"/>
                  </a:lnTo>
                  <a:lnTo>
                    <a:pt x="36166" y="8993"/>
                  </a:lnTo>
                  <a:lnTo>
                    <a:pt x="36216" y="8968"/>
                  </a:lnTo>
                  <a:lnTo>
                    <a:pt x="36267" y="8968"/>
                  </a:lnTo>
                  <a:lnTo>
                    <a:pt x="36317" y="8943"/>
                  </a:lnTo>
                  <a:lnTo>
                    <a:pt x="36367" y="8918"/>
                  </a:lnTo>
                  <a:lnTo>
                    <a:pt x="36417" y="8918"/>
                  </a:lnTo>
                  <a:lnTo>
                    <a:pt x="36467" y="8893"/>
                  </a:lnTo>
                  <a:lnTo>
                    <a:pt x="36567" y="8868"/>
                  </a:lnTo>
                  <a:lnTo>
                    <a:pt x="36668" y="8843"/>
                  </a:lnTo>
                  <a:lnTo>
                    <a:pt x="36768" y="8818"/>
                  </a:lnTo>
                  <a:lnTo>
                    <a:pt x="36868" y="8793"/>
                  </a:lnTo>
                  <a:lnTo>
                    <a:pt x="36893" y="8793"/>
                  </a:lnTo>
                  <a:lnTo>
                    <a:pt x="36968" y="8768"/>
                  </a:lnTo>
                  <a:lnTo>
                    <a:pt x="37069" y="8742"/>
                  </a:lnTo>
                  <a:lnTo>
                    <a:pt x="37169" y="8717"/>
                  </a:lnTo>
                  <a:lnTo>
                    <a:pt x="37269" y="8717"/>
                  </a:lnTo>
                  <a:lnTo>
                    <a:pt x="37369" y="8692"/>
                  </a:lnTo>
                  <a:lnTo>
                    <a:pt x="37444" y="8667"/>
                  </a:lnTo>
                  <a:lnTo>
                    <a:pt x="37545" y="8667"/>
                  </a:lnTo>
                  <a:lnTo>
                    <a:pt x="37645" y="8642"/>
                  </a:lnTo>
                  <a:lnTo>
                    <a:pt x="37745" y="8617"/>
                  </a:lnTo>
                  <a:lnTo>
                    <a:pt x="37820" y="8617"/>
                  </a:lnTo>
                  <a:lnTo>
                    <a:pt x="37921" y="8592"/>
                  </a:lnTo>
                  <a:lnTo>
                    <a:pt x="37996" y="8592"/>
                  </a:lnTo>
                  <a:lnTo>
                    <a:pt x="38096" y="8567"/>
                  </a:lnTo>
                  <a:lnTo>
                    <a:pt x="38171" y="8567"/>
                  </a:lnTo>
                  <a:lnTo>
                    <a:pt x="38246" y="8542"/>
                  </a:lnTo>
                  <a:lnTo>
                    <a:pt x="38397" y="8542"/>
                  </a:lnTo>
                  <a:lnTo>
                    <a:pt x="38547" y="8517"/>
                  </a:lnTo>
                  <a:lnTo>
                    <a:pt x="38673" y="8492"/>
                  </a:lnTo>
                  <a:lnTo>
                    <a:pt x="38898" y="8492"/>
                  </a:lnTo>
                  <a:lnTo>
                    <a:pt x="38973" y="8467"/>
                  </a:lnTo>
                  <a:lnTo>
                    <a:pt x="39174" y="8467"/>
                  </a:lnTo>
                  <a:lnTo>
                    <a:pt x="39374" y="8442"/>
                  </a:lnTo>
                  <a:lnTo>
                    <a:pt x="39475" y="8417"/>
                  </a:lnTo>
                  <a:lnTo>
                    <a:pt x="39700" y="8417"/>
                  </a:lnTo>
                  <a:cubicBezTo>
                    <a:pt x="38221" y="6687"/>
                    <a:pt x="36467" y="5133"/>
                    <a:pt x="34462" y="3830"/>
                  </a:cubicBezTo>
                  <a:cubicBezTo>
                    <a:pt x="30464" y="1244"/>
                    <a:pt x="25996" y="0"/>
                    <a:pt x="21628" y="0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53;p67">
              <a:extLst>
                <a:ext uri="{FF2B5EF4-FFF2-40B4-BE49-F238E27FC236}">
                  <a16:creationId xmlns:a16="http://schemas.microsoft.com/office/drawing/2014/main" id="{FDC1E9F3-083A-45D7-BACC-0E24B519BFDD}"/>
                </a:ext>
              </a:extLst>
            </p:cNvPr>
            <p:cNvSpPr/>
            <p:nvPr/>
          </p:nvSpPr>
          <p:spPr>
            <a:xfrm>
              <a:off x="3365469" y="38780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54;p67">
              <a:extLst>
                <a:ext uri="{FF2B5EF4-FFF2-40B4-BE49-F238E27FC236}">
                  <a16:creationId xmlns:a16="http://schemas.microsoft.com/office/drawing/2014/main" id="{C1883B6D-743C-4B72-B570-6592EF572CC1}"/>
                </a:ext>
              </a:extLst>
            </p:cNvPr>
            <p:cNvSpPr/>
            <p:nvPr/>
          </p:nvSpPr>
          <p:spPr>
            <a:xfrm>
              <a:off x="3365469" y="3878569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6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55;p67">
              <a:extLst>
                <a:ext uri="{FF2B5EF4-FFF2-40B4-BE49-F238E27FC236}">
                  <a16:creationId xmlns:a16="http://schemas.microsoft.com/office/drawing/2014/main" id="{73C5E5FF-55CC-4516-980A-C953C3803BE0}"/>
                </a:ext>
              </a:extLst>
            </p:cNvPr>
            <p:cNvSpPr/>
            <p:nvPr/>
          </p:nvSpPr>
          <p:spPr>
            <a:xfrm>
              <a:off x="3002485" y="3693156"/>
              <a:ext cx="701908" cy="701818"/>
            </a:xfrm>
            <a:custGeom>
              <a:avLst/>
              <a:gdLst/>
              <a:ahLst/>
              <a:cxnLst/>
              <a:rect l="l" t="t" r="r" b="b"/>
              <a:pathLst>
                <a:path w="35766" h="35766" extrusionOk="0">
                  <a:moveTo>
                    <a:pt x="17895" y="1"/>
                  </a:moveTo>
                  <a:cubicBezTo>
                    <a:pt x="8021" y="1"/>
                    <a:pt x="0" y="7996"/>
                    <a:pt x="0" y="17871"/>
                  </a:cubicBezTo>
                  <a:cubicBezTo>
                    <a:pt x="0" y="27745"/>
                    <a:pt x="8021" y="35766"/>
                    <a:pt x="17895" y="35766"/>
                  </a:cubicBezTo>
                  <a:cubicBezTo>
                    <a:pt x="27770" y="35766"/>
                    <a:pt x="35765" y="27745"/>
                    <a:pt x="35765" y="17871"/>
                  </a:cubicBezTo>
                  <a:cubicBezTo>
                    <a:pt x="35765" y="7996"/>
                    <a:pt x="27770" y="1"/>
                    <a:pt x="1789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2349;p67">
            <a:extLst>
              <a:ext uri="{FF2B5EF4-FFF2-40B4-BE49-F238E27FC236}">
                <a16:creationId xmlns:a16="http://schemas.microsoft.com/office/drawing/2014/main" id="{E639A28B-D2F8-4B33-ABFA-2861C944BD66}"/>
              </a:ext>
            </a:extLst>
          </p:cNvPr>
          <p:cNvGrpSpPr/>
          <p:nvPr/>
        </p:nvGrpSpPr>
        <p:grpSpPr>
          <a:xfrm>
            <a:off x="417666" y="5412590"/>
            <a:ext cx="578788" cy="589808"/>
            <a:chOff x="5245839" y="1346324"/>
            <a:chExt cx="899630" cy="856718"/>
          </a:xfrm>
        </p:grpSpPr>
        <p:sp>
          <p:nvSpPr>
            <p:cNvPr id="149" name="Google Shape;2350;p67">
              <a:extLst>
                <a:ext uri="{FF2B5EF4-FFF2-40B4-BE49-F238E27FC236}">
                  <a16:creationId xmlns:a16="http://schemas.microsoft.com/office/drawing/2014/main" id="{454A65C0-11AA-463A-A919-50FD1A73D53E}"/>
                </a:ext>
              </a:extLst>
            </p:cNvPr>
            <p:cNvSpPr/>
            <p:nvPr/>
          </p:nvSpPr>
          <p:spPr>
            <a:xfrm>
              <a:off x="5245839" y="1346324"/>
              <a:ext cx="899630" cy="856718"/>
            </a:xfrm>
            <a:custGeom>
              <a:avLst/>
              <a:gdLst/>
              <a:ahLst/>
              <a:cxnLst/>
              <a:rect l="l" t="t" r="r" b="b"/>
              <a:pathLst>
                <a:path w="45841" h="43660" extrusionOk="0">
                  <a:moveTo>
                    <a:pt x="22908" y="0"/>
                  </a:moveTo>
                  <a:cubicBezTo>
                    <a:pt x="35565" y="0"/>
                    <a:pt x="45841" y="9775"/>
                    <a:pt x="45841" y="21830"/>
                  </a:cubicBezTo>
                  <a:cubicBezTo>
                    <a:pt x="45841" y="33885"/>
                    <a:pt x="35565" y="43660"/>
                    <a:pt x="22908" y="43660"/>
                  </a:cubicBezTo>
                  <a:cubicBezTo>
                    <a:pt x="10252" y="43660"/>
                    <a:pt x="1" y="33885"/>
                    <a:pt x="1" y="21830"/>
                  </a:cubicBezTo>
                  <a:cubicBezTo>
                    <a:pt x="1" y="9775"/>
                    <a:pt x="10252" y="0"/>
                    <a:pt x="22908" y="0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351;p67">
              <a:extLst>
                <a:ext uri="{FF2B5EF4-FFF2-40B4-BE49-F238E27FC236}">
                  <a16:creationId xmlns:a16="http://schemas.microsoft.com/office/drawing/2014/main" id="{5483245C-C7FA-4135-BEAC-8086854F90DA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52;p67">
              <a:extLst>
                <a:ext uri="{FF2B5EF4-FFF2-40B4-BE49-F238E27FC236}">
                  <a16:creationId xmlns:a16="http://schemas.microsoft.com/office/drawing/2014/main" id="{A0D5DCAF-23F9-46A3-BC5A-F13856AC617E}"/>
                </a:ext>
              </a:extLst>
            </p:cNvPr>
            <p:cNvSpPr/>
            <p:nvPr/>
          </p:nvSpPr>
          <p:spPr>
            <a:xfrm>
              <a:off x="5988547" y="209876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53;p67">
              <a:extLst>
                <a:ext uri="{FF2B5EF4-FFF2-40B4-BE49-F238E27FC236}">
                  <a16:creationId xmlns:a16="http://schemas.microsoft.com/office/drawing/2014/main" id="{5314811C-8A74-4361-AF79-5FDED695E750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54;p67">
              <a:extLst>
                <a:ext uri="{FF2B5EF4-FFF2-40B4-BE49-F238E27FC236}">
                  <a16:creationId xmlns:a16="http://schemas.microsoft.com/office/drawing/2014/main" id="{BE59B6B7-0ED7-4EE8-81D2-0ACC5846C204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55;p67">
              <a:extLst>
                <a:ext uri="{FF2B5EF4-FFF2-40B4-BE49-F238E27FC236}">
                  <a16:creationId xmlns:a16="http://schemas.microsoft.com/office/drawing/2014/main" id="{42F7DC64-8B6B-4A0B-9BBF-AAA570C1677C}"/>
                </a:ext>
              </a:extLst>
            </p:cNvPr>
            <p:cNvSpPr/>
            <p:nvPr/>
          </p:nvSpPr>
          <p:spPr>
            <a:xfrm>
              <a:off x="5988547" y="2098769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56;p67">
              <a:extLst>
                <a:ext uri="{FF2B5EF4-FFF2-40B4-BE49-F238E27FC236}">
                  <a16:creationId xmlns:a16="http://schemas.microsoft.com/office/drawing/2014/main" id="{D9B90B3A-883C-4743-83BD-88E724A4C682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57;p67">
              <a:extLst>
                <a:ext uri="{FF2B5EF4-FFF2-40B4-BE49-F238E27FC236}">
                  <a16:creationId xmlns:a16="http://schemas.microsoft.com/office/drawing/2014/main" id="{67E76417-DB24-4812-AB87-D8B335E79664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58;p67">
              <a:extLst>
                <a:ext uri="{FF2B5EF4-FFF2-40B4-BE49-F238E27FC236}">
                  <a16:creationId xmlns:a16="http://schemas.microsoft.com/office/drawing/2014/main" id="{2F034232-7306-4DE9-BC84-0AAFCC385F51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59;p67">
              <a:extLst>
                <a:ext uri="{FF2B5EF4-FFF2-40B4-BE49-F238E27FC236}">
                  <a16:creationId xmlns:a16="http://schemas.microsoft.com/office/drawing/2014/main" id="{15550120-1187-4A23-88D7-0AD48193E13D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60;p67">
              <a:extLst>
                <a:ext uri="{FF2B5EF4-FFF2-40B4-BE49-F238E27FC236}">
                  <a16:creationId xmlns:a16="http://schemas.microsoft.com/office/drawing/2014/main" id="{63CAEA62-006F-476F-8F8A-FEFCA2F085F6}"/>
                </a:ext>
              </a:extLst>
            </p:cNvPr>
            <p:cNvSpPr/>
            <p:nvPr/>
          </p:nvSpPr>
          <p:spPr>
            <a:xfrm>
              <a:off x="5447996" y="155632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61;p67">
              <a:extLst>
                <a:ext uri="{FF2B5EF4-FFF2-40B4-BE49-F238E27FC236}">
                  <a16:creationId xmlns:a16="http://schemas.microsoft.com/office/drawing/2014/main" id="{1AEED6FB-7DD4-4197-BAC6-C40997B95C5A}"/>
                </a:ext>
              </a:extLst>
            </p:cNvPr>
            <p:cNvSpPr/>
            <p:nvPr/>
          </p:nvSpPr>
          <p:spPr>
            <a:xfrm>
              <a:off x="5447505" y="155385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62;p67">
              <a:extLst>
                <a:ext uri="{FF2B5EF4-FFF2-40B4-BE49-F238E27FC236}">
                  <a16:creationId xmlns:a16="http://schemas.microsoft.com/office/drawing/2014/main" id="{40594CC0-3D94-4CC4-AA37-F41600A0D87B}"/>
                </a:ext>
              </a:extLst>
            </p:cNvPr>
            <p:cNvSpPr/>
            <p:nvPr/>
          </p:nvSpPr>
          <p:spPr>
            <a:xfrm>
              <a:off x="5283224" y="175549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6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63;p67">
              <a:extLst>
                <a:ext uri="{FF2B5EF4-FFF2-40B4-BE49-F238E27FC236}">
                  <a16:creationId xmlns:a16="http://schemas.microsoft.com/office/drawing/2014/main" id="{2F24810E-EA40-4E29-AA09-0A3D84369BAB}"/>
                </a:ext>
              </a:extLst>
            </p:cNvPr>
            <p:cNvSpPr/>
            <p:nvPr/>
          </p:nvSpPr>
          <p:spPr>
            <a:xfrm>
              <a:off x="5277808" y="174664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64;p67">
              <a:extLst>
                <a:ext uri="{FF2B5EF4-FFF2-40B4-BE49-F238E27FC236}">
                  <a16:creationId xmlns:a16="http://schemas.microsoft.com/office/drawing/2014/main" id="{B4DC5721-2BCD-4E0D-AA05-5709A3E8DB62}"/>
                </a:ext>
              </a:extLst>
            </p:cNvPr>
            <p:cNvSpPr/>
            <p:nvPr/>
          </p:nvSpPr>
          <p:spPr>
            <a:xfrm>
              <a:off x="5447505" y="155336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65;p67">
              <a:extLst>
                <a:ext uri="{FF2B5EF4-FFF2-40B4-BE49-F238E27FC236}">
                  <a16:creationId xmlns:a16="http://schemas.microsoft.com/office/drawing/2014/main" id="{FB8208A2-FC17-4DE2-BDC3-F52E5E367D83}"/>
                </a:ext>
              </a:extLst>
            </p:cNvPr>
            <p:cNvSpPr/>
            <p:nvPr/>
          </p:nvSpPr>
          <p:spPr>
            <a:xfrm>
              <a:off x="5846403" y="188188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66;p67">
              <a:extLst>
                <a:ext uri="{FF2B5EF4-FFF2-40B4-BE49-F238E27FC236}">
                  <a16:creationId xmlns:a16="http://schemas.microsoft.com/office/drawing/2014/main" id="{BCE6B303-DE31-4397-8E3F-50BBCB76F4A9}"/>
                </a:ext>
              </a:extLst>
            </p:cNvPr>
            <p:cNvSpPr/>
            <p:nvPr/>
          </p:nvSpPr>
          <p:spPr>
            <a:xfrm>
              <a:off x="5843950" y="187795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67;p67">
              <a:extLst>
                <a:ext uri="{FF2B5EF4-FFF2-40B4-BE49-F238E27FC236}">
                  <a16:creationId xmlns:a16="http://schemas.microsoft.com/office/drawing/2014/main" id="{B3BA037E-063E-4D3E-AB9A-0A2B7F9CA82B}"/>
                </a:ext>
              </a:extLst>
            </p:cNvPr>
            <p:cNvSpPr/>
            <p:nvPr/>
          </p:nvSpPr>
          <p:spPr>
            <a:xfrm>
              <a:off x="5848365" y="188778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68;p67">
              <a:extLst>
                <a:ext uri="{FF2B5EF4-FFF2-40B4-BE49-F238E27FC236}">
                  <a16:creationId xmlns:a16="http://schemas.microsoft.com/office/drawing/2014/main" id="{79671C6A-763A-4C62-89FE-E1EC8AE0FB01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69;p67">
              <a:extLst>
                <a:ext uri="{FF2B5EF4-FFF2-40B4-BE49-F238E27FC236}">
                  <a16:creationId xmlns:a16="http://schemas.microsoft.com/office/drawing/2014/main" id="{B94C8470-8A6D-4C6E-B89D-69BFFE69F417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70;p67">
              <a:extLst>
                <a:ext uri="{FF2B5EF4-FFF2-40B4-BE49-F238E27FC236}">
                  <a16:creationId xmlns:a16="http://schemas.microsoft.com/office/drawing/2014/main" id="{2B52B884-BFC4-4BBA-B8EE-38A886B6D9C8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71;p67">
              <a:extLst>
                <a:ext uri="{FF2B5EF4-FFF2-40B4-BE49-F238E27FC236}">
                  <a16:creationId xmlns:a16="http://schemas.microsoft.com/office/drawing/2014/main" id="{6E472D25-6CD1-4273-9D4C-754A1791AB59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72;p67">
              <a:extLst>
                <a:ext uri="{FF2B5EF4-FFF2-40B4-BE49-F238E27FC236}">
                  <a16:creationId xmlns:a16="http://schemas.microsoft.com/office/drawing/2014/main" id="{5303F13C-C4EE-4544-A16A-606B0AC76415}"/>
                </a:ext>
              </a:extLst>
            </p:cNvPr>
            <p:cNvSpPr/>
            <p:nvPr/>
          </p:nvSpPr>
          <p:spPr>
            <a:xfrm>
              <a:off x="5378150" y="15105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73;p67">
              <a:extLst>
                <a:ext uri="{FF2B5EF4-FFF2-40B4-BE49-F238E27FC236}">
                  <a16:creationId xmlns:a16="http://schemas.microsoft.com/office/drawing/2014/main" id="{04593DC8-CD09-418E-B4E9-632D62CECFAB}"/>
                </a:ext>
              </a:extLst>
            </p:cNvPr>
            <p:cNvSpPr/>
            <p:nvPr/>
          </p:nvSpPr>
          <p:spPr>
            <a:xfrm>
              <a:off x="5378641" y="15115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74;p67">
              <a:extLst>
                <a:ext uri="{FF2B5EF4-FFF2-40B4-BE49-F238E27FC236}">
                  <a16:creationId xmlns:a16="http://schemas.microsoft.com/office/drawing/2014/main" id="{2EA9F443-1CF4-4A9A-A59A-19E16C00493F}"/>
                </a:ext>
              </a:extLst>
            </p:cNvPr>
            <p:cNvSpPr/>
            <p:nvPr/>
          </p:nvSpPr>
          <p:spPr>
            <a:xfrm>
              <a:off x="5378641" y="151156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75;p67">
              <a:extLst>
                <a:ext uri="{FF2B5EF4-FFF2-40B4-BE49-F238E27FC236}">
                  <a16:creationId xmlns:a16="http://schemas.microsoft.com/office/drawing/2014/main" id="{5A32CF21-B41F-4E87-9216-63DD1A59BAFB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76;p67">
              <a:extLst>
                <a:ext uri="{FF2B5EF4-FFF2-40B4-BE49-F238E27FC236}">
                  <a16:creationId xmlns:a16="http://schemas.microsoft.com/office/drawing/2014/main" id="{B5616208-C4E4-4C3C-A314-EEF99BB46A93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77;p67">
              <a:extLst>
                <a:ext uri="{FF2B5EF4-FFF2-40B4-BE49-F238E27FC236}">
                  <a16:creationId xmlns:a16="http://schemas.microsoft.com/office/drawing/2014/main" id="{72E8A059-1AEB-41E2-AD7B-B2A0AFE8A1D6}"/>
                </a:ext>
              </a:extLst>
            </p:cNvPr>
            <p:cNvSpPr/>
            <p:nvPr/>
          </p:nvSpPr>
          <p:spPr>
            <a:xfrm>
              <a:off x="5378641" y="15115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78;p67">
              <a:extLst>
                <a:ext uri="{FF2B5EF4-FFF2-40B4-BE49-F238E27FC236}">
                  <a16:creationId xmlns:a16="http://schemas.microsoft.com/office/drawing/2014/main" id="{57C85A4A-2A5C-43A5-ACB9-18C014DF388D}"/>
                </a:ext>
              </a:extLst>
            </p:cNvPr>
            <p:cNvSpPr/>
            <p:nvPr/>
          </p:nvSpPr>
          <p:spPr>
            <a:xfrm>
              <a:off x="5378150" y="15105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79;p67">
              <a:extLst>
                <a:ext uri="{FF2B5EF4-FFF2-40B4-BE49-F238E27FC236}">
                  <a16:creationId xmlns:a16="http://schemas.microsoft.com/office/drawing/2014/main" id="{1B9992E9-23EB-4F31-A2B6-EE04F53AA06D}"/>
                </a:ext>
              </a:extLst>
            </p:cNvPr>
            <p:cNvSpPr/>
            <p:nvPr/>
          </p:nvSpPr>
          <p:spPr>
            <a:xfrm>
              <a:off x="5378641" y="1510584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80;p67">
              <a:extLst>
                <a:ext uri="{FF2B5EF4-FFF2-40B4-BE49-F238E27FC236}">
                  <a16:creationId xmlns:a16="http://schemas.microsoft.com/office/drawing/2014/main" id="{33CCADF4-E3C9-4AE8-A1DF-B04CB9BC39A3}"/>
                </a:ext>
              </a:extLst>
            </p:cNvPr>
            <p:cNvSpPr/>
            <p:nvPr/>
          </p:nvSpPr>
          <p:spPr>
            <a:xfrm>
              <a:off x="5275845" y="172845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81;p67">
              <a:extLst>
                <a:ext uri="{FF2B5EF4-FFF2-40B4-BE49-F238E27FC236}">
                  <a16:creationId xmlns:a16="http://schemas.microsoft.com/office/drawing/2014/main" id="{E73419B4-18AA-4E21-B853-C3D9C16AAB9E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82;p67">
              <a:extLst>
                <a:ext uri="{FF2B5EF4-FFF2-40B4-BE49-F238E27FC236}">
                  <a16:creationId xmlns:a16="http://schemas.microsoft.com/office/drawing/2014/main" id="{667D3CE2-63EE-4A29-A673-C6F3FEE913EF}"/>
                </a:ext>
              </a:extLst>
            </p:cNvPr>
            <p:cNvSpPr/>
            <p:nvPr/>
          </p:nvSpPr>
          <p:spPr>
            <a:xfrm>
              <a:off x="5378150" y="151058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83;p67">
              <a:extLst>
                <a:ext uri="{FF2B5EF4-FFF2-40B4-BE49-F238E27FC236}">
                  <a16:creationId xmlns:a16="http://schemas.microsoft.com/office/drawing/2014/main" id="{0C1E5958-9CA7-4FA2-8F9A-D707B3307742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84;p67">
              <a:extLst>
                <a:ext uri="{FF2B5EF4-FFF2-40B4-BE49-F238E27FC236}">
                  <a16:creationId xmlns:a16="http://schemas.microsoft.com/office/drawing/2014/main" id="{8A9ABA97-1485-4F56-8B13-B10604720F3D}"/>
                </a:ext>
              </a:extLst>
            </p:cNvPr>
            <p:cNvSpPr/>
            <p:nvPr/>
          </p:nvSpPr>
          <p:spPr>
            <a:xfrm>
              <a:off x="5378150" y="151107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85;p67">
              <a:extLst>
                <a:ext uri="{FF2B5EF4-FFF2-40B4-BE49-F238E27FC236}">
                  <a16:creationId xmlns:a16="http://schemas.microsoft.com/office/drawing/2014/main" id="{10DB5084-1FCA-4C0F-9D2F-22D4E2F628A4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86;p67">
              <a:extLst>
                <a:ext uri="{FF2B5EF4-FFF2-40B4-BE49-F238E27FC236}">
                  <a16:creationId xmlns:a16="http://schemas.microsoft.com/office/drawing/2014/main" id="{26AE2B83-5CD7-4454-AD55-9267DDDD026D}"/>
                </a:ext>
              </a:extLst>
            </p:cNvPr>
            <p:cNvSpPr/>
            <p:nvPr/>
          </p:nvSpPr>
          <p:spPr>
            <a:xfrm>
              <a:off x="5847875" y="1886316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87;p67">
              <a:extLst>
                <a:ext uri="{FF2B5EF4-FFF2-40B4-BE49-F238E27FC236}">
                  <a16:creationId xmlns:a16="http://schemas.microsoft.com/office/drawing/2014/main" id="{C6388807-3F93-40FC-9ED3-4F89BC77AA47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0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88;p67">
              <a:extLst>
                <a:ext uri="{FF2B5EF4-FFF2-40B4-BE49-F238E27FC236}">
                  <a16:creationId xmlns:a16="http://schemas.microsoft.com/office/drawing/2014/main" id="{53827CC6-634C-43C8-AF96-5D1770943139}"/>
                </a:ext>
              </a:extLst>
            </p:cNvPr>
            <p:cNvSpPr/>
            <p:nvPr/>
          </p:nvSpPr>
          <p:spPr>
            <a:xfrm>
              <a:off x="5649172" y="182778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89;p67">
              <a:extLst>
                <a:ext uri="{FF2B5EF4-FFF2-40B4-BE49-F238E27FC236}">
                  <a16:creationId xmlns:a16="http://schemas.microsoft.com/office/drawing/2014/main" id="{139ABAAD-B527-4240-8EBF-6A40011DE1E9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90;p67">
              <a:extLst>
                <a:ext uri="{FF2B5EF4-FFF2-40B4-BE49-F238E27FC236}">
                  <a16:creationId xmlns:a16="http://schemas.microsoft.com/office/drawing/2014/main" id="{46103218-1568-4232-8D58-64BE6BA9772E}"/>
                </a:ext>
              </a:extLst>
            </p:cNvPr>
            <p:cNvSpPr/>
            <p:nvPr/>
          </p:nvSpPr>
          <p:spPr>
            <a:xfrm>
              <a:off x="5400778" y="170286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1"/>
                  </a:moveTo>
                  <a:lnTo>
                    <a:pt x="26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91;p67">
              <a:extLst>
                <a:ext uri="{FF2B5EF4-FFF2-40B4-BE49-F238E27FC236}">
                  <a16:creationId xmlns:a16="http://schemas.microsoft.com/office/drawing/2014/main" id="{620209EC-7899-4DD0-A98E-002255004D04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92;p67">
              <a:extLst>
                <a:ext uri="{FF2B5EF4-FFF2-40B4-BE49-F238E27FC236}">
                  <a16:creationId xmlns:a16="http://schemas.microsoft.com/office/drawing/2014/main" id="{BAB6772C-E498-43B7-9850-F86F99E2291D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393;p67">
              <a:extLst>
                <a:ext uri="{FF2B5EF4-FFF2-40B4-BE49-F238E27FC236}">
                  <a16:creationId xmlns:a16="http://schemas.microsoft.com/office/drawing/2014/main" id="{C28AA72D-BFDB-42A8-BF2D-10167E8F1A39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94;p67">
              <a:extLst>
                <a:ext uri="{FF2B5EF4-FFF2-40B4-BE49-F238E27FC236}">
                  <a16:creationId xmlns:a16="http://schemas.microsoft.com/office/drawing/2014/main" id="{E798D6AB-4184-41CB-A0B7-93C31D73104F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95;p67">
              <a:extLst>
                <a:ext uri="{FF2B5EF4-FFF2-40B4-BE49-F238E27FC236}">
                  <a16:creationId xmlns:a16="http://schemas.microsoft.com/office/drawing/2014/main" id="{0E045117-B6CC-44FE-A65F-C6884E05E2CF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0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96;p67">
              <a:extLst>
                <a:ext uri="{FF2B5EF4-FFF2-40B4-BE49-F238E27FC236}">
                  <a16:creationId xmlns:a16="http://schemas.microsoft.com/office/drawing/2014/main" id="{C2FE82A5-22D8-4058-943B-19FCDCDBFE1E}"/>
                </a:ext>
              </a:extLst>
            </p:cNvPr>
            <p:cNvSpPr/>
            <p:nvPr/>
          </p:nvSpPr>
          <p:spPr>
            <a:xfrm>
              <a:off x="6017081" y="197483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97;p67">
              <a:extLst>
                <a:ext uri="{FF2B5EF4-FFF2-40B4-BE49-F238E27FC236}">
                  <a16:creationId xmlns:a16="http://schemas.microsoft.com/office/drawing/2014/main" id="{717C5262-E716-416D-8643-FD1958B3DD0A}"/>
                </a:ext>
              </a:extLst>
            </p:cNvPr>
            <p:cNvSpPr/>
            <p:nvPr/>
          </p:nvSpPr>
          <p:spPr>
            <a:xfrm>
              <a:off x="6017081" y="1973852"/>
              <a:ext cx="20" cy="1001"/>
            </a:xfrm>
            <a:custGeom>
              <a:avLst/>
              <a:gdLst/>
              <a:ahLst/>
              <a:cxnLst/>
              <a:rect l="l" t="t" r="r" b="b"/>
              <a:pathLst>
                <a:path w="1" h="51" extrusionOk="0">
                  <a:moveTo>
                    <a:pt x="0" y="26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51"/>
                  </a:lnTo>
                  <a:lnTo>
                    <a:pt x="0" y="2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98;p67">
              <a:extLst>
                <a:ext uri="{FF2B5EF4-FFF2-40B4-BE49-F238E27FC236}">
                  <a16:creationId xmlns:a16="http://schemas.microsoft.com/office/drawing/2014/main" id="{6E4FB65F-5E18-4660-8B0A-9D0A4A294601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0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99;p67">
              <a:extLst>
                <a:ext uri="{FF2B5EF4-FFF2-40B4-BE49-F238E27FC236}">
                  <a16:creationId xmlns:a16="http://schemas.microsoft.com/office/drawing/2014/main" id="{1FB3349B-0004-4F0D-BD88-E2D06E094B2F}"/>
                </a:ext>
              </a:extLst>
            </p:cNvPr>
            <p:cNvSpPr/>
            <p:nvPr/>
          </p:nvSpPr>
          <p:spPr>
            <a:xfrm>
              <a:off x="6017081" y="197385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0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400;p67">
              <a:extLst>
                <a:ext uri="{FF2B5EF4-FFF2-40B4-BE49-F238E27FC236}">
                  <a16:creationId xmlns:a16="http://schemas.microsoft.com/office/drawing/2014/main" id="{C080228E-0E4D-4475-858C-6D2B9BC2AEB7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401;p67">
              <a:extLst>
                <a:ext uri="{FF2B5EF4-FFF2-40B4-BE49-F238E27FC236}">
                  <a16:creationId xmlns:a16="http://schemas.microsoft.com/office/drawing/2014/main" id="{6B6C09DD-5775-45BA-9AD8-412C95772400}"/>
                </a:ext>
              </a:extLst>
            </p:cNvPr>
            <p:cNvSpPr/>
            <p:nvPr/>
          </p:nvSpPr>
          <p:spPr>
            <a:xfrm>
              <a:off x="5520294" y="18036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402;p67">
              <a:extLst>
                <a:ext uri="{FF2B5EF4-FFF2-40B4-BE49-F238E27FC236}">
                  <a16:creationId xmlns:a16="http://schemas.microsoft.com/office/drawing/2014/main" id="{9D741B76-E761-4B55-A1BB-9DC92FA335EC}"/>
                </a:ext>
              </a:extLst>
            </p:cNvPr>
            <p:cNvSpPr/>
            <p:nvPr/>
          </p:nvSpPr>
          <p:spPr>
            <a:xfrm>
              <a:off x="5245839" y="1346324"/>
              <a:ext cx="898158" cy="855247"/>
            </a:xfrm>
            <a:custGeom>
              <a:avLst/>
              <a:gdLst/>
              <a:ahLst/>
              <a:cxnLst/>
              <a:rect l="l" t="t" r="r" b="b"/>
              <a:pathLst>
                <a:path w="45766" h="43585" extrusionOk="0">
                  <a:moveTo>
                    <a:pt x="5515" y="7644"/>
                  </a:moveTo>
                  <a:lnTo>
                    <a:pt x="5490" y="7670"/>
                  </a:lnTo>
                  <a:lnTo>
                    <a:pt x="5465" y="7695"/>
                  </a:lnTo>
                  <a:lnTo>
                    <a:pt x="5465" y="7700"/>
                  </a:lnTo>
                  <a:lnTo>
                    <a:pt x="5465" y="7700"/>
                  </a:lnTo>
                  <a:cubicBezTo>
                    <a:pt x="5481" y="7682"/>
                    <a:pt x="5498" y="7663"/>
                    <a:pt x="5515" y="7644"/>
                  </a:cubicBezTo>
                  <a:close/>
                  <a:moveTo>
                    <a:pt x="7795" y="16993"/>
                  </a:moveTo>
                  <a:lnTo>
                    <a:pt x="7846" y="17018"/>
                  </a:lnTo>
                  <a:lnTo>
                    <a:pt x="8046" y="17018"/>
                  </a:lnTo>
                  <a:lnTo>
                    <a:pt x="8096" y="17043"/>
                  </a:lnTo>
                  <a:lnTo>
                    <a:pt x="8221" y="17043"/>
                  </a:lnTo>
                  <a:lnTo>
                    <a:pt x="8247" y="17068"/>
                  </a:lnTo>
                  <a:lnTo>
                    <a:pt x="8297" y="17068"/>
                  </a:lnTo>
                  <a:lnTo>
                    <a:pt x="8322" y="17093"/>
                  </a:lnTo>
                  <a:lnTo>
                    <a:pt x="8372" y="17093"/>
                  </a:lnTo>
                  <a:lnTo>
                    <a:pt x="8397" y="17118"/>
                  </a:lnTo>
                  <a:lnTo>
                    <a:pt x="8447" y="17143"/>
                  </a:lnTo>
                  <a:lnTo>
                    <a:pt x="8472" y="17168"/>
                  </a:lnTo>
                  <a:lnTo>
                    <a:pt x="8522" y="17193"/>
                  </a:lnTo>
                  <a:lnTo>
                    <a:pt x="8572" y="17218"/>
                  </a:lnTo>
                  <a:lnTo>
                    <a:pt x="8597" y="17244"/>
                  </a:lnTo>
                  <a:lnTo>
                    <a:pt x="8648" y="17269"/>
                  </a:lnTo>
                  <a:lnTo>
                    <a:pt x="8698" y="17319"/>
                  </a:lnTo>
                  <a:lnTo>
                    <a:pt x="8723" y="17369"/>
                  </a:lnTo>
                  <a:lnTo>
                    <a:pt x="8748" y="17419"/>
                  </a:lnTo>
                  <a:lnTo>
                    <a:pt x="8798" y="17469"/>
                  </a:lnTo>
                  <a:lnTo>
                    <a:pt x="8823" y="17519"/>
                  </a:lnTo>
                  <a:lnTo>
                    <a:pt x="8848" y="17594"/>
                  </a:lnTo>
                  <a:lnTo>
                    <a:pt x="8848" y="17645"/>
                  </a:lnTo>
                  <a:lnTo>
                    <a:pt x="8873" y="17695"/>
                  </a:lnTo>
                  <a:lnTo>
                    <a:pt x="8873" y="17770"/>
                  </a:lnTo>
                  <a:lnTo>
                    <a:pt x="8873" y="17820"/>
                  </a:lnTo>
                  <a:lnTo>
                    <a:pt x="8873" y="17895"/>
                  </a:lnTo>
                  <a:lnTo>
                    <a:pt x="8873" y="17945"/>
                  </a:lnTo>
                  <a:lnTo>
                    <a:pt x="8848" y="17995"/>
                  </a:lnTo>
                  <a:lnTo>
                    <a:pt x="8848" y="18046"/>
                  </a:lnTo>
                  <a:lnTo>
                    <a:pt x="8823" y="18071"/>
                  </a:lnTo>
                  <a:lnTo>
                    <a:pt x="8798" y="18121"/>
                  </a:lnTo>
                  <a:lnTo>
                    <a:pt x="8798" y="18146"/>
                  </a:lnTo>
                  <a:lnTo>
                    <a:pt x="8773" y="18196"/>
                  </a:lnTo>
                  <a:lnTo>
                    <a:pt x="8748" y="18221"/>
                  </a:lnTo>
                  <a:lnTo>
                    <a:pt x="8723" y="18246"/>
                  </a:lnTo>
                  <a:lnTo>
                    <a:pt x="8723" y="18296"/>
                  </a:lnTo>
                  <a:lnTo>
                    <a:pt x="8698" y="18321"/>
                  </a:lnTo>
                  <a:lnTo>
                    <a:pt x="8673" y="18346"/>
                  </a:lnTo>
                  <a:lnTo>
                    <a:pt x="8648" y="18371"/>
                  </a:lnTo>
                  <a:lnTo>
                    <a:pt x="8622" y="18396"/>
                  </a:lnTo>
                  <a:lnTo>
                    <a:pt x="8622" y="18421"/>
                  </a:lnTo>
                  <a:lnTo>
                    <a:pt x="8597" y="18447"/>
                  </a:lnTo>
                  <a:lnTo>
                    <a:pt x="8572" y="18472"/>
                  </a:lnTo>
                  <a:lnTo>
                    <a:pt x="8547" y="18472"/>
                  </a:lnTo>
                  <a:lnTo>
                    <a:pt x="8522" y="18497"/>
                  </a:lnTo>
                  <a:lnTo>
                    <a:pt x="8497" y="18522"/>
                  </a:lnTo>
                  <a:lnTo>
                    <a:pt x="8472" y="18572"/>
                  </a:lnTo>
                  <a:lnTo>
                    <a:pt x="8447" y="18572"/>
                  </a:lnTo>
                  <a:lnTo>
                    <a:pt x="8422" y="18597"/>
                  </a:lnTo>
                  <a:lnTo>
                    <a:pt x="8372" y="18647"/>
                  </a:lnTo>
                  <a:lnTo>
                    <a:pt x="8322" y="18672"/>
                  </a:lnTo>
                  <a:lnTo>
                    <a:pt x="8272" y="18722"/>
                  </a:lnTo>
                  <a:lnTo>
                    <a:pt x="8221" y="18747"/>
                  </a:lnTo>
                  <a:lnTo>
                    <a:pt x="8171" y="18797"/>
                  </a:lnTo>
                  <a:lnTo>
                    <a:pt x="8121" y="18822"/>
                  </a:lnTo>
                  <a:lnTo>
                    <a:pt x="8071" y="18848"/>
                  </a:lnTo>
                  <a:lnTo>
                    <a:pt x="8021" y="18898"/>
                  </a:lnTo>
                  <a:lnTo>
                    <a:pt x="7971" y="18923"/>
                  </a:lnTo>
                  <a:lnTo>
                    <a:pt x="7921" y="18948"/>
                  </a:lnTo>
                  <a:lnTo>
                    <a:pt x="7871" y="18998"/>
                  </a:lnTo>
                  <a:lnTo>
                    <a:pt x="7820" y="19023"/>
                  </a:lnTo>
                  <a:lnTo>
                    <a:pt x="7770" y="19048"/>
                  </a:lnTo>
                  <a:lnTo>
                    <a:pt x="7720" y="19073"/>
                  </a:lnTo>
                  <a:lnTo>
                    <a:pt x="7670" y="19098"/>
                  </a:lnTo>
                  <a:lnTo>
                    <a:pt x="7620" y="19148"/>
                  </a:lnTo>
                  <a:lnTo>
                    <a:pt x="7570" y="19173"/>
                  </a:lnTo>
                  <a:lnTo>
                    <a:pt x="7520" y="19198"/>
                  </a:lnTo>
                  <a:lnTo>
                    <a:pt x="7470" y="19223"/>
                  </a:lnTo>
                  <a:lnTo>
                    <a:pt x="7419" y="19249"/>
                  </a:lnTo>
                  <a:lnTo>
                    <a:pt x="7369" y="19274"/>
                  </a:lnTo>
                  <a:lnTo>
                    <a:pt x="7269" y="19324"/>
                  </a:lnTo>
                  <a:lnTo>
                    <a:pt x="7194" y="19349"/>
                  </a:lnTo>
                  <a:lnTo>
                    <a:pt x="7119" y="19399"/>
                  </a:lnTo>
                  <a:lnTo>
                    <a:pt x="7043" y="19424"/>
                  </a:lnTo>
                  <a:lnTo>
                    <a:pt x="6993" y="19449"/>
                  </a:lnTo>
                  <a:lnTo>
                    <a:pt x="6968" y="19474"/>
                  </a:lnTo>
                  <a:lnTo>
                    <a:pt x="6943" y="19474"/>
                  </a:lnTo>
                  <a:lnTo>
                    <a:pt x="6893" y="19499"/>
                  </a:lnTo>
                  <a:lnTo>
                    <a:pt x="6843" y="19499"/>
                  </a:lnTo>
                  <a:lnTo>
                    <a:pt x="6793" y="19524"/>
                  </a:lnTo>
                  <a:lnTo>
                    <a:pt x="6743" y="19549"/>
                  </a:lnTo>
                  <a:lnTo>
                    <a:pt x="6693" y="19549"/>
                  </a:lnTo>
                  <a:lnTo>
                    <a:pt x="6642" y="19574"/>
                  </a:lnTo>
                  <a:lnTo>
                    <a:pt x="6592" y="19574"/>
                  </a:lnTo>
                  <a:lnTo>
                    <a:pt x="6542" y="19599"/>
                  </a:lnTo>
                  <a:lnTo>
                    <a:pt x="6492" y="19599"/>
                  </a:lnTo>
                  <a:lnTo>
                    <a:pt x="6442" y="19624"/>
                  </a:lnTo>
                  <a:lnTo>
                    <a:pt x="6342" y="19624"/>
                  </a:lnTo>
                  <a:lnTo>
                    <a:pt x="6292" y="19650"/>
                  </a:lnTo>
                  <a:lnTo>
                    <a:pt x="6191" y="19650"/>
                  </a:lnTo>
                  <a:lnTo>
                    <a:pt x="6141" y="19675"/>
                  </a:lnTo>
                  <a:lnTo>
                    <a:pt x="5690" y="19675"/>
                  </a:lnTo>
                  <a:lnTo>
                    <a:pt x="5615" y="19650"/>
                  </a:lnTo>
                  <a:lnTo>
                    <a:pt x="5515" y="19650"/>
                  </a:lnTo>
                  <a:lnTo>
                    <a:pt x="5439" y="19624"/>
                  </a:lnTo>
                  <a:lnTo>
                    <a:pt x="5389" y="19624"/>
                  </a:lnTo>
                  <a:lnTo>
                    <a:pt x="5364" y="19599"/>
                  </a:lnTo>
                  <a:lnTo>
                    <a:pt x="5289" y="19599"/>
                  </a:lnTo>
                  <a:lnTo>
                    <a:pt x="5264" y="19574"/>
                  </a:lnTo>
                  <a:lnTo>
                    <a:pt x="5214" y="19574"/>
                  </a:lnTo>
                  <a:lnTo>
                    <a:pt x="5189" y="19549"/>
                  </a:lnTo>
                  <a:lnTo>
                    <a:pt x="5139" y="19549"/>
                  </a:lnTo>
                  <a:lnTo>
                    <a:pt x="5114" y="19524"/>
                  </a:lnTo>
                  <a:lnTo>
                    <a:pt x="5089" y="19524"/>
                  </a:lnTo>
                  <a:lnTo>
                    <a:pt x="5038" y="19499"/>
                  </a:lnTo>
                  <a:lnTo>
                    <a:pt x="5013" y="19474"/>
                  </a:lnTo>
                  <a:lnTo>
                    <a:pt x="4963" y="19449"/>
                  </a:lnTo>
                  <a:lnTo>
                    <a:pt x="4913" y="19424"/>
                  </a:lnTo>
                  <a:lnTo>
                    <a:pt x="4863" y="19399"/>
                  </a:lnTo>
                  <a:lnTo>
                    <a:pt x="4838" y="19399"/>
                  </a:lnTo>
                  <a:lnTo>
                    <a:pt x="4813" y="19374"/>
                  </a:lnTo>
                  <a:lnTo>
                    <a:pt x="4788" y="19349"/>
                  </a:lnTo>
                  <a:lnTo>
                    <a:pt x="4763" y="19324"/>
                  </a:lnTo>
                  <a:lnTo>
                    <a:pt x="4738" y="19324"/>
                  </a:lnTo>
                  <a:lnTo>
                    <a:pt x="4713" y="19299"/>
                  </a:lnTo>
                  <a:lnTo>
                    <a:pt x="4663" y="19274"/>
                  </a:lnTo>
                  <a:lnTo>
                    <a:pt x="4637" y="19249"/>
                  </a:lnTo>
                  <a:lnTo>
                    <a:pt x="4612" y="19198"/>
                  </a:lnTo>
                  <a:lnTo>
                    <a:pt x="4562" y="19173"/>
                  </a:lnTo>
                  <a:lnTo>
                    <a:pt x="4537" y="19148"/>
                  </a:lnTo>
                  <a:lnTo>
                    <a:pt x="4512" y="19098"/>
                  </a:lnTo>
                  <a:lnTo>
                    <a:pt x="4462" y="19048"/>
                  </a:lnTo>
                  <a:lnTo>
                    <a:pt x="4462" y="19023"/>
                  </a:lnTo>
                  <a:lnTo>
                    <a:pt x="4437" y="18998"/>
                  </a:lnTo>
                  <a:lnTo>
                    <a:pt x="4412" y="18973"/>
                  </a:lnTo>
                  <a:lnTo>
                    <a:pt x="4412" y="18923"/>
                  </a:lnTo>
                  <a:lnTo>
                    <a:pt x="4387" y="18898"/>
                  </a:lnTo>
                  <a:lnTo>
                    <a:pt x="4362" y="18848"/>
                  </a:lnTo>
                  <a:lnTo>
                    <a:pt x="4362" y="18822"/>
                  </a:lnTo>
                  <a:lnTo>
                    <a:pt x="4337" y="18772"/>
                  </a:lnTo>
                  <a:lnTo>
                    <a:pt x="4337" y="18722"/>
                  </a:lnTo>
                  <a:lnTo>
                    <a:pt x="4337" y="18672"/>
                  </a:lnTo>
                  <a:lnTo>
                    <a:pt x="4337" y="18622"/>
                  </a:lnTo>
                  <a:lnTo>
                    <a:pt x="4337" y="18572"/>
                  </a:lnTo>
                  <a:lnTo>
                    <a:pt x="4337" y="18497"/>
                  </a:lnTo>
                  <a:lnTo>
                    <a:pt x="4337" y="18447"/>
                  </a:lnTo>
                  <a:lnTo>
                    <a:pt x="4362" y="18396"/>
                  </a:lnTo>
                  <a:lnTo>
                    <a:pt x="4362" y="18346"/>
                  </a:lnTo>
                  <a:lnTo>
                    <a:pt x="4387" y="18321"/>
                  </a:lnTo>
                  <a:lnTo>
                    <a:pt x="4387" y="18296"/>
                  </a:lnTo>
                  <a:lnTo>
                    <a:pt x="4412" y="18246"/>
                  </a:lnTo>
                  <a:lnTo>
                    <a:pt x="4437" y="18196"/>
                  </a:lnTo>
                  <a:lnTo>
                    <a:pt x="4462" y="18146"/>
                  </a:lnTo>
                  <a:lnTo>
                    <a:pt x="4512" y="18096"/>
                  </a:lnTo>
                  <a:lnTo>
                    <a:pt x="4537" y="18071"/>
                  </a:lnTo>
                  <a:lnTo>
                    <a:pt x="4562" y="18020"/>
                  </a:lnTo>
                  <a:lnTo>
                    <a:pt x="4587" y="17995"/>
                  </a:lnTo>
                  <a:lnTo>
                    <a:pt x="4637" y="17970"/>
                  </a:lnTo>
                  <a:lnTo>
                    <a:pt x="4663" y="17945"/>
                  </a:lnTo>
                  <a:lnTo>
                    <a:pt x="4688" y="17895"/>
                  </a:lnTo>
                  <a:lnTo>
                    <a:pt x="4738" y="17870"/>
                  </a:lnTo>
                  <a:lnTo>
                    <a:pt x="4763" y="17845"/>
                  </a:lnTo>
                  <a:lnTo>
                    <a:pt x="4788" y="17820"/>
                  </a:lnTo>
                  <a:lnTo>
                    <a:pt x="4838" y="17795"/>
                  </a:lnTo>
                  <a:lnTo>
                    <a:pt x="4863" y="17770"/>
                  </a:lnTo>
                  <a:lnTo>
                    <a:pt x="4888" y="17770"/>
                  </a:lnTo>
                  <a:lnTo>
                    <a:pt x="4938" y="17745"/>
                  </a:lnTo>
                  <a:lnTo>
                    <a:pt x="4963" y="17720"/>
                  </a:lnTo>
                  <a:lnTo>
                    <a:pt x="4988" y="17695"/>
                  </a:lnTo>
                  <a:lnTo>
                    <a:pt x="5038" y="17695"/>
                  </a:lnTo>
                  <a:lnTo>
                    <a:pt x="5064" y="17670"/>
                  </a:lnTo>
                  <a:lnTo>
                    <a:pt x="5089" y="17645"/>
                  </a:lnTo>
                  <a:lnTo>
                    <a:pt x="5139" y="17645"/>
                  </a:lnTo>
                  <a:lnTo>
                    <a:pt x="5164" y="17619"/>
                  </a:lnTo>
                  <a:lnTo>
                    <a:pt x="5189" y="17619"/>
                  </a:lnTo>
                  <a:lnTo>
                    <a:pt x="5239" y="17594"/>
                  </a:lnTo>
                  <a:lnTo>
                    <a:pt x="5264" y="17594"/>
                  </a:lnTo>
                  <a:lnTo>
                    <a:pt x="5289" y="17569"/>
                  </a:lnTo>
                  <a:lnTo>
                    <a:pt x="5339" y="17569"/>
                  </a:lnTo>
                  <a:lnTo>
                    <a:pt x="5389" y="17544"/>
                  </a:lnTo>
                  <a:lnTo>
                    <a:pt x="5465" y="17519"/>
                  </a:lnTo>
                  <a:lnTo>
                    <a:pt x="5540" y="17519"/>
                  </a:lnTo>
                  <a:lnTo>
                    <a:pt x="5590" y="17494"/>
                  </a:lnTo>
                  <a:lnTo>
                    <a:pt x="5665" y="17494"/>
                  </a:lnTo>
                  <a:lnTo>
                    <a:pt x="5715" y="17469"/>
                  </a:lnTo>
                  <a:lnTo>
                    <a:pt x="5891" y="17469"/>
                  </a:lnTo>
                  <a:lnTo>
                    <a:pt x="5941" y="17444"/>
                  </a:lnTo>
                  <a:lnTo>
                    <a:pt x="6116" y="17369"/>
                  </a:lnTo>
                  <a:lnTo>
                    <a:pt x="6216" y="17344"/>
                  </a:lnTo>
                  <a:lnTo>
                    <a:pt x="6317" y="17319"/>
                  </a:lnTo>
                  <a:lnTo>
                    <a:pt x="6392" y="17269"/>
                  </a:lnTo>
                  <a:lnTo>
                    <a:pt x="6492" y="17244"/>
                  </a:lnTo>
                  <a:lnTo>
                    <a:pt x="6592" y="17218"/>
                  </a:lnTo>
                  <a:lnTo>
                    <a:pt x="6693" y="17193"/>
                  </a:lnTo>
                  <a:lnTo>
                    <a:pt x="6743" y="17168"/>
                  </a:lnTo>
                  <a:lnTo>
                    <a:pt x="6793" y="17168"/>
                  </a:lnTo>
                  <a:lnTo>
                    <a:pt x="6818" y="17143"/>
                  </a:lnTo>
                  <a:lnTo>
                    <a:pt x="6868" y="17118"/>
                  </a:lnTo>
                  <a:lnTo>
                    <a:pt x="6918" y="17118"/>
                  </a:lnTo>
                  <a:lnTo>
                    <a:pt x="6968" y="17093"/>
                  </a:lnTo>
                  <a:lnTo>
                    <a:pt x="7018" y="17093"/>
                  </a:lnTo>
                  <a:lnTo>
                    <a:pt x="7094" y="17068"/>
                  </a:lnTo>
                  <a:lnTo>
                    <a:pt x="7194" y="17068"/>
                  </a:lnTo>
                  <a:lnTo>
                    <a:pt x="7219" y="17043"/>
                  </a:lnTo>
                  <a:lnTo>
                    <a:pt x="7294" y="17043"/>
                  </a:lnTo>
                  <a:lnTo>
                    <a:pt x="7344" y="17018"/>
                  </a:lnTo>
                  <a:lnTo>
                    <a:pt x="7545" y="17018"/>
                  </a:lnTo>
                  <a:lnTo>
                    <a:pt x="7595" y="16993"/>
                  </a:lnTo>
                  <a:close/>
                  <a:moveTo>
                    <a:pt x="20252" y="22908"/>
                  </a:moveTo>
                  <a:lnTo>
                    <a:pt x="20277" y="22933"/>
                  </a:lnTo>
                  <a:lnTo>
                    <a:pt x="20402" y="22933"/>
                  </a:lnTo>
                  <a:lnTo>
                    <a:pt x="20427" y="22958"/>
                  </a:lnTo>
                  <a:lnTo>
                    <a:pt x="20502" y="22958"/>
                  </a:lnTo>
                  <a:lnTo>
                    <a:pt x="20552" y="22983"/>
                  </a:lnTo>
                  <a:lnTo>
                    <a:pt x="20577" y="22983"/>
                  </a:lnTo>
                  <a:lnTo>
                    <a:pt x="20628" y="23008"/>
                  </a:lnTo>
                  <a:lnTo>
                    <a:pt x="20653" y="23008"/>
                  </a:lnTo>
                  <a:lnTo>
                    <a:pt x="20703" y="23033"/>
                  </a:lnTo>
                  <a:lnTo>
                    <a:pt x="20828" y="23033"/>
                  </a:lnTo>
                  <a:lnTo>
                    <a:pt x="20878" y="23058"/>
                  </a:lnTo>
                  <a:lnTo>
                    <a:pt x="21054" y="23058"/>
                  </a:lnTo>
                  <a:lnTo>
                    <a:pt x="21079" y="23083"/>
                  </a:lnTo>
                  <a:lnTo>
                    <a:pt x="21154" y="23083"/>
                  </a:lnTo>
                  <a:lnTo>
                    <a:pt x="21179" y="23108"/>
                  </a:lnTo>
                  <a:lnTo>
                    <a:pt x="21229" y="23108"/>
                  </a:lnTo>
                  <a:lnTo>
                    <a:pt x="21254" y="23133"/>
                  </a:lnTo>
                  <a:lnTo>
                    <a:pt x="21304" y="23133"/>
                  </a:lnTo>
                  <a:lnTo>
                    <a:pt x="21329" y="23158"/>
                  </a:lnTo>
                  <a:lnTo>
                    <a:pt x="21379" y="23158"/>
                  </a:lnTo>
                  <a:lnTo>
                    <a:pt x="21404" y="23183"/>
                  </a:lnTo>
                  <a:lnTo>
                    <a:pt x="21430" y="23183"/>
                  </a:lnTo>
                  <a:lnTo>
                    <a:pt x="21480" y="23208"/>
                  </a:lnTo>
                  <a:lnTo>
                    <a:pt x="21505" y="23234"/>
                  </a:lnTo>
                  <a:lnTo>
                    <a:pt x="21555" y="23259"/>
                  </a:lnTo>
                  <a:lnTo>
                    <a:pt x="21580" y="23259"/>
                  </a:lnTo>
                  <a:lnTo>
                    <a:pt x="21605" y="23284"/>
                  </a:lnTo>
                  <a:lnTo>
                    <a:pt x="21655" y="23309"/>
                  </a:lnTo>
                  <a:lnTo>
                    <a:pt x="21680" y="23334"/>
                  </a:lnTo>
                  <a:lnTo>
                    <a:pt x="21705" y="23359"/>
                  </a:lnTo>
                  <a:lnTo>
                    <a:pt x="21730" y="23384"/>
                  </a:lnTo>
                  <a:lnTo>
                    <a:pt x="21780" y="23409"/>
                  </a:lnTo>
                  <a:lnTo>
                    <a:pt x="21805" y="23459"/>
                  </a:lnTo>
                  <a:lnTo>
                    <a:pt x="21831" y="23484"/>
                  </a:lnTo>
                  <a:lnTo>
                    <a:pt x="21856" y="23509"/>
                  </a:lnTo>
                  <a:lnTo>
                    <a:pt x="21881" y="23534"/>
                  </a:lnTo>
                  <a:lnTo>
                    <a:pt x="21931" y="23584"/>
                  </a:lnTo>
                  <a:lnTo>
                    <a:pt x="21956" y="23635"/>
                  </a:lnTo>
                  <a:lnTo>
                    <a:pt x="21981" y="23685"/>
                  </a:lnTo>
                  <a:lnTo>
                    <a:pt x="22006" y="23735"/>
                  </a:lnTo>
                  <a:lnTo>
                    <a:pt x="22056" y="23785"/>
                  </a:lnTo>
                  <a:lnTo>
                    <a:pt x="22081" y="23810"/>
                  </a:lnTo>
                  <a:lnTo>
                    <a:pt x="22081" y="23835"/>
                  </a:lnTo>
                  <a:lnTo>
                    <a:pt x="22106" y="23860"/>
                  </a:lnTo>
                  <a:lnTo>
                    <a:pt x="22131" y="23910"/>
                  </a:lnTo>
                  <a:lnTo>
                    <a:pt x="22156" y="23960"/>
                  </a:lnTo>
                  <a:lnTo>
                    <a:pt x="22181" y="24010"/>
                  </a:lnTo>
                  <a:lnTo>
                    <a:pt x="22181" y="24061"/>
                  </a:lnTo>
                  <a:lnTo>
                    <a:pt x="22206" y="24111"/>
                  </a:lnTo>
                  <a:lnTo>
                    <a:pt x="22232" y="24161"/>
                  </a:lnTo>
                  <a:lnTo>
                    <a:pt x="22257" y="24211"/>
                  </a:lnTo>
                  <a:lnTo>
                    <a:pt x="22257" y="24261"/>
                  </a:lnTo>
                  <a:lnTo>
                    <a:pt x="22282" y="24311"/>
                  </a:lnTo>
                  <a:lnTo>
                    <a:pt x="22282" y="24361"/>
                  </a:lnTo>
                  <a:lnTo>
                    <a:pt x="22282" y="24411"/>
                  </a:lnTo>
                  <a:lnTo>
                    <a:pt x="22307" y="24462"/>
                  </a:lnTo>
                  <a:lnTo>
                    <a:pt x="22307" y="24512"/>
                  </a:lnTo>
                  <a:lnTo>
                    <a:pt x="22307" y="24562"/>
                  </a:lnTo>
                  <a:lnTo>
                    <a:pt x="22307" y="24612"/>
                  </a:lnTo>
                  <a:lnTo>
                    <a:pt x="22307" y="24662"/>
                  </a:lnTo>
                  <a:lnTo>
                    <a:pt x="22307" y="24712"/>
                  </a:lnTo>
                  <a:lnTo>
                    <a:pt x="22307" y="24762"/>
                  </a:lnTo>
                  <a:lnTo>
                    <a:pt x="22307" y="24812"/>
                  </a:lnTo>
                  <a:lnTo>
                    <a:pt x="22282" y="24863"/>
                  </a:lnTo>
                  <a:lnTo>
                    <a:pt x="22282" y="24913"/>
                  </a:lnTo>
                  <a:lnTo>
                    <a:pt x="22282" y="24963"/>
                  </a:lnTo>
                  <a:lnTo>
                    <a:pt x="22257" y="25013"/>
                  </a:lnTo>
                  <a:lnTo>
                    <a:pt x="22257" y="25063"/>
                  </a:lnTo>
                  <a:lnTo>
                    <a:pt x="22232" y="25113"/>
                  </a:lnTo>
                  <a:lnTo>
                    <a:pt x="22206" y="25163"/>
                  </a:lnTo>
                  <a:lnTo>
                    <a:pt x="22206" y="25213"/>
                  </a:lnTo>
                  <a:lnTo>
                    <a:pt x="22181" y="25239"/>
                  </a:lnTo>
                  <a:lnTo>
                    <a:pt x="22156" y="25289"/>
                  </a:lnTo>
                  <a:lnTo>
                    <a:pt x="22131" y="25339"/>
                  </a:lnTo>
                  <a:lnTo>
                    <a:pt x="22106" y="25364"/>
                  </a:lnTo>
                  <a:lnTo>
                    <a:pt x="22106" y="25414"/>
                  </a:lnTo>
                  <a:lnTo>
                    <a:pt x="22081" y="25464"/>
                  </a:lnTo>
                  <a:lnTo>
                    <a:pt x="22056" y="25489"/>
                  </a:lnTo>
                  <a:lnTo>
                    <a:pt x="22031" y="25539"/>
                  </a:lnTo>
                  <a:lnTo>
                    <a:pt x="22006" y="25564"/>
                  </a:lnTo>
                  <a:lnTo>
                    <a:pt x="21956" y="25615"/>
                  </a:lnTo>
                  <a:lnTo>
                    <a:pt x="21931" y="25640"/>
                  </a:lnTo>
                  <a:lnTo>
                    <a:pt x="21906" y="25690"/>
                  </a:lnTo>
                  <a:lnTo>
                    <a:pt x="21881" y="25715"/>
                  </a:lnTo>
                  <a:lnTo>
                    <a:pt x="21856" y="25740"/>
                  </a:lnTo>
                  <a:lnTo>
                    <a:pt x="21805" y="25790"/>
                  </a:lnTo>
                  <a:lnTo>
                    <a:pt x="21780" y="25815"/>
                  </a:lnTo>
                  <a:lnTo>
                    <a:pt x="21755" y="25840"/>
                  </a:lnTo>
                  <a:lnTo>
                    <a:pt x="21730" y="25865"/>
                  </a:lnTo>
                  <a:lnTo>
                    <a:pt x="21705" y="25890"/>
                  </a:lnTo>
                  <a:lnTo>
                    <a:pt x="21680" y="25915"/>
                  </a:lnTo>
                  <a:lnTo>
                    <a:pt x="21655" y="25940"/>
                  </a:lnTo>
                  <a:lnTo>
                    <a:pt x="21630" y="25965"/>
                  </a:lnTo>
                  <a:lnTo>
                    <a:pt x="21580" y="25990"/>
                  </a:lnTo>
                  <a:lnTo>
                    <a:pt x="21555" y="26016"/>
                  </a:lnTo>
                  <a:lnTo>
                    <a:pt x="21505" y="26041"/>
                  </a:lnTo>
                  <a:lnTo>
                    <a:pt x="21480" y="26066"/>
                  </a:lnTo>
                  <a:lnTo>
                    <a:pt x="21430" y="26091"/>
                  </a:lnTo>
                  <a:lnTo>
                    <a:pt x="21404" y="26116"/>
                  </a:lnTo>
                  <a:lnTo>
                    <a:pt x="21354" y="26141"/>
                  </a:lnTo>
                  <a:lnTo>
                    <a:pt x="21329" y="26166"/>
                  </a:lnTo>
                  <a:lnTo>
                    <a:pt x="21279" y="26191"/>
                  </a:lnTo>
                  <a:lnTo>
                    <a:pt x="21254" y="26216"/>
                  </a:lnTo>
                  <a:lnTo>
                    <a:pt x="21204" y="26241"/>
                  </a:lnTo>
                  <a:lnTo>
                    <a:pt x="21179" y="26266"/>
                  </a:lnTo>
                  <a:lnTo>
                    <a:pt x="21129" y="26291"/>
                  </a:lnTo>
                  <a:lnTo>
                    <a:pt x="21079" y="26291"/>
                  </a:lnTo>
                  <a:lnTo>
                    <a:pt x="21054" y="26316"/>
                  </a:lnTo>
                  <a:lnTo>
                    <a:pt x="21003" y="26341"/>
                  </a:lnTo>
                  <a:lnTo>
                    <a:pt x="20978" y="26366"/>
                  </a:lnTo>
                  <a:lnTo>
                    <a:pt x="20928" y="26366"/>
                  </a:lnTo>
                  <a:lnTo>
                    <a:pt x="20878" y="26391"/>
                  </a:lnTo>
                  <a:lnTo>
                    <a:pt x="20828" y="26391"/>
                  </a:lnTo>
                  <a:lnTo>
                    <a:pt x="20803" y="26417"/>
                  </a:lnTo>
                  <a:lnTo>
                    <a:pt x="20753" y="26442"/>
                  </a:lnTo>
                  <a:lnTo>
                    <a:pt x="20703" y="26442"/>
                  </a:lnTo>
                  <a:lnTo>
                    <a:pt x="20678" y="26467"/>
                  </a:lnTo>
                  <a:lnTo>
                    <a:pt x="20628" y="26467"/>
                  </a:lnTo>
                  <a:lnTo>
                    <a:pt x="20577" y="26492"/>
                  </a:lnTo>
                  <a:lnTo>
                    <a:pt x="20527" y="26492"/>
                  </a:lnTo>
                  <a:lnTo>
                    <a:pt x="20502" y="26517"/>
                  </a:lnTo>
                  <a:lnTo>
                    <a:pt x="20402" y="26517"/>
                  </a:lnTo>
                  <a:lnTo>
                    <a:pt x="20352" y="26542"/>
                  </a:lnTo>
                  <a:lnTo>
                    <a:pt x="20277" y="26542"/>
                  </a:lnTo>
                  <a:lnTo>
                    <a:pt x="20227" y="26567"/>
                  </a:lnTo>
                  <a:lnTo>
                    <a:pt x="19575" y="26567"/>
                  </a:lnTo>
                  <a:lnTo>
                    <a:pt x="19525" y="26542"/>
                  </a:lnTo>
                  <a:lnTo>
                    <a:pt x="19425" y="26542"/>
                  </a:lnTo>
                  <a:lnTo>
                    <a:pt x="19374" y="26517"/>
                  </a:lnTo>
                  <a:lnTo>
                    <a:pt x="19324" y="26517"/>
                  </a:lnTo>
                  <a:lnTo>
                    <a:pt x="19274" y="26492"/>
                  </a:lnTo>
                  <a:lnTo>
                    <a:pt x="19224" y="26492"/>
                  </a:lnTo>
                  <a:lnTo>
                    <a:pt x="19174" y="26467"/>
                  </a:lnTo>
                  <a:lnTo>
                    <a:pt x="19149" y="26467"/>
                  </a:lnTo>
                  <a:lnTo>
                    <a:pt x="19099" y="26442"/>
                  </a:lnTo>
                  <a:lnTo>
                    <a:pt x="19049" y="26417"/>
                  </a:lnTo>
                  <a:lnTo>
                    <a:pt x="18998" y="26417"/>
                  </a:lnTo>
                  <a:lnTo>
                    <a:pt x="18948" y="26391"/>
                  </a:lnTo>
                  <a:lnTo>
                    <a:pt x="18898" y="26366"/>
                  </a:lnTo>
                  <a:lnTo>
                    <a:pt x="18873" y="26341"/>
                  </a:lnTo>
                  <a:lnTo>
                    <a:pt x="18823" y="26316"/>
                  </a:lnTo>
                  <a:lnTo>
                    <a:pt x="18773" y="26291"/>
                  </a:lnTo>
                  <a:lnTo>
                    <a:pt x="18723" y="26266"/>
                  </a:lnTo>
                  <a:lnTo>
                    <a:pt x="18673" y="26241"/>
                  </a:lnTo>
                  <a:lnTo>
                    <a:pt x="18648" y="26216"/>
                  </a:lnTo>
                  <a:lnTo>
                    <a:pt x="18597" y="26166"/>
                  </a:lnTo>
                  <a:lnTo>
                    <a:pt x="18547" y="26141"/>
                  </a:lnTo>
                  <a:lnTo>
                    <a:pt x="18522" y="26116"/>
                  </a:lnTo>
                  <a:lnTo>
                    <a:pt x="18472" y="26066"/>
                  </a:lnTo>
                  <a:lnTo>
                    <a:pt x="18422" y="26041"/>
                  </a:lnTo>
                  <a:lnTo>
                    <a:pt x="18397" y="26016"/>
                  </a:lnTo>
                  <a:lnTo>
                    <a:pt x="18347" y="25965"/>
                  </a:lnTo>
                  <a:lnTo>
                    <a:pt x="18322" y="25940"/>
                  </a:lnTo>
                  <a:lnTo>
                    <a:pt x="18297" y="25890"/>
                  </a:lnTo>
                  <a:lnTo>
                    <a:pt x="18247" y="25865"/>
                  </a:lnTo>
                  <a:lnTo>
                    <a:pt x="18221" y="25815"/>
                  </a:lnTo>
                  <a:lnTo>
                    <a:pt x="18196" y="25765"/>
                  </a:lnTo>
                  <a:lnTo>
                    <a:pt x="18171" y="25740"/>
                  </a:lnTo>
                  <a:lnTo>
                    <a:pt x="18146" y="25690"/>
                  </a:lnTo>
                  <a:lnTo>
                    <a:pt x="18096" y="25640"/>
                  </a:lnTo>
                  <a:lnTo>
                    <a:pt x="18071" y="25615"/>
                  </a:lnTo>
                  <a:lnTo>
                    <a:pt x="18071" y="25589"/>
                  </a:lnTo>
                  <a:lnTo>
                    <a:pt x="18046" y="25564"/>
                  </a:lnTo>
                  <a:lnTo>
                    <a:pt x="18046" y="25514"/>
                  </a:lnTo>
                  <a:lnTo>
                    <a:pt x="18021" y="25464"/>
                  </a:lnTo>
                  <a:lnTo>
                    <a:pt x="17996" y="25439"/>
                  </a:lnTo>
                  <a:lnTo>
                    <a:pt x="17971" y="25389"/>
                  </a:lnTo>
                  <a:lnTo>
                    <a:pt x="17971" y="25339"/>
                  </a:lnTo>
                  <a:lnTo>
                    <a:pt x="17946" y="25289"/>
                  </a:lnTo>
                  <a:lnTo>
                    <a:pt x="17921" y="25239"/>
                  </a:lnTo>
                  <a:lnTo>
                    <a:pt x="17921" y="25188"/>
                  </a:lnTo>
                  <a:lnTo>
                    <a:pt x="17921" y="25138"/>
                  </a:lnTo>
                  <a:lnTo>
                    <a:pt x="17896" y="25088"/>
                  </a:lnTo>
                  <a:lnTo>
                    <a:pt x="17896" y="25038"/>
                  </a:lnTo>
                  <a:lnTo>
                    <a:pt x="17896" y="25013"/>
                  </a:lnTo>
                  <a:lnTo>
                    <a:pt x="17871" y="24963"/>
                  </a:lnTo>
                  <a:lnTo>
                    <a:pt x="17871" y="24913"/>
                  </a:lnTo>
                  <a:lnTo>
                    <a:pt x="17871" y="24863"/>
                  </a:lnTo>
                  <a:lnTo>
                    <a:pt x="17871" y="24812"/>
                  </a:lnTo>
                  <a:lnTo>
                    <a:pt x="17871" y="24762"/>
                  </a:lnTo>
                  <a:lnTo>
                    <a:pt x="17871" y="24712"/>
                  </a:lnTo>
                  <a:lnTo>
                    <a:pt x="17871" y="24687"/>
                  </a:lnTo>
                  <a:lnTo>
                    <a:pt x="17896" y="24637"/>
                  </a:lnTo>
                  <a:lnTo>
                    <a:pt x="17896" y="24587"/>
                  </a:lnTo>
                  <a:lnTo>
                    <a:pt x="17896" y="24537"/>
                  </a:lnTo>
                  <a:lnTo>
                    <a:pt x="17896" y="24487"/>
                  </a:lnTo>
                  <a:lnTo>
                    <a:pt x="17921" y="24462"/>
                  </a:lnTo>
                  <a:lnTo>
                    <a:pt x="17921" y="24411"/>
                  </a:lnTo>
                  <a:lnTo>
                    <a:pt x="17946" y="24361"/>
                  </a:lnTo>
                  <a:lnTo>
                    <a:pt x="17946" y="24311"/>
                  </a:lnTo>
                  <a:lnTo>
                    <a:pt x="17971" y="24286"/>
                  </a:lnTo>
                  <a:lnTo>
                    <a:pt x="17971" y="24236"/>
                  </a:lnTo>
                  <a:lnTo>
                    <a:pt x="17996" y="24186"/>
                  </a:lnTo>
                  <a:lnTo>
                    <a:pt x="18021" y="24161"/>
                  </a:lnTo>
                  <a:lnTo>
                    <a:pt x="18021" y="24111"/>
                  </a:lnTo>
                  <a:lnTo>
                    <a:pt x="18046" y="24086"/>
                  </a:lnTo>
                  <a:lnTo>
                    <a:pt x="18071" y="24036"/>
                  </a:lnTo>
                  <a:lnTo>
                    <a:pt x="18071" y="24010"/>
                  </a:lnTo>
                  <a:lnTo>
                    <a:pt x="18096" y="23960"/>
                  </a:lnTo>
                  <a:lnTo>
                    <a:pt x="18121" y="23935"/>
                  </a:lnTo>
                  <a:lnTo>
                    <a:pt x="18146" y="23885"/>
                  </a:lnTo>
                  <a:lnTo>
                    <a:pt x="18171" y="23860"/>
                  </a:lnTo>
                  <a:lnTo>
                    <a:pt x="18196" y="23810"/>
                  </a:lnTo>
                  <a:lnTo>
                    <a:pt x="18221" y="23785"/>
                  </a:lnTo>
                  <a:lnTo>
                    <a:pt x="18247" y="23760"/>
                  </a:lnTo>
                  <a:lnTo>
                    <a:pt x="18272" y="23710"/>
                  </a:lnTo>
                  <a:lnTo>
                    <a:pt x="18297" y="23685"/>
                  </a:lnTo>
                  <a:lnTo>
                    <a:pt x="18322" y="23660"/>
                  </a:lnTo>
                  <a:lnTo>
                    <a:pt x="18347" y="23635"/>
                  </a:lnTo>
                  <a:lnTo>
                    <a:pt x="18372" y="23609"/>
                  </a:lnTo>
                  <a:lnTo>
                    <a:pt x="18397" y="23559"/>
                  </a:lnTo>
                  <a:lnTo>
                    <a:pt x="18422" y="23534"/>
                  </a:lnTo>
                  <a:lnTo>
                    <a:pt x="18472" y="23509"/>
                  </a:lnTo>
                  <a:lnTo>
                    <a:pt x="18497" y="23484"/>
                  </a:lnTo>
                  <a:lnTo>
                    <a:pt x="18522" y="23459"/>
                  </a:lnTo>
                  <a:lnTo>
                    <a:pt x="18547" y="23434"/>
                  </a:lnTo>
                  <a:lnTo>
                    <a:pt x="18597" y="23409"/>
                  </a:lnTo>
                  <a:lnTo>
                    <a:pt x="18623" y="23384"/>
                  </a:lnTo>
                  <a:lnTo>
                    <a:pt x="18648" y="23359"/>
                  </a:lnTo>
                  <a:lnTo>
                    <a:pt x="18673" y="23334"/>
                  </a:lnTo>
                  <a:lnTo>
                    <a:pt x="18723" y="23309"/>
                  </a:lnTo>
                  <a:lnTo>
                    <a:pt x="18748" y="23284"/>
                  </a:lnTo>
                  <a:lnTo>
                    <a:pt x="18798" y="23284"/>
                  </a:lnTo>
                  <a:lnTo>
                    <a:pt x="18823" y="23259"/>
                  </a:lnTo>
                  <a:lnTo>
                    <a:pt x="18848" y="23234"/>
                  </a:lnTo>
                  <a:lnTo>
                    <a:pt x="18898" y="23208"/>
                  </a:lnTo>
                  <a:lnTo>
                    <a:pt x="18923" y="23183"/>
                  </a:lnTo>
                  <a:lnTo>
                    <a:pt x="18973" y="23183"/>
                  </a:lnTo>
                  <a:lnTo>
                    <a:pt x="18998" y="23158"/>
                  </a:lnTo>
                  <a:lnTo>
                    <a:pt x="19024" y="23133"/>
                  </a:lnTo>
                  <a:lnTo>
                    <a:pt x="19074" y="23133"/>
                  </a:lnTo>
                  <a:lnTo>
                    <a:pt x="19099" y="23108"/>
                  </a:lnTo>
                  <a:lnTo>
                    <a:pt x="19149" y="23083"/>
                  </a:lnTo>
                  <a:lnTo>
                    <a:pt x="19174" y="23083"/>
                  </a:lnTo>
                  <a:lnTo>
                    <a:pt x="19224" y="23058"/>
                  </a:lnTo>
                  <a:lnTo>
                    <a:pt x="19249" y="23058"/>
                  </a:lnTo>
                  <a:lnTo>
                    <a:pt x="19299" y="23033"/>
                  </a:lnTo>
                  <a:lnTo>
                    <a:pt x="19324" y="23033"/>
                  </a:lnTo>
                  <a:lnTo>
                    <a:pt x="19374" y="23008"/>
                  </a:lnTo>
                  <a:lnTo>
                    <a:pt x="19399" y="23008"/>
                  </a:lnTo>
                  <a:lnTo>
                    <a:pt x="19450" y="22983"/>
                  </a:lnTo>
                  <a:lnTo>
                    <a:pt x="19475" y="22983"/>
                  </a:lnTo>
                  <a:lnTo>
                    <a:pt x="19525" y="22958"/>
                  </a:lnTo>
                  <a:lnTo>
                    <a:pt x="19600" y="22958"/>
                  </a:lnTo>
                  <a:lnTo>
                    <a:pt x="19625" y="22933"/>
                  </a:lnTo>
                  <a:lnTo>
                    <a:pt x="19775" y="22933"/>
                  </a:lnTo>
                  <a:lnTo>
                    <a:pt x="19826" y="22908"/>
                  </a:lnTo>
                  <a:close/>
                  <a:moveTo>
                    <a:pt x="39174" y="30326"/>
                  </a:moveTo>
                  <a:lnTo>
                    <a:pt x="39224" y="30351"/>
                  </a:lnTo>
                  <a:lnTo>
                    <a:pt x="39349" y="30351"/>
                  </a:lnTo>
                  <a:lnTo>
                    <a:pt x="39400" y="30376"/>
                  </a:lnTo>
                  <a:lnTo>
                    <a:pt x="39450" y="30376"/>
                  </a:lnTo>
                  <a:lnTo>
                    <a:pt x="39500" y="30401"/>
                  </a:lnTo>
                  <a:lnTo>
                    <a:pt x="39550" y="30401"/>
                  </a:lnTo>
                  <a:lnTo>
                    <a:pt x="39625" y="30427"/>
                  </a:lnTo>
                  <a:lnTo>
                    <a:pt x="39675" y="30427"/>
                  </a:lnTo>
                  <a:lnTo>
                    <a:pt x="39725" y="30452"/>
                  </a:lnTo>
                  <a:lnTo>
                    <a:pt x="39775" y="30477"/>
                  </a:lnTo>
                  <a:lnTo>
                    <a:pt x="39826" y="30477"/>
                  </a:lnTo>
                  <a:lnTo>
                    <a:pt x="39876" y="30502"/>
                  </a:lnTo>
                  <a:lnTo>
                    <a:pt x="39926" y="30527"/>
                  </a:lnTo>
                  <a:lnTo>
                    <a:pt x="39976" y="30552"/>
                  </a:lnTo>
                  <a:lnTo>
                    <a:pt x="40026" y="30577"/>
                  </a:lnTo>
                  <a:lnTo>
                    <a:pt x="40076" y="30602"/>
                  </a:lnTo>
                  <a:lnTo>
                    <a:pt x="40126" y="30627"/>
                  </a:lnTo>
                  <a:lnTo>
                    <a:pt x="40177" y="30652"/>
                  </a:lnTo>
                  <a:lnTo>
                    <a:pt x="40227" y="30677"/>
                  </a:lnTo>
                  <a:lnTo>
                    <a:pt x="40277" y="30702"/>
                  </a:lnTo>
                  <a:lnTo>
                    <a:pt x="40327" y="30752"/>
                  </a:lnTo>
                  <a:lnTo>
                    <a:pt x="40377" y="30777"/>
                  </a:lnTo>
                  <a:lnTo>
                    <a:pt x="40427" y="30803"/>
                  </a:lnTo>
                  <a:lnTo>
                    <a:pt x="40452" y="30853"/>
                  </a:lnTo>
                  <a:lnTo>
                    <a:pt x="40502" y="30878"/>
                  </a:lnTo>
                  <a:lnTo>
                    <a:pt x="40552" y="30928"/>
                  </a:lnTo>
                  <a:lnTo>
                    <a:pt x="40578" y="30953"/>
                  </a:lnTo>
                  <a:lnTo>
                    <a:pt x="40603" y="30978"/>
                  </a:lnTo>
                  <a:lnTo>
                    <a:pt x="40628" y="31003"/>
                  </a:lnTo>
                  <a:lnTo>
                    <a:pt x="40653" y="31053"/>
                  </a:lnTo>
                  <a:lnTo>
                    <a:pt x="40678" y="31103"/>
                  </a:lnTo>
                  <a:lnTo>
                    <a:pt x="40728" y="31153"/>
                  </a:lnTo>
                  <a:lnTo>
                    <a:pt x="40753" y="31204"/>
                  </a:lnTo>
                  <a:lnTo>
                    <a:pt x="40778" y="31254"/>
                  </a:lnTo>
                  <a:lnTo>
                    <a:pt x="40803" y="31304"/>
                  </a:lnTo>
                  <a:lnTo>
                    <a:pt x="40828" y="31379"/>
                  </a:lnTo>
                  <a:lnTo>
                    <a:pt x="40853" y="31429"/>
                  </a:lnTo>
                  <a:lnTo>
                    <a:pt x="40878" y="31479"/>
                  </a:lnTo>
                  <a:lnTo>
                    <a:pt x="40878" y="31529"/>
                  </a:lnTo>
                  <a:lnTo>
                    <a:pt x="40703" y="31680"/>
                  </a:lnTo>
                  <a:lnTo>
                    <a:pt x="40628" y="31730"/>
                  </a:lnTo>
                  <a:lnTo>
                    <a:pt x="40628" y="31755"/>
                  </a:lnTo>
                  <a:lnTo>
                    <a:pt x="40628" y="31830"/>
                  </a:lnTo>
                  <a:lnTo>
                    <a:pt x="40628" y="31880"/>
                  </a:lnTo>
                  <a:lnTo>
                    <a:pt x="40628" y="31930"/>
                  </a:lnTo>
                  <a:lnTo>
                    <a:pt x="40628" y="31980"/>
                  </a:lnTo>
                  <a:lnTo>
                    <a:pt x="40628" y="32031"/>
                  </a:lnTo>
                  <a:lnTo>
                    <a:pt x="40628" y="32081"/>
                  </a:lnTo>
                  <a:lnTo>
                    <a:pt x="40628" y="32131"/>
                  </a:lnTo>
                  <a:lnTo>
                    <a:pt x="40628" y="32181"/>
                  </a:lnTo>
                  <a:lnTo>
                    <a:pt x="40628" y="32231"/>
                  </a:lnTo>
                  <a:lnTo>
                    <a:pt x="40603" y="32281"/>
                  </a:lnTo>
                  <a:lnTo>
                    <a:pt x="40603" y="32331"/>
                  </a:lnTo>
                  <a:lnTo>
                    <a:pt x="40603" y="32356"/>
                  </a:lnTo>
                  <a:lnTo>
                    <a:pt x="40578" y="32407"/>
                  </a:lnTo>
                  <a:lnTo>
                    <a:pt x="40578" y="32457"/>
                  </a:lnTo>
                  <a:lnTo>
                    <a:pt x="40552" y="32507"/>
                  </a:lnTo>
                  <a:lnTo>
                    <a:pt x="40527" y="32532"/>
                  </a:lnTo>
                  <a:lnTo>
                    <a:pt x="40527" y="32582"/>
                  </a:lnTo>
                  <a:lnTo>
                    <a:pt x="40502" y="32632"/>
                  </a:lnTo>
                  <a:lnTo>
                    <a:pt x="40477" y="32657"/>
                  </a:lnTo>
                  <a:lnTo>
                    <a:pt x="40477" y="32707"/>
                  </a:lnTo>
                  <a:lnTo>
                    <a:pt x="40452" y="32732"/>
                  </a:lnTo>
                  <a:lnTo>
                    <a:pt x="40427" y="32782"/>
                  </a:lnTo>
                  <a:lnTo>
                    <a:pt x="40402" y="32808"/>
                  </a:lnTo>
                  <a:lnTo>
                    <a:pt x="40377" y="32858"/>
                  </a:lnTo>
                  <a:lnTo>
                    <a:pt x="40377" y="32883"/>
                  </a:lnTo>
                  <a:lnTo>
                    <a:pt x="40352" y="32933"/>
                  </a:lnTo>
                  <a:lnTo>
                    <a:pt x="40327" y="32958"/>
                  </a:lnTo>
                  <a:lnTo>
                    <a:pt x="40302" y="32983"/>
                  </a:lnTo>
                  <a:lnTo>
                    <a:pt x="40277" y="33033"/>
                  </a:lnTo>
                  <a:lnTo>
                    <a:pt x="40252" y="33058"/>
                  </a:lnTo>
                  <a:lnTo>
                    <a:pt x="40227" y="33083"/>
                  </a:lnTo>
                  <a:lnTo>
                    <a:pt x="40202" y="33108"/>
                  </a:lnTo>
                  <a:lnTo>
                    <a:pt x="40177" y="33158"/>
                  </a:lnTo>
                  <a:lnTo>
                    <a:pt x="40151" y="33183"/>
                  </a:lnTo>
                  <a:lnTo>
                    <a:pt x="40126" y="33209"/>
                  </a:lnTo>
                  <a:lnTo>
                    <a:pt x="40101" y="33234"/>
                  </a:lnTo>
                  <a:lnTo>
                    <a:pt x="40076" y="33259"/>
                  </a:lnTo>
                  <a:lnTo>
                    <a:pt x="40051" y="33284"/>
                  </a:lnTo>
                  <a:lnTo>
                    <a:pt x="40001" y="33334"/>
                  </a:lnTo>
                  <a:lnTo>
                    <a:pt x="39951" y="33384"/>
                  </a:lnTo>
                  <a:lnTo>
                    <a:pt x="39901" y="33434"/>
                  </a:lnTo>
                  <a:lnTo>
                    <a:pt x="39851" y="33484"/>
                  </a:lnTo>
                  <a:lnTo>
                    <a:pt x="39826" y="33534"/>
                  </a:lnTo>
                  <a:lnTo>
                    <a:pt x="39775" y="33584"/>
                  </a:lnTo>
                  <a:lnTo>
                    <a:pt x="39725" y="33635"/>
                  </a:lnTo>
                  <a:lnTo>
                    <a:pt x="39675" y="33660"/>
                  </a:lnTo>
                  <a:lnTo>
                    <a:pt x="39625" y="33710"/>
                  </a:lnTo>
                  <a:lnTo>
                    <a:pt x="39575" y="33735"/>
                  </a:lnTo>
                  <a:lnTo>
                    <a:pt x="39500" y="33810"/>
                  </a:lnTo>
                  <a:lnTo>
                    <a:pt x="39450" y="33860"/>
                  </a:lnTo>
                  <a:lnTo>
                    <a:pt x="39374" y="33910"/>
                  </a:lnTo>
                  <a:lnTo>
                    <a:pt x="39324" y="33960"/>
                  </a:lnTo>
                  <a:lnTo>
                    <a:pt x="39249" y="34011"/>
                  </a:lnTo>
                  <a:lnTo>
                    <a:pt x="39199" y="34061"/>
                  </a:lnTo>
                  <a:lnTo>
                    <a:pt x="39124" y="34111"/>
                  </a:lnTo>
                  <a:lnTo>
                    <a:pt x="39074" y="34161"/>
                  </a:lnTo>
                  <a:lnTo>
                    <a:pt x="38999" y="34211"/>
                  </a:lnTo>
                  <a:lnTo>
                    <a:pt x="38948" y="34261"/>
                  </a:lnTo>
                  <a:lnTo>
                    <a:pt x="38873" y="34311"/>
                  </a:lnTo>
                  <a:lnTo>
                    <a:pt x="38798" y="34361"/>
                  </a:lnTo>
                  <a:lnTo>
                    <a:pt x="38748" y="34386"/>
                  </a:lnTo>
                  <a:lnTo>
                    <a:pt x="38673" y="34437"/>
                  </a:lnTo>
                  <a:lnTo>
                    <a:pt x="38598" y="34487"/>
                  </a:lnTo>
                  <a:lnTo>
                    <a:pt x="38547" y="34537"/>
                  </a:lnTo>
                  <a:lnTo>
                    <a:pt x="38472" y="34562"/>
                  </a:lnTo>
                  <a:lnTo>
                    <a:pt x="38397" y="34612"/>
                  </a:lnTo>
                  <a:lnTo>
                    <a:pt x="38322" y="34662"/>
                  </a:lnTo>
                  <a:lnTo>
                    <a:pt x="38272" y="34687"/>
                  </a:lnTo>
                  <a:lnTo>
                    <a:pt x="38197" y="34737"/>
                  </a:lnTo>
                  <a:lnTo>
                    <a:pt x="38121" y="34787"/>
                  </a:lnTo>
                  <a:lnTo>
                    <a:pt x="38046" y="34813"/>
                  </a:lnTo>
                  <a:lnTo>
                    <a:pt x="37996" y="34863"/>
                  </a:lnTo>
                  <a:lnTo>
                    <a:pt x="37921" y="34888"/>
                  </a:lnTo>
                  <a:lnTo>
                    <a:pt x="37846" y="34938"/>
                  </a:lnTo>
                  <a:lnTo>
                    <a:pt x="37770" y="34963"/>
                  </a:lnTo>
                  <a:lnTo>
                    <a:pt x="37695" y="35013"/>
                  </a:lnTo>
                  <a:lnTo>
                    <a:pt x="37620" y="35038"/>
                  </a:lnTo>
                  <a:lnTo>
                    <a:pt x="37545" y="35088"/>
                  </a:lnTo>
                  <a:lnTo>
                    <a:pt x="37495" y="35113"/>
                  </a:lnTo>
                  <a:lnTo>
                    <a:pt x="37420" y="35163"/>
                  </a:lnTo>
                  <a:lnTo>
                    <a:pt x="37344" y="35188"/>
                  </a:lnTo>
                  <a:lnTo>
                    <a:pt x="37269" y="35214"/>
                  </a:lnTo>
                  <a:lnTo>
                    <a:pt x="37244" y="35239"/>
                  </a:lnTo>
                  <a:lnTo>
                    <a:pt x="37194" y="35264"/>
                  </a:lnTo>
                  <a:lnTo>
                    <a:pt x="37119" y="35289"/>
                  </a:lnTo>
                  <a:lnTo>
                    <a:pt x="37044" y="35314"/>
                  </a:lnTo>
                  <a:lnTo>
                    <a:pt x="36968" y="35339"/>
                  </a:lnTo>
                  <a:lnTo>
                    <a:pt x="36893" y="35389"/>
                  </a:lnTo>
                  <a:lnTo>
                    <a:pt x="36818" y="35414"/>
                  </a:lnTo>
                  <a:lnTo>
                    <a:pt x="36743" y="35439"/>
                  </a:lnTo>
                  <a:lnTo>
                    <a:pt x="36668" y="35464"/>
                  </a:lnTo>
                  <a:lnTo>
                    <a:pt x="36593" y="35489"/>
                  </a:lnTo>
                  <a:lnTo>
                    <a:pt x="36517" y="35539"/>
                  </a:lnTo>
                  <a:lnTo>
                    <a:pt x="36442" y="35564"/>
                  </a:lnTo>
                  <a:lnTo>
                    <a:pt x="36367" y="35589"/>
                  </a:lnTo>
                  <a:lnTo>
                    <a:pt x="36292" y="35615"/>
                  </a:lnTo>
                  <a:lnTo>
                    <a:pt x="36217" y="35640"/>
                  </a:lnTo>
                  <a:lnTo>
                    <a:pt x="36141" y="35665"/>
                  </a:lnTo>
                  <a:lnTo>
                    <a:pt x="36066" y="35690"/>
                  </a:lnTo>
                  <a:lnTo>
                    <a:pt x="35991" y="35715"/>
                  </a:lnTo>
                  <a:lnTo>
                    <a:pt x="35916" y="35740"/>
                  </a:lnTo>
                  <a:lnTo>
                    <a:pt x="35841" y="35765"/>
                  </a:lnTo>
                  <a:lnTo>
                    <a:pt x="35765" y="35765"/>
                  </a:lnTo>
                  <a:lnTo>
                    <a:pt x="35665" y="35790"/>
                  </a:lnTo>
                  <a:lnTo>
                    <a:pt x="35590" y="35815"/>
                  </a:lnTo>
                  <a:lnTo>
                    <a:pt x="35515" y="35840"/>
                  </a:lnTo>
                  <a:lnTo>
                    <a:pt x="35440" y="35865"/>
                  </a:lnTo>
                  <a:lnTo>
                    <a:pt x="35364" y="35865"/>
                  </a:lnTo>
                  <a:lnTo>
                    <a:pt x="35289" y="35890"/>
                  </a:lnTo>
                  <a:lnTo>
                    <a:pt x="35214" y="35915"/>
                  </a:lnTo>
                  <a:lnTo>
                    <a:pt x="35139" y="35940"/>
                  </a:lnTo>
                  <a:lnTo>
                    <a:pt x="35064" y="35940"/>
                  </a:lnTo>
                  <a:lnTo>
                    <a:pt x="34989" y="35965"/>
                  </a:lnTo>
                  <a:lnTo>
                    <a:pt x="34888" y="35991"/>
                  </a:lnTo>
                  <a:lnTo>
                    <a:pt x="34838" y="35991"/>
                  </a:lnTo>
                  <a:lnTo>
                    <a:pt x="34763" y="36016"/>
                  </a:lnTo>
                  <a:lnTo>
                    <a:pt x="34688" y="36016"/>
                  </a:lnTo>
                  <a:lnTo>
                    <a:pt x="34613" y="36041"/>
                  </a:lnTo>
                  <a:lnTo>
                    <a:pt x="34462" y="36041"/>
                  </a:lnTo>
                  <a:lnTo>
                    <a:pt x="34362" y="36066"/>
                  </a:lnTo>
                  <a:lnTo>
                    <a:pt x="34237" y="36066"/>
                  </a:lnTo>
                  <a:lnTo>
                    <a:pt x="34186" y="36091"/>
                  </a:lnTo>
                  <a:lnTo>
                    <a:pt x="33510" y="36091"/>
                  </a:lnTo>
                  <a:lnTo>
                    <a:pt x="33460" y="36066"/>
                  </a:lnTo>
                  <a:lnTo>
                    <a:pt x="33359" y="36066"/>
                  </a:lnTo>
                  <a:lnTo>
                    <a:pt x="33284" y="36041"/>
                  </a:lnTo>
                  <a:lnTo>
                    <a:pt x="33184" y="36041"/>
                  </a:lnTo>
                  <a:lnTo>
                    <a:pt x="33134" y="36016"/>
                  </a:lnTo>
                  <a:lnTo>
                    <a:pt x="33084" y="36016"/>
                  </a:lnTo>
                  <a:lnTo>
                    <a:pt x="33034" y="35991"/>
                  </a:lnTo>
                  <a:lnTo>
                    <a:pt x="32958" y="35965"/>
                  </a:lnTo>
                  <a:lnTo>
                    <a:pt x="32908" y="35940"/>
                  </a:lnTo>
                  <a:lnTo>
                    <a:pt x="32858" y="35940"/>
                  </a:lnTo>
                  <a:lnTo>
                    <a:pt x="32808" y="35915"/>
                  </a:lnTo>
                  <a:lnTo>
                    <a:pt x="32758" y="35890"/>
                  </a:lnTo>
                  <a:lnTo>
                    <a:pt x="32708" y="35865"/>
                  </a:lnTo>
                  <a:lnTo>
                    <a:pt x="32683" y="35840"/>
                  </a:lnTo>
                  <a:lnTo>
                    <a:pt x="32658" y="35840"/>
                  </a:lnTo>
                  <a:lnTo>
                    <a:pt x="32633" y="35815"/>
                  </a:lnTo>
                  <a:lnTo>
                    <a:pt x="32608" y="35815"/>
                  </a:lnTo>
                  <a:lnTo>
                    <a:pt x="32582" y="35790"/>
                  </a:lnTo>
                  <a:lnTo>
                    <a:pt x="32557" y="35765"/>
                  </a:lnTo>
                  <a:lnTo>
                    <a:pt x="32532" y="35740"/>
                  </a:lnTo>
                  <a:lnTo>
                    <a:pt x="32507" y="35740"/>
                  </a:lnTo>
                  <a:lnTo>
                    <a:pt x="32482" y="35715"/>
                  </a:lnTo>
                  <a:lnTo>
                    <a:pt x="32432" y="35690"/>
                  </a:lnTo>
                  <a:lnTo>
                    <a:pt x="32407" y="35665"/>
                  </a:lnTo>
                  <a:lnTo>
                    <a:pt x="32382" y="35665"/>
                  </a:lnTo>
                  <a:lnTo>
                    <a:pt x="32357" y="35640"/>
                  </a:lnTo>
                  <a:lnTo>
                    <a:pt x="32332" y="35615"/>
                  </a:lnTo>
                  <a:lnTo>
                    <a:pt x="32307" y="35589"/>
                  </a:lnTo>
                  <a:lnTo>
                    <a:pt x="32282" y="35564"/>
                  </a:lnTo>
                  <a:lnTo>
                    <a:pt x="32257" y="35539"/>
                  </a:lnTo>
                  <a:lnTo>
                    <a:pt x="32232" y="35514"/>
                  </a:lnTo>
                  <a:lnTo>
                    <a:pt x="32207" y="35489"/>
                  </a:lnTo>
                  <a:lnTo>
                    <a:pt x="32181" y="35464"/>
                  </a:lnTo>
                  <a:lnTo>
                    <a:pt x="32156" y="35439"/>
                  </a:lnTo>
                  <a:lnTo>
                    <a:pt x="32131" y="35414"/>
                  </a:lnTo>
                  <a:lnTo>
                    <a:pt x="32106" y="35364"/>
                  </a:lnTo>
                  <a:lnTo>
                    <a:pt x="32081" y="35339"/>
                  </a:lnTo>
                  <a:lnTo>
                    <a:pt x="32081" y="35314"/>
                  </a:lnTo>
                  <a:lnTo>
                    <a:pt x="32056" y="35289"/>
                  </a:lnTo>
                  <a:lnTo>
                    <a:pt x="32031" y="35239"/>
                  </a:lnTo>
                  <a:lnTo>
                    <a:pt x="32006" y="35214"/>
                  </a:lnTo>
                  <a:lnTo>
                    <a:pt x="31981" y="35188"/>
                  </a:lnTo>
                  <a:lnTo>
                    <a:pt x="31981" y="35138"/>
                  </a:lnTo>
                  <a:lnTo>
                    <a:pt x="31956" y="35113"/>
                  </a:lnTo>
                  <a:lnTo>
                    <a:pt x="31931" y="35088"/>
                  </a:lnTo>
                  <a:lnTo>
                    <a:pt x="31931" y="35038"/>
                  </a:lnTo>
                  <a:lnTo>
                    <a:pt x="31906" y="35013"/>
                  </a:lnTo>
                  <a:lnTo>
                    <a:pt x="31906" y="34963"/>
                  </a:lnTo>
                  <a:lnTo>
                    <a:pt x="31881" y="34938"/>
                  </a:lnTo>
                  <a:lnTo>
                    <a:pt x="31881" y="34888"/>
                  </a:lnTo>
                  <a:lnTo>
                    <a:pt x="31856" y="34838"/>
                  </a:lnTo>
                  <a:lnTo>
                    <a:pt x="31856" y="34813"/>
                  </a:lnTo>
                  <a:lnTo>
                    <a:pt x="31831" y="34762"/>
                  </a:lnTo>
                  <a:lnTo>
                    <a:pt x="31831" y="34712"/>
                  </a:lnTo>
                  <a:lnTo>
                    <a:pt x="31831" y="34662"/>
                  </a:lnTo>
                  <a:lnTo>
                    <a:pt x="31831" y="34612"/>
                  </a:lnTo>
                  <a:lnTo>
                    <a:pt x="31806" y="34587"/>
                  </a:lnTo>
                  <a:lnTo>
                    <a:pt x="31806" y="34537"/>
                  </a:lnTo>
                  <a:lnTo>
                    <a:pt x="31806" y="34487"/>
                  </a:lnTo>
                  <a:lnTo>
                    <a:pt x="31806" y="34437"/>
                  </a:lnTo>
                  <a:lnTo>
                    <a:pt x="31831" y="34386"/>
                  </a:lnTo>
                  <a:lnTo>
                    <a:pt x="31831" y="34361"/>
                  </a:lnTo>
                  <a:lnTo>
                    <a:pt x="31831" y="34311"/>
                  </a:lnTo>
                  <a:lnTo>
                    <a:pt x="31831" y="34261"/>
                  </a:lnTo>
                  <a:lnTo>
                    <a:pt x="31856" y="34211"/>
                  </a:lnTo>
                  <a:lnTo>
                    <a:pt x="31856" y="34186"/>
                  </a:lnTo>
                  <a:lnTo>
                    <a:pt x="31856" y="34136"/>
                  </a:lnTo>
                  <a:lnTo>
                    <a:pt x="31881" y="34111"/>
                  </a:lnTo>
                  <a:lnTo>
                    <a:pt x="31881" y="34061"/>
                  </a:lnTo>
                  <a:lnTo>
                    <a:pt x="31906" y="34011"/>
                  </a:lnTo>
                  <a:lnTo>
                    <a:pt x="31931" y="33985"/>
                  </a:lnTo>
                  <a:lnTo>
                    <a:pt x="31931" y="33935"/>
                  </a:lnTo>
                  <a:lnTo>
                    <a:pt x="31956" y="33910"/>
                  </a:lnTo>
                  <a:lnTo>
                    <a:pt x="31956" y="33885"/>
                  </a:lnTo>
                  <a:lnTo>
                    <a:pt x="31981" y="33835"/>
                  </a:lnTo>
                  <a:lnTo>
                    <a:pt x="32006" y="33810"/>
                  </a:lnTo>
                  <a:lnTo>
                    <a:pt x="32031" y="33760"/>
                  </a:lnTo>
                  <a:lnTo>
                    <a:pt x="32031" y="33735"/>
                  </a:lnTo>
                  <a:lnTo>
                    <a:pt x="32056" y="33710"/>
                  </a:lnTo>
                  <a:lnTo>
                    <a:pt x="32081" y="33685"/>
                  </a:lnTo>
                  <a:lnTo>
                    <a:pt x="32106" y="33635"/>
                  </a:lnTo>
                  <a:lnTo>
                    <a:pt x="32131" y="33610"/>
                  </a:lnTo>
                  <a:lnTo>
                    <a:pt x="32131" y="33584"/>
                  </a:lnTo>
                  <a:lnTo>
                    <a:pt x="32156" y="33559"/>
                  </a:lnTo>
                  <a:lnTo>
                    <a:pt x="32181" y="33534"/>
                  </a:lnTo>
                  <a:lnTo>
                    <a:pt x="32207" y="33509"/>
                  </a:lnTo>
                  <a:lnTo>
                    <a:pt x="32257" y="33459"/>
                  </a:lnTo>
                  <a:lnTo>
                    <a:pt x="32282" y="33409"/>
                  </a:lnTo>
                  <a:lnTo>
                    <a:pt x="32332" y="33359"/>
                  </a:lnTo>
                  <a:lnTo>
                    <a:pt x="32382" y="33309"/>
                  </a:lnTo>
                  <a:lnTo>
                    <a:pt x="32432" y="33259"/>
                  </a:lnTo>
                  <a:lnTo>
                    <a:pt x="32482" y="33209"/>
                  </a:lnTo>
                  <a:lnTo>
                    <a:pt x="32507" y="33183"/>
                  </a:lnTo>
                  <a:lnTo>
                    <a:pt x="32557" y="33133"/>
                  </a:lnTo>
                  <a:lnTo>
                    <a:pt x="32608" y="33083"/>
                  </a:lnTo>
                  <a:lnTo>
                    <a:pt x="32658" y="33058"/>
                  </a:lnTo>
                  <a:lnTo>
                    <a:pt x="32708" y="33008"/>
                  </a:lnTo>
                  <a:lnTo>
                    <a:pt x="32758" y="32983"/>
                  </a:lnTo>
                  <a:lnTo>
                    <a:pt x="32808" y="32933"/>
                  </a:lnTo>
                  <a:lnTo>
                    <a:pt x="32833" y="32908"/>
                  </a:lnTo>
                  <a:lnTo>
                    <a:pt x="32883" y="32883"/>
                  </a:lnTo>
                  <a:lnTo>
                    <a:pt x="32933" y="32833"/>
                  </a:lnTo>
                  <a:lnTo>
                    <a:pt x="32983" y="32808"/>
                  </a:lnTo>
                  <a:lnTo>
                    <a:pt x="33009" y="32782"/>
                  </a:lnTo>
                  <a:lnTo>
                    <a:pt x="33034" y="32782"/>
                  </a:lnTo>
                  <a:lnTo>
                    <a:pt x="33084" y="32757"/>
                  </a:lnTo>
                  <a:lnTo>
                    <a:pt x="33134" y="32732"/>
                  </a:lnTo>
                  <a:lnTo>
                    <a:pt x="33184" y="32707"/>
                  </a:lnTo>
                  <a:lnTo>
                    <a:pt x="33234" y="32682"/>
                  </a:lnTo>
                  <a:lnTo>
                    <a:pt x="33259" y="32657"/>
                  </a:lnTo>
                  <a:lnTo>
                    <a:pt x="33359" y="32607"/>
                  </a:lnTo>
                  <a:lnTo>
                    <a:pt x="33460" y="32557"/>
                  </a:lnTo>
                  <a:lnTo>
                    <a:pt x="33535" y="32532"/>
                  </a:lnTo>
                  <a:lnTo>
                    <a:pt x="33610" y="32482"/>
                  </a:lnTo>
                  <a:lnTo>
                    <a:pt x="33685" y="32457"/>
                  </a:lnTo>
                  <a:lnTo>
                    <a:pt x="33836" y="32381"/>
                  </a:lnTo>
                  <a:lnTo>
                    <a:pt x="33886" y="32356"/>
                  </a:lnTo>
                  <a:lnTo>
                    <a:pt x="33936" y="32331"/>
                  </a:lnTo>
                  <a:lnTo>
                    <a:pt x="33961" y="32306"/>
                  </a:lnTo>
                  <a:lnTo>
                    <a:pt x="34011" y="32306"/>
                  </a:lnTo>
                  <a:lnTo>
                    <a:pt x="34312" y="32131"/>
                  </a:lnTo>
                  <a:lnTo>
                    <a:pt x="34613" y="31980"/>
                  </a:lnTo>
                  <a:lnTo>
                    <a:pt x="34913" y="31805"/>
                  </a:lnTo>
                  <a:lnTo>
                    <a:pt x="35064" y="31730"/>
                  </a:lnTo>
                  <a:lnTo>
                    <a:pt x="35214" y="31655"/>
                  </a:lnTo>
                  <a:lnTo>
                    <a:pt x="35264" y="31630"/>
                  </a:lnTo>
                  <a:lnTo>
                    <a:pt x="35314" y="31605"/>
                  </a:lnTo>
                  <a:lnTo>
                    <a:pt x="35364" y="31579"/>
                  </a:lnTo>
                  <a:lnTo>
                    <a:pt x="35440" y="31554"/>
                  </a:lnTo>
                  <a:lnTo>
                    <a:pt x="35490" y="31529"/>
                  </a:lnTo>
                  <a:lnTo>
                    <a:pt x="35540" y="31504"/>
                  </a:lnTo>
                  <a:lnTo>
                    <a:pt x="35615" y="31479"/>
                  </a:lnTo>
                  <a:lnTo>
                    <a:pt x="35690" y="31429"/>
                  </a:lnTo>
                  <a:lnTo>
                    <a:pt x="35841" y="31379"/>
                  </a:lnTo>
                  <a:lnTo>
                    <a:pt x="35991" y="31279"/>
                  </a:lnTo>
                  <a:lnTo>
                    <a:pt x="36141" y="31204"/>
                  </a:lnTo>
                  <a:lnTo>
                    <a:pt x="36317" y="31128"/>
                  </a:lnTo>
                  <a:lnTo>
                    <a:pt x="36392" y="31078"/>
                  </a:lnTo>
                  <a:lnTo>
                    <a:pt x="36467" y="31028"/>
                  </a:lnTo>
                  <a:lnTo>
                    <a:pt x="36567" y="31003"/>
                  </a:lnTo>
                  <a:lnTo>
                    <a:pt x="36668" y="30953"/>
                  </a:lnTo>
                  <a:lnTo>
                    <a:pt x="36743" y="30903"/>
                  </a:lnTo>
                  <a:lnTo>
                    <a:pt x="36843" y="30878"/>
                  </a:lnTo>
                  <a:lnTo>
                    <a:pt x="36943" y="30828"/>
                  </a:lnTo>
                  <a:lnTo>
                    <a:pt x="37019" y="30777"/>
                  </a:lnTo>
                  <a:lnTo>
                    <a:pt x="37119" y="30752"/>
                  </a:lnTo>
                  <a:lnTo>
                    <a:pt x="37219" y="30702"/>
                  </a:lnTo>
                  <a:lnTo>
                    <a:pt x="37319" y="30652"/>
                  </a:lnTo>
                  <a:lnTo>
                    <a:pt x="37420" y="30627"/>
                  </a:lnTo>
                  <a:lnTo>
                    <a:pt x="37470" y="30602"/>
                  </a:lnTo>
                  <a:lnTo>
                    <a:pt x="37520" y="30577"/>
                  </a:lnTo>
                  <a:lnTo>
                    <a:pt x="37570" y="30552"/>
                  </a:lnTo>
                  <a:lnTo>
                    <a:pt x="37620" y="30552"/>
                  </a:lnTo>
                  <a:lnTo>
                    <a:pt x="37670" y="30527"/>
                  </a:lnTo>
                  <a:lnTo>
                    <a:pt x="37720" y="30502"/>
                  </a:lnTo>
                  <a:lnTo>
                    <a:pt x="37770" y="30477"/>
                  </a:lnTo>
                  <a:lnTo>
                    <a:pt x="37821" y="30477"/>
                  </a:lnTo>
                  <a:lnTo>
                    <a:pt x="37871" y="30452"/>
                  </a:lnTo>
                  <a:lnTo>
                    <a:pt x="37921" y="30427"/>
                  </a:lnTo>
                  <a:lnTo>
                    <a:pt x="37971" y="30427"/>
                  </a:lnTo>
                  <a:lnTo>
                    <a:pt x="38021" y="30401"/>
                  </a:lnTo>
                  <a:lnTo>
                    <a:pt x="38071" y="30401"/>
                  </a:lnTo>
                  <a:lnTo>
                    <a:pt x="38121" y="30376"/>
                  </a:lnTo>
                  <a:lnTo>
                    <a:pt x="38171" y="30351"/>
                  </a:lnTo>
                  <a:lnTo>
                    <a:pt x="38397" y="30351"/>
                  </a:lnTo>
                  <a:lnTo>
                    <a:pt x="38447" y="30326"/>
                  </a:lnTo>
                  <a:close/>
                  <a:moveTo>
                    <a:pt x="22908" y="0"/>
                  </a:moveTo>
                  <a:cubicBezTo>
                    <a:pt x="19324" y="0"/>
                    <a:pt x="15916" y="777"/>
                    <a:pt x="12883" y="2181"/>
                  </a:cubicBezTo>
                  <a:lnTo>
                    <a:pt x="12858" y="2206"/>
                  </a:lnTo>
                  <a:lnTo>
                    <a:pt x="12808" y="2256"/>
                  </a:lnTo>
                  <a:lnTo>
                    <a:pt x="12733" y="2281"/>
                  </a:lnTo>
                  <a:lnTo>
                    <a:pt x="12683" y="2331"/>
                  </a:lnTo>
                  <a:lnTo>
                    <a:pt x="12607" y="2356"/>
                  </a:lnTo>
                  <a:lnTo>
                    <a:pt x="12557" y="2406"/>
                  </a:lnTo>
                  <a:lnTo>
                    <a:pt x="12482" y="2456"/>
                  </a:lnTo>
                  <a:lnTo>
                    <a:pt x="12432" y="2482"/>
                  </a:lnTo>
                  <a:lnTo>
                    <a:pt x="12357" y="2532"/>
                  </a:lnTo>
                  <a:lnTo>
                    <a:pt x="12307" y="2582"/>
                  </a:lnTo>
                  <a:lnTo>
                    <a:pt x="12231" y="2607"/>
                  </a:lnTo>
                  <a:lnTo>
                    <a:pt x="12181" y="2657"/>
                  </a:lnTo>
                  <a:lnTo>
                    <a:pt x="12106" y="2707"/>
                  </a:lnTo>
                  <a:lnTo>
                    <a:pt x="11981" y="2782"/>
                  </a:lnTo>
                  <a:lnTo>
                    <a:pt x="11856" y="2883"/>
                  </a:lnTo>
                  <a:lnTo>
                    <a:pt x="11730" y="2958"/>
                  </a:lnTo>
                  <a:lnTo>
                    <a:pt x="11630" y="3058"/>
                  </a:lnTo>
                  <a:lnTo>
                    <a:pt x="11530" y="3108"/>
                  </a:lnTo>
                  <a:lnTo>
                    <a:pt x="11455" y="3158"/>
                  </a:lnTo>
                  <a:lnTo>
                    <a:pt x="11379" y="3233"/>
                  </a:lnTo>
                  <a:lnTo>
                    <a:pt x="11304" y="3284"/>
                  </a:lnTo>
                  <a:lnTo>
                    <a:pt x="11229" y="3334"/>
                  </a:lnTo>
                  <a:lnTo>
                    <a:pt x="11154" y="3409"/>
                  </a:lnTo>
                  <a:lnTo>
                    <a:pt x="11079" y="3459"/>
                  </a:lnTo>
                  <a:lnTo>
                    <a:pt x="10978" y="3534"/>
                  </a:lnTo>
                  <a:lnTo>
                    <a:pt x="10903" y="3584"/>
                  </a:lnTo>
                  <a:lnTo>
                    <a:pt x="10828" y="3659"/>
                  </a:lnTo>
                  <a:lnTo>
                    <a:pt x="10753" y="3710"/>
                  </a:lnTo>
                  <a:lnTo>
                    <a:pt x="10678" y="3785"/>
                  </a:lnTo>
                  <a:lnTo>
                    <a:pt x="10602" y="3835"/>
                  </a:lnTo>
                  <a:lnTo>
                    <a:pt x="10527" y="3910"/>
                  </a:lnTo>
                  <a:lnTo>
                    <a:pt x="10452" y="3960"/>
                  </a:lnTo>
                  <a:lnTo>
                    <a:pt x="10377" y="4035"/>
                  </a:lnTo>
                  <a:lnTo>
                    <a:pt x="10302" y="4111"/>
                  </a:lnTo>
                  <a:lnTo>
                    <a:pt x="10277" y="4111"/>
                  </a:lnTo>
                  <a:lnTo>
                    <a:pt x="10226" y="4161"/>
                  </a:lnTo>
                  <a:lnTo>
                    <a:pt x="10151" y="4236"/>
                  </a:lnTo>
                  <a:lnTo>
                    <a:pt x="10076" y="4286"/>
                  </a:lnTo>
                  <a:lnTo>
                    <a:pt x="10001" y="4361"/>
                  </a:lnTo>
                  <a:lnTo>
                    <a:pt x="9926" y="4436"/>
                  </a:lnTo>
                  <a:lnTo>
                    <a:pt x="9851" y="4487"/>
                  </a:lnTo>
                  <a:lnTo>
                    <a:pt x="9775" y="4562"/>
                  </a:lnTo>
                  <a:lnTo>
                    <a:pt x="9700" y="4637"/>
                  </a:lnTo>
                  <a:lnTo>
                    <a:pt x="9625" y="4687"/>
                  </a:lnTo>
                  <a:lnTo>
                    <a:pt x="9550" y="4762"/>
                  </a:lnTo>
                  <a:lnTo>
                    <a:pt x="9475" y="4837"/>
                  </a:lnTo>
                  <a:lnTo>
                    <a:pt x="9424" y="4888"/>
                  </a:lnTo>
                  <a:lnTo>
                    <a:pt x="9349" y="4963"/>
                  </a:lnTo>
                  <a:lnTo>
                    <a:pt x="9274" y="5038"/>
                  </a:lnTo>
                  <a:lnTo>
                    <a:pt x="9199" y="5113"/>
                  </a:lnTo>
                  <a:lnTo>
                    <a:pt x="9149" y="5163"/>
                  </a:lnTo>
                  <a:lnTo>
                    <a:pt x="9099" y="5213"/>
                  </a:lnTo>
                  <a:lnTo>
                    <a:pt x="9049" y="5264"/>
                  </a:lnTo>
                  <a:lnTo>
                    <a:pt x="8998" y="5314"/>
                  </a:lnTo>
                  <a:lnTo>
                    <a:pt x="8948" y="5364"/>
                  </a:lnTo>
                  <a:lnTo>
                    <a:pt x="8898" y="5414"/>
                  </a:lnTo>
                  <a:lnTo>
                    <a:pt x="8848" y="5464"/>
                  </a:lnTo>
                  <a:lnTo>
                    <a:pt x="8798" y="5514"/>
                  </a:lnTo>
                  <a:lnTo>
                    <a:pt x="8748" y="5564"/>
                  </a:lnTo>
                  <a:lnTo>
                    <a:pt x="8698" y="5614"/>
                  </a:lnTo>
                  <a:lnTo>
                    <a:pt x="8673" y="5665"/>
                  </a:lnTo>
                  <a:lnTo>
                    <a:pt x="8622" y="5715"/>
                  </a:lnTo>
                  <a:lnTo>
                    <a:pt x="8572" y="5765"/>
                  </a:lnTo>
                  <a:lnTo>
                    <a:pt x="8522" y="5815"/>
                  </a:lnTo>
                  <a:lnTo>
                    <a:pt x="8472" y="5865"/>
                  </a:lnTo>
                  <a:lnTo>
                    <a:pt x="8422" y="5940"/>
                  </a:lnTo>
                  <a:lnTo>
                    <a:pt x="8372" y="5990"/>
                  </a:lnTo>
                  <a:lnTo>
                    <a:pt x="8322" y="6040"/>
                  </a:lnTo>
                  <a:lnTo>
                    <a:pt x="8297" y="6091"/>
                  </a:lnTo>
                  <a:lnTo>
                    <a:pt x="8247" y="6141"/>
                  </a:lnTo>
                  <a:lnTo>
                    <a:pt x="8196" y="6191"/>
                  </a:lnTo>
                  <a:lnTo>
                    <a:pt x="8146" y="6266"/>
                  </a:lnTo>
                  <a:lnTo>
                    <a:pt x="8096" y="6316"/>
                  </a:lnTo>
                  <a:lnTo>
                    <a:pt x="8071" y="6366"/>
                  </a:lnTo>
                  <a:lnTo>
                    <a:pt x="8021" y="6416"/>
                  </a:lnTo>
                  <a:lnTo>
                    <a:pt x="7971" y="6467"/>
                  </a:lnTo>
                  <a:lnTo>
                    <a:pt x="7896" y="6592"/>
                  </a:lnTo>
                  <a:lnTo>
                    <a:pt x="7795" y="6692"/>
                  </a:lnTo>
                  <a:lnTo>
                    <a:pt x="7770" y="6742"/>
                  </a:lnTo>
                  <a:lnTo>
                    <a:pt x="7720" y="6817"/>
                  </a:lnTo>
                  <a:lnTo>
                    <a:pt x="7670" y="6868"/>
                  </a:lnTo>
                  <a:lnTo>
                    <a:pt x="7620" y="6943"/>
                  </a:lnTo>
                  <a:lnTo>
                    <a:pt x="7570" y="7018"/>
                  </a:lnTo>
                  <a:lnTo>
                    <a:pt x="7520" y="7068"/>
                  </a:lnTo>
                  <a:lnTo>
                    <a:pt x="7470" y="7143"/>
                  </a:lnTo>
                  <a:lnTo>
                    <a:pt x="7419" y="7218"/>
                  </a:lnTo>
                  <a:lnTo>
                    <a:pt x="7369" y="7294"/>
                  </a:lnTo>
                  <a:lnTo>
                    <a:pt x="7319" y="7344"/>
                  </a:lnTo>
                  <a:lnTo>
                    <a:pt x="7269" y="7419"/>
                  </a:lnTo>
                  <a:lnTo>
                    <a:pt x="7244" y="7494"/>
                  </a:lnTo>
                  <a:lnTo>
                    <a:pt x="7194" y="7569"/>
                  </a:lnTo>
                  <a:lnTo>
                    <a:pt x="7144" y="7619"/>
                  </a:lnTo>
                  <a:lnTo>
                    <a:pt x="7094" y="7695"/>
                  </a:lnTo>
                  <a:lnTo>
                    <a:pt x="7043" y="7770"/>
                  </a:lnTo>
                  <a:lnTo>
                    <a:pt x="7018" y="7845"/>
                  </a:lnTo>
                  <a:lnTo>
                    <a:pt x="6968" y="7920"/>
                  </a:lnTo>
                  <a:lnTo>
                    <a:pt x="6943" y="7945"/>
                  </a:lnTo>
                  <a:lnTo>
                    <a:pt x="6943" y="7970"/>
                  </a:lnTo>
                  <a:lnTo>
                    <a:pt x="6918" y="7995"/>
                  </a:lnTo>
                  <a:lnTo>
                    <a:pt x="6893" y="8045"/>
                  </a:lnTo>
                  <a:lnTo>
                    <a:pt x="6893" y="8071"/>
                  </a:lnTo>
                  <a:lnTo>
                    <a:pt x="6868" y="8096"/>
                  </a:lnTo>
                  <a:lnTo>
                    <a:pt x="6868" y="8121"/>
                  </a:lnTo>
                  <a:lnTo>
                    <a:pt x="6843" y="8146"/>
                  </a:lnTo>
                  <a:lnTo>
                    <a:pt x="6843" y="8171"/>
                  </a:lnTo>
                  <a:lnTo>
                    <a:pt x="6818" y="8196"/>
                  </a:lnTo>
                  <a:lnTo>
                    <a:pt x="6818" y="8246"/>
                  </a:lnTo>
                  <a:lnTo>
                    <a:pt x="6793" y="8271"/>
                  </a:lnTo>
                  <a:lnTo>
                    <a:pt x="6793" y="8296"/>
                  </a:lnTo>
                  <a:lnTo>
                    <a:pt x="6793" y="8321"/>
                  </a:lnTo>
                  <a:lnTo>
                    <a:pt x="6768" y="8346"/>
                  </a:lnTo>
                  <a:lnTo>
                    <a:pt x="6768" y="8371"/>
                  </a:lnTo>
                  <a:lnTo>
                    <a:pt x="6768" y="8396"/>
                  </a:lnTo>
                  <a:lnTo>
                    <a:pt x="6793" y="8421"/>
                  </a:lnTo>
                  <a:lnTo>
                    <a:pt x="6818" y="8421"/>
                  </a:lnTo>
                  <a:lnTo>
                    <a:pt x="6818" y="8446"/>
                  </a:lnTo>
                  <a:lnTo>
                    <a:pt x="6843" y="8446"/>
                  </a:lnTo>
                  <a:lnTo>
                    <a:pt x="6868" y="8472"/>
                  </a:lnTo>
                  <a:lnTo>
                    <a:pt x="6893" y="8472"/>
                  </a:lnTo>
                  <a:lnTo>
                    <a:pt x="6918" y="8497"/>
                  </a:lnTo>
                  <a:lnTo>
                    <a:pt x="6943" y="8497"/>
                  </a:lnTo>
                  <a:lnTo>
                    <a:pt x="6993" y="8522"/>
                  </a:lnTo>
                  <a:lnTo>
                    <a:pt x="7018" y="8522"/>
                  </a:lnTo>
                  <a:lnTo>
                    <a:pt x="7069" y="8547"/>
                  </a:lnTo>
                  <a:lnTo>
                    <a:pt x="7119" y="8547"/>
                  </a:lnTo>
                  <a:lnTo>
                    <a:pt x="7144" y="8572"/>
                  </a:lnTo>
                  <a:lnTo>
                    <a:pt x="7194" y="8597"/>
                  </a:lnTo>
                  <a:lnTo>
                    <a:pt x="7244" y="8597"/>
                  </a:lnTo>
                  <a:lnTo>
                    <a:pt x="7294" y="8622"/>
                  </a:lnTo>
                  <a:lnTo>
                    <a:pt x="7344" y="8622"/>
                  </a:lnTo>
                  <a:lnTo>
                    <a:pt x="7394" y="8647"/>
                  </a:lnTo>
                  <a:lnTo>
                    <a:pt x="7470" y="8647"/>
                  </a:lnTo>
                  <a:lnTo>
                    <a:pt x="7520" y="8672"/>
                  </a:lnTo>
                  <a:lnTo>
                    <a:pt x="7570" y="8672"/>
                  </a:lnTo>
                  <a:lnTo>
                    <a:pt x="7620" y="8697"/>
                  </a:lnTo>
                  <a:lnTo>
                    <a:pt x="7695" y="8697"/>
                  </a:lnTo>
                  <a:lnTo>
                    <a:pt x="7745" y="8722"/>
                  </a:lnTo>
                  <a:lnTo>
                    <a:pt x="7871" y="8747"/>
                  </a:lnTo>
                  <a:lnTo>
                    <a:pt x="7996" y="8747"/>
                  </a:lnTo>
                  <a:lnTo>
                    <a:pt x="8021" y="8772"/>
                  </a:lnTo>
                  <a:lnTo>
                    <a:pt x="8272" y="8822"/>
                  </a:lnTo>
                  <a:lnTo>
                    <a:pt x="8397" y="8847"/>
                  </a:lnTo>
                  <a:lnTo>
                    <a:pt x="8547" y="8873"/>
                  </a:lnTo>
                  <a:lnTo>
                    <a:pt x="8673" y="8898"/>
                  </a:lnTo>
                  <a:lnTo>
                    <a:pt x="8748" y="8898"/>
                  </a:lnTo>
                  <a:lnTo>
                    <a:pt x="8823" y="8923"/>
                  </a:lnTo>
                  <a:lnTo>
                    <a:pt x="8873" y="8923"/>
                  </a:lnTo>
                  <a:lnTo>
                    <a:pt x="8948" y="8948"/>
                  </a:lnTo>
                  <a:lnTo>
                    <a:pt x="9023" y="8973"/>
                  </a:lnTo>
                  <a:lnTo>
                    <a:pt x="9099" y="8973"/>
                  </a:lnTo>
                  <a:lnTo>
                    <a:pt x="9149" y="8998"/>
                  </a:lnTo>
                  <a:lnTo>
                    <a:pt x="9224" y="9023"/>
                  </a:lnTo>
                  <a:lnTo>
                    <a:pt x="9299" y="9023"/>
                  </a:lnTo>
                  <a:lnTo>
                    <a:pt x="9374" y="9048"/>
                  </a:lnTo>
                  <a:lnTo>
                    <a:pt x="9424" y="9073"/>
                  </a:lnTo>
                  <a:lnTo>
                    <a:pt x="9500" y="9098"/>
                  </a:lnTo>
                  <a:lnTo>
                    <a:pt x="9575" y="9098"/>
                  </a:lnTo>
                  <a:lnTo>
                    <a:pt x="9625" y="9123"/>
                  </a:lnTo>
                  <a:lnTo>
                    <a:pt x="9700" y="9148"/>
                  </a:lnTo>
                  <a:lnTo>
                    <a:pt x="9775" y="9173"/>
                  </a:lnTo>
                  <a:lnTo>
                    <a:pt x="9825" y="9198"/>
                  </a:lnTo>
                  <a:lnTo>
                    <a:pt x="9851" y="9198"/>
                  </a:lnTo>
                  <a:lnTo>
                    <a:pt x="9901" y="9249"/>
                  </a:lnTo>
                  <a:lnTo>
                    <a:pt x="9951" y="9274"/>
                  </a:lnTo>
                  <a:lnTo>
                    <a:pt x="9976" y="9299"/>
                  </a:lnTo>
                  <a:lnTo>
                    <a:pt x="10001" y="9324"/>
                  </a:lnTo>
                  <a:lnTo>
                    <a:pt x="10026" y="9324"/>
                  </a:lnTo>
                  <a:lnTo>
                    <a:pt x="10051" y="9349"/>
                  </a:lnTo>
                  <a:lnTo>
                    <a:pt x="10101" y="9374"/>
                  </a:lnTo>
                  <a:lnTo>
                    <a:pt x="10126" y="9399"/>
                  </a:lnTo>
                  <a:lnTo>
                    <a:pt x="10151" y="9424"/>
                  </a:lnTo>
                  <a:lnTo>
                    <a:pt x="10176" y="9449"/>
                  </a:lnTo>
                  <a:lnTo>
                    <a:pt x="10201" y="9449"/>
                  </a:lnTo>
                  <a:lnTo>
                    <a:pt x="10226" y="9474"/>
                  </a:lnTo>
                  <a:lnTo>
                    <a:pt x="10252" y="9499"/>
                  </a:lnTo>
                  <a:lnTo>
                    <a:pt x="10277" y="9524"/>
                  </a:lnTo>
                  <a:lnTo>
                    <a:pt x="10302" y="9549"/>
                  </a:lnTo>
                  <a:lnTo>
                    <a:pt x="10327" y="9574"/>
                  </a:lnTo>
                  <a:lnTo>
                    <a:pt x="10352" y="9599"/>
                  </a:lnTo>
                  <a:lnTo>
                    <a:pt x="10377" y="9624"/>
                  </a:lnTo>
                  <a:lnTo>
                    <a:pt x="10402" y="9650"/>
                  </a:lnTo>
                  <a:lnTo>
                    <a:pt x="10427" y="9650"/>
                  </a:lnTo>
                  <a:lnTo>
                    <a:pt x="10452" y="9675"/>
                  </a:lnTo>
                  <a:lnTo>
                    <a:pt x="10477" y="9700"/>
                  </a:lnTo>
                  <a:lnTo>
                    <a:pt x="10502" y="9725"/>
                  </a:lnTo>
                  <a:lnTo>
                    <a:pt x="10502" y="9750"/>
                  </a:lnTo>
                  <a:lnTo>
                    <a:pt x="10527" y="9775"/>
                  </a:lnTo>
                  <a:lnTo>
                    <a:pt x="10552" y="9800"/>
                  </a:lnTo>
                  <a:lnTo>
                    <a:pt x="10577" y="9850"/>
                  </a:lnTo>
                  <a:lnTo>
                    <a:pt x="10602" y="9875"/>
                  </a:lnTo>
                  <a:lnTo>
                    <a:pt x="10602" y="9900"/>
                  </a:lnTo>
                  <a:lnTo>
                    <a:pt x="10627" y="9925"/>
                  </a:lnTo>
                  <a:lnTo>
                    <a:pt x="10653" y="9950"/>
                  </a:lnTo>
                  <a:lnTo>
                    <a:pt x="10653" y="9975"/>
                  </a:lnTo>
                  <a:lnTo>
                    <a:pt x="10678" y="10000"/>
                  </a:lnTo>
                  <a:lnTo>
                    <a:pt x="10678" y="10025"/>
                  </a:lnTo>
                  <a:lnTo>
                    <a:pt x="10703" y="10076"/>
                  </a:lnTo>
                  <a:lnTo>
                    <a:pt x="10728" y="10101"/>
                  </a:lnTo>
                  <a:lnTo>
                    <a:pt x="10728" y="10126"/>
                  </a:lnTo>
                  <a:lnTo>
                    <a:pt x="10753" y="10151"/>
                  </a:lnTo>
                  <a:lnTo>
                    <a:pt x="10753" y="10176"/>
                  </a:lnTo>
                  <a:lnTo>
                    <a:pt x="10753" y="10226"/>
                  </a:lnTo>
                  <a:lnTo>
                    <a:pt x="10778" y="10251"/>
                  </a:lnTo>
                  <a:lnTo>
                    <a:pt x="10778" y="10276"/>
                  </a:lnTo>
                  <a:lnTo>
                    <a:pt x="10778" y="10301"/>
                  </a:lnTo>
                  <a:lnTo>
                    <a:pt x="10803" y="10326"/>
                  </a:lnTo>
                  <a:lnTo>
                    <a:pt x="10803" y="10376"/>
                  </a:lnTo>
                  <a:lnTo>
                    <a:pt x="10828" y="10401"/>
                  </a:lnTo>
                  <a:lnTo>
                    <a:pt x="10828" y="10426"/>
                  </a:lnTo>
                  <a:lnTo>
                    <a:pt x="10828" y="10452"/>
                  </a:lnTo>
                  <a:lnTo>
                    <a:pt x="10828" y="10502"/>
                  </a:lnTo>
                  <a:lnTo>
                    <a:pt x="10853" y="10527"/>
                  </a:lnTo>
                  <a:lnTo>
                    <a:pt x="10853" y="10552"/>
                  </a:lnTo>
                  <a:lnTo>
                    <a:pt x="10853" y="10602"/>
                  </a:lnTo>
                  <a:lnTo>
                    <a:pt x="10853" y="10627"/>
                  </a:lnTo>
                  <a:lnTo>
                    <a:pt x="10853" y="10652"/>
                  </a:lnTo>
                  <a:lnTo>
                    <a:pt x="10853" y="10702"/>
                  </a:lnTo>
                  <a:lnTo>
                    <a:pt x="10853" y="10727"/>
                  </a:lnTo>
                  <a:lnTo>
                    <a:pt x="10853" y="10752"/>
                  </a:lnTo>
                  <a:lnTo>
                    <a:pt x="10853" y="10802"/>
                  </a:lnTo>
                  <a:lnTo>
                    <a:pt x="10853" y="10827"/>
                  </a:lnTo>
                  <a:lnTo>
                    <a:pt x="10853" y="10878"/>
                  </a:lnTo>
                  <a:lnTo>
                    <a:pt x="10853" y="10903"/>
                  </a:lnTo>
                  <a:lnTo>
                    <a:pt x="10853" y="10928"/>
                  </a:lnTo>
                  <a:lnTo>
                    <a:pt x="10828" y="10978"/>
                  </a:lnTo>
                  <a:lnTo>
                    <a:pt x="10828" y="11003"/>
                  </a:lnTo>
                  <a:lnTo>
                    <a:pt x="10828" y="11053"/>
                  </a:lnTo>
                  <a:lnTo>
                    <a:pt x="10828" y="11078"/>
                  </a:lnTo>
                  <a:lnTo>
                    <a:pt x="10803" y="11128"/>
                  </a:lnTo>
                  <a:lnTo>
                    <a:pt x="10803" y="11153"/>
                  </a:lnTo>
                  <a:lnTo>
                    <a:pt x="10778" y="11203"/>
                  </a:lnTo>
                  <a:lnTo>
                    <a:pt x="10778" y="11228"/>
                  </a:lnTo>
                  <a:lnTo>
                    <a:pt x="10753" y="11279"/>
                  </a:lnTo>
                  <a:lnTo>
                    <a:pt x="10753" y="11304"/>
                  </a:lnTo>
                  <a:lnTo>
                    <a:pt x="10728" y="11354"/>
                  </a:lnTo>
                  <a:lnTo>
                    <a:pt x="10728" y="11404"/>
                  </a:lnTo>
                  <a:lnTo>
                    <a:pt x="10703" y="11429"/>
                  </a:lnTo>
                  <a:lnTo>
                    <a:pt x="10703" y="11479"/>
                  </a:lnTo>
                  <a:lnTo>
                    <a:pt x="10678" y="11504"/>
                  </a:lnTo>
                  <a:lnTo>
                    <a:pt x="10653" y="11554"/>
                  </a:lnTo>
                  <a:lnTo>
                    <a:pt x="10653" y="11604"/>
                  </a:lnTo>
                  <a:lnTo>
                    <a:pt x="10627" y="11629"/>
                  </a:lnTo>
                  <a:lnTo>
                    <a:pt x="10602" y="11680"/>
                  </a:lnTo>
                  <a:lnTo>
                    <a:pt x="10577" y="11705"/>
                  </a:lnTo>
                  <a:lnTo>
                    <a:pt x="10577" y="11755"/>
                  </a:lnTo>
                  <a:lnTo>
                    <a:pt x="10552" y="11805"/>
                  </a:lnTo>
                  <a:lnTo>
                    <a:pt x="10527" y="11830"/>
                  </a:lnTo>
                  <a:lnTo>
                    <a:pt x="10502" y="11880"/>
                  </a:lnTo>
                  <a:lnTo>
                    <a:pt x="10477" y="11905"/>
                  </a:lnTo>
                  <a:lnTo>
                    <a:pt x="10477" y="11955"/>
                  </a:lnTo>
                  <a:lnTo>
                    <a:pt x="10452" y="11980"/>
                  </a:lnTo>
                  <a:lnTo>
                    <a:pt x="10427" y="12005"/>
                  </a:lnTo>
                  <a:lnTo>
                    <a:pt x="10402" y="12056"/>
                  </a:lnTo>
                  <a:lnTo>
                    <a:pt x="10377" y="12081"/>
                  </a:lnTo>
                  <a:lnTo>
                    <a:pt x="10352" y="12131"/>
                  </a:lnTo>
                  <a:lnTo>
                    <a:pt x="10327" y="12156"/>
                  </a:lnTo>
                  <a:lnTo>
                    <a:pt x="10327" y="12206"/>
                  </a:lnTo>
                  <a:lnTo>
                    <a:pt x="10302" y="12231"/>
                  </a:lnTo>
                  <a:lnTo>
                    <a:pt x="10277" y="12256"/>
                  </a:lnTo>
                  <a:lnTo>
                    <a:pt x="10252" y="12306"/>
                  </a:lnTo>
                  <a:lnTo>
                    <a:pt x="10226" y="12331"/>
                  </a:lnTo>
                  <a:lnTo>
                    <a:pt x="10201" y="12356"/>
                  </a:lnTo>
                  <a:lnTo>
                    <a:pt x="10176" y="12406"/>
                  </a:lnTo>
                  <a:lnTo>
                    <a:pt x="10151" y="12431"/>
                  </a:lnTo>
                  <a:lnTo>
                    <a:pt x="10126" y="12457"/>
                  </a:lnTo>
                  <a:lnTo>
                    <a:pt x="10101" y="12507"/>
                  </a:lnTo>
                  <a:lnTo>
                    <a:pt x="10076" y="12532"/>
                  </a:lnTo>
                  <a:lnTo>
                    <a:pt x="10076" y="12557"/>
                  </a:lnTo>
                  <a:lnTo>
                    <a:pt x="10051" y="12607"/>
                  </a:lnTo>
                  <a:lnTo>
                    <a:pt x="10026" y="12632"/>
                  </a:lnTo>
                  <a:lnTo>
                    <a:pt x="10001" y="12657"/>
                  </a:lnTo>
                  <a:lnTo>
                    <a:pt x="9976" y="12682"/>
                  </a:lnTo>
                  <a:lnTo>
                    <a:pt x="9951" y="12732"/>
                  </a:lnTo>
                  <a:lnTo>
                    <a:pt x="9926" y="12757"/>
                  </a:lnTo>
                  <a:lnTo>
                    <a:pt x="9876" y="12782"/>
                  </a:lnTo>
                  <a:lnTo>
                    <a:pt x="9851" y="12807"/>
                  </a:lnTo>
                  <a:lnTo>
                    <a:pt x="9825" y="12858"/>
                  </a:lnTo>
                  <a:lnTo>
                    <a:pt x="9800" y="12883"/>
                  </a:lnTo>
                  <a:lnTo>
                    <a:pt x="9750" y="12933"/>
                  </a:lnTo>
                  <a:lnTo>
                    <a:pt x="9700" y="12983"/>
                  </a:lnTo>
                  <a:lnTo>
                    <a:pt x="9650" y="13058"/>
                  </a:lnTo>
                  <a:lnTo>
                    <a:pt x="9600" y="13108"/>
                  </a:lnTo>
                  <a:lnTo>
                    <a:pt x="9525" y="13158"/>
                  </a:lnTo>
                  <a:lnTo>
                    <a:pt x="9475" y="13208"/>
                  </a:lnTo>
                  <a:lnTo>
                    <a:pt x="9424" y="13259"/>
                  </a:lnTo>
                  <a:lnTo>
                    <a:pt x="9349" y="13309"/>
                  </a:lnTo>
                  <a:lnTo>
                    <a:pt x="9299" y="13359"/>
                  </a:lnTo>
                  <a:lnTo>
                    <a:pt x="9249" y="13409"/>
                  </a:lnTo>
                  <a:lnTo>
                    <a:pt x="9174" y="13459"/>
                  </a:lnTo>
                  <a:lnTo>
                    <a:pt x="9124" y="13509"/>
                  </a:lnTo>
                  <a:lnTo>
                    <a:pt x="9049" y="13559"/>
                  </a:lnTo>
                  <a:lnTo>
                    <a:pt x="8998" y="13609"/>
                  </a:lnTo>
                  <a:lnTo>
                    <a:pt x="8923" y="13660"/>
                  </a:lnTo>
                  <a:lnTo>
                    <a:pt x="8873" y="13710"/>
                  </a:lnTo>
                  <a:lnTo>
                    <a:pt x="8798" y="13760"/>
                  </a:lnTo>
                  <a:lnTo>
                    <a:pt x="8723" y="13785"/>
                  </a:lnTo>
                  <a:lnTo>
                    <a:pt x="8673" y="13835"/>
                  </a:lnTo>
                  <a:lnTo>
                    <a:pt x="8597" y="13885"/>
                  </a:lnTo>
                  <a:lnTo>
                    <a:pt x="8522" y="13935"/>
                  </a:lnTo>
                  <a:lnTo>
                    <a:pt x="8472" y="13960"/>
                  </a:lnTo>
                  <a:lnTo>
                    <a:pt x="8397" y="14010"/>
                  </a:lnTo>
                  <a:lnTo>
                    <a:pt x="8322" y="14061"/>
                  </a:lnTo>
                  <a:lnTo>
                    <a:pt x="8272" y="14086"/>
                  </a:lnTo>
                  <a:lnTo>
                    <a:pt x="8196" y="14136"/>
                  </a:lnTo>
                  <a:lnTo>
                    <a:pt x="8121" y="14161"/>
                  </a:lnTo>
                  <a:lnTo>
                    <a:pt x="8046" y="14211"/>
                  </a:lnTo>
                  <a:lnTo>
                    <a:pt x="7996" y="14236"/>
                  </a:lnTo>
                  <a:lnTo>
                    <a:pt x="7921" y="14286"/>
                  </a:lnTo>
                  <a:lnTo>
                    <a:pt x="7846" y="14311"/>
                  </a:lnTo>
                  <a:lnTo>
                    <a:pt x="7770" y="14361"/>
                  </a:lnTo>
                  <a:lnTo>
                    <a:pt x="7695" y="14386"/>
                  </a:lnTo>
                  <a:lnTo>
                    <a:pt x="7620" y="14436"/>
                  </a:lnTo>
                  <a:lnTo>
                    <a:pt x="7545" y="14462"/>
                  </a:lnTo>
                  <a:lnTo>
                    <a:pt x="7495" y="14487"/>
                  </a:lnTo>
                  <a:lnTo>
                    <a:pt x="7419" y="14537"/>
                  </a:lnTo>
                  <a:lnTo>
                    <a:pt x="7344" y="14562"/>
                  </a:lnTo>
                  <a:lnTo>
                    <a:pt x="7269" y="14612"/>
                  </a:lnTo>
                  <a:lnTo>
                    <a:pt x="7194" y="14637"/>
                  </a:lnTo>
                  <a:lnTo>
                    <a:pt x="7043" y="14712"/>
                  </a:lnTo>
                  <a:lnTo>
                    <a:pt x="6893" y="14762"/>
                  </a:lnTo>
                  <a:lnTo>
                    <a:pt x="6743" y="14838"/>
                  </a:lnTo>
                  <a:lnTo>
                    <a:pt x="6617" y="14888"/>
                  </a:lnTo>
                  <a:lnTo>
                    <a:pt x="6467" y="14963"/>
                  </a:lnTo>
                  <a:lnTo>
                    <a:pt x="6166" y="15088"/>
                  </a:lnTo>
                  <a:lnTo>
                    <a:pt x="5866" y="15213"/>
                  </a:lnTo>
                  <a:lnTo>
                    <a:pt x="5715" y="15289"/>
                  </a:lnTo>
                  <a:lnTo>
                    <a:pt x="5565" y="15339"/>
                  </a:lnTo>
                  <a:lnTo>
                    <a:pt x="5439" y="15414"/>
                  </a:lnTo>
                  <a:lnTo>
                    <a:pt x="5414" y="15414"/>
                  </a:lnTo>
                  <a:lnTo>
                    <a:pt x="5289" y="15489"/>
                  </a:lnTo>
                  <a:lnTo>
                    <a:pt x="5214" y="15514"/>
                  </a:lnTo>
                  <a:lnTo>
                    <a:pt x="5139" y="15539"/>
                  </a:lnTo>
                  <a:lnTo>
                    <a:pt x="5064" y="15589"/>
                  </a:lnTo>
                  <a:lnTo>
                    <a:pt x="4988" y="15614"/>
                  </a:lnTo>
                  <a:lnTo>
                    <a:pt x="4913" y="15640"/>
                  </a:lnTo>
                  <a:lnTo>
                    <a:pt x="4863" y="15690"/>
                  </a:lnTo>
                  <a:lnTo>
                    <a:pt x="4788" y="15715"/>
                  </a:lnTo>
                  <a:lnTo>
                    <a:pt x="4713" y="15765"/>
                  </a:lnTo>
                  <a:lnTo>
                    <a:pt x="4637" y="15790"/>
                  </a:lnTo>
                  <a:lnTo>
                    <a:pt x="4562" y="15815"/>
                  </a:lnTo>
                  <a:lnTo>
                    <a:pt x="4512" y="15865"/>
                  </a:lnTo>
                  <a:lnTo>
                    <a:pt x="4437" y="15890"/>
                  </a:lnTo>
                  <a:lnTo>
                    <a:pt x="4362" y="15940"/>
                  </a:lnTo>
                  <a:lnTo>
                    <a:pt x="4312" y="15965"/>
                  </a:lnTo>
                  <a:lnTo>
                    <a:pt x="4236" y="16015"/>
                  </a:lnTo>
                  <a:lnTo>
                    <a:pt x="4161" y="16041"/>
                  </a:lnTo>
                  <a:lnTo>
                    <a:pt x="4111" y="16091"/>
                  </a:lnTo>
                  <a:lnTo>
                    <a:pt x="4036" y="16116"/>
                  </a:lnTo>
                  <a:lnTo>
                    <a:pt x="3961" y="16166"/>
                  </a:lnTo>
                  <a:lnTo>
                    <a:pt x="3911" y="16216"/>
                  </a:lnTo>
                  <a:lnTo>
                    <a:pt x="3835" y="16241"/>
                  </a:lnTo>
                  <a:lnTo>
                    <a:pt x="3785" y="16291"/>
                  </a:lnTo>
                  <a:lnTo>
                    <a:pt x="3710" y="16341"/>
                  </a:lnTo>
                  <a:lnTo>
                    <a:pt x="3660" y="16366"/>
                  </a:lnTo>
                  <a:lnTo>
                    <a:pt x="3585" y="16416"/>
                  </a:lnTo>
                  <a:lnTo>
                    <a:pt x="3535" y="16467"/>
                  </a:lnTo>
                  <a:lnTo>
                    <a:pt x="3460" y="16492"/>
                  </a:lnTo>
                  <a:lnTo>
                    <a:pt x="3409" y="16542"/>
                  </a:lnTo>
                  <a:lnTo>
                    <a:pt x="3359" y="16592"/>
                  </a:lnTo>
                  <a:lnTo>
                    <a:pt x="3284" y="16642"/>
                  </a:lnTo>
                  <a:lnTo>
                    <a:pt x="3234" y="16692"/>
                  </a:lnTo>
                  <a:lnTo>
                    <a:pt x="3184" y="16742"/>
                  </a:lnTo>
                  <a:lnTo>
                    <a:pt x="3109" y="16792"/>
                  </a:lnTo>
                  <a:lnTo>
                    <a:pt x="3059" y="16843"/>
                  </a:lnTo>
                  <a:lnTo>
                    <a:pt x="3008" y="16868"/>
                  </a:lnTo>
                  <a:lnTo>
                    <a:pt x="2958" y="16918"/>
                  </a:lnTo>
                  <a:lnTo>
                    <a:pt x="2908" y="16993"/>
                  </a:lnTo>
                  <a:lnTo>
                    <a:pt x="2833" y="17043"/>
                  </a:lnTo>
                  <a:lnTo>
                    <a:pt x="2783" y="17093"/>
                  </a:lnTo>
                  <a:lnTo>
                    <a:pt x="2733" y="17143"/>
                  </a:lnTo>
                  <a:lnTo>
                    <a:pt x="2683" y="17193"/>
                  </a:lnTo>
                  <a:lnTo>
                    <a:pt x="2658" y="17218"/>
                  </a:lnTo>
                  <a:lnTo>
                    <a:pt x="2632" y="17244"/>
                  </a:lnTo>
                  <a:lnTo>
                    <a:pt x="2607" y="17269"/>
                  </a:lnTo>
                  <a:lnTo>
                    <a:pt x="2582" y="17294"/>
                  </a:lnTo>
                  <a:lnTo>
                    <a:pt x="2557" y="17344"/>
                  </a:lnTo>
                  <a:lnTo>
                    <a:pt x="2532" y="17369"/>
                  </a:lnTo>
                  <a:lnTo>
                    <a:pt x="2507" y="17419"/>
                  </a:lnTo>
                  <a:lnTo>
                    <a:pt x="2457" y="17469"/>
                  </a:lnTo>
                  <a:lnTo>
                    <a:pt x="2407" y="17544"/>
                  </a:lnTo>
                  <a:lnTo>
                    <a:pt x="2357" y="17594"/>
                  </a:lnTo>
                  <a:lnTo>
                    <a:pt x="2332" y="17645"/>
                  </a:lnTo>
                  <a:lnTo>
                    <a:pt x="2282" y="17720"/>
                  </a:lnTo>
                  <a:lnTo>
                    <a:pt x="2231" y="17770"/>
                  </a:lnTo>
                  <a:lnTo>
                    <a:pt x="2206" y="17820"/>
                  </a:lnTo>
                  <a:lnTo>
                    <a:pt x="2156" y="17895"/>
                  </a:lnTo>
                  <a:lnTo>
                    <a:pt x="2106" y="17945"/>
                  </a:lnTo>
                  <a:lnTo>
                    <a:pt x="2081" y="18020"/>
                  </a:lnTo>
                  <a:lnTo>
                    <a:pt x="2031" y="18071"/>
                  </a:lnTo>
                  <a:lnTo>
                    <a:pt x="2006" y="18146"/>
                  </a:lnTo>
                  <a:lnTo>
                    <a:pt x="1956" y="18221"/>
                  </a:lnTo>
                  <a:lnTo>
                    <a:pt x="1931" y="18271"/>
                  </a:lnTo>
                  <a:lnTo>
                    <a:pt x="1906" y="18346"/>
                  </a:lnTo>
                  <a:lnTo>
                    <a:pt x="1881" y="18371"/>
                  </a:lnTo>
                  <a:lnTo>
                    <a:pt x="1855" y="18396"/>
                  </a:lnTo>
                  <a:lnTo>
                    <a:pt x="1855" y="18447"/>
                  </a:lnTo>
                  <a:lnTo>
                    <a:pt x="1830" y="18472"/>
                  </a:lnTo>
                  <a:lnTo>
                    <a:pt x="1805" y="18497"/>
                  </a:lnTo>
                  <a:lnTo>
                    <a:pt x="1805" y="18547"/>
                  </a:lnTo>
                  <a:lnTo>
                    <a:pt x="1780" y="18572"/>
                  </a:lnTo>
                  <a:lnTo>
                    <a:pt x="1780" y="18597"/>
                  </a:lnTo>
                  <a:lnTo>
                    <a:pt x="1755" y="18622"/>
                  </a:lnTo>
                  <a:lnTo>
                    <a:pt x="1755" y="18672"/>
                  </a:lnTo>
                  <a:lnTo>
                    <a:pt x="1730" y="18697"/>
                  </a:lnTo>
                  <a:lnTo>
                    <a:pt x="1730" y="18722"/>
                  </a:lnTo>
                  <a:lnTo>
                    <a:pt x="1705" y="18772"/>
                  </a:lnTo>
                  <a:lnTo>
                    <a:pt x="1705" y="18797"/>
                  </a:lnTo>
                  <a:lnTo>
                    <a:pt x="1680" y="18822"/>
                  </a:lnTo>
                  <a:lnTo>
                    <a:pt x="1680" y="18873"/>
                  </a:lnTo>
                  <a:lnTo>
                    <a:pt x="1655" y="18898"/>
                  </a:lnTo>
                  <a:lnTo>
                    <a:pt x="1655" y="18923"/>
                  </a:lnTo>
                  <a:lnTo>
                    <a:pt x="1630" y="18973"/>
                  </a:lnTo>
                  <a:lnTo>
                    <a:pt x="1630" y="18998"/>
                  </a:lnTo>
                  <a:lnTo>
                    <a:pt x="1630" y="19023"/>
                  </a:lnTo>
                  <a:lnTo>
                    <a:pt x="1605" y="19073"/>
                  </a:lnTo>
                  <a:lnTo>
                    <a:pt x="1605" y="19098"/>
                  </a:lnTo>
                  <a:lnTo>
                    <a:pt x="1605" y="19123"/>
                  </a:lnTo>
                  <a:lnTo>
                    <a:pt x="1580" y="19173"/>
                  </a:lnTo>
                  <a:lnTo>
                    <a:pt x="1580" y="19198"/>
                  </a:lnTo>
                  <a:lnTo>
                    <a:pt x="1580" y="19223"/>
                  </a:lnTo>
                  <a:lnTo>
                    <a:pt x="1555" y="19249"/>
                  </a:lnTo>
                  <a:lnTo>
                    <a:pt x="1555" y="19299"/>
                  </a:lnTo>
                  <a:lnTo>
                    <a:pt x="1555" y="19324"/>
                  </a:lnTo>
                  <a:lnTo>
                    <a:pt x="1555" y="19349"/>
                  </a:lnTo>
                  <a:lnTo>
                    <a:pt x="1530" y="19399"/>
                  </a:lnTo>
                  <a:lnTo>
                    <a:pt x="1530" y="19424"/>
                  </a:lnTo>
                  <a:lnTo>
                    <a:pt x="1530" y="19449"/>
                  </a:lnTo>
                  <a:lnTo>
                    <a:pt x="1530" y="19474"/>
                  </a:lnTo>
                  <a:lnTo>
                    <a:pt x="1530" y="19524"/>
                  </a:lnTo>
                  <a:lnTo>
                    <a:pt x="1505" y="19549"/>
                  </a:lnTo>
                  <a:lnTo>
                    <a:pt x="1505" y="19574"/>
                  </a:lnTo>
                  <a:lnTo>
                    <a:pt x="1505" y="19599"/>
                  </a:lnTo>
                  <a:lnTo>
                    <a:pt x="1505" y="19650"/>
                  </a:lnTo>
                  <a:lnTo>
                    <a:pt x="1505" y="19675"/>
                  </a:lnTo>
                  <a:lnTo>
                    <a:pt x="1505" y="19700"/>
                  </a:lnTo>
                  <a:lnTo>
                    <a:pt x="1505" y="19725"/>
                  </a:lnTo>
                  <a:lnTo>
                    <a:pt x="1505" y="19775"/>
                  </a:lnTo>
                  <a:lnTo>
                    <a:pt x="1505" y="19800"/>
                  </a:lnTo>
                  <a:lnTo>
                    <a:pt x="1505" y="19825"/>
                  </a:lnTo>
                  <a:lnTo>
                    <a:pt x="1505" y="19850"/>
                  </a:lnTo>
                  <a:lnTo>
                    <a:pt x="1505" y="19900"/>
                  </a:lnTo>
                  <a:lnTo>
                    <a:pt x="1505" y="19925"/>
                  </a:lnTo>
                  <a:lnTo>
                    <a:pt x="1505" y="19950"/>
                  </a:lnTo>
                  <a:lnTo>
                    <a:pt x="1530" y="19975"/>
                  </a:lnTo>
                  <a:lnTo>
                    <a:pt x="1530" y="20000"/>
                  </a:lnTo>
                  <a:lnTo>
                    <a:pt x="1530" y="20051"/>
                  </a:lnTo>
                  <a:lnTo>
                    <a:pt x="1530" y="20076"/>
                  </a:lnTo>
                  <a:lnTo>
                    <a:pt x="1530" y="20101"/>
                  </a:lnTo>
                  <a:lnTo>
                    <a:pt x="1555" y="20126"/>
                  </a:lnTo>
                  <a:lnTo>
                    <a:pt x="1555" y="20151"/>
                  </a:lnTo>
                  <a:lnTo>
                    <a:pt x="1555" y="20201"/>
                  </a:lnTo>
                  <a:lnTo>
                    <a:pt x="1580" y="20226"/>
                  </a:lnTo>
                  <a:lnTo>
                    <a:pt x="1580" y="20251"/>
                  </a:lnTo>
                  <a:lnTo>
                    <a:pt x="1580" y="20276"/>
                  </a:lnTo>
                  <a:lnTo>
                    <a:pt x="1605" y="20301"/>
                  </a:lnTo>
                  <a:lnTo>
                    <a:pt x="1605" y="20326"/>
                  </a:lnTo>
                  <a:lnTo>
                    <a:pt x="1630" y="20376"/>
                  </a:lnTo>
                  <a:lnTo>
                    <a:pt x="1630" y="20401"/>
                  </a:lnTo>
                  <a:lnTo>
                    <a:pt x="1655" y="20427"/>
                  </a:lnTo>
                  <a:lnTo>
                    <a:pt x="1655" y="20452"/>
                  </a:lnTo>
                  <a:lnTo>
                    <a:pt x="1680" y="20477"/>
                  </a:lnTo>
                  <a:lnTo>
                    <a:pt x="1680" y="20502"/>
                  </a:lnTo>
                  <a:lnTo>
                    <a:pt x="1705" y="20552"/>
                  </a:lnTo>
                  <a:lnTo>
                    <a:pt x="1705" y="20577"/>
                  </a:lnTo>
                  <a:lnTo>
                    <a:pt x="1730" y="20602"/>
                  </a:lnTo>
                  <a:lnTo>
                    <a:pt x="1755" y="20627"/>
                  </a:lnTo>
                  <a:lnTo>
                    <a:pt x="1730" y="20627"/>
                  </a:lnTo>
                  <a:lnTo>
                    <a:pt x="1755" y="20652"/>
                  </a:lnTo>
                  <a:lnTo>
                    <a:pt x="1780" y="20702"/>
                  </a:lnTo>
                  <a:lnTo>
                    <a:pt x="1780" y="20677"/>
                  </a:lnTo>
                  <a:lnTo>
                    <a:pt x="1805" y="20727"/>
                  </a:lnTo>
                  <a:lnTo>
                    <a:pt x="1805" y="20752"/>
                  </a:lnTo>
                  <a:lnTo>
                    <a:pt x="1830" y="20777"/>
                  </a:lnTo>
                  <a:lnTo>
                    <a:pt x="1855" y="20802"/>
                  </a:lnTo>
                  <a:lnTo>
                    <a:pt x="1881" y="20828"/>
                  </a:lnTo>
                  <a:lnTo>
                    <a:pt x="1906" y="20853"/>
                  </a:lnTo>
                  <a:lnTo>
                    <a:pt x="1931" y="20903"/>
                  </a:lnTo>
                  <a:lnTo>
                    <a:pt x="1956" y="20928"/>
                  </a:lnTo>
                  <a:lnTo>
                    <a:pt x="1931" y="20928"/>
                  </a:lnTo>
                  <a:lnTo>
                    <a:pt x="1981" y="20953"/>
                  </a:lnTo>
                  <a:lnTo>
                    <a:pt x="2006" y="20978"/>
                  </a:lnTo>
                  <a:lnTo>
                    <a:pt x="1981" y="20978"/>
                  </a:lnTo>
                  <a:lnTo>
                    <a:pt x="2031" y="21003"/>
                  </a:lnTo>
                  <a:lnTo>
                    <a:pt x="2056" y="21028"/>
                  </a:lnTo>
                  <a:lnTo>
                    <a:pt x="2081" y="21053"/>
                  </a:lnTo>
                  <a:lnTo>
                    <a:pt x="2106" y="21103"/>
                  </a:lnTo>
                  <a:lnTo>
                    <a:pt x="2131" y="21128"/>
                  </a:lnTo>
                  <a:lnTo>
                    <a:pt x="2181" y="21153"/>
                  </a:lnTo>
                  <a:lnTo>
                    <a:pt x="2206" y="21178"/>
                  </a:lnTo>
                  <a:lnTo>
                    <a:pt x="2231" y="21203"/>
                  </a:lnTo>
                  <a:lnTo>
                    <a:pt x="2282" y="21229"/>
                  </a:lnTo>
                  <a:lnTo>
                    <a:pt x="2307" y="21254"/>
                  </a:lnTo>
                  <a:lnTo>
                    <a:pt x="2332" y="21279"/>
                  </a:lnTo>
                  <a:lnTo>
                    <a:pt x="2382" y="21379"/>
                  </a:lnTo>
                  <a:lnTo>
                    <a:pt x="2256" y="21404"/>
                  </a:lnTo>
                  <a:lnTo>
                    <a:pt x="2231" y="21379"/>
                  </a:lnTo>
                  <a:lnTo>
                    <a:pt x="2181" y="21379"/>
                  </a:lnTo>
                  <a:lnTo>
                    <a:pt x="2131" y="21354"/>
                  </a:lnTo>
                  <a:lnTo>
                    <a:pt x="2106" y="21329"/>
                  </a:lnTo>
                  <a:lnTo>
                    <a:pt x="2056" y="21304"/>
                  </a:lnTo>
                  <a:lnTo>
                    <a:pt x="2031" y="21279"/>
                  </a:lnTo>
                  <a:lnTo>
                    <a:pt x="1981" y="21254"/>
                  </a:lnTo>
                  <a:lnTo>
                    <a:pt x="1956" y="21229"/>
                  </a:lnTo>
                  <a:lnTo>
                    <a:pt x="1906" y="21203"/>
                  </a:lnTo>
                  <a:lnTo>
                    <a:pt x="1881" y="21178"/>
                  </a:lnTo>
                  <a:lnTo>
                    <a:pt x="1830" y="21153"/>
                  </a:lnTo>
                  <a:lnTo>
                    <a:pt x="1805" y="21128"/>
                  </a:lnTo>
                  <a:lnTo>
                    <a:pt x="1780" y="21103"/>
                  </a:lnTo>
                  <a:lnTo>
                    <a:pt x="1730" y="21078"/>
                  </a:lnTo>
                  <a:lnTo>
                    <a:pt x="1705" y="21053"/>
                  </a:lnTo>
                  <a:lnTo>
                    <a:pt x="1680" y="21028"/>
                  </a:lnTo>
                  <a:lnTo>
                    <a:pt x="1655" y="20978"/>
                  </a:lnTo>
                  <a:lnTo>
                    <a:pt x="1630" y="20953"/>
                  </a:lnTo>
                  <a:lnTo>
                    <a:pt x="1580" y="20928"/>
                  </a:lnTo>
                  <a:lnTo>
                    <a:pt x="1555" y="20903"/>
                  </a:lnTo>
                  <a:lnTo>
                    <a:pt x="1530" y="20878"/>
                  </a:lnTo>
                  <a:lnTo>
                    <a:pt x="1505" y="20853"/>
                  </a:lnTo>
                  <a:lnTo>
                    <a:pt x="1480" y="20802"/>
                  </a:lnTo>
                  <a:lnTo>
                    <a:pt x="1454" y="20777"/>
                  </a:lnTo>
                  <a:lnTo>
                    <a:pt x="1429" y="20752"/>
                  </a:lnTo>
                  <a:lnTo>
                    <a:pt x="1404" y="20727"/>
                  </a:lnTo>
                  <a:lnTo>
                    <a:pt x="1379" y="20677"/>
                  </a:lnTo>
                  <a:lnTo>
                    <a:pt x="1354" y="20652"/>
                  </a:lnTo>
                  <a:lnTo>
                    <a:pt x="1329" y="20627"/>
                  </a:lnTo>
                  <a:lnTo>
                    <a:pt x="1329" y="20577"/>
                  </a:lnTo>
                  <a:lnTo>
                    <a:pt x="1304" y="20552"/>
                  </a:lnTo>
                  <a:lnTo>
                    <a:pt x="1279" y="20527"/>
                  </a:lnTo>
                  <a:lnTo>
                    <a:pt x="1254" y="20477"/>
                  </a:lnTo>
                  <a:lnTo>
                    <a:pt x="1254" y="20452"/>
                  </a:lnTo>
                  <a:lnTo>
                    <a:pt x="1229" y="20427"/>
                  </a:lnTo>
                  <a:lnTo>
                    <a:pt x="1229" y="20376"/>
                  </a:lnTo>
                  <a:lnTo>
                    <a:pt x="1204" y="20351"/>
                  </a:lnTo>
                  <a:lnTo>
                    <a:pt x="1204" y="20301"/>
                  </a:lnTo>
                  <a:lnTo>
                    <a:pt x="1179" y="20276"/>
                  </a:lnTo>
                  <a:lnTo>
                    <a:pt x="1179" y="20226"/>
                  </a:lnTo>
                  <a:lnTo>
                    <a:pt x="1154" y="20201"/>
                  </a:lnTo>
                  <a:lnTo>
                    <a:pt x="1154" y="20151"/>
                  </a:lnTo>
                  <a:lnTo>
                    <a:pt x="1129" y="20126"/>
                  </a:lnTo>
                  <a:lnTo>
                    <a:pt x="1129" y="20076"/>
                  </a:lnTo>
                  <a:lnTo>
                    <a:pt x="1129" y="20051"/>
                  </a:lnTo>
                  <a:lnTo>
                    <a:pt x="1104" y="20026"/>
                  </a:lnTo>
                  <a:lnTo>
                    <a:pt x="1104" y="19975"/>
                  </a:lnTo>
                  <a:lnTo>
                    <a:pt x="1104" y="19950"/>
                  </a:lnTo>
                  <a:lnTo>
                    <a:pt x="1104" y="19900"/>
                  </a:lnTo>
                  <a:lnTo>
                    <a:pt x="1079" y="19850"/>
                  </a:lnTo>
                  <a:lnTo>
                    <a:pt x="1079" y="19825"/>
                  </a:lnTo>
                  <a:lnTo>
                    <a:pt x="1079" y="19775"/>
                  </a:lnTo>
                  <a:lnTo>
                    <a:pt x="1079" y="19750"/>
                  </a:lnTo>
                  <a:lnTo>
                    <a:pt x="1079" y="19700"/>
                  </a:lnTo>
                  <a:lnTo>
                    <a:pt x="1079" y="19675"/>
                  </a:lnTo>
                  <a:lnTo>
                    <a:pt x="1079" y="19624"/>
                  </a:lnTo>
                  <a:lnTo>
                    <a:pt x="1079" y="19599"/>
                  </a:lnTo>
                  <a:lnTo>
                    <a:pt x="1079" y="19549"/>
                  </a:lnTo>
                  <a:lnTo>
                    <a:pt x="1079" y="19524"/>
                  </a:lnTo>
                  <a:lnTo>
                    <a:pt x="1079" y="19474"/>
                  </a:lnTo>
                  <a:lnTo>
                    <a:pt x="1079" y="19449"/>
                  </a:lnTo>
                  <a:lnTo>
                    <a:pt x="1079" y="19399"/>
                  </a:lnTo>
                  <a:lnTo>
                    <a:pt x="1079" y="19374"/>
                  </a:lnTo>
                  <a:lnTo>
                    <a:pt x="1079" y="19324"/>
                  </a:lnTo>
                  <a:lnTo>
                    <a:pt x="1079" y="19299"/>
                  </a:lnTo>
                  <a:lnTo>
                    <a:pt x="1104" y="19249"/>
                  </a:lnTo>
                  <a:lnTo>
                    <a:pt x="1104" y="19198"/>
                  </a:lnTo>
                  <a:lnTo>
                    <a:pt x="1104" y="19173"/>
                  </a:lnTo>
                  <a:lnTo>
                    <a:pt x="1104" y="19123"/>
                  </a:lnTo>
                  <a:lnTo>
                    <a:pt x="1104" y="19098"/>
                  </a:lnTo>
                  <a:lnTo>
                    <a:pt x="1129" y="19098"/>
                  </a:lnTo>
                  <a:lnTo>
                    <a:pt x="1129" y="19048"/>
                  </a:lnTo>
                  <a:lnTo>
                    <a:pt x="1129" y="19023"/>
                  </a:lnTo>
                  <a:lnTo>
                    <a:pt x="1154" y="18973"/>
                  </a:lnTo>
                  <a:lnTo>
                    <a:pt x="1154" y="18948"/>
                  </a:lnTo>
                  <a:lnTo>
                    <a:pt x="1154" y="18898"/>
                  </a:lnTo>
                  <a:lnTo>
                    <a:pt x="1179" y="18873"/>
                  </a:lnTo>
                  <a:lnTo>
                    <a:pt x="1179" y="18822"/>
                  </a:lnTo>
                  <a:lnTo>
                    <a:pt x="1204" y="18797"/>
                  </a:lnTo>
                  <a:lnTo>
                    <a:pt x="1204" y="18747"/>
                  </a:lnTo>
                  <a:lnTo>
                    <a:pt x="1229" y="18722"/>
                  </a:lnTo>
                  <a:lnTo>
                    <a:pt x="1229" y="18672"/>
                  </a:lnTo>
                  <a:lnTo>
                    <a:pt x="1254" y="18647"/>
                  </a:lnTo>
                  <a:lnTo>
                    <a:pt x="1254" y="18597"/>
                  </a:lnTo>
                  <a:lnTo>
                    <a:pt x="1279" y="18572"/>
                  </a:lnTo>
                  <a:lnTo>
                    <a:pt x="1279" y="18522"/>
                  </a:lnTo>
                  <a:lnTo>
                    <a:pt x="1304" y="18497"/>
                  </a:lnTo>
                  <a:lnTo>
                    <a:pt x="1329" y="18447"/>
                  </a:lnTo>
                  <a:lnTo>
                    <a:pt x="1329" y="18421"/>
                  </a:lnTo>
                  <a:lnTo>
                    <a:pt x="1354" y="18371"/>
                  </a:lnTo>
                  <a:lnTo>
                    <a:pt x="1379" y="18346"/>
                  </a:lnTo>
                  <a:lnTo>
                    <a:pt x="1379" y="18296"/>
                  </a:lnTo>
                  <a:lnTo>
                    <a:pt x="1404" y="18271"/>
                  </a:lnTo>
                  <a:lnTo>
                    <a:pt x="1429" y="18221"/>
                  </a:lnTo>
                  <a:lnTo>
                    <a:pt x="1429" y="18196"/>
                  </a:lnTo>
                  <a:lnTo>
                    <a:pt x="1454" y="18171"/>
                  </a:lnTo>
                  <a:lnTo>
                    <a:pt x="1480" y="18121"/>
                  </a:lnTo>
                  <a:lnTo>
                    <a:pt x="1505" y="18046"/>
                  </a:lnTo>
                  <a:lnTo>
                    <a:pt x="1555" y="17970"/>
                  </a:lnTo>
                  <a:lnTo>
                    <a:pt x="1580" y="17920"/>
                  </a:lnTo>
                  <a:lnTo>
                    <a:pt x="1630" y="17845"/>
                  </a:lnTo>
                  <a:lnTo>
                    <a:pt x="1680" y="17770"/>
                  </a:lnTo>
                  <a:lnTo>
                    <a:pt x="1705" y="17695"/>
                  </a:lnTo>
                  <a:lnTo>
                    <a:pt x="1755" y="17645"/>
                  </a:lnTo>
                  <a:lnTo>
                    <a:pt x="1805" y="17569"/>
                  </a:lnTo>
                  <a:lnTo>
                    <a:pt x="1855" y="17494"/>
                  </a:lnTo>
                  <a:lnTo>
                    <a:pt x="1881" y="17444"/>
                  </a:lnTo>
                  <a:lnTo>
                    <a:pt x="1931" y="17369"/>
                  </a:lnTo>
                  <a:lnTo>
                    <a:pt x="1981" y="17319"/>
                  </a:lnTo>
                  <a:lnTo>
                    <a:pt x="2031" y="17244"/>
                  </a:lnTo>
                  <a:lnTo>
                    <a:pt x="2081" y="17193"/>
                  </a:lnTo>
                  <a:lnTo>
                    <a:pt x="2131" y="17118"/>
                  </a:lnTo>
                  <a:lnTo>
                    <a:pt x="2181" y="17068"/>
                  </a:lnTo>
                  <a:lnTo>
                    <a:pt x="2206" y="17018"/>
                  </a:lnTo>
                  <a:lnTo>
                    <a:pt x="2231" y="16993"/>
                  </a:lnTo>
                  <a:lnTo>
                    <a:pt x="2256" y="16968"/>
                  </a:lnTo>
                  <a:lnTo>
                    <a:pt x="2282" y="16943"/>
                  </a:lnTo>
                  <a:lnTo>
                    <a:pt x="2307" y="16918"/>
                  </a:lnTo>
                  <a:lnTo>
                    <a:pt x="2332" y="16868"/>
                  </a:lnTo>
                  <a:lnTo>
                    <a:pt x="2407" y="16817"/>
                  </a:lnTo>
                  <a:lnTo>
                    <a:pt x="2457" y="16767"/>
                  </a:lnTo>
                  <a:lnTo>
                    <a:pt x="2507" y="16692"/>
                  </a:lnTo>
                  <a:lnTo>
                    <a:pt x="2557" y="16642"/>
                  </a:lnTo>
                  <a:lnTo>
                    <a:pt x="2632" y="16592"/>
                  </a:lnTo>
                  <a:lnTo>
                    <a:pt x="2683" y="16542"/>
                  </a:lnTo>
                  <a:lnTo>
                    <a:pt x="2758" y="16467"/>
                  </a:lnTo>
                  <a:lnTo>
                    <a:pt x="2808" y="16416"/>
                  </a:lnTo>
                  <a:lnTo>
                    <a:pt x="2858" y="16366"/>
                  </a:lnTo>
                  <a:lnTo>
                    <a:pt x="2933" y="16316"/>
                  </a:lnTo>
                  <a:lnTo>
                    <a:pt x="2983" y="16266"/>
                  </a:lnTo>
                  <a:lnTo>
                    <a:pt x="3059" y="16216"/>
                  </a:lnTo>
                  <a:lnTo>
                    <a:pt x="3134" y="16166"/>
                  </a:lnTo>
                  <a:lnTo>
                    <a:pt x="3184" y="16116"/>
                  </a:lnTo>
                  <a:lnTo>
                    <a:pt x="3259" y="16066"/>
                  </a:lnTo>
                  <a:lnTo>
                    <a:pt x="3309" y="16041"/>
                  </a:lnTo>
                  <a:lnTo>
                    <a:pt x="3384" y="15990"/>
                  </a:lnTo>
                  <a:lnTo>
                    <a:pt x="3460" y="15940"/>
                  </a:lnTo>
                  <a:lnTo>
                    <a:pt x="3510" y="15890"/>
                  </a:lnTo>
                  <a:lnTo>
                    <a:pt x="3585" y="15840"/>
                  </a:lnTo>
                  <a:lnTo>
                    <a:pt x="3660" y="15815"/>
                  </a:lnTo>
                  <a:lnTo>
                    <a:pt x="3710" y="15765"/>
                  </a:lnTo>
                  <a:lnTo>
                    <a:pt x="3785" y="15715"/>
                  </a:lnTo>
                  <a:lnTo>
                    <a:pt x="3861" y="15690"/>
                  </a:lnTo>
                  <a:lnTo>
                    <a:pt x="3936" y="15640"/>
                  </a:lnTo>
                  <a:lnTo>
                    <a:pt x="4011" y="15589"/>
                  </a:lnTo>
                  <a:lnTo>
                    <a:pt x="4061" y="15564"/>
                  </a:lnTo>
                  <a:lnTo>
                    <a:pt x="4136" y="15514"/>
                  </a:lnTo>
                  <a:lnTo>
                    <a:pt x="4211" y="15489"/>
                  </a:lnTo>
                  <a:lnTo>
                    <a:pt x="4287" y="15439"/>
                  </a:lnTo>
                  <a:lnTo>
                    <a:pt x="4362" y="15414"/>
                  </a:lnTo>
                  <a:lnTo>
                    <a:pt x="4437" y="15364"/>
                  </a:lnTo>
                  <a:lnTo>
                    <a:pt x="4512" y="15339"/>
                  </a:lnTo>
                  <a:lnTo>
                    <a:pt x="4562" y="15289"/>
                  </a:lnTo>
                  <a:lnTo>
                    <a:pt x="4637" y="15264"/>
                  </a:lnTo>
                  <a:lnTo>
                    <a:pt x="4713" y="15239"/>
                  </a:lnTo>
                  <a:lnTo>
                    <a:pt x="4788" y="15188"/>
                  </a:lnTo>
                  <a:lnTo>
                    <a:pt x="4863" y="15163"/>
                  </a:lnTo>
                  <a:lnTo>
                    <a:pt x="4938" y="15113"/>
                  </a:lnTo>
                  <a:lnTo>
                    <a:pt x="5013" y="15088"/>
                  </a:lnTo>
                  <a:lnTo>
                    <a:pt x="5089" y="15063"/>
                  </a:lnTo>
                  <a:lnTo>
                    <a:pt x="5239" y="14988"/>
                  </a:lnTo>
                  <a:lnTo>
                    <a:pt x="5389" y="14913"/>
                  </a:lnTo>
                  <a:lnTo>
                    <a:pt x="5540" y="14863"/>
                  </a:lnTo>
                  <a:lnTo>
                    <a:pt x="5690" y="14787"/>
                  </a:lnTo>
                  <a:lnTo>
                    <a:pt x="5966" y="14662"/>
                  </a:lnTo>
                  <a:lnTo>
                    <a:pt x="6267" y="14537"/>
                  </a:lnTo>
                  <a:lnTo>
                    <a:pt x="6417" y="14462"/>
                  </a:lnTo>
                  <a:lnTo>
                    <a:pt x="6567" y="14411"/>
                  </a:lnTo>
                  <a:lnTo>
                    <a:pt x="6718" y="14336"/>
                  </a:lnTo>
                  <a:lnTo>
                    <a:pt x="6843" y="14286"/>
                  </a:lnTo>
                  <a:lnTo>
                    <a:pt x="6993" y="14211"/>
                  </a:lnTo>
                  <a:lnTo>
                    <a:pt x="7069" y="14186"/>
                  </a:lnTo>
                  <a:lnTo>
                    <a:pt x="7144" y="14136"/>
                  </a:lnTo>
                  <a:lnTo>
                    <a:pt x="7219" y="14111"/>
                  </a:lnTo>
                  <a:lnTo>
                    <a:pt x="7269" y="14086"/>
                  </a:lnTo>
                  <a:lnTo>
                    <a:pt x="7344" y="14035"/>
                  </a:lnTo>
                  <a:lnTo>
                    <a:pt x="7419" y="14010"/>
                  </a:lnTo>
                  <a:lnTo>
                    <a:pt x="7495" y="13985"/>
                  </a:lnTo>
                  <a:lnTo>
                    <a:pt x="7570" y="13935"/>
                  </a:lnTo>
                  <a:lnTo>
                    <a:pt x="7620" y="13910"/>
                  </a:lnTo>
                  <a:lnTo>
                    <a:pt x="7695" y="13860"/>
                  </a:lnTo>
                  <a:lnTo>
                    <a:pt x="7770" y="13835"/>
                  </a:lnTo>
                  <a:lnTo>
                    <a:pt x="7820" y="13810"/>
                  </a:lnTo>
                  <a:lnTo>
                    <a:pt x="7896" y="13760"/>
                  </a:lnTo>
                  <a:lnTo>
                    <a:pt x="7971" y="13735"/>
                  </a:lnTo>
                  <a:lnTo>
                    <a:pt x="8021" y="13685"/>
                  </a:lnTo>
                  <a:lnTo>
                    <a:pt x="8096" y="13660"/>
                  </a:lnTo>
                  <a:lnTo>
                    <a:pt x="8171" y="13609"/>
                  </a:lnTo>
                  <a:lnTo>
                    <a:pt x="8221" y="13559"/>
                  </a:lnTo>
                  <a:lnTo>
                    <a:pt x="8297" y="13534"/>
                  </a:lnTo>
                  <a:lnTo>
                    <a:pt x="8347" y="13484"/>
                  </a:lnTo>
                  <a:lnTo>
                    <a:pt x="8422" y="13459"/>
                  </a:lnTo>
                  <a:lnTo>
                    <a:pt x="8472" y="13409"/>
                  </a:lnTo>
                  <a:lnTo>
                    <a:pt x="8522" y="13359"/>
                  </a:lnTo>
                  <a:lnTo>
                    <a:pt x="8597" y="13334"/>
                  </a:lnTo>
                  <a:lnTo>
                    <a:pt x="8648" y="13284"/>
                  </a:lnTo>
                  <a:lnTo>
                    <a:pt x="8723" y="13233"/>
                  </a:lnTo>
                  <a:lnTo>
                    <a:pt x="8773" y="13208"/>
                  </a:lnTo>
                  <a:lnTo>
                    <a:pt x="8823" y="13158"/>
                  </a:lnTo>
                  <a:lnTo>
                    <a:pt x="8898" y="13108"/>
                  </a:lnTo>
                  <a:lnTo>
                    <a:pt x="8948" y="13058"/>
                  </a:lnTo>
                  <a:lnTo>
                    <a:pt x="8998" y="13008"/>
                  </a:lnTo>
                  <a:lnTo>
                    <a:pt x="9049" y="12958"/>
                  </a:lnTo>
                  <a:lnTo>
                    <a:pt x="9099" y="12933"/>
                  </a:lnTo>
                  <a:lnTo>
                    <a:pt x="9174" y="12883"/>
                  </a:lnTo>
                  <a:lnTo>
                    <a:pt x="9224" y="12832"/>
                  </a:lnTo>
                  <a:lnTo>
                    <a:pt x="9274" y="12782"/>
                  </a:lnTo>
                  <a:lnTo>
                    <a:pt x="9324" y="12732"/>
                  </a:lnTo>
                  <a:lnTo>
                    <a:pt x="9374" y="12682"/>
                  </a:lnTo>
                  <a:lnTo>
                    <a:pt x="9424" y="12632"/>
                  </a:lnTo>
                  <a:lnTo>
                    <a:pt x="9475" y="12557"/>
                  </a:lnTo>
                  <a:lnTo>
                    <a:pt x="9500" y="12532"/>
                  </a:lnTo>
                  <a:lnTo>
                    <a:pt x="9525" y="12507"/>
                  </a:lnTo>
                  <a:lnTo>
                    <a:pt x="9525" y="12482"/>
                  </a:lnTo>
                  <a:lnTo>
                    <a:pt x="9550" y="12457"/>
                  </a:lnTo>
                  <a:lnTo>
                    <a:pt x="9575" y="12431"/>
                  </a:lnTo>
                  <a:lnTo>
                    <a:pt x="9600" y="12406"/>
                  </a:lnTo>
                  <a:lnTo>
                    <a:pt x="9625" y="12381"/>
                  </a:lnTo>
                  <a:lnTo>
                    <a:pt x="9650" y="12356"/>
                  </a:lnTo>
                  <a:lnTo>
                    <a:pt x="9675" y="12306"/>
                  </a:lnTo>
                  <a:lnTo>
                    <a:pt x="9700" y="12281"/>
                  </a:lnTo>
                  <a:lnTo>
                    <a:pt x="9725" y="12256"/>
                  </a:lnTo>
                  <a:lnTo>
                    <a:pt x="9750" y="12231"/>
                  </a:lnTo>
                  <a:lnTo>
                    <a:pt x="9750" y="12206"/>
                  </a:lnTo>
                  <a:lnTo>
                    <a:pt x="9775" y="12181"/>
                  </a:lnTo>
                  <a:lnTo>
                    <a:pt x="9800" y="12131"/>
                  </a:lnTo>
                  <a:lnTo>
                    <a:pt x="9825" y="12106"/>
                  </a:lnTo>
                  <a:lnTo>
                    <a:pt x="9851" y="12081"/>
                  </a:lnTo>
                  <a:lnTo>
                    <a:pt x="9851" y="12056"/>
                  </a:lnTo>
                  <a:lnTo>
                    <a:pt x="9876" y="12030"/>
                  </a:lnTo>
                  <a:lnTo>
                    <a:pt x="9901" y="11980"/>
                  </a:lnTo>
                  <a:lnTo>
                    <a:pt x="9926" y="11955"/>
                  </a:lnTo>
                  <a:lnTo>
                    <a:pt x="9951" y="11930"/>
                  </a:lnTo>
                  <a:lnTo>
                    <a:pt x="9951" y="11905"/>
                  </a:lnTo>
                  <a:lnTo>
                    <a:pt x="9951" y="11880"/>
                  </a:lnTo>
                  <a:lnTo>
                    <a:pt x="9976" y="11855"/>
                  </a:lnTo>
                  <a:lnTo>
                    <a:pt x="10001" y="11830"/>
                  </a:lnTo>
                  <a:lnTo>
                    <a:pt x="10001" y="11780"/>
                  </a:lnTo>
                  <a:lnTo>
                    <a:pt x="10026" y="11755"/>
                  </a:lnTo>
                  <a:lnTo>
                    <a:pt x="10051" y="11730"/>
                  </a:lnTo>
                  <a:lnTo>
                    <a:pt x="10051" y="11680"/>
                  </a:lnTo>
                  <a:lnTo>
                    <a:pt x="10076" y="11655"/>
                  </a:lnTo>
                  <a:lnTo>
                    <a:pt x="10101" y="11629"/>
                  </a:lnTo>
                  <a:lnTo>
                    <a:pt x="10101" y="11579"/>
                  </a:lnTo>
                  <a:lnTo>
                    <a:pt x="10126" y="11554"/>
                  </a:lnTo>
                  <a:lnTo>
                    <a:pt x="10151" y="11504"/>
                  </a:lnTo>
                  <a:lnTo>
                    <a:pt x="10151" y="11479"/>
                  </a:lnTo>
                  <a:lnTo>
                    <a:pt x="10176" y="11454"/>
                  </a:lnTo>
                  <a:lnTo>
                    <a:pt x="10176" y="11404"/>
                  </a:lnTo>
                  <a:lnTo>
                    <a:pt x="10201" y="11379"/>
                  </a:lnTo>
                  <a:lnTo>
                    <a:pt x="10201" y="11329"/>
                  </a:lnTo>
                  <a:lnTo>
                    <a:pt x="10226" y="11304"/>
                  </a:lnTo>
                  <a:lnTo>
                    <a:pt x="10226" y="11254"/>
                  </a:lnTo>
                  <a:lnTo>
                    <a:pt x="10252" y="11228"/>
                  </a:lnTo>
                  <a:lnTo>
                    <a:pt x="10252" y="11203"/>
                  </a:lnTo>
                  <a:lnTo>
                    <a:pt x="10252" y="11178"/>
                  </a:lnTo>
                  <a:lnTo>
                    <a:pt x="10277" y="11128"/>
                  </a:lnTo>
                  <a:lnTo>
                    <a:pt x="10277" y="11103"/>
                  </a:lnTo>
                  <a:lnTo>
                    <a:pt x="10277" y="11078"/>
                  </a:lnTo>
                  <a:lnTo>
                    <a:pt x="10302" y="11053"/>
                  </a:lnTo>
                  <a:lnTo>
                    <a:pt x="10277" y="11053"/>
                  </a:lnTo>
                  <a:lnTo>
                    <a:pt x="10302" y="11003"/>
                  </a:lnTo>
                  <a:lnTo>
                    <a:pt x="10302" y="10978"/>
                  </a:lnTo>
                  <a:lnTo>
                    <a:pt x="10302" y="10953"/>
                  </a:lnTo>
                  <a:lnTo>
                    <a:pt x="10302" y="10928"/>
                  </a:lnTo>
                  <a:lnTo>
                    <a:pt x="10302" y="10903"/>
                  </a:lnTo>
                  <a:lnTo>
                    <a:pt x="10302" y="10878"/>
                  </a:lnTo>
                  <a:lnTo>
                    <a:pt x="10302" y="10853"/>
                  </a:lnTo>
                  <a:lnTo>
                    <a:pt x="10327" y="10827"/>
                  </a:lnTo>
                  <a:lnTo>
                    <a:pt x="10302" y="10827"/>
                  </a:lnTo>
                  <a:lnTo>
                    <a:pt x="10327" y="10802"/>
                  </a:lnTo>
                  <a:lnTo>
                    <a:pt x="10327" y="10777"/>
                  </a:lnTo>
                  <a:lnTo>
                    <a:pt x="10302" y="10752"/>
                  </a:lnTo>
                  <a:lnTo>
                    <a:pt x="10302" y="10727"/>
                  </a:lnTo>
                  <a:lnTo>
                    <a:pt x="10302" y="10702"/>
                  </a:lnTo>
                  <a:lnTo>
                    <a:pt x="10302" y="10677"/>
                  </a:lnTo>
                  <a:lnTo>
                    <a:pt x="10302" y="10652"/>
                  </a:lnTo>
                  <a:lnTo>
                    <a:pt x="10302" y="10627"/>
                  </a:lnTo>
                  <a:lnTo>
                    <a:pt x="10302" y="10602"/>
                  </a:lnTo>
                  <a:lnTo>
                    <a:pt x="10277" y="10577"/>
                  </a:lnTo>
                  <a:lnTo>
                    <a:pt x="10277" y="10552"/>
                  </a:lnTo>
                  <a:lnTo>
                    <a:pt x="10277" y="10527"/>
                  </a:lnTo>
                  <a:lnTo>
                    <a:pt x="10252" y="10502"/>
                  </a:lnTo>
                  <a:lnTo>
                    <a:pt x="10252" y="10477"/>
                  </a:lnTo>
                  <a:lnTo>
                    <a:pt x="10226" y="10477"/>
                  </a:lnTo>
                  <a:lnTo>
                    <a:pt x="10201" y="10452"/>
                  </a:lnTo>
                  <a:lnTo>
                    <a:pt x="10176" y="10426"/>
                  </a:lnTo>
                  <a:lnTo>
                    <a:pt x="10151" y="10401"/>
                  </a:lnTo>
                  <a:lnTo>
                    <a:pt x="10126" y="10376"/>
                  </a:lnTo>
                  <a:lnTo>
                    <a:pt x="10101" y="10376"/>
                  </a:lnTo>
                  <a:lnTo>
                    <a:pt x="10076" y="10351"/>
                  </a:lnTo>
                  <a:lnTo>
                    <a:pt x="10051" y="10351"/>
                  </a:lnTo>
                  <a:lnTo>
                    <a:pt x="10026" y="10326"/>
                  </a:lnTo>
                  <a:lnTo>
                    <a:pt x="9976" y="10326"/>
                  </a:lnTo>
                  <a:lnTo>
                    <a:pt x="9951" y="10301"/>
                  </a:lnTo>
                  <a:lnTo>
                    <a:pt x="9876" y="10301"/>
                  </a:lnTo>
                  <a:lnTo>
                    <a:pt x="9851" y="10276"/>
                  </a:lnTo>
                  <a:lnTo>
                    <a:pt x="9725" y="10276"/>
                  </a:lnTo>
                  <a:lnTo>
                    <a:pt x="9700" y="10251"/>
                  </a:lnTo>
                  <a:lnTo>
                    <a:pt x="9700" y="10276"/>
                  </a:lnTo>
                  <a:lnTo>
                    <a:pt x="9675" y="10251"/>
                  </a:lnTo>
                  <a:lnTo>
                    <a:pt x="9424" y="10251"/>
                  </a:lnTo>
                  <a:lnTo>
                    <a:pt x="9374" y="10226"/>
                  </a:lnTo>
                  <a:lnTo>
                    <a:pt x="9324" y="10226"/>
                  </a:lnTo>
                  <a:lnTo>
                    <a:pt x="9274" y="10201"/>
                  </a:lnTo>
                  <a:lnTo>
                    <a:pt x="9174" y="10201"/>
                  </a:lnTo>
                  <a:lnTo>
                    <a:pt x="9124" y="10176"/>
                  </a:lnTo>
                  <a:lnTo>
                    <a:pt x="8998" y="10176"/>
                  </a:lnTo>
                  <a:lnTo>
                    <a:pt x="8948" y="10151"/>
                  </a:lnTo>
                  <a:lnTo>
                    <a:pt x="8823" y="10151"/>
                  </a:lnTo>
                  <a:lnTo>
                    <a:pt x="8748" y="10126"/>
                  </a:lnTo>
                  <a:lnTo>
                    <a:pt x="8497" y="10126"/>
                  </a:lnTo>
                  <a:lnTo>
                    <a:pt x="8372" y="10101"/>
                  </a:lnTo>
                  <a:lnTo>
                    <a:pt x="8247" y="10101"/>
                  </a:lnTo>
                  <a:lnTo>
                    <a:pt x="8096" y="10076"/>
                  </a:lnTo>
                  <a:lnTo>
                    <a:pt x="7846" y="10076"/>
                  </a:lnTo>
                  <a:lnTo>
                    <a:pt x="7695" y="10051"/>
                  </a:lnTo>
                  <a:lnTo>
                    <a:pt x="7570" y="10051"/>
                  </a:lnTo>
                  <a:lnTo>
                    <a:pt x="7495" y="10025"/>
                  </a:lnTo>
                  <a:lnTo>
                    <a:pt x="7344" y="10025"/>
                  </a:lnTo>
                  <a:lnTo>
                    <a:pt x="7294" y="10000"/>
                  </a:lnTo>
                  <a:lnTo>
                    <a:pt x="7144" y="10000"/>
                  </a:lnTo>
                  <a:lnTo>
                    <a:pt x="7094" y="9975"/>
                  </a:lnTo>
                  <a:lnTo>
                    <a:pt x="7018" y="9975"/>
                  </a:lnTo>
                  <a:lnTo>
                    <a:pt x="6943" y="9950"/>
                  </a:lnTo>
                  <a:lnTo>
                    <a:pt x="6893" y="9950"/>
                  </a:lnTo>
                  <a:lnTo>
                    <a:pt x="6818" y="9925"/>
                  </a:lnTo>
                  <a:lnTo>
                    <a:pt x="6743" y="9925"/>
                  </a:lnTo>
                  <a:lnTo>
                    <a:pt x="6693" y="9900"/>
                  </a:lnTo>
                  <a:lnTo>
                    <a:pt x="6617" y="9900"/>
                  </a:lnTo>
                  <a:lnTo>
                    <a:pt x="6542" y="9875"/>
                  </a:lnTo>
                  <a:lnTo>
                    <a:pt x="6492" y="9850"/>
                  </a:lnTo>
                  <a:lnTo>
                    <a:pt x="6417" y="9825"/>
                  </a:lnTo>
                  <a:lnTo>
                    <a:pt x="6392" y="9825"/>
                  </a:lnTo>
                  <a:lnTo>
                    <a:pt x="6367" y="9800"/>
                  </a:lnTo>
                  <a:lnTo>
                    <a:pt x="6317" y="9800"/>
                  </a:lnTo>
                  <a:lnTo>
                    <a:pt x="6292" y="9775"/>
                  </a:lnTo>
                  <a:lnTo>
                    <a:pt x="6267" y="9775"/>
                  </a:lnTo>
                  <a:lnTo>
                    <a:pt x="6216" y="9750"/>
                  </a:lnTo>
                  <a:lnTo>
                    <a:pt x="6191" y="9750"/>
                  </a:lnTo>
                  <a:lnTo>
                    <a:pt x="6166" y="9725"/>
                  </a:lnTo>
                  <a:lnTo>
                    <a:pt x="6141" y="9725"/>
                  </a:lnTo>
                  <a:lnTo>
                    <a:pt x="6091" y="9700"/>
                  </a:lnTo>
                  <a:lnTo>
                    <a:pt x="6066" y="9675"/>
                  </a:lnTo>
                  <a:lnTo>
                    <a:pt x="6041" y="9675"/>
                  </a:lnTo>
                  <a:lnTo>
                    <a:pt x="5991" y="9650"/>
                  </a:lnTo>
                  <a:lnTo>
                    <a:pt x="5966" y="9624"/>
                  </a:lnTo>
                  <a:lnTo>
                    <a:pt x="5941" y="9599"/>
                  </a:lnTo>
                  <a:lnTo>
                    <a:pt x="5916" y="9599"/>
                  </a:lnTo>
                  <a:lnTo>
                    <a:pt x="5866" y="9574"/>
                  </a:lnTo>
                  <a:lnTo>
                    <a:pt x="5840" y="9549"/>
                  </a:lnTo>
                  <a:lnTo>
                    <a:pt x="5815" y="9524"/>
                  </a:lnTo>
                  <a:lnTo>
                    <a:pt x="5790" y="9499"/>
                  </a:lnTo>
                  <a:lnTo>
                    <a:pt x="5765" y="9474"/>
                  </a:lnTo>
                  <a:lnTo>
                    <a:pt x="5715" y="9449"/>
                  </a:lnTo>
                  <a:lnTo>
                    <a:pt x="5690" y="9424"/>
                  </a:lnTo>
                  <a:lnTo>
                    <a:pt x="5665" y="9374"/>
                  </a:lnTo>
                  <a:lnTo>
                    <a:pt x="5640" y="9349"/>
                  </a:lnTo>
                  <a:lnTo>
                    <a:pt x="5615" y="9324"/>
                  </a:lnTo>
                  <a:lnTo>
                    <a:pt x="5590" y="9299"/>
                  </a:lnTo>
                  <a:lnTo>
                    <a:pt x="5565" y="9249"/>
                  </a:lnTo>
                  <a:lnTo>
                    <a:pt x="5540" y="9249"/>
                  </a:lnTo>
                  <a:lnTo>
                    <a:pt x="5540" y="9223"/>
                  </a:lnTo>
                  <a:lnTo>
                    <a:pt x="5515" y="9198"/>
                  </a:lnTo>
                  <a:lnTo>
                    <a:pt x="5490" y="9148"/>
                  </a:lnTo>
                  <a:lnTo>
                    <a:pt x="5465" y="9098"/>
                  </a:lnTo>
                  <a:lnTo>
                    <a:pt x="5439" y="9073"/>
                  </a:lnTo>
                  <a:lnTo>
                    <a:pt x="5414" y="9023"/>
                  </a:lnTo>
                  <a:lnTo>
                    <a:pt x="5414" y="8998"/>
                  </a:lnTo>
                  <a:lnTo>
                    <a:pt x="5389" y="8948"/>
                  </a:lnTo>
                  <a:lnTo>
                    <a:pt x="5364" y="8898"/>
                  </a:lnTo>
                  <a:lnTo>
                    <a:pt x="5364" y="8873"/>
                  </a:lnTo>
                  <a:lnTo>
                    <a:pt x="5339" y="8822"/>
                  </a:lnTo>
                  <a:lnTo>
                    <a:pt x="5339" y="8772"/>
                  </a:lnTo>
                  <a:lnTo>
                    <a:pt x="5314" y="8722"/>
                  </a:lnTo>
                  <a:lnTo>
                    <a:pt x="5314" y="8697"/>
                  </a:lnTo>
                  <a:lnTo>
                    <a:pt x="5314" y="8647"/>
                  </a:lnTo>
                  <a:lnTo>
                    <a:pt x="5314" y="8597"/>
                  </a:lnTo>
                  <a:lnTo>
                    <a:pt x="5314" y="8547"/>
                  </a:lnTo>
                  <a:lnTo>
                    <a:pt x="5289" y="8522"/>
                  </a:lnTo>
                  <a:lnTo>
                    <a:pt x="5289" y="8472"/>
                  </a:lnTo>
                  <a:lnTo>
                    <a:pt x="5289" y="8421"/>
                  </a:lnTo>
                  <a:lnTo>
                    <a:pt x="5314" y="8371"/>
                  </a:lnTo>
                  <a:lnTo>
                    <a:pt x="5314" y="8321"/>
                  </a:lnTo>
                  <a:lnTo>
                    <a:pt x="5314" y="8296"/>
                  </a:lnTo>
                  <a:lnTo>
                    <a:pt x="5314" y="8246"/>
                  </a:lnTo>
                  <a:lnTo>
                    <a:pt x="5314" y="8196"/>
                  </a:lnTo>
                  <a:lnTo>
                    <a:pt x="5339" y="8171"/>
                  </a:lnTo>
                  <a:lnTo>
                    <a:pt x="5339" y="8121"/>
                  </a:lnTo>
                  <a:lnTo>
                    <a:pt x="5339" y="8071"/>
                  </a:lnTo>
                  <a:lnTo>
                    <a:pt x="5364" y="8020"/>
                  </a:lnTo>
                  <a:lnTo>
                    <a:pt x="5364" y="7995"/>
                  </a:lnTo>
                  <a:lnTo>
                    <a:pt x="5389" y="7945"/>
                  </a:lnTo>
                  <a:lnTo>
                    <a:pt x="5389" y="7895"/>
                  </a:lnTo>
                  <a:lnTo>
                    <a:pt x="5414" y="7870"/>
                  </a:lnTo>
                  <a:lnTo>
                    <a:pt x="5414" y="7820"/>
                  </a:lnTo>
                  <a:lnTo>
                    <a:pt x="5439" y="7770"/>
                  </a:lnTo>
                  <a:lnTo>
                    <a:pt x="5465" y="7745"/>
                  </a:lnTo>
                  <a:lnTo>
                    <a:pt x="5465" y="7700"/>
                  </a:lnTo>
                  <a:lnTo>
                    <a:pt x="5465" y="7700"/>
                  </a:lnTo>
                  <a:cubicBezTo>
                    <a:pt x="2061" y="11502"/>
                    <a:pt x="1" y="16443"/>
                    <a:pt x="1" y="21830"/>
                  </a:cubicBezTo>
                  <a:cubicBezTo>
                    <a:pt x="1" y="22507"/>
                    <a:pt x="26" y="23208"/>
                    <a:pt x="101" y="23860"/>
                  </a:cubicBezTo>
                  <a:cubicBezTo>
                    <a:pt x="867" y="24211"/>
                    <a:pt x="1704" y="24400"/>
                    <a:pt x="2606" y="24400"/>
                  </a:cubicBezTo>
                  <a:cubicBezTo>
                    <a:pt x="3121" y="24400"/>
                    <a:pt x="3656" y="24338"/>
                    <a:pt x="4211" y="24211"/>
                  </a:cubicBezTo>
                  <a:cubicBezTo>
                    <a:pt x="5401" y="23918"/>
                    <a:pt x="7244" y="22958"/>
                    <a:pt x="8768" y="22958"/>
                  </a:cubicBezTo>
                  <a:cubicBezTo>
                    <a:pt x="9331" y="22958"/>
                    <a:pt x="9850" y="23089"/>
                    <a:pt x="10277" y="23434"/>
                  </a:cubicBezTo>
                  <a:cubicBezTo>
                    <a:pt x="10978" y="24010"/>
                    <a:pt x="10978" y="24988"/>
                    <a:pt x="10828" y="25815"/>
                  </a:cubicBezTo>
                  <a:cubicBezTo>
                    <a:pt x="10753" y="26291"/>
                    <a:pt x="10502" y="27093"/>
                    <a:pt x="11079" y="27419"/>
                  </a:cubicBezTo>
                  <a:cubicBezTo>
                    <a:pt x="11224" y="27503"/>
                    <a:pt x="11383" y="27538"/>
                    <a:pt x="11553" y="27538"/>
                  </a:cubicBezTo>
                  <a:cubicBezTo>
                    <a:pt x="12513" y="27538"/>
                    <a:pt x="13809" y="26403"/>
                    <a:pt x="14760" y="26403"/>
                  </a:cubicBezTo>
                  <a:cubicBezTo>
                    <a:pt x="15153" y="26403"/>
                    <a:pt x="15487" y="26597"/>
                    <a:pt x="15715" y="27143"/>
                  </a:cubicBezTo>
                  <a:cubicBezTo>
                    <a:pt x="16467" y="28848"/>
                    <a:pt x="14913" y="30126"/>
                    <a:pt x="14487" y="31605"/>
                  </a:cubicBezTo>
                  <a:cubicBezTo>
                    <a:pt x="14237" y="32507"/>
                    <a:pt x="14738" y="33234"/>
                    <a:pt x="15640" y="33384"/>
                  </a:cubicBezTo>
                  <a:cubicBezTo>
                    <a:pt x="15877" y="33427"/>
                    <a:pt x="16111" y="33448"/>
                    <a:pt x="16342" y="33448"/>
                  </a:cubicBezTo>
                  <a:cubicBezTo>
                    <a:pt x="19174" y="33448"/>
                    <a:pt x="21610" y="30371"/>
                    <a:pt x="23510" y="28772"/>
                  </a:cubicBezTo>
                  <a:cubicBezTo>
                    <a:pt x="24001" y="28369"/>
                    <a:pt x="24947" y="27547"/>
                    <a:pt x="25729" y="27547"/>
                  </a:cubicBezTo>
                  <a:cubicBezTo>
                    <a:pt x="26063" y="27547"/>
                    <a:pt x="26367" y="27698"/>
                    <a:pt x="26592" y="28096"/>
                  </a:cubicBezTo>
                  <a:cubicBezTo>
                    <a:pt x="26968" y="28797"/>
                    <a:pt x="26718" y="29725"/>
                    <a:pt x="26442" y="30376"/>
                  </a:cubicBezTo>
                  <a:cubicBezTo>
                    <a:pt x="25540" y="32532"/>
                    <a:pt x="23209" y="32958"/>
                    <a:pt x="22081" y="34787"/>
                  </a:cubicBezTo>
                  <a:cubicBezTo>
                    <a:pt x="21129" y="36341"/>
                    <a:pt x="22758" y="38196"/>
                    <a:pt x="21079" y="39474"/>
                  </a:cubicBezTo>
                  <a:cubicBezTo>
                    <a:pt x="20344" y="40047"/>
                    <a:pt x="19661" y="40242"/>
                    <a:pt x="18998" y="40242"/>
                  </a:cubicBezTo>
                  <a:cubicBezTo>
                    <a:pt x="17574" y="40242"/>
                    <a:pt x="16236" y="39343"/>
                    <a:pt x="14649" y="39343"/>
                  </a:cubicBezTo>
                  <a:cubicBezTo>
                    <a:pt x="14579" y="39343"/>
                    <a:pt x="14508" y="39345"/>
                    <a:pt x="14437" y="39349"/>
                  </a:cubicBezTo>
                  <a:cubicBezTo>
                    <a:pt x="13209" y="39424"/>
                    <a:pt x="12357" y="40101"/>
                    <a:pt x="11404" y="40702"/>
                  </a:cubicBezTo>
                  <a:cubicBezTo>
                    <a:pt x="12883" y="41529"/>
                    <a:pt x="14462" y="42206"/>
                    <a:pt x="16141" y="42682"/>
                  </a:cubicBezTo>
                  <a:lnTo>
                    <a:pt x="16191" y="42682"/>
                  </a:lnTo>
                  <a:lnTo>
                    <a:pt x="16392" y="42607"/>
                  </a:lnTo>
                  <a:lnTo>
                    <a:pt x="16592" y="42532"/>
                  </a:lnTo>
                  <a:lnTo>
                    <a:pt x="16793" y="42457"/>
                  </a:lnTo>
                  <a:lnTo>
                    <a:pt x="17018" y="42382"/>
                  </a:lnTo>
                  <a:lnTo>
                    <a:pt x="17219" y="42306"/>
                  </a:lnTo>
                  <a:lnTo>
                    <a:pt x="17319" y="42256"/>
                  </a:lnTo>
                  <a:lnTo>
                    <a:pt x="17645" y="42156"/>
                  </a:lnTo>
                  <a:lnTo>
                    <a:pt x="18046" y="42006"/>
                  </a:lnTo>
                  <a:lnTo>
                    <a:pt x="18247" y="41955"/>
                  </a:lnTo>
                  <a:lnTo>
                    <a:pt x="18472" y="41880"/>
                  </a:lnTo>
                  <a:lnTo>
                    <a:pt x="18673" y="41805"/>
                  </a:lnTo>
                  <a:lnTo>
                    <a:pt x="18873" y="41730"/>
                  </a:lnTo>
                  <a:lnTo>
                    <a:pt x="19074" y="41655"/>
                  </a:lnTo>
                  <a:lnTo>
                    <a:pt x="19274" y="41580"/>
                  </a:lnTo>
                  <a:lnTo>
                    <a:pt x="19500" y="41504"/>
                  </a:lnTo>
                  <a:lnTo>
                    <a:pt x="19700" y="41429"/>
                  </a:lnTo>
                  <a:lnTo>
                    <a:pt x="19901" y="41354"/>
                  </a:lnTo>
                  <a:lnTo>
                    <a:pt x="20001" y="41304"/>
                  </a:lnTo>
                  <a:lnTo>
                    <a:pt x="20076" y="41279"/>
                  </a:lnTo>
                  <a:lnTo>
                    <a:pt x="20101" y="41279"/>
                  </a:lnTo>
                  <a:lnTo>
                    <a:pt x="20201" y="41229"/>
                  </a:lnTo>
                  <a:lnTo>
                    <a:pt x="20302" y="41204"/>
                  </a:lnTo>
                  <a:lnTo>
                    <a:pt x="20402" y="41153"/>
                  </a:lnTo>
                  <a:lnTo>
                    <a:pt x="20502" y="41103"/>
                  </a:lnTo>
                  <a:lnTo>
                    <a:pt x="20602" y="41078"/>
                  </a:lnTo>
                  <a:lnTo>
                    <a:pt x="20703" y="41028"/>
                  </a:lnTo>
                  <a:lnTo>
                    <a:pt x="20803" y="40978"/>
                  </a:lnTo>
                  <a:lnTo>
                    <a:pt x="20903" y="40953"/>
                  </a:lnTo>
                  <a:lnTo>
                    <a:pt x="21003" y="40903"/>
                  </a:lnTo>
                  <a:lnTo>
                    <a:pt x="21104" y="40853"/>
                  </a:lnTo>
                  <a:lnTo>
                    <a:pt x="21204" y="40828"/>
                  </a:lnTo>
                  <a:lnTo>
                    <a:pt x="21304" y="40777"/>
                  </a:lnTo>
                  <a:lnTo>
                    <a:pt x="21379" y="40727"/>
                  </a:lnTo>
                  <a:lnTo>
                    <a:pt x="21480" y="40677"/>
                  </a:lnTo>
                  <a:lnTo>
                    <a:pt x="21580" y="40652"/>
                  </a:lnTo>
                  <a:lnTo>
                    <a:pt x="21680" y="40602"/>
                  </a:lnTo>
                  <a:lnTo>
                    <a:pt x="21780" y="40552"/>
                  </a:lnTo>
                  <a:lnTo>
                    <a:pt x="21881" y="40502"/>
                  </a:lnTo>
                  <a:lnTo>
                    <a:pt x="21981" y="40452"/>
                  </a:lnTo>
                  <a:lnTo>
                    <a:pt x="22056" y="40402"/>
                  </a:lnTo>
                  <a:lnTo>
                    <a:pt x="22156" y="40376"/>
                  </a:lnTo>
                  <a:lnTo>
                    <a:pt x="22257" y="40326"/>
                  </a:lnTo>
                  <a:lnTo>
                    <a:pt x="22357" y="40276"/>
                  </a:lnTo>
                  <a:lnTo>
                    <a:pt x="22432" y="40226"/>
                  </a:lnTo>
                  <a:lnTo>
                    <a:pt x="22532" y="40176"/>
                  </a:lnTo>
                  <a:lnTo>
                    <a:pt x="22633" y="40126"/>
                  </a:lnTo>
                  <a:lnTo>
                    <a:pt x="22708" y="40076"/>
                  </a:lnTo>
                  <a:lnTo>
                    <a:pt x="22758" y="40051"/>
                  </a:lnTo>
                  <a:lnTo>
                    <a:pt x="22808" y="40026"/>
                  </a:lnTo>
                  <a:lnTo>
                    <a:pt x="22908" y="39950"/>
                  </a:lnTo>
                  <a:lnTo>
                    <a:pt x="22983" y="39900"/>
                  </a:lnTo>
                  <a:lnTo>
                    <a:pt x="23084" y="39850"/>
                  </a:lnTo>
                  <a:lnTo>
                    <a:pt x="23184" y="39800"/>
                  </a:lnTo>
                  <a:lnTo>
                    <a:pt x="23259" y="39750"/>
                  </a:lnTo>
                  <a:lnTo>
                    <a:pt x="23359" y="39675"/>
                  </a:lnTo>
                  <a:lnTo>
                    <a:pt x="23435" y="39625"/>
                  </a:lnTo>
                  <a:lnTo>
                    <a:pt x="23535" y="39574"/>
                  </a:lnTo>
                  <a:lnTo>
                    <a:pt x="23610" y="39524"/>
                  </a:lnTo>
                  <a:lnTo>
                    <a:pt x="23710" y="39449"/>
                  </a:lnTo>
                  <a:lnTo>
                    <a:pt x="23785" y="39399"/>
                  </a:lnTo>
                  <a:lnTo>
                    <a:pt x="23886" y="39324"/>
                  </a:lnTo>
                  <a:lnTo>
                    <a:pt x="23961" y="39274"/>
                  </a:lnTo>
                  <a:lnTo>
                    <a:pt x="24036" y="39199"/>
                  </a:lnTo>
                  <a:lnTo>
                    <a:pt x="24136" y="39148"/>
                  </a:lnTo>
                  <a:lnTo>
                    <a:pt x="24212" y="39073"/>
                  </a:lnTo>
                  <a:lnTo>
                    <a:pt x="24287" y="39023"/>
                  </a:lnTo>
                  <a:lnTo>
                    <a:pt x="24387" y="38948"/>
                  </a:lnTo>
                  <a:lnTo>
                    <a:pt x="24462" y="38873"/>
                  </a:lnTo>
                  <a:lnTo>
                    <a:pt x="24537" y="38823"/>
                  </a:lnTo>
                  <a:lnTo>
                    <a:pt x="24613" y="38747"/>
                  </a:lnTo>
                  <a:lnTo>
                    <a:pt x="24713" y="38672"/>
                  </a:lnTo>
                  <a:lnTo>
                    <a:pt x="24788" y="38597"/>
                  </a:lnTo>
                  <a:lnTo>
                    <a:pt x="24863" y="38522"/>
                  </a:lnTo>
                  <a:lnTo>
                    <a:pt x="24913" y="38472"/>
                  </a:lnTo>
                  <a:lnTo>
                    <a:pt x="24963" y="38447"/>
                  </a:lnTo>
                  <a:lnTo>
                    <a:pt x="24988" y="38397"/>
                  </a:lnTo>
                  <a:lnTo>
                    <a:pt x="25014" y="38371"/>
                  </a:lnTo>
                  <a:lnTo>
                    <a:pt x="25064" y="38346"/>
                  </a:lnTo>
                  <a:lnTo>
                    <a:pt x="25089" y="38296"/>
                  </a:lnTo>
                  <a:lnTo>
                    <a:pt x="25114" y="38271"/>
                  </a:lnTo>
                  <a:lnTo>
                    <a:pt x="25164" y="38246"/>
                  </a:lnTo>
                  <a:lnTo>
                    <a:pt x="25189" y="38196"/>
                  </a:lnTo>
                  <a:lnTo>
                    <a:pt x="25214" y="38171"/>
                  </a:lnTo>
                  <a:lnTo>
                    <a:pt x="25239" y="38121"/>
                  </a:lnTo>
                  <a:lnTo>
                    <a:pt x="25264" y="38096"/>
                  </a:lnTo>
                  <a:lnTo>
                    <a:pt x="25314" y="38071"/>
                  </a:lnTo>
                  <a:lnTo>
                    <a:pt x="25339" y="38021"/>
                  </a:lnTo>
                  <a:lnTo>
                    <a:pt x="25364" y="37996"/>
                  </a:lnTo>
                  <a:lnTo>
                    <a:pt x="25389" y="37945"/>
                  </a:lnTo>
                  <a:lnTo>
                    <a:pt x="25415" y="37920"/>
                  </a:lnTo>
                  <a:lnTo>
                    <a:pt x="25440" y="37895"/>
                  </a:lnTo>
                  <a:lnTo>
                    <a:pt x="25465" y="37870"/>
                  </a:lnTo>
                  <a:lnTo>
                    <a:pt x="25465" y="37845"/>
                  </a:lnTo>
                  <a:lnTo>
                    <a:pt x="25515" y="37820"/>
                  </a:lnTo>
                  <a:lnTo>
                    <a:pt x="25540" y="37770"/>
                  </a:lnTo>
                  <a:lnTo>
                    <a:pt x="25565" y="37745"/>
                  </a:lnTo>
                  <a:lnTo>
                    <a:pt x="25590" y="37695"/>
                  </a:lnTo>
                  <a:lnTo>
                    <a:pt x="25615" y="37670"/>
                  </a:lnTo>
                  <a:lnTo>
                    <a:pt x="25640" y="37620"/>
                  </a:lnTo>
                  <a:lnTo>
                    <a:pt x="25665" y="37595"/>
                  </a:lnTo>
                  <a:lnTo>
                    <a:pt x="25690" y="37569"/>
                  </a:lnTo>
                  <a:lnTo>
                    <a:pt x="25715" y="37519"/>
                  </a:lnTo>
                  <a:lnTo>
                    <a:pt x="25715" y="37494"/>
                  </a:lnTo>
                  <a:lnTo>
                    <a:pt x="25740" y="37444"/>
                  </a:lnTo>
                  <a:lnTo>
                    <a:pt x="25765" y="37419"/>
                  </a:lnTo>
                  <a:lnTo>
                    <a:pt x="25790" y="37369"/>
                  </a:lnTo>
                  <a:lnTo>
                    <a:pt x="25816" y="37319"/>
                  </a:lnTo>
                  <a:lnTo>
                    <a:pt x="25841" y="37294"/>
                  </a:lnTo>
                  <a:lnTo>
                    <a:pt x="25866" y="37244"/>
                  </a:lnTo>
                  <a:lnTo>
                    <a:pt x="25866" y="37219"/>
                  </a:lnTo>
                  <a:lnTo>
                    <a:pt x="25891" y="37168"/>
                  </a:lnTo>
                  <a:lnTo>
                    <a:pt x="25916" y="37143"/>
                  </a:lnTo>
                  <a:lnTo>
                    <a:pt x="25941" y="37093"/>
                  </a:lnTo>
                  <a:lnTo>
                    <a:pt x="25941" y="37068"/>
                  </a:lnTo>
                  <a:lnTo>
                    <a:pt x="25966" y="37018"/>
                  </a:lnTo>
                  <a:lnTo>
                    <a:pt x="25991" y="36993"/>
                  </a:lnTo>
                  <a:lnTo>
                    <a:pt x="25991" y="36943"/>
                  </a:lnTo>
                  <a:lnTo>
                    <a:pt x="26016" y="36893"/>
                  </a:lnTo>
                  <a:lnTo>
                    <a:pt x="26041" y="36868"/>
                  </a:lnTo>
                  <a:lnTo>
                    <a:pt x="26041" y="36818"/>
                  </a:lnTo>
                  <a:lnTo>
                    <a:pt x="26066" y="36793"/>
                  </a:lnTo>
                  <a:lnTo>
                    <a:pt x="26066" y="36742"/>
                  </a:lnTo>
                  <a:lnTo>
                    <a:pt x="26091" y="36692"/>
                  </a:lnTo>
                  <a:lnTo>
                    <a:pt x="26091" y="36667"/>
                  </a:lnTo>
                  <a:lnTo>
                    <a:pt x="26116" y="36617"/>
                  </a:lnTo>
                  <a:lnTo>
                    <a:pt x="26116" y="36592"/>
                  </a:lnTo>
                  <a:lnTo>
                    <a:pt x="26141" y="36542"/>
                  </a:lnTo>
                  <a:lnTo>
                    <a:pt x="26141" y="36492"/>
                  </a:lnTo>
                  <a:lnTo>
                    <a:pt x="26166" y="36467"/>
                  </a:lnTo>
                  <a:lnTo>
                    <a:pt x="26166" y="36417"/>
                  </a:lnTo>
                  <a:lnTo>
                    <a:pt x="26166" y="36366"/>
                  </a:lnTo>
                  <a:lnTo>
                    <a:pt x="26191" y="36341"/>
                  </a:lnTo>
                  <a:lnTo>
                    <a:pt x="26191" y="36291"/>
                  </a:lnTo>
                  <a:lnTo>
                    <a:pt x="26191" y="36241"/>
                  </a:lnTo>
                  <a:lnTo>
                    <a:pt x="26217" y="36216"/>
                  </a:lnTo>
                  <a:lnTo>
                    <a:pt x="26217" y="36166"/>
                  </a:lnTo>
                  <a:lnTo>
                    <a:pt x="26217" y="36116"/>
                  </a:lnTo>
                  <a:lnTo>
                    <a:pt x="26217" y="36091"/>
                  </a:lnTo>
                  <a:lnTo>
                    <a:pt x="26217" y="36066"/>
                  </a:lnTo>
                  <a:lnTo>
                    <a:pt x="26217" y="36041"/>
                  </a:lnTo>
                  <a:lnTo>
                    <a:pt x="26217" y="36016"/>
                  </a:lnTo>
                  <a:lnTo>
                    <a:pt x="26217" y="35965"/>
                  </a:lnTo>
                  <a:lnTo>
                    <a:pt x="26217" y="35940"/>
                  </a:lnTo>
                  <a:lnTo>
                    <a:pt x="26217" y="35915"/>
                  </a:lnTo>
                  <a:lnTo>
                    <a:pt x="26217" y="35890"/>
                  </a:lnTo>
                  <a:lnTo>
                    <a:pt x="26217" y="35865"/>
                  </a:lnTo>
                  <a:lnTo>
                    <a:pt x="26217" y="35840"/>
                  </a:lnTo>
                  <a:lnTo>
                    <a:pt x="26217" y="35815"/>
                  </a:lnTo>
                  <a:lnTo>
                    <a:pt x="26217" y="35765"/>
                  </a:lnTo>
                  <a:lnTo>
                    <a:pt x="26191" y="35690"/>
                  </a:lnTo>
                  <a:lnTo>
                    <a:pt x="26191" y="35640"/>
                  </a:lnTo>
                  <a:lnTo>
                    <a:pt x="26191" y="35589"/>
                  </a:lnTo>
                  <a:lnTo>
                    <a:pt x="26166" y="35539"/>
                  </a:lnTo>
                  <a:lnTo>
                    <a:pt x="26166" y="35414"/>
                  </a:lnTo>
                  <a:lnTo>
                    <a:pt x="26141" y="35339"/>
                  </a:lnTo>
                  <a:lnTo>
                    <a:pt x="26141" y="35264"/>
                  </a:lnTo>
                  <a:lnTo>
                    <a:pt x="26141" y="35214"/>
                  </a:lnTo>
                  <a:lnTo>
                    <a:pt x="26116" y="35188"/>
                  </a:lnTo>
                  <a:lnTo>
                    <a:pt x="26116" y="35138"/>
                  </a:lnTo>
                  <a:lnTo>
                    <a:pt x="26116" y="35063"/>
                  </a:lnTo>
                  <a:lnTo>
                    <a:pt x="26116" y="35038"/>
                  </a:lnTo>
                  <a:lnTo>
                    <a:pt x="26116" y="34988"/>
                  </a:lnTo>
                  <a:lnTo>
                    <a:pt x="26116" y="34963"/>
                  </a:lnTo>
                  <a:lnTo>
                    <a:pt x="26116" y="34913"/>
                  </a:lnTo>
                  <a:lnTo>
                    <a:pt x="26116" y="34888"/>
                  </a:lnTo>
                  <a:lnTo>
                    <a:pt x="26116" y="34838"/>
                  </a:lnTo>
                  <a:lnTo>
                    <a:pt x="26116" y="34787"/>
                  </a:lnTo>
                  <a:lnTo>
                    <a:pt x="26116" y="34762"/>
                  </a:lnTo>
                  <a:lnTo>
                    <a:pt x="26116" y="34712"/>
                  </a:lnTo>
                  <a:lnTo>
                    <a:pt x="26116" y="34687"/>
                  </a:lnTo>
                  <a:lnTo>
                    <a:pt x="26116" y="34637"/>
                  </a:lnTo>
                  <a:lnTo>
                    <a:pt x="26141" y="34587"/>
                  </a:lnTo>
                  <a:lnTo>
                    <a:pt x="26141" y="34562"/>
                  </a:lnTo>
                  <a:lnTo>
                    <a:pt x="26141" y="34512"/>
                  </a:lnTo>
                  <a:lnTo>
                    <a:pt x="26141" y="34462"/>
                  </a:lnTo>
                  <a:lnTo>
                    <a:pt x="26166" y="34437"/>
                  </a:lnTo>
                  <a:lnTo>
                    <a:pt x="26166" y="34386"/>
                  </a:lnTo>
                  <a:lnTo>
                    <a:pt x="26191" y="34336"/>
                  </a:lnTo>
                  <a:lnTo>
                    <a:pt x="26191" y="34286"/>
                  </a:lnTo>
                  <a:lnTo>
                    <a:pt x="26217" y="34261"/>
                  </a:lnTo>
                  <a:lnTo>
                    <a:pt x="26217" y="34211"/>
                  </a:lnTo>
                  <a:lnTo>
                    <a:pt x="26242" y="34161"/>
                  </a:lnTo>
                  <a:lnTo>
                    <a:pt x="26267" y="34111"/>
                  </a:lnTo>
                  <a:lnTo>
                    <a:pt x="26292" y="34086"/>
                  </a:lnTo>
                  <a:lnTo>
                    <a:pt x="26292" y="34036"/>
                  </a:lnTo>
                  <a:lnTo>
                    <a:pt x="26317" y="33985"/>
                  </a:lnTo>
                  <a:lnTo>
                    <a:pt x="26342" y="33935"/>
                  </a:lnTo>
                  <a:lnTo>
                    <a:pt x="26367" y="33885"/>
                  </a:lnTo>
                  <a:lnTo>
                    <a:pt x="26417" y="33835"/>
                  </a:lnTo>
                  <a:lnTo>
                    <a:pt x="26442" y="33810"/>
                  </a:lnTo>
                  <a:lnTo>
                    <a:pt x="26467" y="33760"/>
                  </a:lnTo>
                  <a:lnTo>
                    <a:pt x="26492" y="33710"/>
                  </a:lnTo>
                  <a:lnTo>
                    <a:pt x="26517" y="33660"/>
                  </a:lnTo>
                  <a:lnTo>
                    <a:pt x="26542" y="33610"/>
                  </a:lnTo>
                  <a:lnTo>
                    <a:pt x="26567" y="33584"/>
                  </a:lnTo>
                  <a:lnTo>
                    <a:pt x="26618" y="33534"/>
                  </a:lnTo>
                  <a:lnTo>
                    <a:pt x="26643" y="33484"/>
                  </a:lnTo>
                  <a:lnTo>
                    <a:pt x="26668" y="33459"/>
                  </a:lnTo>
                  <a:lnTo>
                    <a:pt x="26693" y="33409"/>
                  </a:lnTo>
                  <a:lnTo>
                    <a:pt x="26743" y="33359"/>
                  </a:lnTo>
                  <a:lnTo>
                    <a:pt x="26768" y="33334"/>
                  </a:lnTo>
                  <a:lnTo>
                    <a:pt x="26793" y="33284"/>
                  </a:lnTo>
                  <a:lnTo>
                    <a:pt x="26843" y="33234"/>
                  </a:lnTo>
                  <a:lnTo>
                    <a:pt x="26868" y="33209"/>
                  </a:lnTo>
                  <a:lnTo>
                    <a:pt x="26893" y="33158"/>
                  </a:lnTo>
                  <a:lnTo>
                    <a:pt x="26943" y="33108"/>
                  </a:lnTo>
                  <a:lnTo>
                    <a:pt x="26993" y="33033"/>
                  </a:lnTo>
                  <a:lnTo>
                    <a:pt x="27069" y="32958"/>
                  </a:lnTo>
                  <a:lnTo>
                    <a:pt x="27144" y="32883"/>
                  </a:lnTo>
                  <a:lnTo>
                    <a:pt x="27194" y="32808"/>
                  </a:lnTo>
                  <a:lnTo>
                    <a:pt x="27269" y="32732"/>
                  </a:lnTo>
                  <a:lnTo>
                    <a:pt x="27344" y="32657"/>
                  </a:lnTo>
                  <a:lnTo>
                    <a:pt x="27420" y="32582"/>
                  </a:lnTo>
                  <a:lnTo>
                    <a:pt x="27495" y="32507"/>
                  </a:lnTo>
                  <a:lnTo>
                    <a:pt x="27570" y="32432"/>
                  </a:lnTo>
                  <a:lnTo>
                    <a:pt x="27620" y="32381"/>
                  </a:lnTo>
                  <a:lnTo>
                    <a:pt x="27695" y="32306"/>
                  </a:lnTo>
                  <a:lnTo>
                    <a:pt x="27770" y="32231"/>
                  </a:lnTo>
                  <a:lnTo>
                    <a:pt x="27846" y="32156"/>
                  </a:lnTo>
                  <a:lnTo>
                    <a:pt x="27921" y="32106"/>
                  </a:lnTo>
                  <a:lnTo>
                    <a:pt x="27996" y="32031"/>
                  </a:lnTo>
                  <a:lnTo>
                    <a:pt x="28021" y="32006"/>
                  </a:lnTo>
                  <a:lnTo>
                    <a:pt x="28071" y="31955"/>
                  </a:lnTo>
                  <a:lnTo>
                    <a:pt x="28222" y="31830"/>
                  </a:lnTo>
                  <a:lnTo>
                    <a:pt x="28497" y="31579"/>
                  </a:lnTo>
                  <a:lnTo>
                    <a:pt x="28648" y="31429"/>
                  </a:lnTo>
                  <a:lnTo>
                    <a:pt x="28723" y="31379"/>
                  </a:lnTo>
                  <a:lnTo>
                    <a:pt x="28773" y="31304"/>
                  </a:lnTo>
                  <a:lnTo>
                    <a:pt x="28848" y="31254"/>
                  </a:lnTo>
                  <a:lnTo>
                    <a:pt x="28923" y="31178"/>
                  </a:lnTo>
                  <a:lnTo>
                    <a:pt x="28998" y="31128"/>
                  </a:lnTo>
                  <a:lnTo>
                    <a:pt x="29049" y="31053"/>
                  </a:lnTo>
                  <a:lnTo>
                    <a:pt x="29124" y="30978"/>
                  </a:lnTo>
                  <a:lnTo>
                    <a:pt x="29199" y="30928"/>
                  </a:lnTo>
                  <a:lnTo>
                    <a:pt x="29249" y="30853"/>
                  </a:lnTo>
                  <a:lnTo>
                    <a:pt x="29324" y="30803"/>
                  </a:lnTo>
                  <a:lnTo>
                    <a:pt x="29400" y="30727"/>
                  </a:lnTo>
                  <a:lnTo>
                    <a:pt x="29450" y="30652"/>
                  </a:lnTo>
                  <a:lnTo>
                    <a:pt x="29525" y="30602"/>
                  </a:lnTo>
                  <a:lnTo>
                    <a:pt x="29575" y="30527"/>
                  </a:lnTo>
                  <a:lnTo>
                    <a:pt x="29625" y="30452"/>
                  </a:lnTo>
                  <a:lnTo>
                    <a:pt x="29700" y="30401"/>
                  </a:lnTo>
                  <a:lnTo>
                    <a:pt x="29725" y="30351"/>
                  </a:lnTo>
                  <a:lnTo>
                    <a:pt x="29750" y="30326"/>
                  </a:lnTo>
                  <a:lnTo>
                    <a:pt x="29775" y="30301"/>
                  </a:lnTo>
                  <a:lnTo>
                    <a:pt x="29801" y="30251"/>
                  </a:lnTo>
                  <a:lnTo>
                    <a:pt x="29826" y="30226"/>
                  </a:lnTo>
                  <a:lnTo>
                    <a:pt x="29876" y="30176"/>
                  </a:lnTo>
                  <a:lnTo>
                    <a:pt x="29901" y="30151"/>
                  </a:lnTo>
                  <a:lnTo>
                    <a:pt x="29926" y="30126"/>
                  </a:lnTo>
                  <a:lnTo>
                    <a:pt x="29951" y="30076"/>
                  </a:lnTo>
                  <a:lnTo>
                    <a:pt x="29976" y="30051"/>
                  </a:lnTo>
                  <a:lnTo>
                    <a:pt x="30001" y="30026"/>
                  </a:lnTo>
                  <a:lnTo>
                    <a:pt x="30026" y="29975"/>
                  </a:lnTo>
                  <a:lnTo>
                    <a:pt x="30051" y="29950"/>
                  </a:lnTo>
                  <a:lnTo>
                    <a:pt x="30076" y="29900"/>
                  </a:lnTo>
                  <a:lnTo>
                    <a:pt x="30101" y="29875"/>
                  </a:lnTo>
                  <a:lnTo>
                    <a:pt x="30126" y="29825"/>
                  </a:lnTo>
                  <a:lnTo>
                    <a:pt x="30151" y="29800"/>
                  </a:lnTo>
                  <a:lnTo>
                    <a:pt x="30176" y="29775"/>
                  </a:lnTo>
                  <a:lnTo>
                    <a:pt x="30202" y="29725"/>
                  </a:lnTo>
                  <a:lnTo>
                    <a:pt x="30227" y="29700"/>
                  </a:lnTo>
                  <a:lnTo>
                    <a:pt x="30252" y="29650"/>
                  </a:lnTo>
                  <a:lnTo>
                    <a:pt x="30277" y="29625"/>
                  </a:lnTo>
                  <a:lnTo>
                    <a:pt x="30302" y="29574"/>
                  </a:lnTo>
                  <a:lnTo>
                    <a:pt x="30302" y="29549"/>
                  </a:lnTo>
                  <a:lnTo>
                    <a:pt x="30327" y="29499"/>
                  </a:lnTo>
                  <a:lnTo>
                    <a:pt x="30352" y="29474"/>
                  </a:lnTo>
                  <a:lnTo>
                    <a:pt x="30377" y="29424"/>
                  </a:lnTo>
                  <a:lnTo>
                    <a:pt x="30402" y="29374"/>
                  </a:lnTo>
                  <a:lnTo>
                    <a:pt x="30427" y="29324"/>
                  </a:lnTo>
                  <a:lnTo>
                    <a:pt x="30452" y="29274"/>
                  </a:lnTo>
                  <a:lnTo>
                    <a:pt x="30477" y="29198"/>
                  </a:lnTo>
                  <a:lnTo>
                    <a:pt x="30502" y="29148"/>
                  </a:lnTo>
                  <a:lnTo>
                    <a:pt x="30527" y="29098"/>
                  </a:lnTo>
                  <a:lnTo>
                    <a:pt x="30552" y="29023"/>
                  </a:lnTo>
                  <a:lnTo>
                    <a:pt x="30577" y="28973"/>
                  </a:lnTo>
                  <a:lnTo>
                    <a:pt x="30603" y="28923"/>
                  </a:lnTo>
                  <a:lnTo>
                    <a:pt x="30628" y="28873"/>
                  </a:lnTo>
                  <a:lnTo>
                    <a:pt x="30653" y="28797"/>
                  </a:lnTo>
                  <a:lnTo>
                    <a:pt x="30653" y="28772"/>
                  </a:lnTo>
                  <a:lnTo>
                    <a:pt x="30653" y="28747"/>
                  </a:lnTo>
                  <a:lnTo>
                    <a:pt x="30678" y="28722"/>
                  </a:lnTo>
                  <a:lnTo>
                    <a:pt x="30678" y="28697"/>
                  </a:lnTo>
                  <a:lnTo>
                    <a:pt x="30678" y="28672"/>
                  </a:lnTo>
                  <a:lnTo>
                    <a:pt x="30703" y="28647"/>
                  </a:lnTo>
                  <a:lnTo>
                    <a:pt x="30703" y="28622"/>
                  </a:lnTo>
                  <a:lnTo>
                    <a:pt x="30703" y="28597"/>
                  </a:lnTo>
                  <a:lnTo>
                    <a:pt x="30703" y="28572"/>
                  </a:lnTo>
                  <a:lnTo>
                    <a:pt x="30728" y="28547"/>
                  </a:lnTo>
                  <a:lnTo>
                    <a:pt x="30728" y="28522"/>
                  </a:lnTo>
                  <a:lnTo>
                    <a:pt x="30728" y="28497"/>
                  </a:lnTo>
                  <a:lnTo>
                    <a:pt x="30728" y="28472"/>
                  </a:lnTo>
                  <a:lnTo>
                    <a:pt x="30728" y="28447"/>
                  </a:lnTo>
                  <a:lnTo>
                    <a:pt x="30728" y="28422"/>
                  </a:lnTo>
                  <a:lnTo>
                    <a:pt x="30753" y="28396"/>
                  </a:lnTo>
                  <a:lnTo>
                    <a:pt x="30753" y="28371"/>
                  </a:lnTo>
                  <a:lnTo>
                    <a:pt x="30753" y="28346"/>
                  </a:lnTo>
                  <a:lnTo>
                    <a:pt x="30753" y="28321"/>
                  </a:lnTo>
                  <a:lnTo>
                    <a:pt x="30753" y="28296"/>
                  </a:lnTo>
                  <a:lnTo>
                    <a:pt x="30753" y="28271"/>
                  </a:lnTo>
                  <a:lnTo>
                    <a:pt x="30753" y="28246"/>
                  </a:lnTo>
                  <a:lnTo>
                    <a:pt x="30753" y="28221"/>
                  </a:lnTo>
                  <a:lnTo>
                    <a:pt x="30778" y="28196"/>
                  </a:lnTo>
                  <a:lnTo>
                    <a:pt x="30778" y="28171"/>
                  </a:lnTo>
                  <a:lnTo>
                    <a:pt x="30778" y="28146"/>
                  </a:lnTo>
                  <a:lnTo>
                    <a:pt x="30778" y="28121"/>
                  </a:lnTo>
                  <a:lnTo>
                    <a:pt x="30778" y="28096"/>
                  </a:lnTo>
                  <a:lnTo>
                    <a:pt x="30778" y="28071"/>
                  </a:lnTo>
                  <a:lnTo>
                    <a:pt x="30778" y="28046"/>
                  </a:lnTo>
                  <a:lnTo>
                    <a:pt x="30778" y="28021"/>
                  </a:lnTo>
                  <a:lnTo>
                    <a:pt x="30778" y="27995"/>
                  </a:lnTo>
                  <a:lnTo>
                    <a:pt x="30778" y="27970"/>
                  </a:lnTo>
                  <a:lnTo>
                    <a:pt x="30778" y="27945"/>
                  </a:lnTo>
                  <a:lnTo>
                    <a:pt x="30778" y="27920"/>
                  </a:lnTo>
                  <a:lnTo>
                    <a:pt x="30753" y="27895"/>
                  </a:lnTo>
                  <a:lnTo>
                    <a:pt x="30753" y="27870"/>
                  </a:lnTo>
                  <a:lnTo>
                    <a:pt x="30753" y="27845"/>
                  </a:lnTo>
                  <a:lnTo>
                    <a:pt x="30753" y="27820"/>
                  </a:lnTo>
                  <a:lnTo>
                    <a:pt x="30753" y="27795"/>
                  </a:lnTo>
                  <a:lnTo>
                    <a:pt x="30753" y="27770"/>
                  </a:lnTo>
                  <a:lnTo>
                    <a:pt x="30728" y="27720"/>
                  </a:lnTo>
                  <a:lnTo>
                    <a:pt x="30728" y="27695"/>
                  </a:lnTo>
                  <a:lnTo>
                    <a:pt x="30728" y="27645"/>
                  </a:lnTo>
                  <a:lnTo>
                    <a:pt x="30703" y="27594"/>
                  </a:lnTo>
                  <a:lnTo>
                    <a:pt x="30703" y="27569"/>
                  </a:lnTo>
                  <a:lnTo>
                    <a:pt x="30678" y="27519"/>
                  </a:lnTo>
                  <a:lnTo>
                    <a:pt x="30678" y="27494"/>
                  </a:lnTo>
                  <a:lnTo>
                    <a:pt x="30653" y="27444"/>
                  </a:lnTo>
                  <a:lnTo>
                    <a:pt x="30678" y="27444"/>
                  </a:lnTo>
                  <a:lnTo>
                    <a:pt x="30653" y="27419"/>
                  </a:lnTo>
                  <a:lnTo>
                    <a:pt x="30628" y="27369"/>
                  </a:lnTo>
                  <a:lnTo>
                    <a:pt x="30628" y="27344"/>
                  </a:lnTo>
                  <a:lnTo>
                    <a:pt x="30603" y="27294"/>
                  </a:lnTo>
                  <a:lnTo>
                    <a:pt x="30577" y="27269"/>
                  </a:lnTo>
                  <a:lnTo>
                    <a:pt x="30552" y="27219"/>
                  </a:lnTo>
                  <a:lnTo>
                    <a:pt x="30577" y="27219"/>
                  </a:lnTo>
                  <a:lnTo>
                    <a:pt x="30552" y="27193"/>
                  </a:lnTo>
                  <a:lnTo>
                    <a:pt x="30527" y="27143"/>
                  </a:lnTo>
                  <a:lnTo>
                    <a:pt x="30527" y="27168"/>
                  </a:lnTo>
                  <a:lnTo>
                    <a:pt x="30502" y="27118"/>
                  </a:lnTo>
                  <a:lnTo>
                    <a:pt x="30477" y="27093"/>
                  </a:lnTo>
                  <a:lnTo>
                    <a:pt x="30452" y="27043"/>
                  </a:lnTo>
                  <a:lnTo>
                    <a:pt x="30427" y="27018"/>
                  </a:lnTo>
                  <a:lnTo>
                    <a:pt x="30452" y="27018"/>
                  </a:lnTo>
                  <a:lnTo>
                    <a:pt x="30402" y="26993"/>
                  </a:lnTo>
                  <a:lnTo>
                    <a:pt x="30377" y="26943"/>
                  </a:lnTo>
                  <a:lnTo>
                    <a:pt x="30377" y="26943"/>
                  </a:lnTo>
                  <a:lnTo>
                    <a:pt x="30352" y="26918"/>
                  </a:lnTo>
                  <a:lnTo>
                    <a:pt x="30327" y="26893"/>
                  </a:lnTo>
                  <a:lnTo>
                    <a:pt x="30302" y="26843"/>
                  </a:lnTo>
                  <a:lnTo>
                    <a:pt x="30277" y="26818"/>
                  </a:lnTo>
                  <a:lnTo>
                    <a:pt x="30252" y="26792"/>
                  </a:lnTo>
                  <a:lnTo>
                    <a:pt x="30227" y="26767"/>
                  </a:lnTo>
                  <a:lnTo>
                    <a:pt x="30202" y="26742"/>
                  </a:lnTo>
                  <a:lnTo>
                    <a:pt x="30202" y="26717"/>
                  </a:lnTo>
                  <a:lnTo>
                    <a:pt x="30151" y="26692"/>
                  </a:lnTo>
                  <a:lnTo>
                    <a:pt x="30126" y="26667"/>
                  </a:lnTo>
                  <a:lnTo>
                    <a:pt x="30101" y="26642"/>
                  </a:lnTo>
                  <a:lnTo>
                    <a:pt x="30076" y="26617"/>
                  </a:lnTo>
                  <a:lnTo>
                    <a:pt x="30026" y="26567"/>
                  </a:lnTo>
                  <a:lnTo>
                    <a:pt x="30001" y="26542"/>
                  </a:lnTo>
                  <a:lnTo>
                    <a:pt x="29951" y="26517"/>
                  </a:lnTo>
                  <a:lnTo>
                    <a:pt x="29926" y="26492"/>
                  </a:lnTo>
                  <a:lnTo>
                    <a:pt x="29876" y="26467"/>
                  </a:lnTo>
                  <a:lnTo>
                    <a:pt x="29851" y="26442"/>
                  </a:lnTo>
                  <a:lnTo>
                    <a:pt x="29801" y="26391"/>
                  </a:lnTo>
                  <a:lnTo>
                    <a:pt x="29775" y="26366"/>
                  </a:lnTo>
                  <a:lnTo>
                    <a:pt x="29725" y="26341"/>
                  </a:lnTo>
                  <a:lnTo>
                    <a:pt x="29700" y="26316"/>
                  </a:lnTo>
                  <a:lnTo>
                    <a:pt x="29650" y="26291"/>
                  </a:lnTo>
                  <a:lnTo>
                    <a:pt x="29600" y="26266"/>
                  </a:lnTo>
                  <a:lnTo>
                    <a:pt x="29575" y="26241"/>
                  </a:lnTo>
                  <a:lnTo>
                    <a:pt x="29525" y="26216"/>
                  </a:lnTo>
                  <a:lnTo>
                    <a:pt x="29475" y="26191"/>
                  </a:lnTo>
                  <a:lnTo>
                    <a:pt x="29450" y="26166"/>
                  </a:lnTo>
                  <a:lnTo>
                    <a:pt x="29400" y="26141"/>
                  </a:lnTo>
                  <a:lnTo>
                    <a:pt x="29349" y="26141"/>
                  </a:lnTo>
                  <a:lnTo>
                    <a:pt x="29299" y="26116"/>
                  </a:lnTo>
                  <a:lnTo>
                    <a:pt x="29249" y="26091"/>
                  </a:lnTo>
                  <a:lnTo>
                    <a:pt x="29199" y="26066"/>
                  </a:lnTo>
                  <a:lnTo>
                    <a:pt x="29149" y="26041"/>
                  </a:lnTo>
                  <a:lnTo>
                    <a:pt x="29124" y="26016"/>
                  </a:lnTo>
                  <a:lnTo>
                    <a:pt x="29074" y="26016"/>
                  </a:lnTo>
                  <a:lnTo>
                    <a:pt x="29024" y="25990"/>
                  </a:lnTo>
                  <a:lnTo>
                    <a:pt x="28973" y="25965"/>
                  </a:lnTo>
                  <a:lnTo>
                    <a:pt x="28923" y="25940"/>
                  </a:lnTo>
                  <a:lnTo>
                    <a:pt x="28873" y="25940"/>
                  </a:lnTo>
                  <a:lnTo>
                    <a:pt x="28823" y="25915"/>
                  </a:lnTo>
                  <a:lnTo>
                    <a:pt x="28773" y="25890"/>
                  </a:lnTo>
                  <a:lnTo>
                    <a:pt x="28723" y="25890"/>
                  </a:lnTo>
                  <a:lnTo>
                    <a:pt x="28673" y="25865"/>
                  </a:lnTo>
                  <a:lnTo>
                    <a:pt x="28597" y="25865"/>
                  </a:lnTo>
                  <a:lnTo>
                    <a:pt x="28547" y="25840"/>
                  </a:lnTo>
                  <a:lnTo>
                    <a:pt x="28497" y="25840"/>
                  </a:lnTo>
                  <a:lnTo>
                    <a:pt x="28447" y="25815"/>
                  </a:lnTo>
                  <a:lnTo>
                    <a:pt x="28397" y="25815"/>
                  </a:lnTo>
                  <a:lnTo>
                    <a:pt x="28347" y="25790"/>
                  </a:lnTo>
                  <a:lnTo>
                    <a:pt x="28297" y="25790"/>
                  </a:lnTo>
                  <a:lnTo>
                    <a:pt x="28222" y="25765"/>
                  </a:lnTo>
                  <a:lnTo>
                    <a:pt x="28121" y="25765"/>
                  </a:lnTo>
                  <a:lnTo>
                    <a:pt x="28071" y="25740"/>
                  </a:lnTo>
                  <a:lnTo>
                    <a:pt x="27946" y="25740"/>
                  </a:lnTo>
                  <a:lnTo>
                    <a:pt x="27896" y="25715"/>
                  </a:lnTo>
                  <a:lnTo>
                    <a:pt x="27620" y="25715"/>
                  </a:lnTo>
                  <a:lnTo>
                    <a:pt x="27570" y="25690"/>
                  </a:lnTo>
                  <a:lnTo>
                    <a:pt x="27344" y="25690"/>
                  </a:lnTo>
                  <a:lnTo>
                    <a:pt x="27269" y="25665"/>
                  </a:lnTo>
                  <a:lnTo>
                    <a:pt x="27219" y="25640"/>
                  </a:lnTo>
                  <a:lnTo>
                    <a:pt x="27169" y="25640"/>
                  </a:lnTo>
                  <a:lnTo>
                    <a:pt x="27094" y="25615"/>
                  </a:lnTo>
                  <a:lnTo>
                    <a:pt x="26993" y="25615"/>
                  </a:lnTo>
                  <a:lnTo>
                    <a:pt x="26918" y="25589"/>
                  </a:lnTo>
                  <a:lnTo>
                    <a:pt x="26793" y="25489"/>
                  </a:lnTo>
                  <a:lnTo>
                    <a:pt x="26893" y="25339"/>
                  </a:lnTo>
                  <a:lnTo>
                    <a:pt x="26943" y="25314"/>
                  </a:lnTo>
                  <a:lnTo>
                    <a:pt x="27019" y="25314"/>
                  </a:lnTo>
                  <a:lnTo>
                    <a:pt x="27069" y="25289"/>
                  </a:lnTo>
                  <a:lnTo>
                    <a:pt x="27119" y="25264"/>
                  </a:lnTo>
                  <a:lnTo>
                    <a:pt x="27194" y="25239"/>
                  </a:lnTo>
                  <a:lnTo>
                    <a:pt x="27244" y="25213"/>
                  </a:lnTo>
                  <a:lnTo>
                    <a:pt x="27319" y="25188"/>
                  </a:lnTo>
                  <a:lnTo>
                    <a:pt x="27369" y="25163"/>
                  </a:lnTo>
                  <a:lnTo>
                    <a:pt x="27495" y="25163"/>
                  </a:lnTo>
                  <a:lnTo>
                    <a:pt x="27570" y="25138"/>
                  </a:lnTo>
                  <a:lnTo>
                    <a:pt x="28121" y="25138"/>
                  </a:lnTo>
                  <a:lnTo>
                    <a:pt x="28196" y="25163"/>
                  </a:lnTo>
                  <a:lnTo>
                    <a:pt x="28447" y="25163"/>
                  </a:lnTo>
                  <a:lnTo>
                    <a:pt x="28497" y="25188"/>
                  </a:lnTo>
                  <a:lnTo>
                    <a:pt x="28623" y="25188"/>
                  </a:lnTo>
                  <a:lnTo>
                    <a:pt x="28673" y="25213"/>
                  </a:lnTo>
                  <a:lnTo>
                    <a:pt x="28798" y="25213"/>
                  </a:lnTo>
                  <a:lnTo>
                    <a:pt x="28873" y="25239"/>
                  </a:lnTo>
                  <a:lnTo>
                    <a:pt x="28923" y="25239"/>
                  </a:lnTo>
                  <a:lnTo>
                    <a:pt x="28998" y="25264"/>
                  </a:lnTo>
                  <a:lnTo>
                    <a:pt x="29049" y="25264"/>
                  </a:lnTo>
                  <a:lnTo>
                    <a:pt x="29099" y="25289"/>
                  </a:lnTo>
                  <a:lnTo>
                    <a:pt x="29174" y="25289"/>
                  </a:lnTo>
                  <a:lnTo>
                    <a:pt x="29224" y="25314"/>
                  </a:lnTo>
                  <a:lnTo>
                    <a:pt x="29274" y="25339"/>
                  </a:lnTo>
                  <a:lnTo>
                    <a:pt x="29349" y="25339"/>
                  </a:lnTo>
                  <a:lnTo>
                    <a:pt x="29400" y="25364"/>
                  </a:lnTo>
                  <a:lnTo>
                    <a:pt x="29475" y="25389"/>
                  </a:lnTo>
                  <a:lnTo>
                    <a:pt x="29525" y="25414"/>
                  </a:lnTo>
                  <a:lnTo>
                    <a:pt x="29575" y="25414"/>
                  </a:lnTo>
                  <a:lnTo>
                    <a:pt x="29625" y="25439"/>
                  </a:lnTo>
                  <a:lnTo>
                    <a:pt x="29700" y="25464"/>
                  </a:lnTo>
                  <a:lnTo>
                    <a:pt x="29750" y="25489"/>
                  </a:lnTo>
                  <a:lnTo>
                    <a:pt x="29801" y="25514"/>
                  </a:lnTo>
                  <a:lnTo>
                    <a:pt x="29851" y="25539"/>
                  </a:lnTo>
                  <a:lnTo>
                    <a:pt x="29926" y="25564"/>
                  </a:lnTo>
                  <a:lnTo>
                    <a:pt x="29976" y="25589"/>
                  </a:lnTo>
                  <a:lnTo>
                    <a:pt x="30026" y="25615"/>
                  </a:lnTo>
                  <a:lnTo>
                    <a:pt x="30076" y="25640"/>
                  </a:lnTo>
                  <a:lnTo>
                    <a:pt x="30126" y="25665"/>
                  </a:lnTo>
                  <a:lnTo>
                    <a:pt x="30176" y="25690"/>
                  </a:lnTo>
                  <a:lnTo>
                    <a:pt x="30252" y="25715"/>
                  </a:lnTo>
                  <a:lnTo>
                    <a:pt x="30302" y="25740"/>
                  </a:lnTo>
                  <a:lnTo>
                    <a:pt x="30352" y="25765"/>
                  </a:lnTo>
                  <a:lnTo>
                    <a:pt x="30402" y="25815"/>
                  </a:lnTo>
                  <a:lnTo>
                    <a:pt x="30452" y="25840"/>
                  </a:lnTo>
                  <a:lnTo>
                    <a:pt x="30502" y="25865"/>
                  </a:lnTo>
                  <a:lnTo>
                    <a:pt x="30552" y="25915"/>
                  </a:lnTo>
                  <a:lnTo>
                    <a:pt x="30603" y="25940"/>
                  </a:lnTo>
                  <a:lnTo>
                    <a:pt x="30653" y="25965"/>
                  </a:lnTo>
                  <a:lnTo>
                    <a:pt x="30678" y="26016"/>
                  </a:lnTo>
                  <a:lnTo>
                    <a:pt x="30728" y="26041"/>
                  </a:lnTo>
                  <a:lnTo>
                    <a:pt x="30778" y="26091"/>
                  </a:lnTo>
                  <a:lnTo>
                    <a:pt x="30828" y="26141"/>
                  </a:lnTo>
                  <a:lnTo>
                    <a:pt x="30878" y="26166"/>
                  </a:lnTo>
                  <a:lnTo>
                    <a:pt x="30903" y="26216"/>
                  </a:lnTo>
                  <a:lnTo>
                    <a:pt x="30953" y="26266"/>
                  </a:lnTo>
                  <a:lnTo>
                    <a:pt x="31004" y="26291"/>
                  </a:lnTo>
                  <a:lnTo>
                    <a:pt x="31029" y="26341"/>
                  </a:lnTo>
                  <a:lnTo>
                    <a:pt x="31079" y="26391"/>
                  </a:lnTo>
                  <a:lnTo>
                    <a:pt x="31104" y="26442"/>
                  </a:lnTo>
                  <a:lnTo>
                    <a:pt x="31154" y="26467"/>
                  </a:lnTo>
                  <a:lnTo>
                    <a:pt x="31179" y="26517"/>
                  </a:lnTo>
                  <a:lnTo>
                    <a:pt x="31229" y="26567"/>
                  </a:lnTo>
                  <a:lnTo>
                    <a:pt x="31254" y="26617"/>
                  </a:lnTo>
                  <a:lnTo>
                    <a:pt x="31304" y="26667"/>
                  </a:lnTo>
                  <a:lnTo>
                    <a:pt x="31329" y="26717"/>
                  </a:lnTo>
                  <a:lnTo>
                    <a:pt x="31354" y="26767"/>
                  </a:lnTo>
                  <a:lnTo>
                    <a:pt x="31379" y="26818"/>
                  </a:lnTo>
                  <a:lnTo>
                    <a:pt x="31430" y="26893"/>
                  </a:lnTo>
                  <a:lnTo>
                    <a:pt x="31455" y="26943"/>
                  </a:lnTo>
                  <a:lnTo>
                    <a:pt x="31480" y="26993"/>
                  </a:lnTo>
                  <a:lnTo>
                    <a:pt x="31505" y="27043"/>
                  </a:lnTo>
                  <a:lnTo>
                    <a:pt x="31530" y="27093"/>
                  </a:lnTo>
                  <a:lnTo>
                    <a:pt x="31555" y="27168"/>
                  </a:lnTo>
                  <a:lnTo>
                    <a:pt x="31580" y="27219"/>
                  </a:lnTo>
                  <a:lnTo>
                    <a:pt x="31580" y="27269"/>
                  </a:lnTo>
                  <a:lnTo>
                    <a:pt x="31605" y="27344"/>
                  </a:lnTo>
                  <a:lnTo>
                    <a:pt x="31630" y="27394"/>
                  </a:lnTo>
                  <a:lnTo>
                    <a:pt x="31655" y="27469"/>
                  </a:lnTo>
                  <a:lnTo>
                    <a:pt x="31655" y="27519"/>
                  </a:lnTo>
                  <a:lnTo>
                    <a:pt x="31680" y="27594"/>
                  </a:lnTo>
                  <a:lnTo>
                    <a:pt x="31680" y="27645"/>
                  </a:lnTo>
                  <a:lnTo>
                    <a:pt x="31680" y="27670"/>
                  </a:lnTo>
                  <a:lnTo>
                    <a:pt x="31705" y="27720"/>
                  </a:lnTo>
                  <a:lnTo>
                    <a:pt x="31705" y="27745"/>
                  </a:lnTo>
                  <a:lnTo>
                    <a:pt x="31705" y="27770"/>
                  </a:lnTo>
                  <a:lnTo>
                    <a:pt x="31705" y="27795"/>
                  </a:lnTo>
                  <a:lnTo>
                    <a:pt x="31705" y="27845"/>
                  </a:lnTo>
                  <a:lnTo>
                    <a:pt x="31730" y="27870"/>
                  </a:lnTo>
                  <a:lnTo>
                    <a:pt x="31730" y="27895"/>
                  </a:lnTo>
                  <a:lnTo>
                    <a:pt x="31730" y="27945"/>
                  </a:lnTo>
                  <a:lnTo>
                    <a:pt x="31730" y="27970"/>
                  </a:lnTo>
                  <a:lnTo>
                    <a:pt x="31730" y="27995"/>
                  </a:lnTo>
                  <a:lnTo>
                    <a:pt x="31730" y="28046"/>
                  </a:lnTo>
                  <a:lnTo>
                    <a:pt x="31730" y="28071"/>
                  </a:lnTo>
                  <a:lnTo>
                    <a:pt x="31730" y="28096"/>
                  </a:lnTo>
                  <a:lnTo>
                    <a:pt x="31730" y="28146"/>
                  </a:lnTo>
                  <a:lnTo>
                    <a:pt x="31730" y="28171"/>
                  </a:lnTo>
                  <a:lnTo>
                    <a:pt x="31730" y="28196"/>
                  </a:lnTo>
                  <a:lnTo>
                    <a:pt x="31730" y="28246"/>
                  </a:lnTo>
                  <a:lnTo>
                    <a:pt x="31730" y="28271"/>
                  </a:lnTo>
                  <a:lnTo>
                    <a:pt x="31730" y="28296"/>
                  </a:lnTo>
                  <a:lnTo>
                    <a:pt x="31730" y="28346"/>
                  </a:lnTo>
                  <a:lnTo>
                    <a:pt x="31730" y="28371"/>
                  </a:lnTo>
                  <a:lnTo>
                    <a:pt x="31730" y="28422"/>
                  </a:lnTo>
                  <a:lnTo>
                    <a:pt x="31730" y="28447"/>
                  </a:lnTo>
                  <a:lnTo>
                    <a:pt x="31730" y="28472"/>
                  </a:lnTo>
                  <a:lnTo>
                    <a:pt x="31730" y="28522"/>
                  </a:lnTo>
                  <a:lnTo>
                    <a:pt x="31705" y="28547"/>
                  </a:lnTo>
                  <a:lnTo>
                    <a:pt x="31705" y="28597"/>
                  </a:lnTo>
                  <a:lnTo>
                    <a:pt x="31705" y="28622"/>
                  </a:lnTo>
                  <a:lnTo>
                    <a:pt x="31705" y="28647"/>
                  </a:lnTo>
                  <a:lnTo>
                    <a:pt x="31705" y="28697"/>
                  </a:lnTo>
                  <a:lnTo>
                    <a:pt x="31680" y="28722"/>
                  </a:lnTo>
                  <a:lnTo>
                    <a:pt x="31680" y="28772"/>
                  </a:lnTo>
                  <a:lnTo>
                    <a:pt x="31680" y="28797"/>
                  </a:lnTo>
                  <a:lnTo>
                    <a:pt x="31680" y="28823"/>
                  </a:lnTo>
                  <a:lnTo>
                    <a:pt x="31655" y="28873"/>
                  </a:lnTo>
                  <a:lnTo>
                    <a:pt x="31655" y="28898"/>
                  </a:lnTo>
                  <a:lnTo>
                    <a:pt x="31655" y="28948"/>
                  </a:lnTo>
                  <a:lnTo>
                    <a:pt x="31630" y="28973"/>
                  </a:lnTo>
                  <a:lnTo>
                    <a:pt x="31630" y="29023"/>
                  </a:lnTo>
                  <a:lnTo>
                    <a:pt x="31630" y="29048"/>
                  </a:lnTo>
                  <a:lnTo>
                    <a:pt x="31605" y="29098"/>
                  </a:lnTo>
                  <a:lnTo>
                    <a:pt x="31580" y="29173"/>
                  </a:lnTo>
                  <a:lnTo>
                    <a:pt x="31580" y="29249"/>
                  </a:lnTo>
                  <a:lnTo>
                    <a:pt x="31555" y="29324"/>
                  </a:lnTo>
                  <a:lnTo>
                    <a:pt x="31530" y="29374"/>
                  </a:lnTo>
                  <a:lnTo>
                    <a:pt x="31505" y="29474"/>
                  </a:lnTo>
                  <a:lnTo>
                    <a:pt x="31455" y="29549"/>
                  </a:lnTo>
                  <a:lnTo>
                    <a:pt x="31430" y="29625"/>
                  </a:lnTo>
                  <a:lnTo>
                    <a:pt x="31405" y="29700"/>
                  </a:lnTo>
                  <a:lnTo>
                    <a:pt x="31379" y="29775"/>
                  </a:lnTo>
                  <a:lnTo>
                    <a:pt x="31329" y="29850"/>
                  </a:lnTo>
                  <a:lnTo>
                    <a:pt x="31304" y="29900"/>
                  </a:lnTo>
                  <a:lnTo>
                    <a:pt x="31279" y="29950"/>
                  </a:lnTo>
                  <a:lnTo>
                    <a:pt x="31254" y="30000"/>
                  </a:lnTo>
                  <a:lnTo>
                    <a:pt x="31229" y="30051"/>
                  </a:lnTo>
                  <a:lnTo>
                    <a:pt x="31204" y="30076"/>
                  </a:lnTo>
                  <a:lnTo>
                    <a:pt x="31179" y="30126"/>
                  </a:lnTo>
                  <a:lnTo>
                    <a:pt x="31154" y="30176"/>
                  </a:lnTo>
                  <a:lnTo>
                    <a:pt x="31129" y="30226"/>
                  </a:lnTo>
                  <a:lnTo>
                    <a:pt x="31104" y="30276"/>
                  </a:lnTo>
                  <a:lnTo>
                    <a:pt x="31079" y="30326"/>
                  </a:lnTo>
                  <a:lnTo>
                    <a:pt x="31054" y="30376"/>
                  </a:lnTo>
                  <a:lnTo>
                    <a:pt x="31029" y="30427"/>
                  </a:lnTo>
                  <a:lnTo>
                    <a:pt x="31004" y="30452"/>
                  </a:lnTo>
                  <a:lnTo>
                    <a:pt x="30978" y="30502"/>
                  </a:lnTo>
                  <a:lnTo>
                    <a:pt x="30953" y="30552"/>
                  </a:lnTo>
                  <a:lnTo>
                    <a:pt x="30928" y="30602"/>
                  </a:lnTo>
                  <a:lnTo>
                    <a:pt x="30878" y="30627"/>
                  </a:lnTo>
                  <a:lnTo>
                    <a:pt x="30853" y="30677"/>
                  </a:lnTo>
                  <a:lnTo>
                    <a:pt x="30828" y="30727"/>
                  </a:lnTo>
                  <a:lnTo>
                    <a:pt x="30803" y="30777"/>
                  </a:lnTo>
                  <a:lnTo>
                    <a:pt x="30778" y="30803"/>
                  </a:lnTo>
                  <a:lnTo>
                    <a:pt x="30753" y="30853"/>
                  </a:lnTo>
                  <a:lnTo>
                    <a:pt x="30728" y="30853"/>
                  </a:lnTo>
                  <a:lnTo>
                    <a:pt x="30703" y="30903"/>
                  </a:lnTo>
                  <a:lnTo>
                    <a:pt x="30678" y="30928"/>
                  </a:lnTo>
                  <a:lnTo>
                    <a:pt x="30653" y="30978"/>
                  </a:lnTo>
                  <a:lnTo>
                    <a:pt x="30603" y="31028"/>
                  </a:lnTo>
                  <a:lnTo>
                    <a:pt x="30577" y="31053"/>
                  </a:lnTo>
                  <a:lnTo>
                    <a:pt x="30552" y="31103"/>
                  </a:lnTo>
                  <a:lnTo>
                    <a:pt x="30477" y="31178"/>
                  </a:lnTo>
                  <a:lnTo>
                    <a:pt x="30427" y="31254"/>
                  </a:lnTo>
                  <a:lnTo>
                    <a:pt x="30352" y="31329"/>
                  </a:lnTo>
                  <a:lnTo>
                    <a:pt x="30277" y="31429"/>
                  </a:lnTo>
                  <a:lnTo>
                    <a:pt x="30227" y="31504"/>
                  </a:lnTo>
                  <a:lnTo>
                    <a:pt x="30151" y="31579"/>
                  </a:lnTo>
                  <a:lnTo>
                    <a:pt x="30076" y="31655"/>
                  </a:lnTo>
                  <a:lnTo>
                    <a:pt x="30001" y="31730"/>
                  </a:lnTo>
                  <a:lnTo>
                    <a:pt x="29951" y="31780"/>
                  </a:lnTo>
                  <a:lnTo>
                    <a:pt x="29876" y="31855"/>
                  </a:lnTo>
                  <a:lnTo>
                    <a:pt x="29801" y="31930"/>
                  </a:lnTo>
                  <a:lnTo>
                    <a:pt x="29725" y="32006"/>
                  </a:lnTo>
                  <a:lnTo>
                    <a:pt x="29650" y="32081"/>
                  </a:lnTo>
                  <a:lnTo>
                    <a:pt x="29600" y="32156"/>
                  </a:lnTo>
                  <a:lnTo>
                    <a:pt x="29525" y="32231"/>
                  </a:lnTo>
                  <a:lnTo>
                    <a:pt x="29450" y="32281"/>
                  </a:lnTo>
                  <a:lnTo>
                    <a:pt x="29299" y="32432"/>
                  </a:lnTo>
                  <a:lnTo>
                    <a:pt x="29024" y="32707"/>
                  </a:lnTo>
                  <a:lnTo>
                    <a:pt x="28898" y="32833"/>
                  </a:lnTo>
                  <a:lnTo>
                    <a:pt x="28848" y="32883"/>
                  </a:lnTo>
                  <a:lnTo>
                    <a:pt x="28823" y="32908"/>
                  </a:lnTo>
                  <a:lnTo>
                    <a:pt x="28748" y="32958"/>
                  </a:lnTo>
                  <a:lnTo>
                    <a:pt x="28698" y="33033"/>
                  </a:lnTo>
                  <a:lnTo>
                    <a:pt x="28623" y="33108"/>
                  </a:lnTo>
                  <a:lnTo>
                    <a:pt x="28547" y="33158"/>
                  </a:lnTo>
                  <a:lnTo>
                    <a:pt x="28497" y="33234"/>
                  </a:lnTo>
                  <a:lnTo>
                    <a:pt x="28422" y="33309"/>
                  </a:lnTo>
                  <a:lnTo>
                    <a:pt x="28372" y="33359"/>
                  </a:lnTo>
                  <a:lnTo>
                    <a:pt x="28297" y="33434"/>
                  </a:lnTo>
                  <a:lnTo>
                    <a:pt x="28247" y="33509"/>
                  </a:lnTo>
                  <a:lnTo>
                    <a:pt x="28171" y="33559"/>
                  </a:lnTo>
                  <a:lnTo>
                    <a:pt x="28121" y="33635"/>
                  </a:lnTo>
                  <a:lnTo>
                    <a:pt x="28046" y="33710"/>
                  </a:lnTo>
                  <a:lnTo>
                    <a:pt x="27996" y="33760"/>
                  </a:lnTo>
                  <a:lnTo>
                    <a:pt x="27946" y="33835"/>
                  </a:lnTo>
                  <a:lnTo>
                    <a:pt x="27871" y="33910"/>
                  </a:lnTo>
                  <a:lnTo>
                    <a:pt x="27846" y="33935"/>
                  </a:lnTo>
                  <a:lnTo>
                    <a:pt x="27821" y="33960"/>
                  </a:lnTo>
                  <a:lnTo>
                    <a:pt x="27795" y="34011"/>
                  </a:lnTo>
                  <a:lnTo>
                    <a:pt x="27770" y="34036"/>
                  </a:lnTo>
                  <a:lnTo>
                    <a:pt x="27745" y="34086"/>
                  </a:lnTo>
                  <a:lnTo>
                    <a:pt x="27720" y="34111"/>
                  </a:lnTo>
                  <a:lnTo>
                    <a:pt x="27695" y="34136"/>
                  </a:lnTo>
                  <a:lnTo>
                    <a:pt x="27670" y="34186"/>
                  </a:lnTo>
                  <a:lnTo>
                    <a:pt x="27645" y="34211"/>
                  </a:lnTo>
                  <a:lnTo>
                    <a:pt x="27620" y="34261"/>
                  </a:lnTo>
                  <a:lnTo>
                    <a:pt x="27595" y="34286"/>
                  </a:lnTo>
                  <a:lnTo>
                    <a:pt x="27570" y="34311"/>
                  </a:lnTo>
                  <a:lnTo>
                    <a:pt x="27545" y="34361"/>
                  </a:lnTo>
                  <a:lnTo>
                    <a:pt x="27520" y="34386"/>
                  </a:lnTo>
                  <a:lnTo>
                    <a:pt x="27495" y="34437"/>
                  </a:lnTo>
                  <a:lnTo>
                    <a:pt x="27470" y="34462"/>
                  </a:lnTo>
                  <a:lnTo>
                    <a:pt x="27445" y="34487"/>
                  </a:lnTo>
                  <a:lnTo>
                    <a:pt x="27420" y="34537"/>
                  </a:lnTo>
                  <a:lnTo>
                    <a:pt x="27394" y="34562"/>
                  </a:lnTo>
                  <a:lnTo>
                    <a:pt x="27394" y="34612"/>
                  </a:lnTo>
                  <a:lnTo>
                    <a:pt x="27369" y="34612"/>
                  </a:lnTo>
                  <a:lnTo>
                    <a:pt x="27369" y="34637"/>
                  </a:lnTo>
                  <a:lnTo>
                    <a:pt x="27344" y="34662"/>
                  </a:lnTo>
                  <a:lnTo>
                    <a:pt x="27344" y="34687"/>
                  </a:lnTo>
                  <a:lnTo>
                    <a:pt x="27319" y="34712"/>
                  </a:lnTo>
                  <a:lnTo>
                    <a:pt x="27319" y="34737"/>
                  </a:lnTo>
                  <a:lnTo>
                    <a:pt x="27319" y="34762"/>
                  </a:lnTo>
                  <a:lnTo>
                    <a:pt x="27319" y="34787"/>
                  </a:lnTo>
                  <a:lnTo>
                    <a:pt x="27294" y="34813"/>
                  </a:lnTo>
                  <a:lnTo>
                    <a:pt x="27294" y="34838"/>
                  </a:lnTo>
                  <a:lnTo>
                    <a:pt x="27294" y="34863"/>
                  </a:lnTo>
                  <a:lnTo>
                    <a:pt x="27294" y="34888"/>
                  </a:lnTo>
                  <a:lnTo>
                    <a:pt x="27294" y="34913"/>
                  </a:lnTo>
                  <a:lnTo>
                    <a:pt x="27294" y="34938"/>
                  </a:lnTo>
                  <a:lnTo>
                    <a:pt x="27294" y="34963"/>
                  </a:lnTo>
                  <a:lnTo>
                    <a:pt x="27294" y="34988"/>
                  </a:lnTo>
                  <a:lnTo>
                    <a:pt x="27294" y="35013"/>
                  </a:lnTo>
                  <a:lnTo>
                    <a:pt x="27294" y="35063"/>
                  </a:lnTo>
                  <a:lnTo>
                    <a:pt x="27294" y="35113"/>
                  </a:lnTo>
                  <a:lnTo>
                    <a:pt x="27294" y="35188"/>
                  </a:lnTo>
                  <a:lnTo>
                    <a:pt x="27294" y="35239"/>
                  </a:lnTo>
                  <a:lnTo>
                    <a:pt x="27294" y="35289"/>
                  </a:lnTo>
                  <a:lnTo>
                    <a:pt x="27294" y="35414"/>
                  </a:lnTo>
                  <a:lnTo>
                    <a:pt x="27294" y="35489"/>
                  </a:lnTo>
                  <a:lnTo>
                    <a:pt x="27319" y="35564"/>
                  </a:lnTo>
                  <a:lnTo>
                    <a:pt x="27319" y="35615"/>
                  </a:lnTo>
                  <a:lnTo>
                    <a:pt x="27319" y="35690"/>
                  </a:lnTo>
                  <a:lnTo>
                    <a:pt x="27319" y="35765"/>
                  </a:lnTo>
                  <a:lnTo>
                    <a:pt x="27319" y="35790"/>
                  </a:lnTo>
                  <a:lnTo>
                    <a:pt x="27319" y="35840"/>
                  </a:lnTo>
                  <a:lnTo>
                    <a:pt x="27319" y="35865"/>
                  </a:lnTo>
                  <a:lnTo>
                    <a:pt x="27319" y="35915"/>
                  </a:lnTo>
                  <a:lnTo>
                    <a:pt x="27319" y="35940"/>
                  </a:lnTo>
                  <a:lnTo>
                    <a:pt x="27294" y="35991"/>
                  </a:lnTo>
                  <a:lnTo>
                    <a:pt x="27294" y="36016"/>
                  </a:lnTo>
                  <a:lnTo>
                    <a:pt x="27294" y="36066"/>
                  </a:lnTo>
                  <a:lnTo>
                    <a:pt x="27294" y="36116"/>
                  </a:lnTo>
                  <a:lnTo>
                    <a:pt x="27294" y="36141"/>
                  </a:lnTo>
                  <a:lnTo>
                    <a:pt x="27294" y="36191"/>
                  </a:lnTo>
                  <a:lnTo>
                    <a:pt x="27269" y="36216"/>
                  </a:lnTo>
                  <a:lnTo>
                    <a:pt x="27269" y="36266"/>
                  </a:lnTo>
                  <a:lnTo>
                    <a:pt x="27269" y="36316"/>
                  </a:lnTo>
                  <a:lnTo>
                    <a:pt x="27244" y="36366"/>
                  </a:lnTo>
                  <a:lnTo>
                    <a:pt x="27244" y="36417"/>
                  </a:lnTo>
                  <a:lnTo>
                    <a:pt x="27219" y="36467"/>
                  </a:lnTo>
                  <a:lnTo>
                    <a:pt x="27194" y="36542"/>
                  </a:lnTo>
                  <a:lnTo>
                    <a:pt x="27194" y="36592"/>
                  </a:lnTo>
                  <a:lnTo>
                    <a:pt x="27169" y="36642"/>
                  </a:lnTo>
                  <a:lnTo>
                    <a:pt x="27144" y="36692"/>
                  </a:lnTo>
                  <a:lnTo>
                    <a:pt x="27144" y="36742"/>
                  </a:lnTo>
                  <a:lnTo>
                    <a:pt x="27119" y="36793"/>
                  </a:lnTo>
                  <a:lnTo>
                    <a:pt x="27094" y="36843"/>
                  </a:lnTo>
                  <a:lnTo>
                    <a:pt x="27094" y="36893"/>
                  </a:lnTo>
                  <a:lnTo>
                    <a:pt x="27069" y="36918"/>
                  </a:lnTo>
                  <a:lnTo>
                    <a:pt x="27069" y="36968"/>
                  </a:lnTo>
                  <a:lnTo>
                    <a:pt x="27044" y="37018"/>
                  </a:lnTo>
                  <a:lnTo>
                    <a:pt x="27019" y="37068"/>
                  </a:lnTo>
                  <a:lnTo>
                    <a:pt x="26993" y="37118"/>
                  </a:lnTo>
                  <a:lnTo>
                    <a:pt x="26968" y="37168"/>
                  </a:lnTo>
                  <a:lnTo>
                    <a:pt x="26943" y="37219"/>
                  </a:lnTo>
                  <a:lnTo>
                    <a:pt x="26918" y="37269"/>
                  </a:lnTo>
                  <a:lnTo>
                    <a:pt x="26893" y="37319"/>
                  </a:lnTo>
                  <a:lnTo>
                    <a:pt x="26868" y="37344"/>
                  </a:lnTo>
                  <a:lnTo>
                    <a:pt x="26843" y="37394"/>
                  </a:lnTo>
                  <a:lnTo>
                    <a:pt x="26818" y="37444"/>
                  </a:lnTo>
                  <a:lnTo>
                    <a:pt x="26793" y="37494"/>
                  </a:lnTo>
                  <a:lnTo>
                    <a:pt x="26768" y="37544"/>
                  </a:lnTo>
                  <a:lnTo>
                    <a:pt x="26743" y="37595"/>
                  </a:lnTo>
                  <a:lnTo>
                    <a:pt x="26718" y="37645"/>
                  </a:lnTo>
                  <a:lnTo>
                    <a:pt x="26693" y="37695"/>
                  </a:lnTo>
                  <a:lnTo>
                    <a:pt x="26668" y="37720"/>
                  </a:lnTo>
                  <a:lnTo>
                    <a:pt x="26618" y="37770"/>
                  </a:lnTo>
                  <a:lnTo>
                    <a:pt x="26592" y="37820"/>
                  </a:lnTo>
                  <a:lnTo>
                    <a:pt x="26567" y="37870"/>
                  </a:lnTo>
                  <a:lnTo>
                    <a:pt x="26542" y="37895"/>
                  </a:lnTo>
                  <a:lnTo>
                    <a:pt x="26517" y="37945"/>
                  </a:lnTo>
                  <a:lnTo>
                    <a:pt x="26467" y="37996"/>
                  </a:lnTo>
                  <a:lnTo>
                    <a:pt x="26442" y="38046"/>
                  </a:lnTo>
                  <a:lnTo>
                    <a:pt x="26417" y="38071"/>
                  </a:lnTo>
                  <a:lnTo>
                    <a:pt x="26367" y="38121"/>
                  </a:lnTo>
                  <a:lnTo>
                    <a:pt x="26342" y="38171"/>
                  </a:lnTo>
                  <a:lnTo>
                    <a:pt x="26317" y="38196"/>
                  </a:lnTo>
                  <a:lnTo>
                    <a:pt x="26267" y="38246"/>
                  </a:lnTo>
                  <a:lnTo>
                    <a:pt x="26242" y="38271"/>
                  </a:lnTo>
                  <a:lnTo>
                    <a:pt x="26217" y="38321"/>
                  </a:lnTo>
                  <a:lnTo>
                    <a:pt x="26166" y="38371"/>
                  </a:lnTo>
                  <a:lnTo>
                    <a:pt x="26141" y="38397"/>
                  </a:lnTo>
                  <a:lnTo>
                    <a:pt x="26141" y="38422"/>
                  </a:lnTo>
                  <a:lnTo>
                    <a:pt x="26116" y="38447"/>
                  </a:lnTo>
                  <a:lnTo>
                    <a:pt x="26066" y="38472"/>
                  </a:lnTo>
                  <a:lnTo>
                    <a:pt x="26041" y="38522"/>
                  </a:lnTo>
                  <a:lnTo>
                    <a:pt x="25991" y="38547"/>
                  </a:lnTo>
                  <a:lnTo>
                    <a:pt x="25966" y="38597"/>
                  </a:lnTo>
                  <a:lnTo>
                    <a:pt x="25916" y="38622"/>
                  </a:lnTo>
                  <a:lnTo>
                    <a:pt x="25891" y="38672"/>
                  </a:lnTo>
                  <a:lnTo>
                    <a:pt x="25841" y="38697"/>
                  </a:lnTo>
                  <a:lnTo>
                    <a:pt x="25816" y="38747"/>
                  </a:lnTo>
                  <a:lnTo>
                    <a:pt x="25765" y="38772"/>
                  </a:lnTo>
                  <a:lnTo>
                    <a:pt x="25740" y="38823"/>
                  </a:lnTo>
                  <a:lnTo>
                    <a:pt x="25690" y="38848"/>
                  </a:lnTo>
                  <a:lnTo>
                    <a:pt x="25665" y="38873"/>
                  </a:lnTo>
                  <a:lnTo>
                    <a:pt x="25615" y="38923"/>
                  </a:lnTo>
                  <a:lnTo>
                    <a:pt x="25590" y="38948"/>
                  </a:lnTo>
                  <a:lnTo>
                    <a:pt x="25540" y="38998"/>
                  </a:lnTo>
                  <a:lnTo>
                    <a:pt x="25515" y="39023"/>
                  </a:lnTo>
                  <a:lnTo>
                    <a:pt x="25465" y="39048"/>
                  </a:lnTo>
                  <a:lnTo>
                    <a:pt x="25389" y="39123"/>
                  </a:lnTo>
                  <a:lnTo>
                    <a:pt x="25289" y="39199"/>
                  </a:lnTo>
                  <a:lnTo>
                    <a:pt x="25214" y="39274"/>
                  </a:lnTo>
                  <a:lnTo>
                    <a:pt x="25114" y="39349"/>
                  </a:lnTo>
                  <a:lnTo>
                    <a:pt x="25039" y="39424"/>
                  </a:lnTo>
                  <a:lnTo>
                    <a:pt x="24938" y="39499"/>
                  </a:lnTo>
                  <a:lnTo>
                    <a:pt x="24863" y="39549"/>
                  </a:lnTo>
                  <a:lnTo>
                    <a:pt x="24763" y="39625"/>
                  </a:lnTo>
                  <a:lnTo>
                    <a:pt x="24688" y="39700"/>
                  </a:lnTo>
                  <a:lnTo>
                    <a:pt x="24587" y="39750"/>
                  </a:lnTo>
                  <a:lnTo>
                    <a:pt x="24487" y="39825"/>
                  </a:lnTo>
                  <a:lnTo>
                    <a:pt x="24412" y="39900"/>
                  </a:lnTo>
                  <a:lnTo>
                    <a:pt x="24312" y="39950"/>
                  </a:lnTo>
                  <a:lnTo>
                    <a:pt x="24212" y="40026"/>
                  </a:lnTo>
                  <a:lnTo>
                    <a:pt x="24136" y="40076"/>
                  </a:lnTo>
                  <a:lnTo>
                    <a:pt x="24036" y="40151"/>
                  </a:lnTo>
                  <a:lnTo>
                    <a:pt x="23936" y="40201"/>
                  </a:lnTo>
                  <a:lnTo>
                    <a:pt x="23836" y="40276"/>
                  </a:lnTo>
                  <a:lnTo>
                    <a:pt x="23760" y="40326"/>
                  </a:lnTo>
                  <a:lnTo>
                    <a:pt x="23660" y="40376"/>
                  </a:lnTo>
                  <a:lnTo>
                    <a:pt x="23560" y="40452"/>
                  </a:lnTo>
                  <a:lnTo>
                    <a:pt x="23460" y="40502"/>
                  </a:lnTo>
                  <a:lnTo>
                    <a:pt x="23359" y="40552"/>
                  </a:lnTo>
                  <a:lnTo>
                    <a:pt x="23284" y="40602"/>
                  </a:lnTo>
                  <a:lnTo>
                    <a:pt x="23184" y="40652"/>
                  </a:lnTo>
                  <a:lnTo>
                    <a:pt x="23109" y="40702"/>
                  </a:lnTo>
                  <a:lnTo>
                    <a:pt x="23084" y="40727"/>
                  </a:lnTo>
                  <a:lnTo>
                    <a:pt x="22983" y="40777"/>
                  </a:lnTo>
                  <a:lnTo>
                    <a:pt x="22883" y="40828"/>
                  </a:lnTo>
                  <a:lnTo>
                    <a:pt x="22783" y="40878"/>
                  </a:lnTo>
                  <a:lnTo>
                    <a:pt x="22683" y="40928"/>
                  </a:lnTo>
                  <a:lnTo>
                    <a:pt x="22582" y="40978"/>
                  </a:lnTo>
                  <a:lnTo>
                    <a:pt x="22482" y="41028"/>
                  </a:lnTo>
                  <a:lnTo>
                    <a:pt x="22407" y="41078"/>
                  </a:lnTo>
                  <a:lnTo>
                    <a:pt x="22307" y="41128"/>
                  </a:lnTo>
                  <a:lnTo>
                    <a:pt x="22206" y="41178"/>
                  </a:lnTo>
                  <a:lnTo>
                    <a:pt x="22106" y="41229"/>
                  </a:lnTo>
                  <a:lnTo>
                    <a:pt x="22006" y="41279"/>
                  </a:lnTo>
                  <a:lnTo>
                    <a:pt x="21906" y="41304"/>
                  </a:lnTo>
                  <a:lnTo>
                    <a:pt x="21805" y="41354"/>
                  </a:lnTo>
                  <a:lnTo>
                    <a:pt x="21705" y="41404"/>
                  </a:lnTo>
                  <a:lnTo>
                    <a:pt x="21605" y="41454"/>
                  </a:lnTo>
                  <a:lnTo>
                    <a:pt x="21505" y="41504"/>
                  </a:lnTo>
                  <a:lnTo>
                    <a:pt x="21379" y="41529"/>
                  </a:lnTo>
                  <a:lnTo>
                    <a:pt x="21279" y="41580"/>
                  </a:lnTo>
                  <a:lnTo>
                    <a:pt x="21179" y="41630"/>
                  </a:lnTo>
                  <a:lnTo>
                    <a:pt x="21079" y="41680"/>
                  </a:lnTo>
                  <a:lnTo>
                    <a:pt x="20978" y="41705"/>
                  </a:lnTo>
                  <a:lnTo>
                    <a:pt x="20878" y="41755"/>
                  </a:lnTo>
                  <a:lnTo>
                    <a:pt x="20778" y="41805"/>
                  </a:lnTo>
                  <a:lnTo>
                    <a:pt x="20678" y="41830"/>
                  </a:lnTo>
                  <a:lnTo>
                    <a:pt x="20577" y="41880"/>
                  </a:lnTo>
                  <a:lnTo>
                    <a:pt x="20477" y="41905"/>
                  </a:lnTo>
                  <a:lnTo>
                    <a:pt x="20377" y="41955"/>
                  </a:lnTo>
                  <a:lnTo>
                    <a:pt x="20327" y="41981"/>
                  </a:lnTo>
                  <a:lnTo>
                    <a:pt x="20252" y="42006"/>
                  </a:lnTo>
                  <a:lnTo>
                    <a:pt x="20151" y="42031"/>
                  </a:lnTo>
                  <a:lnTo>
                    <a:pt x="19951" y="42106"/>
                  </a:lnTo>
                  <a:lnTo>
                    <a:pt x="19750" y="42181"/>
                  </a:lnTo>
                  <a:lnTo>
                    <a:pt x="19525" y="42256"/>
                  </a:lnTo>
                  <a:lnTo>
                    <a:pt x="19324" y="42331"/>
                  </a:lnTo>
                  <a:lnTo>
                    <a:pt x="19124" y="42407"/>
                  </a:lnTo>
                  <a:lnTo>
                    <a:pt x="18923" y="42482"/>
                  </a:lnTo>
                  <a:lnTo>
                    <a:pt x="18698" y="42557"/>
                  </a:lnTo>
                  <a:lnTo>
                    <a:pt x="18497" y="42632"/>
                  </a:lnTo>
                  <a:lnTo>
                    <a:pt x="18297" y="42707"/>
                  </a:lnTo>
                  <a:lnTo>
                    <a:pt x="17871" y="42858"/>
                  </a:lnTo>
                  <a:lnTo>
                    <a:pt x="17570" y="42958"/>
                  </a:lnTo>
                  <a:lnTo>
                    <a:pt x="17470" y="42983"/>
                  </a:lnTo>
                  <a:lnTo>
                    <a:pt x="17394" y="43008"/>
                  </a:lnTo>
                  <a:cubicBezTo>
                    <a:pt x="18572" y="43309"/>
                    <a:pt x="19775" y="43484"/>
                    <a:pt x="21029" y="43585"/>
                  </a:cubicBezTo>
                  <a:lnTo>
                    <a:pt x="21054" y="43534"/>
                  </a:lnTo>
                  <a:lnTo>
                    <a:pt x="21079" y="43509"/>
                  </a:lnTo>
                  <a:lnTo>
                    <a:pt x="21129" y="43459"/>
                  </a:lnTo>
                  <a:lnTo>
                    <a:pt x="21154" y="43409"/>
                  </a:lnTo>
                  <a:lnTo>
                    <a:pt x="21179" y="43384"/>
                  </a:lnTo>
                  <a:lnTo>
                    <a:pt x="21229" y="43334"/>
                  </a:lnTo>
                  <a:lnTo>
                    <a:pt x="21254" y="43309"/>
                  </a:lnTo>
                  <a:lnTo>
                    <a:pt x="21279" y="43284"/>
                  </a:lnTo>
                  <a:lnTo>
                    <a:pt x="21304" y="43234"/>
                  </a:lnTo>
                  <a:lnTo>
                    <a:pt x="21379" y="43184"/>
                  </a:lnTo>
                  <a:lnTo>
                    <a:pt x="21430" y="43108"/>
                  </a:lnTo>
                  <a:lnTo>
                    <a:pt x="21480" y="43058"/>
                  </a:lnTo>
                  <a:lnTo>
                    <a:pt x="21505" y="43033"/>
                  </a:lnTo>
                  <a:lnTo>
                    <a:pt x="21555" y="43008"/>
                  </a:lnTo>
                  <a:lnTo>
                    <a:pt x="21630" y="42908"/>
                  </a:lnTo>
                  <a:lnTo>
                    <a:pt x="21705" y="42833"/>
                  </a:lnTo>
                  <a:lnTo>
                    <a:pt x="21805" y="42783"/>
                  </a:lnTo>
                  <a:lnTo>
                    <a:pt x="21881" y="42707"/>
                  </a:lnTo>
                  <a:lnTo>
                    <a:pt x="21956" y="42632"/>
                  </a:lnTo>
                  <a:lnTo>
                    <a:pt x="22056" y="42557"/>
                  </a:lnTo>
                  <a:lnTo>
                    <a:pt x="22131" y="42482"/>
                  </a:lnTo>
                  <a:lnTo>
                    <a:pt x="22206" y="42407"/>
                  </a:lnTo>
                  <a:lnTo>
                    <a:pt x="22307" y="42331"/>
                  </a:lnTo>
                  <a:lnTo>
                    <a:pt x="22382" y="42256"/>
                  </a:lnTo>
                  <a:lnTo>
                    <a:pt x="22457" y="42206"/>
                  </a:lnTo>
                  <a:lnTo>
                    <a:pt x="22557" y="42131"/>
                  </a:lnTo>
                  <a:lnTo>
                    <a:pt x="22633" y="42056"/>
                  </a:lnTo>
                  <a:lnTo>
                    <a:pt x="22733" y="41981"/>
                  </a:lnTo>
                  <a:lnTo>
                    <a:pt x="22808" y="41930"/>
                  </a:lnTo>
                  <a:lnTo>
                    <a:pt x="22908" y="41855"/>
                  </a:lnTo>
                  <a:lnTo>
                    <a:pt x="22983" y="41805"/>
                  </a:lnTo>
                  <a:lnTo>
                    <a:pt x="23084" y="41730"/>
                  </a:lnTo>
                  <a:lnTo>
                    <a:pt x="23159" y="41655"/>
                  </a:lnTo>
                  <a:lnTo>
                    <a:pt x="23259" y="41605"/>
                  </a:lnTo>
                  <a:lnTo>
                    <a:pt x="23334" y="41529"/>
                  </a:lnTo>
                  <a:lnTo>
                    <a:pt x="23435" y="41479"/>
                  </a:lnTo>
                  <a:lnTo>
                    <a:pt x="23510" y="41404"/>
                  </a:lnTo>
                  <a:lnTo>
                    <a:pt x="23585" y="41354"/>
                  </a:lnTo>
                  <a:lnTo>
                    <a:pt x="23610" y="41354"/>
                  </a:lnTo>
                  <a:lnTo>
                    <a:pt x="23710" y="41279"/>
                  </a:lnTo>
                  <a:lnTo>
                    <a:pt x="23785" y="41229"/>
                  </a:lnTo>
                  <a:lnTo>
                    <a:pt x="23886" y="41178"/>
                  </a:lnTo>
                  <a:lnTo>
                    <a:pt x="23986" y="41128"/>
                  </a:lnTo>
                  <a:lnTo>
                    <a:pt x="24061" y="41078"/>
                  </a:lnTo>
                  <a:lnTo>
                    <a:pt x="24161" y="41003"/>
                  </a:lnTo>
                  <a:lnTo>
                    <a:pt x="24262" y="40953"/>
                  </a:lnTo>
                  <a:lnTo>
                    <a:pt x="24337" y="40903"/>
                  </a:lnTo>
                  <a:lnTo>
                    <a:pt x="24412" y="40878"/>
                  </a:lnTo>
                  <a:lnTo>
                    <a:pt x="24487" y="40828"/>
                  </a:lnTo>
                  <a:lnTo>
                    <a:pt x="24562" y="40777"/>
                  </a:lnTo>
                  <a:lnTo>
                    <a:pt x="24638" y="40752"/>
                  </a:lnTo>
                  <a:lnTo>
                    <a:pt x="24713" y="40702"/>
                  </a:lnTo>
                  <a:lnTo>
                    <a:pt x="24788" y="40677"/>
                  </a:lnTo>
                  <a:lnTo>
                    <a:pt x="24863" y="40627"/>
                  </a:lnTo>
                  <a:lnTo>
                    <a:pt x="24938" y="40602"/>
                  </a:lnTo>
                  <a:lnTo>
                    <a:pt x="25014" y="40552"/>
                  </a:lnTo>
                  <a:lnTo>
                    <a:pt x="25089" y="40527"/>
                  </a:lnTo>
                  <a:lnTo>
                    <a:pt x="25164" y="40477"/>
                  </a:lnTo>
                  <a:lnTo>
                    <a:pt x="25239" y="40452"/>
                  </a:lnTo>
                  <a:lnTo>
                    <a:pt x="25314" y="40427"/>
                  </a:lnTo>
                  <a:lnTo>
                    <a:pt x="25389" y="40376"/>
                  </a:lnTo>
                  <a:lnTo>
                    <a:pt x="25465" y="40351"/>
                  </a:lnTo>
                  <a:lnTo>
                    <a:pt x="25540" y="40326"/>
                  </a:lnTo>
                  <a:lnTo>
                    <a:pt x="25615" y="40301"/>
                  </a:lnTo>
                  <a:lnTo>
                    <a:pt x="25715" y="40251"/>
                  </a:lnTo>
                  <a:lnTo>
                    <a:pt x="25790" y="40226"/>
                  </a:lnTo>
                  <a:lnTo>
                    <a:pt x="25866" y="40201"/>
                  </a:lnTo>
                  <a:lnTo>
                    <a:pt x="25941" y="40176"/>
                  </a:lnTo>
                  <a:lnTo>
                    <a:pt x="26016" y="40151"/>
                  </a:lnTo>
                  <a:lnTo>
                    <a:pt x="26091" y="40126"/>
                  </a:lnTo>
                  <a:lnTo>
                    <a:pt x="26166" y="40101"/>
                  </a:lnTo>
                  <a:lnTo>
                    <a:pt x="26242" y="40076"/>
                  </a:lnTo>
                  <a:lnTo>
                    <a:pt x="26317" y="40051"/>
                  </a:lnTo>
                  <a:lnTo>
                    <a:pt x="26392" y="40026"/>
                  </a:lnTo>
                  <a:lnTo>
                    <a:pt x="26467" y="40001"/>
                  </a:lnTo>
                  <a:lnTo>
                    <a:pt x="26542" y="39975"/>
                  </a:lnTo>
                  <a:lnTo>
                    <a:pt x="26618" y="39950"/>
                  </a:lnTo>
                  <a:lnTo>
                    <a:pt x="26693" y="39925"/>
                  </a:lnTo>
                  <a:lnTo>
                    <a:pt x="26768" y="39900"/>
                  </a:lnTo>
                  <a:lnTo>
                    <a:pt x="26843" y="39875"/>
                  </a:lnTo>
                  <a:lnTo>
                    <a:pt x="26918" y="39850"/>
                  </a:lnTo>
                  <a:lnTo>
                    <a:pt x="26993" y="39825"/>
                  </a:lnTo>
                  <a:lnTo>
                    <a:pt x="27069" y="39800"/>
                  </a:lnTo>
                  <a:lnTo>
                    <a:pt x="27144" y="39775"/>
                  </a:lnTo>
                  <a:lnTo>
                    <a:pt x="27219" y="39775"/>
                  </a:lnTo>
                  <a:lnTo>
                    <a:pt x="27294" y="39750"/>
                  </a:lnTo>
                  <a:lnTo>
                    <a:pt x="27369" y="39725"/>
                  </a:lnTo>
                  <a:lnTo>
                    <a:pt x="27445" y="39700"/>
                  </a:lnTo>
                  <a:lnTo>
                    <a:pt x="27520" y="39700"/>
                  </a:lnTo>
                  <a:lnTo>
                    <a:pt x="27595" y="39675"/>
                  </a:lnTo>
                  <a:lnTo>
                    <a:pt x="27670" y="39650"/>
                  </a:lnTo>
                  <a:lnTo>
                    <a:pt x="27745" y="39650"/>
                  </a:lnTo>
                  <a:lnTo>
                    <a:pt x="27821" y="39625"/>
                  </a:lnTo>
                  <a:lnTo>
                    <a:pt x="27971" y="39600"/>
                  </a:lnTo>
                  <a:lnTo>
                    <a:pt x="28121" y="39549"/>
                  </a:lnTo>
                  <a:lnTo>
                    <a:pt x="28272" y="39524"/>
                  </a:lnTo>
                  <a:lnTo>
                    <a:pt x="28422" y="39499"/>
                  </a:lnTo>
                  <a:lnTo>
                    <a:pt x="28572" y="39474"/>
                  </a:lnTo>
                  <a:lnTo>
                    <a:pt x="28723" y="39449"/>
                  </a:lnTo>
                  <a:lnTo>
                    <a:pt x="28873" y="39424"/>
                  </a:lnTo>
                  <a:lnTo>
                    <a:pt x="29024" y="39399"/>
                  </a:lnTo>
                  <a:lnTo>
                    <a:pt x="29174" y="39374"/>
                  </a:lnTo>
                  <a:lnTo>
                    <a:pt x="29324" y="39349"/>
                  </a:lnTo>
                  <a:lnTo>
                    <a:pt x="29475" y="39324"/>
                  </a:lnTo>
                  <a:lnTo>
                    <a:pt x="29625" y="39324"/>
                  </a:lnTo>
                  <a:lnTo>
                    <a:pt x="29775" y="39299"/>
                  </a:lnTo>
                  <a:lnTo>
                    <a:pt x="29926" y="39274"/>
                  </a:lnTo>
                  <a:lnTo>
                    <a:pt x="30076" y="39249"/>
                  </a:lnTo>
                  <a:lnTo>
                    <a:pt x="30352" y="39224"/>
                  </a:lnTo>
                  <a:lnTo>
                    <a:pt x="30653" y="39199"/>
                  </a:lnTo>
                  <a:lnTo>
                    <a:pt x="30928" y="39148"/>
                  </a:lnTo>
                  <a:lnTo>
                    <a:pt x="31229" y="39123"/>
                  </a:lnTo>
                  <a:lnTo>
                    <a:pt x="31505" y="39098"/>
                  </a:lnTo>
                  <a:lnTo>
                    <a:pt x="31655" y="39073"/>
                  </a:lnTo>
                  <a:lnTo>
                    <a:pt x="31730" y="39048"/>
                  </a:lnTo>
                  <a:lnTo>
                    <a:pt x="32081" y="39048"/>
                  </a:lnTo>
                  <a:lnTo>
                    <a:pt x="32232" y="39023"/>
                  </a:lnTo>
                  <a:lnTo>
                    <a:pt x="32357" y="39023"/>
                  </a:lnTo>
                  <a:lnTo>
                    <a:pt x="32507" y="38998"/>
                  </a:lnTo>
                  <a:lnTo>
                    <a:pt x="32783" y="38998"/>
                  </a:lnTo>
                  <a:lnTo>
                    <a:pt x="32933" y="38973"/>
                  </a:lnTo>
                  <a:lnTo>
                    <a:pt x="33059" y="38973"/>
                  </a:lnTo>
                  <a:lnTo>
                    <a:pt x="33209" y="38948"/>
                  </a:lnTo>
                  <a:lnTo>
                    <a:pt x="33334" y="38923"/>
                  </a:lnTo>
                  <a:lnTo>
                    <a:pt x="33485" y="38923"/>
                  </a:lnTo>
                  <a:lnTo>
                    <a:pt x="33610" y="38898"/>
                  </a:lnTo>
                  <a:lnTo>
                    <a:pt x="33685" y="38898"/>
                  </a:lnTo>
                  <a:lnTo>
                    <a:pt x="33760" y="38873"/>
                  </a:lnTo>
                  <a:lnTo>
                    <a:pt x="33911" y="38848"/>
                  </a:lnTo>
                  <a:lnTo>
                    <a:pt x="33936" y="38848"/>
                  </a:lnTo>
                  <a:lnTo>
                    <a:pt x="34136" y="38823"/>
                  </a:lnTo>
                  <a:lnTo>
                    <a:pt x="34237" y="38823"/>
                  </a:lnTo>
                  <a:lnTo>
                    <a:pt x="34337" y="38798"/>
                  </a:lnTo>
                  <a:lnTo>
                    <a:pt x="34412" y="38798"/>
                  </a:lnTo>
                  <a:lnTo>
                    <a:pt x="34512" y="38772"/>
                  </a:lnTo>
                  <a:lnTo>
                    <a:pt x="34613" y="38747"/>
                  </a:lnTo>
                  <a:lnTo>
                    <a:pt x="34688" y="38747"/>
                  </a:lnTo>
                  <a:lnTo>
                    <a:pt x="34788" y="38722"/>
                  </a:lnTo>
                  <a:lnTo>
                    <a:pt x="34888" y="38722"/>
                  </a:lnTo>
                  <a:lnTo>
                    <a:pt x="34963" y="38697"/>
                  </a:lnTo>
                  <a:lnTo>
                    <a:pt x="35064" y="38672"/>
                  </a:lnTo>
                  <a:lnTo>
                    <a:pt x="35164" y="38672"/>
                  </a:lnTo>
                  <a:lnTo>
                    <a:pt x="35239" y="38647"/>
                  </a:lnTo>
                  <a:lnTo>
                    <a:pt x="35339" y="38622"/>
                  </a:lnTo>
                  <a:lnTo>
                    <a:pt x="35415" y="38622"/>
                  </a:lnTo>
                  <a:lnTo>
                    <a:pt x="35515" y="38597"/>
                  </a:lnTo>
                  <a:lnTo>
                    <a:pt x="35590" y="38572"/>
                  </a:lnTo>
                  <a:lnTo>
                    <a:pt x="35665" y="38547"/>
                  </a:lnTo>
                  <a:lnTo>
                    <a:pt x="35765" y="38522"/>
                  </a:lnTo>
                  <a:lnTo>
                    <a:pt x="35841" y="38522"/>
                  </a:lnTo>
                  <a:lnTo>
                    <a:pt x="35891" y="38497"/>
                  </a:lnTo>
                  <a:lnTo>
                    <a:pt x="35966" y="38497"/>
                  </a:lnTo>
                  <a:lnTo>
                    <a:pt x="36016" y="38472"/>
                  </a:lnTo>
                  <a:lnTo>
                    <a:pt x="36116" y="38472"/>
                  </a:lnTo>
                  <a:lnTo>
                    <a:pt x="36141" y="38447"/>
                  </a:lnTo>
                  <a:lnTo>
                    <a:pt x="36242" y="38447"/>
                  </a:lnTo>
                  <a:lnTo>
                    <a:pt x="36267" y="38422"/>
                  </a:lnTo>
                  <a:lnTo>
                    <a:pt x="36317" y="38422"/>
                  </a:lnTo>
                  <a:lnTo>
                    <a:pt x="36367" y="38397"/>
                  </a:lnTo>
                  <a:lnTo>
                    <a:pt x="36442" y="38397"/>
                  </a:lnTo>
                  <a:lnTo>
                    <a:pt x="36492" y="38371"/>
                  </a:lnTo>
                  <a:lnTo>
                    <a:pt x="36542" y="38371"/>
                  </a:lnTo>
                  <a:lnTo>
                    <a:pt x="36567" y="38346"/>
                  </a:lnTo>
                  <a:lnTo>
                    <a:pt x="36618" y="38346"/>
                  </a:lnTo>
                  <a:lnTo>
                    <a:pt x="36668" y="38321"/>
                  </a:lnTo>
                  <a:lnTo>
                    <a:pt x="36768" y="38296"/>
                  </a:lnTo>
                  <a:lnTo>
                    <a:pt x="36843" y="38246"/>
                  </a:lnTo>
                  <a:lnTo>
                    <a:pt x="36918" y="38246"/>
                  </a:lnTo>
                  <a:lnTo>
                    <a:pt x="36968" y="38221"/>
                  </a:lnTo>
                  <a:lnTo>
                    <a:pt x="37019" y="38196"/>
                  </a:lnTo>
                  <a:lnTo>
                    <a:pt x="37069" y="38171"/>
                  </a:lnTo>
                  <a:lnTo>
                    <a:pt x="37144" y="38146"/>
                  </a:lnTo>
                  <a:lnTo>
                    <a:pt x="37194" y="38121"/>
                  </a:lnTo>
                  <a:lnTo>
                    <a:pt x="37244" y="38096"/>
                  </a:lnTo>
                  <a:lnTo>
                    <a:pt x="37294" y="38071"/>
                  </a:lnTo>
                  <a:lnTo>
                    <a:pt x="37369" y="38071"/>
                  </a:lnTo>
                  <a:lnTo>
                    <a:pt x="37445" y="38121"/>
                  </a:lnTo>
                  <a:lnTo>
                    <a:pt x="37495" y="38146"/>
                  </a:lnTo>
                  <a:lnTo>
                    <a:pt x="37545" y="38146"/>
                  </a:lnTo>
                  <a:lnTo>
                    <a:pt x="37595" y="38171"/>
                  </a:lnTo>
                  <a:lnTo>
                    <a:pt x="37570" y="38171"/>
                  </a:lnTo>
                  <a:lnTo>
                    <a:pt x="37620" y="38196"/>
                  </a:lnTo>
                  <a:lnTo>
                    <a:pt x="37645" y="38146"/>
                  </a:lnTo>
                  <a:lnTo>
                    <a:pt x="37695" y="38171"/>
                  </a:lnTo>
                  <a:lnTo>
                    <a:pt x="37846" y="38171"/>
                  </a:lnTo>
                  <a:lnTo>
                    <a:pt x="37896" y="38146"/>
                  </a:lnTo>
                  <a:lnTo>
                    <a:pt x="38021" y="38146"/>
                  </a:lnTo>
                  <a:lnTo>
                    <a:pt x="38021" y="38171"/>
                  </a:lnTo>
                  <a:lnTo>
                    <a:pt x="38046" y="38171"/>
                  </a:lnTo>
                  <a:lnTo>
                    <a:pt x="38071" y="38196"/>
                  </a:lnTo>
                  <a:cubicBezTo>
                    <a:pt x="41680" y="35163"/>
                    <a:pt x="44262" y="31078"/>
                    <a:pt x="45314" y="26467"/>
                  </a:cubicBezTo>
                  <a:lnTo>
                    <a:pt x="45289" y="26467"/>
                  </a:lnTo>
                  <a:lnTo>
                    <a:pt x="45189" y="26517"/>
                  </a:lnTo>
                  <a:lnTo>
                    <a:pt x="45064" y="26592"/>
                  </a:lnTo>
                  <a:lnTo>
                    <a:pt x="44938" y="26642"/>
                  </a:lnTo>
                  <a:lnTo>
                    <a:pt x="44813" y="26717"/>
                  </a:lnTo>
                  <a:lnTo>
                    <a:pt x="44688" y="26767"/>
                  </a:lnTo>
                  <a:lnTo>
                    <a:pt x="44588" y="26843"/>
                  </a:lnTo>
                  <a:lnTo>
                    <a:pt x="44462" y="26893"/>
                  </a:lnTo>
                  <a:lnTo>
                    <a:pt x="44412" y="26918"/>
                  </a:lnTo>
                  <a:lnTo>
                    <a:pt x="44337" y="26943"/>
                  </a:lnTo>
                  <a:lnTo>
                    <a:pt x="44212" y="27018"/>
                  </a:lnTo>
                  <a:lnTo>
                    <a:pt x="44086" y="27068"/>
                  </a:lnTo>
                  <a:lnTo>
                    <a:pt x="43961" y="27118"/>
                  </a:lnTo>
                  <a:lnTo>
                    <a:pt x="43836" y="27168"/>
                  </a:lnTo>
                  <a:lnTo>
                    <a:pt x="43710" y="27219"/>
                  </a:lnTo>
                  <a:lnTo>
                    <a:pt x="43610" y="27294"/>
                  </a:lnTo>
                  <a:lnTo>
                    <a:pt x="43485" y="27344"/>
                  </a:lnTo>
                  <a:lnTo>
                    <a:pt x="43359" y="27394"/>
                  </a:lnTo>
                  <a:lnTo>
                    <a:pt x="43234" y="27444"/>
                  </a:lnTo>
                  <a:lnTo>
                    <a:pt x="43109" y="27494"/>
                  </a:lnTo>
                  <a:lnTo>
                    <a:pt x="42984" y="27544"/>
                  </a:lnTo>
                  <a:lnTo>
                    <a:pt x="42858" y="27594"/>
                  </a:lnTo>
                  <a:lnTo>
                    <a:pt x="42733" y="27645"/>
                  </a:lnTo>
                  <a:lnTo>
                    <a:pt x="42608" y="27695"/>
                  </a:lnTo>
                  <a:lnTo>
                    <a:pt x="42482" y="27745"/>
                  </a:lnTo>
                  <a:lnTo>
                    <a:pt x="42357" y="27795"/>
                  </a:lnTo>
                  <a:lnTo>
                    <a:pt x="42232" y="27845"/>
                  </a:lnTo>
                  <a:lnTo>
                    <a:pt x="42106" y="27895"/>
                  </a:lnTo>
                  <a:lnTo>
                    <a:pt x="41981" y="27945"/>
                  </a:lnTo>
                  <a:lnTo>
                    <a:pt x="41856" y="27970"/>
                  </a:lnTo>
                  <a:lnTo>
                    <a:pt x="41730" y="28021"/>
                  </a:lnTo>
                  <a:lnTo>
                    <a:pt x="41605" y="28071"/>
                  </a:lnTo>
                  <a:lnTo>
                    <a:pt x="41480" y="28121"/>
                  </a:lnTo>
                  <a:lnTo>
                    <a:pt x="41354" y="28171"/>
                  </a:lnTo>
                  <a:lnTo>
                    <a:pt x="41229" y="28221"/>
                  </a:lnTo>
                  <a:lnTo>
                    <a:pt x="41154" y="28246"/>
                  </a:lnTo>
                  <a:lnTo>
                    <a:pt x="40979" y="28296"/>
                  </a:lnTo>
                  <a:lnTo>
                    <a:pt x="40703" y="28396"/>
                  </a:lnTo>
                  <a:lnTo>
                    <a:pt x="40452" y="28472"/>
                  </a:lnTo>
                  <a:lnTo>
                    <a:pt x="40202" y="28547"/>
                  </a:lnTo>
                  <a:lnTo>
                    <a:pt x="39951" y="28647"/>
                  </a:lnTo>
                  <a:lnTo>
                    <a:pt x="39700" y="28722"/>
                  </a:lnTo>
                  <a:lnTo>
                    <a:pt x="39425" y="28797"/>
                  </a:lnTo>
                  <a:lnTo>
                    <a:pt x="39174" y="28873"/>
                  </a:lnTo>
                  <a:lnTo>
                    <a:pt x="38898" y="28973"/>
                  </a:lnTo>
                  <a:lnTo>
                    <a:pt x="38372" y="29123"/>
                  </a:lnTo>
                  <a:lnTo>
                    <a:pt x="38121" y="29224"/>
                  </a:lnTo>
                  <a:lnTo>
                    <a:pt x="38021" y="29249"/>
                  </a:lnTo>
                  <a:lnTo>
                    <a:pt x="37846" y="29299"/>
                  </a:lnTo>
                  <a:lnTo>
                    <a:pt x="37595" y="29374"/>
                  </a:lnTo>
                  <a:lnTo>
                    <a:pt x="37470" y="29424"/>
                  </a:lnTo>
                  <a:lnTo>
                    <a:pt x="37319" y="29474"/>
                  </a:lnTo>
                  <a:lnTo>
                    <a:pt x="37194" y="29499"/>
                  </a:lnTo>
                  <a:lnTo>
                    <a:pt x="37069" y="29549"/>
                  </a:lnTo>
                  <a:lnTo>
                    <a:pt x="36943" y="29599"/>
                  </a:lnTo>
                  <a:lnTo>
                    <a:pt x="36818" y="29650"/>
                  </a:lnTo>
                  <a:lnTo>
                    <a:pt x="36668" y="29675"/>
                  </a:lnTo>
                  <a:lnTo>
                    <a:pt x="36542" y="29725"/>
                  </a:lnTo>
                  <a:lnTo>
                    <a:pt x="36417" y="29775"/>
                  </a:lnTo>
                  <a:lnTo>
                    <a:pt x="36292" y="29825"/>
                  </a:lnTo>
                  <a:lnTo>
                    <a:pt x="36166" y="29875"/>
                  </a:lnTo>
                  <a:lnTo>
                    <a:pt x="36041" y="29925"/>
                  </a:lnTo>
                  <a:lnTo>
                    <a:pt x="35916" y="29950"/>
                  </a:lnTo>
                  <a:lnTo>
                    <a:pt x="35791" y="30000"/>
                  </a:lnTo>
                  <a:lnTo>
                    <a:pt x="35665" y="30051"/>
                  </a:lnTo>
                  <a:lnTo>
                    <a:pt x="35540" y="30101"/>
                  </a:lnTo>
                  <a:lnTo>
                    <a:pt x="35415" y="30151"/>
                  </a:lnTo>
                  <a:lnTo>
                    <a:pt x="35289" y="30201"/>
                  </a:lnTo>
                  <a:lnTo>
                    <a:pt x="35164" y="30251"/>
                  </a:lnTo>
                  <a:lnTo>
                    <a:pt x="35039" y="30301"/>
                  </a:lnTo>
                  <a:lnTo>
                    <a:pt x="34913" y="30376"/>
                  </a:lnTo>
                  <a:lnTo>
                    <a:pt x="34788" y="30427"/>
                  </a:lnTo>
                  <a:lnTo>
                    <a:pt x="34663" y="30477"/>
                  </a:lnTo>
                  <a:lnTo>
                    <a:pt x="34537" y="30527"/>
                  </a:lnTo>
                  <a:lnTo>
                    <a:pt x="34412" y="30577"/>
                  </a:lnTo>
                  <a:lnTo>
                    <a:pt x="34362" y="30627"/>
                  </a:lnTo>
                  <a:lnTo>
                    <a:pt x="34312" y="30627"/>
                  </a:lnTo>
                  <a:lnTo>
                    <a:pt x="34312" y="30652"/>
                  </a:lnTo>
                  <a:lnTo>
                    <a:pt x="34237" y="30677"/>
                  </a:lnTo>
                  <a:lnTo>
                    <a:pt x="34186" y="30702"/>
                  </a:lnTo>
                  <a:lnTo>
                    <a:pt x="34136" y="30727"/>
                  </a:lnTo>
                  <a:lnTo>
                    <a:pt x="34061" y="30752"/>
                  </a:lnTo>
                  <a:lnTo>
                    <a:pt x="34011" y="30803"/>
                  </a:lnTo>
                  <a:lnTo>
                    <a:pt x="33961" y="30828"/>
                  </a:lnTo>
                  <a:lnTo>
                    <a:pt x="33886" y="30853"/>
                  </a:lnTo>
                  <a:lnTo>
                    <a:pt x="33836" y="30878"/>
                  </a:lnTo>
                  <a:lnTo>
                    <a:pt x="33785" y="30903"/>
                  </a:lnTo>
                  <a:lnTo>
                    <a:pt x="33710" y="30953"/>
                  </a:lnTo>
                  <a:lnTo>
                    <a:pt x="33660" y="30978"/>
                  </a:lnTo>
                  <a:lnTo>
                    <a:pt x="33610" y="31003"/>
                  </a:lnTo>
                  <a:lnTo>
                    <a:pt x="33535" y="31053"/>
                  </a:lnTo>
                  <a:lnTo>
                    <a:pt x="33485" y="31078"/>
                  </a:lnTo>
                  <a:lnTo>
                    <a:pt x="33435" y="31103"/>
                  </a:lnTo>
                  <a:lnTo>
                    <a:pt x="33384" y="31128"/>
                  </a:lnTo>
                  <a:lnTo>
                    <a:pt x="33309" y="31178"/>
                  </a:lnTo>
                  <a:lnTo>
                    <a:pt x="33259" y="31204"/>
                  </a:lnTo>
                  <a:lnTo>
                    <a:pt x="33209" y="31229"/>
                  </a:lnTo>
                  <a:lnTo>
                    <a:pt x="33159" y="31279"/>
                  </a:lnTo>
                  <a:lnTo>
                    <a:pt x="33109" y="31304"/>
                  </a:lnTo>
                  <a:lnTo>
                    <a:pt x="33034" y="31354"/>
                  </a:lnTo>
                  <a:lnTo>
                    <a:pt x="32983" y="31379"/>
                  </a:lnTo>
                  <a:lnTo>
                    <a:pt x="32933" y="31404"/>
                  </a:lnTo>
                  <a:lnTo>
                    <a:pt x="32883" y="31454"/>
                  </a:lnTo>
                  <a:lnTo>
                    <a:pt x="32833" y="31479"/>
                  </a:lnTo>
                  <a:lnTo>
                    <a:pt x="32758" y="31529"/>
                  </a:lnTo>
                  <a:lnTo>
                    <a:pt x="32708" y="31554"/>
                  </a:lnTo>
                  <a:lnTo>
                    <a:pt x="32658" y="31605"/>
                  </a:lnTo>
                  <a:lnTo>
                    <a:pt x="32608" y="31630"/>
                  </a:lnTo>
                  <a:lnTo>
                    <a:pt x="32557" y="31680"/>
                  </a:lnTo>
                  <a:lnTo>
                    <a:pt x="32507" y="31705"/>
                  </a:lnTo>
                  <a:lnTo>
                    <a:pt x="32457" y="31755"/>
                  </a:lnTo>
                  <a:lnTo>
                    <a:pt x="32407" y="31780"/>
                  </a:lnTo>
                  <a:lnTo>
                    <a:pt x="32357" y="31830"/>
                  </a:lnTo>
                  <a:lnTo>
                    <a:pt x="32307" y="31880"/>
                  </a:lnTo>
                  <a:lnTo>
                    <a:pt x="32232" y="31905"/>
                  </a:lnTo>
                  <a:lnTo>
                    <a:pt x="32181" y="31955"/>
                  </a:lnTo>
                  <a:lnTo>
                    <a:pt x="32131" y="31980"/>
                  </a:lnTo>
                  <a:lnTo>
                    <a:pt x="32081" y="32031"/>
                  </a:lnTo>
                  <a:lnTo>
                    <a:pt x="32031" y="32081"/>
                  </a:lnTo>
                  <a:lnTo>
                    <a:pt x="31981" y="32106"/>
                  </a:lnTo>
                  <a:lnTo>
                    <a:pt x="31931" y="32156"/>
                  </a:lnTo>
                  <a:lnTo>
                    <a:pt x="31881" y="32206"/>
                  </a:lnTo>
                  <a:lnTo>
                    <a:pt x="31831" y="32256"/>
                  </a:lnTo>
                  <a:lnTo>
                    <a:pt x="31780" y="32281"/>
                  </a:lnTo>
                  <a:lnTo>
                    <a:pt x="31755" y="32331"/>
                  </a:lnTo>
                  <a:lnTo>
                    <a:pt x="31705" y="32381"/>
                  </a:lnTo>
                  <a:lnTo>
                    <a:pt x="31630" y="32457"/>
                  </a:lnTo>
                  <a:lnTo>
                    <a:pt x="31555" y="32507"/>
                  </a:lnTo>
                  <a:lnTo>
                    <a:pt x="31480" y="32582"/>
                  </a:lnTo>
                  <a:lnTo>
                    <a:pt x="31430" y="32657"/>
                  </a:lnTo>
                  <a:lnTo>
                    <a:pt x="31354" y="32707"/>
                  </a:lnTo>
                  <a:lnTo>
                    <a:pt x="31279" y="32782"/>
                  </a:lnTo>
                  <a:lnTo>
                    <a:pt x="31254" y="32808"/>
                  </a:lnTo>
                  <a:lnTo>
                    <a:pt x="31254" y="32833"/>
                  </a:lnTo>
                  <a:lnTo>
                    <a:pt x="31204" y="32858"/>
                  </a:lnTo>
                  <a:lnTo>
                    <a:pt x="31179" y="32883"/>
                  </a:lnTo>
                  <a:lnTo>
                    <a:pt x="31154" y="32933"/>
                  </a:lnTo>
                  <a:lnTo>
                    <a:pt x="31129" y="32958"/>
                  </a:lnTo>
                  <a:lnTo>
                    <a:pt x="31079" y="33008"/>
                  </a:lnTo>
                  <a:lnTo>
                    <a:pt x="31054" y="33033"/>
                  </a:lnTo>
                  <a:lnTo>
                    <a:pt x="31029" y="33083"/>
                  </a:lnTo>
                  <a:lnTo>
                    <a:pt x="30978" y="33108"/>
                  </a:lnTo>
                  <a:lnTo>
                    <a:pt x="30953" y="33133"/>
                  </a:lnTo>
                  <a:lnTo>
                    <a:pt x="30928" y="33183"/>
                  </a:lnTo>
                  <a:lnTo>
                    <a:pt x="30903" y="33209"/>
                  </a:lnTo>
                  <a:lnTo>
                    <a:pt x="30853" y="33259"/>
                  </a:lnTo>
                  <a:lnTo>
                    <a:pt x="30828" y="33284"/>
                  </a:lnTo>
                  <a:lnTo>
                    <a:pt x="30803" y="33334"/>
                  </a:lnTo>
                  <a:lnTo>
                    <a:pt x="30778" y="33359"/>
                  </a:lnTo>
                  <a:lnTo>
                    <a:pt x="30753" y="33409"/>
                  </a:lnTo>
                  <a:lnTo>
                    <a:pt x="30728" y="33434"/>
                  </a:lnTo>
                  <a:lnTo>
                    <a:pt x="30678" y="33484"/>
                  </a:lnTo>
                  <a:lnTo>
                    <a:pt x="30653" y="33509"/>
                  </a:lnTo>
                  <a:lnTo>
                    <a:pt x="30628" y="33559"/>
                  </a:lnTo>
                  <a:lnTo>
                    <a:pt x="30603" y="33610"/>
                  </a:lnTo>
                  <a:lnTo>
                    <a:pt x="30577" y="33635"/>
                  </a:lnTo>
                  <a:lnTo>
                    <a:pt x="30552" y="33685"/>
                  </a:lnTo>
                  <a:lnTo>
                    <a:pt x="30527" y="33710"/>
                  </a:lnTo>
                  <a:lnTo>
                    <a:pt x="30502" y="33760"/>
                  </a:lnTo>
                  <a:lnTo>
                    <a:pt x="30477" y="33785"/>
                  </a:lnTo>
                  <a:lnTo>
                    <a:pt x="30452" y="33835"/>
                  </a:lnTo>
                  <a:lnTo>
                    <a:pt x="30427" y="33885"/>
                  </a:lnTo>
                  <a:lnTo>
                    <a:pt x="30402" y="33910"/>
                  </a:lnTo>
                  <a:lnTo>
                    <a:pt x="30402" y="33960"/>
                  </a:lnTo>
                  <a:lnTo>
                    <a:pt x="30377" y="33985"/>
                  </a:lnTo>
                  <a:lnTo>
                    <a:pt x="30352" y="34036"/>
                  </a:lnTo>
                  <a:lnTo>
                    <a:pt x="30327" y="34061"/>
                  </a:lnTo>
                  <a:lnTo>
                    <a:pt x="30302" y="34111"/>
                  </a:lnTo>
                  <a:lnTo>
                    <a:pt x="30277" y="34161"/>
                  </a:lnTo>
                  <a:lnTo>
                    <a:pt x="30277" y="34186"/>
                  </a:lnTo>
                  <a:lnTo>
                    <a:pt x="30252" y="34236"/>
                  </a:lnTo>
                  <a:lnTo>
                    <a:pt x="30227" y="34261"/>
                  </a:lnTo>
                  <a:lnTo>
                    <a:pt x="30202" y="34311"/>
                  </a:lnTo>
                  <a:lnTo>
                    <a:pt x="30202" y="34361"/>
                  </a:lnTo>
                  <a:lnTo>
                    <a:pt x="30176" y="34386"/>
                  </a:lnTo>
                  <a:lnTo>
                    <a:pt x="30176" y="34437"/>
                  </a:lnTo>
                  <a:lnTo>
                    <a:pt x="30151" y="34462"/>
                  </a:lnTo>
                  <a:lnTo>
                    <a:pt x="30126" y="34512"/>
                  </a:lnTo>
                  <a:lnTo>
                    <a:pt x="30126" y="34562"/>
                  </a:lnTo>
                  <a:lnTo>
                    <a:pt x="30101" y="34587"/>
                  </a:lnTo>
                  <a:lnTo>
                    <a:pt x="30101" y="34637"/>
                  </a:lnTo>
                  <a:lnTo>
                    <a:pt x="30076" y="34662"/>
                  </a:lnTo>
                  <a:lnTo>
                    <a:pt x="30076" y="34712"/>
                  </a:lnTo>
                  <a:lnTo>
                    <a:pt x="30076" y="34762"/>
                  </a:lnTo>
                  <a:lnTo>
                    <a:pt x="30051" y="34787"/>
                  </a:lnTo>
                  <a:lnTo>
                    <a:pt x="30051" y="34813"/>
                  </a:lnTo>
                  <a:lnTo>
                    <a:pt x="30051" y="34838"/>
                  </a:lnTo>
                  <a:lnTo>
                    <a:pt x="30051" y="34863"/>
                  </a:lnTo>
                  <a:lnTo>
                    <a:pt x="30051" y="34888"/>
                  </a:lnTo>
                  <a:lnTo>
                    <a:pt x="30026" y="34913"/>
                  </a:lnTo>
                  <a:lnTo>
                    <a:pt x="30026" y="34938"/>
                  </a:lnTo>
                  <a:lnTo>
                    <a:pt x="30026" y="34963"/>
                  </a:lnTo>
                  <a:lnTo>
                    <a:pt x="30026" y="34988"/>
                  </a:lnTo>
                  <a:lnTo>
                    <a:pt x="30026" y="35013"/>
                  </a:lnTo>
                  <a:lnTo>
                    <a:pt x="30026" y="35038"/>
                  </a:lnTo>
                  <a:lnTo>
                    <a:pt x="30026" y="35063"/>
                  </a:lnTo>
                  <a:lnTo>
                    <a:pt x="30026" y="35088"/>
                  </a:lnTo>
                  <a:lnTo>
                    <a:pt x="30026" y="35113"/>
                  </a:lnTo>
                  <a:lnTo>
                    <a:pt x="30026" y="35138"/>
                  </a:lnTo>
                  <a:lnTo>
                    <a:pt x="30026" y="35163"/>
                  </a:lnTo>
                  <a:lnTo>
                    <a:pt x="30026" y="35188"/>
                  </a:lnTo>
                  <a:lnTo>
                    <a:pt x="30026" y="35214"/>
                  </a:lnTo>
                  <a:lnTo>
                    <a:pt x="30026" y="35239"/>
                  </a:lnTo>
                  <a:lnTo>
                    <a:pt x="30026" y="35264"/>
                  </a:lnTo>
                  <a:lnTo>
                    <a:pt x="30026" y="35289"/>
                  </a:lnTo>
                  <a:lnTo>
                    <a:pt x="30026" y="35314"/>
                  </a:lnTo>
                  <a:lnTo>
                    <a:pt x="30026" y="35339"/>
                  </a:lnTo>
                  <a:lnTo>
                    <a:pt x="30026" y="35364"/>
                  </a:lnTo>
                  <a:lnTo>
                    <a:pt x="30026" y="35389"/>
                  </a:lnTo>
                  <a:lnTo>
                    <a:pt x="30026" y="35439"/>
                  </a:lnTo>
                  <a:lnTo>
                    <a:pt x="30026" y="35464"/>
                  </a:lnTo>
                  <a:lnTo>
                    <a:pt x="30026" y="35489"/>
                  </a:lnTo>
                  <a:lnTo>
                    <a:pt x="30026" y="35514"/>
                  </a:lnTo>
                  <a:lnTo>
                    <a:pt x="30026" y="35539"/>
                  </a:lnTo>
                  <a:lnTo>
                    <a:pt x="30026" y="35564"/>
                  </a:lnTo>
                  <a:lnTo>
                    <a:pt x="30051" y="35589"/>
                  </a:lnTo>
                  <a:lnTo>
                    <a:pt x="30051" y="35615"/>
                  </a:lnTo>
                  <a:lnTo>
                    <a:pt x="30051" y="35640"/>
                  </a:lnTo>
                  <a:lnTo>
                    <a:pt x="30051" y="35665"/>
                  </a:lnTo>
                  <a:lnTo>
                    <a:pt x="30051" y="35690"/>
                  </a:lnTo>
                  <a:lnTo>
                    <a:pt x="30076" y="35715"/>
                  </a:lnTo>
                  <a:lnTo>
                    <a:pt x="30076" y="35765"/>
                  </a:lnTo>
                  <a:lnTo>
                    <a:pt x="30076" y="35790"/>
                  </a:lnTo>
                  <a:lnTo>
                    <a:pt x="30076" y="35815"/>
                  </a:lnTo>
                  <a:lnTo>
                    <a:pt x="30101" y="35840"/>
                  </a:lnTo>
                  <a:lnTo>
                    <a:pt x="30101" y="35865"/>
                  </a:lnTo>
                  <a:lnTo>
                    <a:pt x="30101" y="35890"/>
                  </a:lnTo>
                  <a:lnTo>
                    <a:pt x="30126" y="35915"/>
                  </a:lnTo>
                  <a:lnTo>
                    <a:pt x="30126" y="35940"/>
                  </a:lnTo>
                  <a:lnTo>
                    <a:pt x="30126" y="35965"/>
                  </a:lnTo>
                  <a:lnTo>
                    <a:pt x="30151" y="35991"/>
                  </a:lnTo>
                  <a:lnTo>
                    <a:pt x="30151" y="36041"/>
                  </a:lnTo>
                  <a:lnTo>
                    <a:pt x="30151" y="36066"/>
                  </a:lnTo>
                  <a:lnTo>
                    <a:pt x="30176" y="36091"/>
                  </a:lnTo>
                  <a:lnTo>
                    <a:pt x="30176" y="36116"/>
                  </a:lnTo>
                  <a:lnTo>
                    <a:pt x="30176" y="36141"/>
                  </a:lnTo>
                  <a:lnTo>
                    <a:pt x="30202" y="36166"/>
                  </a:lnTo>
                  <a:lnTo>
                    <a:pt x="30202" y="36191"/>
                  </a:lnTo>
                  <a:lnTo>
                    <a:pt x="30227" y="36216"/>
                  </a:lnTo>
                  <a:lnTo>
                    <a:pt x="30227" y="36241"/>
                  </a:lnTo>
                  <a:lnTo>
                    <a:pt x="30227" y="36291"/>
                  </a:lnTo>
                  <a:lnTo>
                    <a:pt x="30252" y="36316"/>
                  </a:lnTo>
                  <a:lnTo>
                    <a:pt x="30252" y="36341"/>
                  </a:lnTo>
                  <a:lnTo>
                    <a:pt x="30277" y="36366"/>
                  </a:lnTo>
                  <a:lnTo>
                    <a:pt x="30277" y="36392"/>
                  </a:lnTo>
                  <a:lnTo>
                    <a:pt x="30302" y="36417"/>
                  </a:lnTo>
                  <a:lnTo>
                    <a:pt x="30302" y="36442"/>
                  </a:lnTo>
                  <a:lnTo>
                    <a:pt x="30327" y="36467"/>
                  </a:lnTo>
                  <a:lnTo>
                    <a:pt x="30327" y="36492"/>
                  </a:lnTo>
                  <a:lnTo>
                    <a:pt x="30352" y="36517"/>
                  </a:lnTo>
                  <a:lnTo>
                    <a:pt x="30377" y="36542"/>
                  </a:lnTo>
                  <a:lnTo>
                    <a:pt x="30377" y="36567"/>
                  </a:lnTo>
                  <a:lnTo>
                    <a:pt x="30402" y="36617"/>
                  </a:lnTo>
                  <a:lnTo>
                    <a:pt x="30402" y="36642"/>
                  </a:lnTo>
                  <a:lnTo>
                    <a:pt x="30427" y="36667"/>
                  </a:lnTo>
                  <a:lnTo>
                    <a:pt x="30452" y="36692"/>
                  </a:lnTo>
                  <a:lnTo>
                    <a:pt x="30452" y="36717"/>
                  </a:lnTo>
                  <a:lnTo>
                    <a:pt x="30477" y="36742"/>
                  </a:lnTo>
                  <a:lnTo>
                    <a:pt x="30477" y="36767"/>
                  </a:lnTo>
                  <a:lnTo>
                    <a:pt x="30502" y="36793"/>
                  </a:lnTo>
                  <a:lnTo>
                    <a:pt x="30527" y="36818"/>
                  </a:lnTo>
                  <a:lnTo>
                    <a:pt x="30527" y="36843"/>
                  </a:lnTo>
                  <a:lnTo>
                    <a:pt x="30552" y="36868"/>
                  </a:lnTo>
                  <a:lnTo>
                    <a:pt x="30577" y="36893"/>
                  </a:lnTo>
                  <a:lnTo>
                    <a:pt x="30603" y="36893"/>
                  </a:lnTo>
                  <a:lnTo>
                    <a:pt x="30603" y="36918"/>
                  </a:lnTo>
                  <a:lnTo>
                    <a:pt x="30628" y="36943"/>
                  </a:lnTo>
                  <a:lnTo>
                    <a:pt x="30653" y="36968"/>
                  </a:lnTo>
                  <a:lnTo>
                    <a:pt x="30653" y="36993"/>
                  </a:lnTo>
                  <a:lnTo>
                    <a:pt x="30678" y="37018"/>
                  </a:lnTo>
                  <a:lnTo>
                    <a:pt x="30703" y="37043"/>
                  </a:lnTo>
                  <a:lnTo>
                    <a:pt x="30728" y="37068"/>
                  </a:lnTo>
                  <a:lnTo>
                    <a:pt x="30753" y="37093"/>
                  </a:lnTo>
                  <a:lnTo>
                    <a:pt x="30753" y="37118"/>
                  </a:lnTo>
                  <a:lnTo>
                    <a:pt x="30778" y="37118"/>
                  </a:lnTo>
                  <a:lnTo>
                    <a:pt x="30803" y="37143"/>
                  </a:lnTo>
                  <a:lnTo>
                    <a:pt x="30828" y="37168"/>
                  </a:lnTo>
                  <a:lnTo>
                    <a:pt x="30853" y="37194"/>
                  </a:lnTo>
                  <a:lnTo>
                    <a:pt x="30853" y="37219"/>
                  </a:lnTo>
                  <a:lnTo>
                    <a:pt x="30878" y="37244"/>
                  </a:lnTo>
                  <a:lnTo>
                    <a:pt x="30903" y="37244"/>
                  </a:lnTo>
                  <a:lnTo>
                    <a:pt x="30928" y="37269"/>
                  </a:lnTo>
                  <a:lnTo>
                    <a:pt x="30953" y="37294"/>
                  </a:lnTo>
                  <a:lnTo>
                    <a:pt x="30978" y="37319"/>
                  </a:lnTo>
                  <a:lnTo>
                    <a:pt x="31004" y="37319"/>
                  </a:lnTo>
                  <a:lnTo>
                    <a:pt x="31029" y="37344"/>
                  </a:lnTo>
                  <a:lnTo>
                    <a:pt x="31029" y="37369"/>
                  </a:lnTo>
                  <a:lnTo>
                    <a:pt x="31054" y="37369"/>
                  </a:lnTo>
                  <a:lnTo>
                    <a:pt x="31079" y="37394"/>
                  </a:lnTo>
                  <a:lnTo>
                    <a:pt x="31104" y="37419"/>
                  </a:lnTo>
                  <a:lnTo>
                    <a:pt x="31129" y="37419"/>
                  </a:lnTo>
                  <a:lnTo>
                    <a:pt x="31154" y="37444"/>
                  </a:lnTo>
                  <a:lnTo>
                    <a:pt x="31179" y="37469"/>
                  </a:lnTo>
                  <a:lnTo>
                    <a:pt x="31204" y="37469"/>
                  </a:lnTo>
                  <a:lnTo>
                    <a:pt x="31229" y="37494"/>
                  </a:lnTo>
                  <a:lnTo>
                    <a:pt x="31254" y="37494"/>
                  </a:lnTo>
                  <a:lnTo>
                    <a:pt x="31279" y="37519"/>
                  </a:lnTo>
                  <a:lnTo>
                    <a:pt x="31304" y="37519"/>
                  </a:lnTo>
                  <a:lnTo>
                    <a:pt x="31329" y="37544"/>
                  </a:lnTo>
                  <a:lnTo>
                    <a:pt x="31354" y="37544"/>
                  </a:lnTo>
                  <a:lnTo>
                    <a:pt x="31379" y="37569"/>
                  </a:lnTo>
                  <a:lnTo>
                    <a:pt x="31405" y="37569"/>
                  </a:lnTo>
                  <a:lnTo>
                    <a:pt x="31430" y="37595"/>
                  </a:lnTo>
                  <a:lnTo>
                    <a:pt x="31455" y="37595"/>
                  </a:lnTo>
                  <a:lnTo>
                    <a:pt x="31480" y="37620"/>
                  </a:lnTo>
                  <a:lnTo>
                    <a:pt x="31530" y="37620"/>
                  </a:lnTo>
                  <a:lnTo>
                    <a:pt x="31555" y="37645"/>
                  </a:lnTo>
                  <a:lnTo>
                    <a:pt x="31605" y="37645"/>
                  </a:lnTo>
                  <a:lnTo>
                    <a:pt x="31630" y="37670"/>
                  </a:lnTo>
                  <a:lnTo>
                    <a:pt x="31655" y="37670"/>
                  </a:lnTo>
                  <a:lnTo>
                    <a:pt x="31705" y="37695"/>
                  </a:lnTo>
                  <a:lnTo>
                    <a:pt x="31806" y="37695"/>
                  </a:lnTo>
                  <a:lnTo>
                    <a:pt x="31856" y="37720"/>
                  </a:lnTo>
                  <a:lnTo>
                    <a:pt x="31906" y="37720"/>
                  </a:lnTo>
                  <a:lnTo>
                    <a:pt x="31956" y="37745"/>
                  </a:lnTo>
                  <a:lnTo>
                    <a:pt x="32056" y="37745"/>
                  </a:lnTo>
                  <a:lnTo>
                    <a:pt x="32106" y="37770"/>
                  </a:lnTo>
                  <a:lnTo>
                    <a:pt x="32232" y="37770"/>
                  </a:lnTo>
                  <a:lnTo>
                    <a:pt x="32282" y="37795"/>
                  </a:lnTo>
                  <a:lnTo>
                    <a:pt x="32482" y="37795"/>
                  </a:lnTo>
                  <a:lnTo>
                    <a:pt x="32532" y="37820"/>
                  </a:lnTo>
                  <a:lnTo>
                    <a:pt x="33009" y="37820"/>
                  </a:lnTo>
                  <a:lnTo>
                    <a:pt x="33059" y="37795"/>
                  </a:lnTo>
                  <a:lnTo>
                    <a:pt x="33359" y="37795"/>
                  </a:lnTo>
                  <a:lnTo>
                    <a:pt x="33410" y="37770"/>
                  </a:lnTo>
                  <a:lnTo>
                    <a:pt x="33560" y="37770"/>
                  </a:lnTo>
                  <a:lnTo>
                    <a:pt x="33610" y="37745"/>
                  </a:lnTo>
                  <a:lnTo>
                    <a:pt x="33785" y="37745"/>
                  </a:lnTo>
                  <a:lnTo>
                    <a:pt x="33836" y="37720"/>
                  </a:lnTo>
                  <a:lnTo>
                    <a:pt x="33936" y="37720"/>
                  </a:lnTo>
                  <a:lnTo>
                    <a:pt x="33986" y="37695"/>
                  </a:lnTo>
                  <a:lnTo>
                    <a:pt x="34086" y="37670"/>
                  </a:lnTo>
                  <a:lnTo>
                    <a:pt x="34186" y="37670"/>
                  </a:lnTo>
                  <a:lnTo>
                    <a:pt x="34312" y="37645"/>
                  </a:lnTo>
                  <a:lnTo>
                    <a:pt x="34412" y="37620"/>
                  </a:lnTo>
                  <a:lnTo>
                    <a:pt x="34512" y="37595"/>
                  </a:lnTo>
                  <a:lnTo>
                    <a:pt x="34613" y="37569"/>
                  </a:lnTo>
                  <a:lnTo>
                    <a:pt x="34713" y="37544"/>
                  </a:lnTo>
                  <a:lnTo>
                    <a:pt x="34813" y="37519"/>
                  </a:lnTo>
                  <a:lnTo>
                    <a:pt x="34913" y="37494"/>
                  </a:lnTo>
                  <a:lnTo>
                    <a:pt x="35039" y="37469"/>
                  </a:lnTo>
                  <a:lnTo>
                    <a:pt x="35139" y="37419"/>
                  </a:lnTo>
                  <a:lnTo>
                    <a:pt x="35239" y="37394"/>
                  </a:lnTo>
                  <a:lnTo>
                    <a:pt x="35339" y="37369"/>
                  </a:lnTo>
                  <a:lnTo>
                    <a:pt x="35440" y="37344"/>
                  </a:lnTo>
                  <a:lnTo>
                    <a:pt x="35540" y="37294"/>
                  </a:lnTo>
                  <a:lnTo>
                    <a:pt x="35640" y="37269"/>
                  </a:lnTo>
                  <a:lnTo>
                    <a:pt x="35715" y="37244"/>
                  </a:lnTo>
                  <a:lnTo>
                    <a:pt x="35740" y="37244"/>
                  </a:lnTo>
                  <a:lnTo>
                    <a:pt x="35866" y="37194"/>
                  </a:lnTo>
                  <a:lnTo>
                    <a:pt x="35966" y="37168"/>
                  </a:lnTo>
                  <a:lnTo>
                    <a:pt x="36066" y="37118"/>
                  </a:lnTo>
                  <a:lnTo>
                    <a:pt x="36166" y="37093"/>
                  </a:lnTo>
                  <a:lnTo>
                    <a:pt x="36267" y="37043"/>
                  </a:lnTo>
                  <a:lnTo>
                    <a:pt x="36367" y="37018"/>
                  </a:lnTo>
                  <a:lnTo>
                    <a:pt x="36467" y="36968"/>
                  </a:lnTo>
                  <a:lnTo>
                    <a:pt x="36567" y="36943"/>
                  </a:lnTo>
                  <a:lnTo>
                    <a:pt x="36668" y="36893"/>
                  </a:lnTo>
                  <a:lnTo>
                    <a:pt x="36768" y="36843"/>
                  </a:lnTo>
                  <a:lnTo>
                    <a:pt x="36868" y="36818"/>
                  </a:lnTo>
                  <a:lnTo>
                    <a:pt x="36968" y="36767"/>
                  </a:lnTo>
                  <a:lnTo>
                    <a:pt x="37069" y="36742"/>
                  </a:lnTo>
                  <a:lnTo>
                    <a:pt x="37169" y="36692"/>
                  </a:lnTo>
                  <a:lnTo>
                    <a:pt x="37344" y="36617"/>
                  </a:lnTo>
                  <a:lnTo>
                    <a:pt x="37545" y="36542"/>
                  </a:lnTo>
                  <a:lnTo>
                    <a:pt x="37745" y="36442"/>
                  </a:lnTo>
                  <a:lnTo>
                    <a:pt x="38096" y="36291"/>
                  </a:lnTo>
                  <a:lnTo>
                    <a:pt x="38197" y="36316"/>
                  </a:lnTo>
                  <a:lnTo>
                    <a:pt x="38146" y="36392"/>
                  </a:lnTo>
                  <a:lnTo>
                    <a:pt x="37796" y="36567"/>
                  </a:lnTo>
                  <a:lnTo>
                    <a:pt x="37595" y="36667"/>
                  </a:lnTo>
                  <a:lnTo>
                    <a:pt x="37420" y="36742"/>
                  </a:lnTo>
                  <a:lnTo>
                    <a:pt x="37219" y="36843"/>
                  </a:lnTo>
                  <a:lnTo>
                    <a:pt x="37119" y="36893"/>
                  </a:lnTo>
                  <a:lnTo>
                    <a:pt x="37019" y="36918"/>
                  </a:lnTo>
                  <a:lnTo>
                    <a:pt x="36918" y="36968"/>
                  </a:lnTo>
                  <a:lnTo>
                    <a:pt x="36843" y="37018"/>
                  </a:lnTo>
                  <a:lnTo>
                    <a:pt x="36743" y="37068"/>
                  </a:lnTo>
                  <a:lnTo>
                    <a:pt x="36643" y="37093"/>
                  </a:lnTo>
                  <a:lnTo>
                    <a:pt x="36542" y="37143"/>
                  </a:lnTo>
                  <a:lnTo>
                    <a:pt x="36442" y="37194"/>
                  </a:lnTo>
                  <a:lnTo>
                    <a:pt x="36342" y="37219"/>
                  </a:lnTo>
                  <a:lnTo>
                    <a:pt x="36242" y="37269"/>
                  </a:lnTo>
                  <a:lnTo>
                    <a:pt x="36141" y="37319"/>
                  </a:lnTo>
                  <a:lnTo>
                    <a:pt x="36041" y="37344"/>
                  </a:lnTo>
                  <a:lnTo>
                    <a:pt x="35941" y="37394"/>
                  </a:lnTo>
                  <a:lnTo>
                    <a:pt x="35816" y="37444"/>
                  </a:lnTo>
                  <a:lnTo>
                    <a:pt x="35791" y="37444"/>
                  </a:lnTo>
                  <a:lnTo>
                    <a:pt x="35715" y="37469"/>
                  </a:lnTo>
                  <a:lnTo>
                    <a:pt x="35615" y="37519"/>
                  </a:lnTo>
                  <a:lnTo>
                    <a:pt x="35515" y="37544"/>
                  </a:lnTo>
                  <a:lnTo>
                    <a:pt x="35415" y="37595"/>
                  </a:lnTo>
                  <a:lnTo>
                    <a:pt x="35314" y="37620"/>
                  </a:lnTo>
                  <a:lnTo>
                    <a:pt x="35214" y="37670"/>
                  </a:lnTo>
                  <a:lnTo>
                    <a:pt x="35114" y="37695"/>
                  </a:lnTo>
                  <a:lnTo>
                    <a:pt x="34989" y="37745"/>
                  </a:lnTo>
                  <a:lnTo>
                    <a:pt x="34888" y="37770"/>
                  </a:lnTo>
                  <a:lnTo>
                    <a:pt x="34788" y="37795"/>
                  </a:lnTo>
                  <a:lnTo>
                    <a:pt x="34688" y="37845"/>
                  </a:lnTo>
                  <a:lnTo>
                    <a:pt x="34587" y="37870"/>
                  </a:lnTo>
                  <a:lnTo>
                    <a:pt x="34462" y="37895"/>
                  </a:lnTo>
                  <a:lnTo>
                    <a:pt x="34362" y="37920"/>
                  </a:lnTo>
                  <a:lnTo>
                    <a:pt x="34262" y="37945"/>
                  </a:lnTo>
                  <a:lnTo>
                    <a:pt x="34161" y="37970"/>
                  </a:lnTo>
                  <a:lnTo>
                    <a:pt x="34061" y="37996"/>
                  </a:lnTo>
                  <a:lnTo>
                    <a:pt x="33986" y="38021"/>
                  </a:lnTo>
                  <a:lnTo>
                    <a:pt x="33936" y="38021"/>
                  </a:lnTo>
                  <a:lnTo>
                    <a:pt x="33886" y="38046"/>
                  </a:lnTo>
                  <a:lnTo>
                    <a:pt x="33836" y="38046"/>
                  </a:lnTo>
                  <a:lnTo>
                    <a:pt x="33785" y="38071"/>
                  </a:lnTo>
                  <a:lnTo>
                    <a:pt x="33685" y="38071"/>
                  </a:lnTo>
                  <a:lnTo>
                    <a:pt x="33610" y="38096"/>
                  </a:lnTo>
                  <a:lnTo>
                    <a:pt x="33560" y="38096"/>
                  </a:lnTo>
                  <a:lnTo>
                    <a:pt x="33510" y="38121"/>
                  </a:lnTo>
                  <a:lnTo>
                    <a:pt x="33410" y="38121"/>
                  </a:lnTo>
                  <a:lnTo>
                    <a:pt x="33359" y="38146"/>
                  </a:lnTo>
                  <a:lnTo>
                    <a:pt x="33234" y="38146"/>
                  </a:lnTo>
                  <a:lnTo>
                    <a:pt x="33184" y="38171"/>
                  </a:lnTo>
                  <a:lnTo>
                    <a:pt x="32983" y="38171"/>
                  </a:lnTo>
                  <a:lnTo>
                    <a:pt x="32933" y="38196"/>
                  </a:lnTo>
                  <a:lnTo>
                    <a:pt x="32658" y="38196"/>
                  </a:lnTo>
                  <a:lnTo>
                    <a:pt x="32608" y="38221"/>
                  </a:lnTo>
                  <a:lnTo>
                    <a:pt x="31730" y="38221"/>
                  </a:lnTo>
                  <a:lnTo>
                    <a:pt x="31680" y="38196"/>
                  </a:lnTo>
                  <a:lnTo>
                    <a:pt x="31455" y="38196"/>
                  </a:lnTo>
                  <a:lnTo>
                    <a:pt x="31430" y="38171"/>
                  </a:lnTo>
                  <a:lnTo>
                    <a:pt x="31354" y="38171"/>
                  </a:lnTo>
                  <a:lnTo>
                    <a:pt x="31304" y="38146"/>
                  </a:lnTo>
                  <a:lnTo>
                    <a:pt x="31229" y="38146"/>
                  </a:lnTo>
                  <a:lnTo>
                    <a:pt x="31204" y="38121"/>
                  </a:lnTo>
                  <a:lnTo>
                    <a:pt x="31129" y="38121"/>
                  </a:lnTo>
                  <a:lnTo>
                    <a:pt x="31104" y="38096"/>
                  </a:lnTo>
                  <a:lnTo>
                    <a:pt x="31054" y="38096"/>
                  </a:lnTo>
                  <a:lnTo>
                    <a:pt x="31029" y="38071"/>
                  </a:lnTo>
                  <a:lnTo>
                    <a:pt x="31004" y="38071"/>
                  </a:lnTo>
                  <a:lnTo>
                    <a:pt x="30953" y="38046"/>
                  </a:lnTo>
                  <a:lnTo>
                    <a:pt x="30928" y="38046"/>
                  </a:lnTo>
                  <a:lnTo>
                    <a:pt x="30878" y="38021"/>
                  </a:lnTo>
                  <a:lnTo>
                    <a:pt x="30853" y="37996"/>
                  </a:lnTo>
                  <a:lnTo>
                    <a:pt x="30828" y="37996"/>
                  </a:lnTo>
                  <a:lnTo>
                    <a:pt x="30778" y="37970"/>
                  </a:lnTo>
                  <a:lnTo>
                    <a:pt x="30753" y="37970"/>
                  </a:lnTo>
                  <a:lnTo>
                    <a:pt x="30728" y="37945"/>
                  </a:lnTo>
                  <a:lnTo>
                    <a:pt x="30678" y="37920"/>
                  </a:lnTo>
                  <a:lnTo>
                    <a:pt x="30653" y="37920"/>
                  </a:lnTo>
                  <a:lnTo>
                    <a:pt x="30628" y="37895"/>
                  </a:lnTo>
                  <a:lnTo>
                    <a:pt x="30603" y="37870"/>
                  </a:lnTo>
                  <a:lnTo>
                    <a:pt x="30552" y="37845"/>
                  </a:lnTo>
                  <a:lnTo>
                    <a:pt x="30527" y="37845"/>
                  </a:lnTo>
                  <a:lnTo>
                    <a:pt x="30502" y="37820"/>
                  </a:lnTo>
                  <a:lnTo>
                    <a:pt x="30452" y="37795"/>
                  </a:lnTo>
                  <a:lnTo>
                    <a:pt x="30427" y="37770"/>
                  </a:lnTo>
                  <a:lnTo>
                    <a:pt x="30402" y="37745"/>
                  </a:lnTo>
                  <a:lnTo>
                    <a:pt x="30377" y="37720"/>
                  </a:lnTo>
                  <a:lnTo>
                    <a:pt x="30327" y="37720"/>
                  </a:lnTo>
                  <a:lnTo>
                    <a:pt x="30302" y="37695"/>
                  </a:lnTo>
                  <a:lnTo>
                    <a:pt x="30277" y="37670"/>
                  </a:lnTo>
                  <a:lnTo>
                    <a:pt x="30252" y="37645"/>
                  </a:lnTo>
                  <a:lnTo>
                    <a:pt x="30202" y="37620"/>
                  </a:lnTo>
                  <a:lnTo>
                    <a:pt x="30176" y="37595"/>
                  </a:lnTo>
                  <a:lnTo>
                    <a:pt x="30151" y="37569"/>
                  </a:lnTo>
                  <a:lnTo>
                    <a:pt x="30126" y="37544"/>
                  </a:lnTo>
                  <a:lnTo>
                    <a:pt x="30101" y="37519"/>
                  </a:lnTo>
                  <a:lnTo>
                    <a:pt x="30076" y="37494"/>
                  </a:lnTo>
                  <a:lnTo>
                    <a:pt x="30026" y="37469"/>
                  </a:lnTo>
                  <a:lnTo>
                    <a:pt x="30001" y="37444"/>
                  </a:lnTo>
                  <a:lnTo>
                    <a:pt x="29976" y="37419"/>
                  </a:lnTo>
                  <a:lnTo>
                    <a:pt x="29951" y="37394"/>
                  </a:lnTo>
                  <a:lnTo>
                    <a:pt x="29926" y="37369"/>
                  </a:lnTo>
                  <a:lnTo>
                    <a:pt x="29901" y="37344"/>
                  </a:lnTo>
                  <a:lnTo>
                    <a:pt x="29876" y="37319"/>
                  </a:lnTo>
                  <a:lnTo>
                    <a:pt x="29851" y="37294"/>
                  </a:lnTo>
                  <a:lnTo>
                    <a:pt x="29826" y="37244"/>
                  </a:lnTo>
                  <a:lnTo>
                    <a:pt x="29801" y="37219"/>
                  </a:lnTo>
                  <a:lnTo>
                    <a:pt x="29775" y="37194"/>
                  </a:lnTo>
                  <a:lnTo>
                    <a:pt x="29750" y="37168"/>
                  </a:lnTo>
                  <a:lnTo>
                    <a:pt x="29725" y="37143"/>
                  </a:lnTo>
                  <a:lnTo>
                    <a:pt x="29700" y="37118"/>
                  </a:lnTo>
                  <a:lnTo>
                    <a:pt x="29675" y="37068"/>
                  </a:lnTo>
                  <a:lnTo>
                    <a:pt x="29650" y="37043"/>
                  </a:lnTo>
                  <a:lnTo>
                    <a:pt x="29625" y="37018"/>
                  </a:lnTo>
                  <a:lnTo>
                    <a:pt x="29600" y="36993"/>
                  </a:lnTo>
                  <a:lnTo>
                    <a:pt x="29575" y="36943"/>
                  </a:lnTo>
                  <a:lnTo>
                    <a:pt x="29550" y="36918"/>
                  </a:lnTo>
                  <a:lnTo>
                    <a:pt x="29525" y="36893"/>
                  </a:lnTo>
                  <a:lnTo>
                    <a:pt x="29500" y="36868"/>
                  </a:lnTo>
                  <a:lnTo>
                    <a:pt x="29475" y="36818"/>
                  </a:lnTo>
                  <a:lnTo>
                    <a:pt x="29450" y="36793"/>
                  </a:lnTo>
                  <a:lnTo>
                    <a:pt x="29425" y="36767"/>
                  </a:lnTo>
                  <a:lnTo>
                    <a:pt x="29400" y="36742"/>
                  </a:lnTo>
                  <a:lnTo>
                    <a:pt x="29374" y="36692"/>
                  </a:lnTo>
                  <a:lnTo>
                    <a:pt x="29374" y="36667"/>
                  </a:lnTo>
                  <a:lnTo>
                    <a:pt x="29349" y="36642"/>
                  </a:lnTo>
                  <a:lnTo>
                    <a:pt x="29324" y="36592"/>
                  </a:lnTo>
                  <a:lnTo>
                    <a:pt x="29299" y="36567"/>
                  </a:lnTo>
                  <a:lnTo>
                    <a:pt x="29274" y="36517"/>
                  </a:lnTo>
                  <a:lnTo>
                    <a:pt x="29274" y="36492"/>
                  </a:lnTo>
                  <a:lnTo>
                    <a:pt x="29249" y="36467"/>
                  </a:lnTo>
                  <a:lnTo>
                    <a:pt x="29224" y="36417"/>
                  </a:lnTo>
                  <a:lnTo>
                    <a:pt x="29199" y="36392"/>
                  </a:lnTo>
                  <a:lnTo>
                    <a:pt x="29199" y="36341"/>
                  </a:lnTo>
                  <a:lnTo>
                    <a:pt x="29174" y="36316"/>
                  </a:lnTo>
                  <a:lnTo>
                    <a:pt x="29149" y="36291"/>
                  </a:lnTo>
                  <a:lnTo>
                    <a:pt x="29149" y="36241"/>
                  </a:lnTo>
                  <a:lnTo>
                    <a:pt x="29124" y="36216"/>
                  </a:lnTo>
                  <a:lnTo>
                    <a:pt x="29124" y="36166"/>
                  </a:lnTo>
                  <a:lnTo>
                    <a:pt x="29099" y="36141"/>
                  </a:lnTo>
                  <a:lnTo>
                    <a:pt x="29074" y="36091"/>
                  </a:lnTo>
                  <a:lnTo>
                    <a:pt x="29074" y="36066"/>
                  </a:lnTo>
                  <a:lnTo>
                    <a:pt x="29049" y="36016"/>
                  </a:lnTo>
                  <a:lnTo>
                    <a:pt x="29049" y="35991"/>
                  </a:lnTo>
                  <a:lnTo>
                    <a:pt x="29024" y="35940"/>
                  </a:lnTo>
                  <a:lnTo>
                    <a:pt x="29024" y="35915"/>
                  </a:lnTo>
                  <a:lnTo>
                    <a:pt x="28998" y="35865"/>
                  </a:lnTo>
                  <a:lnTo>
                    <a:pt x="28998" y="35840"/>
                  </a:lnTo>
                  <a:lnTo>
                    <a:pt x="28973" y="35790"/>
                  </a:lnTo>
                  <a:lnTo>
                    <a:pt x="28973" y="35765"/>
                  </a:lnTo>
                  <a:lnTo>
                    <a:pt x="28973" y="35715"/>
                  </a:lnTo>
                  <a:lnTo>
                    <a:pt x="28948" y="35690"/>
                  </a:lnTo>
                  <a:lnTo>
                    <a:pt x="28948" y="35640"/>
                  </a:lnTo>
                  <a:lnTo>
                    <a:pt x="28948" y="35615"/>
                  </a:lnTo>
                  <a:lnTo>
                    <a:pt x="28923" y="35564"/>
                  </a:lnTo>
                  <a:lnTo>
                    <a:pt x="28923" y="35514"/>
                  </a:lnTo>
                  <a:lnTo>
                    <a:pt x="28923" y="35489"/>
                  </a:lnTo>
                  <a:lnTo>
                    <a:pt x="28898" y="35439"/>
                  </a:lnTo>
                  <a:lnTo>
                    <a:pt x="28898" y="35414"/>
                  </a:lnTo>
                  <a:lnTo>
                    <a:pt x="28898" y="35364"/>
                  </a:lnTo>
                  <a:lnTo>
                    <a:pt x="28898" y="35339"/>
                  </a:lnTo>
                  <a:lnTo>
                    <a:pt x="28873" y="35289"/>
                  </a:lnTo>
                  <a:lnTo>
                    <a:pt x="28873" y="35239"/>
                  </a:lnTo>
                  <a:lnTo>
                    <a:pt x="28873" y="35214"/>
                  </a:lnTo>
                  <a:lnTo>
                    <a:pt x="28873" y="35163"/>
                  </a:lnTo>
                  <a:lnTo>
                    <a:pt x="28873" y="35138"/>
                  </a:lnTo>
                  <a:lnTo>
                    <a:pt x="28873" y="35088"/>
                  </a:lnTo>
                  <a:lnTo>
                    <a:pt x="28873" y="35063"/>
                  </a:lnTo>
                  <a:lnTo>
                    <a:pt x="28873" y="35013"/>
                  </a:lnTo>
                  <a:lnTo>
                    <a:pt x="28873" y="34963"/>
                  </a:lnTo>
                  <a:lnTo>
                    <a:pt x="28873" y="34938"/>
                  </a:lnTo>
                  <a:lnTo>
                    <a:pt x="28873" y="34888"/>
                  </a:lnTo>
                  <a:lnTo>
                    <a:pt x="28873" y="34863"/>
                  </a:lnTo>
                  <a:lnTo>
                    <a:pt x="28873" y="34813"/>
                  </a:lnTo>
                  <a:lnTo>
                    <a:pt x="28873" y="34762"/>
                  </a:lnTo>
                  <a:lnTo>
                    <a:pt x="28898" y="34737"/>
                  </a:lnTo>
                  <a:lnTo>
                    <a:pt x="28898" y="34687"/>
                  </a:lnTo>
                  <a:lnTo>
                    <a:pt x="28898" y="34662"/>
                  </a:lnTo>
                  <a:lnTo>
                    <a:pt x="28898" y="34612"/>
                  </a:lnTo>
                  <a:lnTo>
                    <a:pt x="28923" y="34562"/>
                  </a:lnTo>
                  <a:lnTo>
                    <a:pt x="28923" y="34512"/>
                  </a:lnTo>
                  <a:lnTo>
                    <a:pt x="28948" y="34462"/>
                  </a:lnTo>
                  <a:lnTo>
                    <a:pt x="28948" y="34386"/>
                  </a:lnTo>
                  <a:lnTo>
                    <a:pt x="28973" y="34336"/>
                  </a:lnTo>
                  <a:lnTo>
                    <a:pt x="28973" y="34261"/>
                  </a:lnTo>
                  <a:lnTo>
                    <a:pt x="28998" y="34211"/>
                  </a:lnTo>
                  <a:lnTo>
                    <a:pt x="29024" y="34161"/>
                  </a:lnTo>
                  <a:lnTo>
                    <a:pt x="29024" y="34086"/>
                  </a:lnTo>
                  <a:lnTo>
                    <a:pt x="29049" y="34036"/>
                  </a:lnTo>
                  <a:lnTo>
                    <a:pt x="29074" y="33985"/>
                  </a:lnTo>
                  <a:lnTo>
                    <a:pt x="29099" y="33935"/>
                  </a:lnTo>
                  <a:lnTo>
                    <a:pt x="29124" y="33860"/>
                  </a:lnTo>
                  <a:lnTo>
                    <a:pt x="29124" y="33810"/>
                  </a:lnTo>
                  <a:lnTo>
                    <a:pt x="29149" y="33760"/>
                  </a:lnTo>
                  <a:lnTo>
                    <a:pt x="29174" y="33710"/>
                  </a:lnTo>
                  <a:lnTo>
                    <a:pt x="29199" y="33660"/>
                  </a:lnTo>
                  <a:lnTo>
                    <a:pt x="29224" y="33584"/>
                  </a:lnTo>
                  <a:lnTo>
                    <a:pt x="29249" y="33534"/>
                  </a:lnTo>
                  <a:lnTo>
                    <a:pt x="29274" y="33509"/>
                  </a:lnTo>
                  <a:lnTo>
                    <a:pt x="29274" y="33484"/>
                  </a:lnTo>
                  <a:lnTo>
                    <a:pt x="29299" y="33434"/>
                  </a:lnTo>
                  <a:lnTo>
                    <a:pt x="29324" y="33384"/>
                  </a:lnTo>
                  <a:lnTo>
                    <a:pt x="29374" y="33334"/>
                  </a:lnTo>
                  <a:lnTo>
                    <a:pt x="29400" y="33284"/>
                  </a:lnTo>
                  <a:lnTo>
                    <a:pt x="29425" y="33234"/>
                  </a:lnTo>
                  <a:lnTo>
                    <a:pt x="29450" y="33183"/>
                  </a:lnTo>
                  <a:lnTo>
                    <a:pt x="29475" y="33133"/>
                  </a:lnTo>
                  <a:lnTo>
                    <a:pt x="29500" y="33083"/>
                  </a:lnTo>
                  <a:lnTo>
                    <a:pt x="29550" y="33033"/>
                  </a:lnTo>
                  <a:lnTo>
                    <a:pt x="29575" y="32983"/>
                  </a:lnTo>
                  <a:lnTo>
                    <a:pt x="29600" y="32933"/>
                  </a:lnTo>
                  <a:lnTo>
                    <a:pt x="29650" y="32883"/>
                  </a:lnTo>
                  <a:lnTo>
                    <a:pt x="29675" y="32833"/>
                  </a:lnTo>
                  <a:lnTo>
                    <a:pt x="29700" y="32782"/>
                  </a:lnTo>
                  <a:lnTo>
                    <a:pt x="29750" y="32732"/>
                  </a:lnTo>
                  <a:lnTo>
                    <a:pt x="29775" y="32682"/>
                  </a:lnTo>
                  <a:lnTo>
                    <a:pt x="29801" y="32632"/>
                  </a:lnTo>
                  <a:lnTo>
                    <a:pt x="29851" y="32582"/>
                  </a:lnTo>
                  <a:lnTo>
                    <a:pt x="29876" y="32557"/>
                  </a:lnTo>
                  <a:lnTo>
                    <a:pt x="29926" y="32507"/>
                  </a:lnTo>
                  <a:lnTo>
                    <a:pt x="29951" y="32457"/>
                  </a:lnTo>
                  <a:lnTo>
                    <a:pt x="29976" y="32407"/>
                  </a:lnTo>
                  <a:lnTo>
                    <a:pt x="30026" y="32356"/>
                  </a:lnTo>
                  <a:lnTo>
                    <a:pt x="30051" y="32331"/>
                  </a:lnTo>
                  <a:lnTo>
                    <a:pt x="30101" y="32281"/>
                  </a:lnTo>
                  <a:lnTo>
                    <a:pt x="30126" y="32231"/>
                  </a:lnTo>
                  <a:lnTo>
                    <a:pt x="30176" y="32181"/>
                  </a:lnTo>
                  <a:lnTo>
                    <a:pt x="30202" y="32156"/>
                  </a:lnTo>
                  <a:lnTo>
                    <a:pt x="30252" y="32106"/>
                  </a:lnTo>
                  <a:lnTo>
                    <a:pt x="30277" y="32056"/>
                  </a:lnTo>
                  <a:lnTo>
                    <a:pt x="30327" y="32031"/>
                  </a:lnTo>
                  <a:lnTo>
                    <a:pt x="30352" y="31980"/>
                  </a:lnTo>
                  <a:lnTo>
                    <a:pt x="30377" y="31980"/>
                  </a:lnTo>
                  <a:lnTo>
                    <a:pt x="30402" y="31930"/>
                  </a:lnTo>
                  <a:lnTo>
                    <a:pt x="30477" y="31855"/>
                  </a:lnTo>
                  <a:lnTo>
                    <a:pt x="30552" y="31780"/>
                  </a:lnTo>
                  <a:lnTo>
                    <a:pt x="30628" y="31705"/>
                  </a:lnTo>
                  <a:lnTo>
                    <a:pt x="30703" y="31630"/>
                  </a:lnTo>
                  <a:lnTo>
                    <a:pt x="30778" y="31554"/>
                  </a:lnTo>
                  <a:lnTo>
                    <a:pt x="30853" y="31479"/>
                  </a:lnTo>
                  <a:lnTo>
                    <a:pt x="30928" y="31429"/>
                  </a:lnTo>
                  <a:lnTo>
                    <a:pt x="30978" y="31379"/>
                  </a:lnTo>
                  <a:lnTo>
                    <a:pt x="31029" y="31329"/>
                  </a:lnTo>
                  <a:lnTo>
                    <a:pt x="31079" y="31279"/>
                  </a:lnTo>
                  <a:lnTo>
                    <a:pt x="31129" y="31229"/>
                  </a:lnTo>
                  <a:lnTo>
                    <a:pt x="31204" y="31178"/>
                  </a:lnTo>
                  <a:lnTo>
                    <a:pt x="31254" y="31128"/>
                  </a:lnTo>
                  <a:lnTo>
                    <a:pt x="31304" y="31078"/>
                  </a:lnTo>
                  <a:lnTo>
                    <a:pt x="31379" y="31028"/>
                  </a:lnTo>
                  <a:lnTo>
                    <a:pt x="31430" y="31003"/>
                  </a:lnTo>
                  <a:lnTo>
                    <a:pt x="31480" y="30953"/>
                  </a:lnTo>
                  <a:lnTo>
                    <a:pt x="31530" y="30903"/>
                  </a:lnTo>
                  <a:lnTo>
                    <a:pt x="31605" y="30853"/>
                  </a:lnTo>
                  <a:lnTo>
                    <a:pt x="31655" y="30803"/>
                  </a:lnTo>
                  <a:lnTo>
                    <a:pt x="31705" y="30777"/>
                  </a:lnTo>
                  <a:lnTo>
                    <a:pt x="31780" y="30727"/>
                  </a:lnTo>
                  <a:lnTo>
                    <a:pt x="31831" y="30677"/>
                  </a:lnTo>
                  <a:lnTo>
                    <a:pt x="31906" y="30627"/>
                  </a:lnTo>
                  <a:lnTo>
                    <a:pt x="31956" y="30602"/>
                  </a:lnTo>
                  <a:lnTo>
                    <a:pt x="32006" y="30552"/>
                  </a:lnTo>
                  <a:lnTo>
                    <a:pt x="32081" y="30502"/>
                  </a:lnTo>
                  <a:lnTo>
                    <a:pt x="32131" y="30477"/>
                  </a:lnTo>
                  <a:lnTo>
                    <a:pt x="32207" y="30427"/>
                  </a:lnTo>
                  <a:lnTo>
                    <a:pt x="32257" y="30401"/>
                  </a:lnTo>
                  <a:lnTo>
                    <a:pt x="32307" y="30351"/>
                  </a:lnTo>
                  <a:lnTo>
                    <a:pt x="32382" y="30301"/>
                  </a:lnTo>
                  <a:lnTo>
                    <a:pt x="32432" y="30276"/>
                  </a:lnTo>
                  <a:lnTo>
                    <a:pt x="32507" y="30226"/>
                  </a:lnTo>
                  <a:lnTo>
                    <a:pt x="32557" y="30201"/>
                  </a:lnTo>
                  <a:lnTo>
                    <a:pt x="32633" y="30151"/>
                  </a:lnTo>
                  <a:lnTo>
                    <a:pt x="32683" y="30126"/>
                  </a:lnTo>
                  <a:lnTo>
                    <a:pt x="32758" y="30076"/>
                  </a:lnTo>
                  <a:lnTo>
                    <a:pt x="32808" y="30051"/>
                  </a:lnTo>
                  <a:lnTo>
                    <a:pt x="32883" y="30000"/>
                  </a:lnTo>
                  <a:lnTo>
                    <a:pt x="32933" y="29975"/>
                  </a:lnTo>
                  <a:lnTo>
                    <a:pt x="33009" y="29925"/>
                  </a:lnTo>
                  <a:lnTo>
                    <a:pt x="33059" y="29900"/>
                  </a:lnTo>
                  <a:lnTo>
                    <a:pt x="33134" y="29875"/>
                  </a:lnTo>
                  <a:lnTo>
                    <a:pt x="33184" y="29825"/>
                  </a:lnTo>
                  <a:lnTo>
                    <a:pt x="33259" y="29800"/>
                  </a:lnTo>
                  <a:lnTo>
                    <a:pt x="33309" y="29775"/>
                  </a:lnTo>
                  <a:lnTo>
                    <a:pt x="33384" y="29725"/>
                  </a:lnTo>
                  <a:lnTo>
                    <a:pt x="33460" y="29700"/>
                  </a:lnTo>
                  <a:lnTo>
                    <a:pt x="33510" y="29675"/>
                  </a:lnTo>
                  <a:lnTo>
                    <a:pt x="33585" y="29625"/>
                  </a:lnTo>
                  <a:lnTo>
                    <a:pt x="33635" y="29599"/>
                  </a:lnTo>
                  <a:lnTo>
                    <a:pt x="33710" y="29574"/>
                  </a:lnTo>
                  <a:lnTo>
                    <a:pt x="33760" y="29549"/>
                  </a:lnTo>
                  <a:lnTo>
                    <a:pt x="33785" y="29524"/>
                  </a:lnTo>
                  <a:lnTo>
                    <a:pt x="33836" y="29499"/>
                  </a:lnTo>
                  <a:lnTo>
                    <a:pt x="33911" y="29474"/>
                  </a:lnTo>
                  <a:lnTo>
                    <a:pt x="34036" y="29424"/>
                  </a:lnTo>
                  <a:lnTo>
                    <a:pt x="34161" y="29349"/>
                  </a:lnTo>
                  <a:lnTo>
                    <a:pt x="34287" y="29299"/>
                  </a:lnTo>
                  <a:lnTo>
                    <a:pt x="34412" y="29249"/>
                  </a:lnTo>
                  <a:lnTo>
                    <a:pt x="34562" y="29198"/>
                  </a:lnTo>
                  <a:lnTo>
                    <a:pt x="34688" y="29123"/>
                  </a:lnTo>
                  <a:lnTo>
                    <a:pt x="34813" y="29073"/>
                  </a:lnTo>
                  <a:lnTo>
                    <a:pt x="34963" y="29023"/>
                  </a:lnTo>
                  <a:lnTo>
                    <a:pt x="35089" y="28973"/>
                  </a:lnTo>
                  <a:lnTo>
                    <a:pt x="35214" y="28923"/>
                  </a:lnTo>
                  <a:lnTo>
                    <a:pt x="35364" y="28873"/>
                  </a:lnTo>
                  <a:lnTo>
                    <a:pt x="35490" y="28823"/>
                  </a:lnTo>
                  <a:lnTo>
                    <a:pt x="35615" y="28772"/>
                  </a:lnTo>
                  <a:lnTo>
                    <a:pt x="35765" y="28722"/>
                  </a:lnTo>
                  <a:lnTo>
                    <a:pt x="35891" y="28672"/>
                  </a:lnTo>
                  <a:lnTo>
                    <a:pt x="36016" y="28647"/>
                  </a:lnTo>
                  <a:lnTo>
                    <a:pt x="36166" y="28597"/>
                  </a:lnTo>
                  <a:lnTo>
                    <a:pt x="36292" y="28547"/>
                  </a:lnTo>
                  <a:lnTo>
                    <a:pt x="36417" y="28497"/>
                  </a:lnTo>
                  <a:lnTo>
                    <a:pt x="36567" y="28447"/>
                  </a:lnTo>
                  <a:lnTo>
                    <a:pt x="36693" y="28422"/>
                  </a:lnTo>
                  <a:lnTo>
                    <a:pt x="36818" y="28371"/>
                  </a:lnTo>
                  <a:lnTo>
                    <a:pt x="36968" y="28321"/>
                  </a:lnTo>
                  <a:lnTo>
                    <a:pt x="37094" y="28296"/>
                  </a:lnTo>
                  <a:lnTo>
                    <a:pt x="37244" y="28246"/>
                  </a:lnTo>
                  <a:lnTo>
                    <a:pt x="37495" y="28171"/>
                  </a:lnTo>
                  <a:lnTo>
                    <a:pt x="37670" y="28121"/>
                  </a:lnTo>
                  <a:lnTo>
                    <a:pt x="37770" y="28071"/>
                  </a:lnTo>
                  <a:lnTo>
                    <a:pt x="38046" y="27995"/>
                  </a:lnTo>
                  <a:lnTo>
                    <a:pt x="38572" y="27845"/>
                  </a:lnTo>
                  <a:lnTo>
                    <a:pt x="38823" y="27770"/>
                  </a:lnTo>
                  <a:lnTo>
                    <a:pt x="39099" y="27695"/>
                  </a:lnTo>
                  <a:lnTo>
                    <a:pt x="39349" y="27620"/>
                  </a:lnTo>
                  <a:lnTo>
                    <a:pt x="39600" y="27544"/>
                  </a:lnTo>
                  <a:lnTo>
                    <a:pt x="39851" y="27444"/>
                  </a:lnTo>
                  <a:lnTo>
                    <a:pt x="40101" y="27369"/>
                  </a:lnTo>
                  <a:lnTo>
                    <a:pt x="40352" y="27294"/>
                  </a:lnTo>
                  <a:lnTo>
                    <a:pt x="40603" y="27219"/>
                  </a:lnTo>
                  <a:lnTo>
                    <a:pt x="40803" y="27168"/>
                  </a:lnTo>
                  <a:lnTo>
                    <a:pt x="40878" y="27143"/>
                  </a:lnTo>
                  <a:lnTo>
                    <a:pt x="40979" y="27093"/>
                  </a:lnTo>
                  <a:lnTo>
                    <a:pt x="41129" y="27068"/>
                  </a:lnTo>
                  <a:lnTo>
                    <a:pt x="41254" y="27018"/>
                  </a:lnTo>
                  <a:lnTo>
                    <a:pt x="41380" y="26993"/>
                  </a:lnTo>
                  <a:lnTo>
                    <a:pt x="41505" y="26943"/>
                  </a:lnTo>
                  <a:lnTo>
                    <a:pt x="41605" y="26893"/>
                  </a:lnTo>
                  <a:lnTo>
                    <a:pt x="41730" y="26868"/>
                  </a:lnTo>
                  <a:lnTo>
                    <a:pt x="41856" y="26818"/>
                  </a:lnTo>
                  <a:lnTo>
                    <a:pt x="41981" y="26792"/>
                  </a:lnTo>
                  <a:lnTo>
                    <a:pt x="42106" y="26742"/>
                  </a:lnTo>
                  <a:lnTo>
                    <a:pt x="42232" y="26692"/>
                  </a:lnTo>
                  <a:lnTo>
                    <a:pt x="42357" y="26642"/>
                  </a:lnTo>
                  <a:lnTo>
                    <a:pt x="42482" y="26617"/>
                  </a:lnTo>
                  <a:lnTo>
                    <a:pt x="42608" y="26567"/>
                  </a:lnTo>
                  <a:lnTo>
                    <a:pt x="42733" y="26517"/>
                  </a:lnTo>
                  <a:lnTo>
                    <a:pt x="42858" y="26492"/>
                  </a:lnTo>
                  <a:lnTo>
                    <a:pt x="42984" y="26442"/>
                  </a:lnTo>
                  <a:lnTo>
                    <a:pt x="43084" y="26391"/>
                  </a:lnTo>
                  <a:lnTo>
                    <a:pt x="43209" y="26341"/>
                  </a:lnTo>
                  <a:lnTo>
                    <a:pt x="43334" y="26291"/>
                  </a:lnTo>
                  <a:lnTo>
                    <a:pt x="43460" y="26241"/>
                  </a:lnTo>
                  <a:lnTo>
                    <a:pt x="43585" y="26191"/>
                  </a:lnTo>
                  <a:lnTo>
                    <a:pt x="43710" y="26166"/>
                  </a:lnTo>
                  <a:lnTo>
                    <a:pt x="43811" y="26116"/>
                  </a:lnTo>
                  <a:lnTo>
                    <a:pt x="43936" y="26066"/>
                  </a:lnTo>
                  <a:lnTo>
                    <a:pt x="44011" y="26041"/>
                  </a:lnTo>
                  <a:lnTo>
                    <a:pt x="44061" y="26016"/>
                  </a:lnTo>
                  <a:lnTo>
                    <a:pt x="44187" y="25965"/>
                  </a:lnTo>
                  <a:lnTo>
                    <a:pt x="44287" y="25915"/>
                  </a:lnTo>
                  <a:lnTo>
                    <a:pt x="44412" y="25865"/>
                  </a:lnTo>
                  <a:lnTo>
                    <a:pt x="44537" y="25815"/>
                  </a:lnTo>
                  <a:lnTo>
                    <a:pt x="44663" y="25765"/>
                  </a:lnTo>
                  <a:lnTo>
                    <a:pt x="44763" y="25690"/>
                  </a:lnTo>
                  <a:lnTo>
                    <a:pt x="44888" y="25640"/>
                  </a:lnTo>
                  <a:lnTo>
                    <a:pt x="45014" y="25589"/>
                  </a:lnTo>
                  <a:lnTo>
                    <a:pt x="45139" y="25539"/>
                  </a:lnTo>
                  <a:lnTo>
                    <a:pt x="45239" y="25489"/>
                  </a:lnTo>
                  <a:lnTo>
                    <a:pt x="45365" y="25414"/>
                  </a:lnTo>
                  <a:lnTo>
                    <a:pt x="45490" y="25364"/>
                  </a:lnTo>
                  <a:lnTo>
                    <a:pt x="45540" y="25339"/>
                  </a:lnTo>
                  <a:cubicBezTo>
                    <a:pt x="45640" y="24662"/>
                    <a:pt x="45715" y="23985"/>
                    <a:pt x="45766" y="23309"/>
                  </a:cubicBezTo>
                  <a:lnTo>
                    <a:pt x="45766" y="23309"/>
                  </a:lnTo>
                  <a:cubicBezTo>
                    <a:pt x="43760" y="24612"/>
                    <a:pt x="41530" y="25665"/>
                    <a:pt x="39374" y="26391"/>
                  </a:cubicBezTo>
                  <a:cubicBezTo>
                    <a:pt x="38588" y="26676"/>
                    <a:pt x="37209" y="27218"/>
                    <a:pt x="36058" y="27218"/>
                  </a:cubicBezTo>
                  <a:cubicBezTo>
                    <a:pt x="35486" y="27218"/>
                    <a:pt x="34971" y="27084"/>
                    <a:pt x="34613" y="26717"/>
                  </a:cubicBezTo>
                  <a:cubicBezTo>
                    <a:pt x="34036" y="26141"/>
                    <a:pt x="34713" y="25765"/>
                    <a:pt x="35164" y="25439"/>
                  </a:cubicBezTo>
                  <a:cubicBezTo>
                    <a:pt x="35966" y="24863"/>
                    <a:pt x="36693" y="24311"/>
                    <a:pt x="37044" y="23359"/>
                  </a:cubicBezTo>
                  <a:cubicBezTo>
                    <a:pt x="37244" y="22883"/>
                    <a:pt x="37319" y="22056"/>
                    <a:pt x="36768" y="21780"/>
                  </a:cubicBezTo>
                  <a:cubicBezTo>
                    <a:pt x="36481" y="21620"/>
                    <a:pt x="36145" y="21562"/>
                    <a:pt x="35790" y="21562"/>
                  </a:cubicBezTo>
                  <a:cubicBezTo>
                    <a:pt x="35031" y="21562"/>
                    <a:pt x="34184" y="21828"/>
                    <a:pt x="33535" y="21930"/>
                  </a:cubicBezTo>
                  <a:cubicBezTo>
                    <a:pt x="32762" y="22063"/>
                    <a:pt x="31926" y="22151"/>
                    <a:pt x="31089" y="22151"/>
                  </a:cubicBezTo>
                  <a:cubicBezTo>
                    <a:pt x="30026" y="22151"/>
                    <a:pt x="28961" y="22008"/>
                    <a:pt x="28021" y="21630"/>
                  </a:cubicBezTo>
                  <a:cubicBezTo>
                    <a:pt x="27319" y="21379"/>
                    <a:pt x="25515" y="20602"/>
                    <a:pt x="25991" y="19549"/>
                  </a:cubicBezTo>
                  <a:cubicBezTo>
                    <a:pt x="26210" y="19060"/>
                    <a:pt x="26781" y="18957"/>
                    <a:pt x="27322" y="18957"/>
                  </a:cubicBezTo>
                  <a:cubicBezTo>
                    <a:pt x="27585" y="18957"/>
                    <a:pt x="27841" y="18982"/>
                    <a:pt x="28046" y="18998"/>
                  </a:cubicBezTo>
                  <a:cubicBezTo>
                    <a:pt x="28714" y="19063"/>
                    <a:pt x="29369" y="19099"/>
                    <a:pt x="30019" y="19099"/>
                  </a:cubicBezTo>
                  <a:cubicBezTo>
                    <a:pt x="31367" y="19099"/>
                    <a:pt x="32691" y="18944"/>
                    <a:pt x="34061" y="18572"/>
                  </a:cubicBezTo>
                  <a:cubicBezTo>
                    <a:pt x="37846" y="17519"/>
                    <a:pt x="40753" y="14938"/>
                    <a:pt x="43535" y="12281"/>
                  </a:cubicBezTo>
                  <a:cubicBezTo>
                    <a:pt x="43159" y="11529"/>
                    <a:pt x="42733" y="10827"/>
                    <a:pt x="42257" y="10126"/>
                  </a:cubicBezTo>
                  <a:lnTo>
                    <a:pt x="42232" y="10126"/>
                  </a:lnTo>
                  <a:lnTo>
                    <a:pt x="42182" y="10201"/>
                  </a:lnTo>
                  <a:lnTo>
                    <a:pt x="42106" y="10301"/>
                  </a:lnTo>
                  <a:lnTo>
                    <a:pt x="42031" y="10376"/>
                  </a:lnTo>
                  <a:lnTo>
                    <a:pt x="41956" y="10452"/>
                  </a:lnTo>
                  <a:lnTo>
                    <a:pt x="41881" y="10527"/>
                  </a:lnTo>
                  <a:lnTo>
                    <a:pt x="41806" y="10602"/>
                  </a:lnTo>
                  <a:lnTo>
                    <a:pt x="41730" y="10677"/>
                  </a:lnTo>
                  <a:lnTo>
                    <a:pt x="41655" y="10752"/>
                  </a:lnTo>
                  <a:lnTo>
                    <a:pt x="41580" y="10827"/>
                  </a:lnTo>
                  <a:lnTo>
                    <a:pt x="41505" y="10903"/>
                  </a:lnTo>
                  <a:lnTo>
                    <a:pt x="41430" y="10978"/>
                  </a:lnTo>
                  <a:lnTo>
                    <a:pt x="41354" y="11053"/>
                  </a:lnTo>
                  <a:lnTo>
                    <a:pt x="41279" y="11103"/>
                  </a:lnTo>
                  <a:lnTo>
                    <a:pt x="41204" y="11178"/>
                  </a:lnTo>
                  <a:lnTo>
                    <a:pt x="41154" y="11254"/>
                  </a:lnTo>
                  <a:lnTo>
                    <a:pt x="41129" y="11254"/>
                  </a:lnTo>
                  <a:lnTo>
                    <a:pt x="41004" y="11404"/>
                  </a:lnTo>
                  <a:lnTo>
                    <a:pt x="40853" y="11529"/>
                  </a:lnTo>
                  <a:lnTo>
                    <a:pt x="40703" y="11655"/>
                  </a:lnTo>
                  <a:lnTo>
                    <a:pt x="40402" y="11930"/>
                  </a:lnTo>
                  <a:lnTo>
                    <a:pt x="40277" y="12056"/>
                  </a:lnTo>
                  <a:lnTo>
                    <a:pt x="40126" y="12156"/>
                  </a:lnTo>
                  <a:lnTo>
                    <a:pt x="40001" y="12281"/>
                  </a:lnTo>
                  <a:lnTo>
                    <a:pt x="39851" y="12431"/>
                  </a:lnTo>
                  <a:lnTo>
                    <a:pt x="39700" y="12557"/>
                  </a:lnTo>
                  <a:lnTo>
                    <a:pt x="39575" y="12682"/>
                  </a:lnTo>
                  <a:lnTo>
                    <a:pt x="39425" y="12807"/>
                  </a:lnTo>
                  <a:lnTo>
                    <a:pt x="39274" y="12933"/>
                  </a:lnTo>
                  <a:lnTo>
                    <a:pt x="39124" y="13058"/>
                  </a:lnTo>
                  <a:lnTo>
                    <a:pt x="38973" y="13183"/>
                  </a:lnTo>
                  <a:lnTo>
                    <a:pt x="38823" y="13309"/>
                  </a:lnTo>
                  <a:lnTo>
                    <a:pt x="38698" y="13409"/>
                  </a:lnTo>
                  <a:lnTo>
                    <a:pt x="38673" y="13434"/>
                  </a:lnTo>
                  <a:lnTo>
                    <a:pt x="38522" y="13559"/>
                  </a:lnTo>
                  <a:lnTo>
                    <a:pt x="38372" y="13685"/>
                  </a:lnTo>
                  <a:lnTo>
                    <a:pt x="38222" y="13810"/>
                  </a:lnTo>
                  <a:lnTo>
                    <a:pt x="38071" y="13935"/>
                  </a:lnTo>
                  <a:lnTo>
                    <a:pt x="37896" y="14061"/>
                  </a:lnTo>
                  <a:lnTo>
                    <a:pt x="37745" y="14186"/>
                  </a:lnTo>
                  <a:lnTo>
                    <a:pt x="37570" y="14311"/>
                  </a:lnTo>
                  <a:lnTo>
                    <a:pt x="37420" y="14436"/>
                  </a:lnTo>
                  <a:lnTo>
                    <a:pt x="37344" y="14487"/>
                  </a:lnTo>
                  <a:lnTo>
                    <a:pt x="37269" y="14537"/>
                  </a:lnTo>
                  <a:lnTo>
                    <a:pt x="37169" y="14612"/>
                  </a:lnTo>
                  <a:lnTo>
                    <a:pt x="37094" y="14662"/>
                  </a:lnTo>
                  <a:lnTo>
                    <a:pt x="37019" y="14737"/>
                  </a:lnTo>
                  <a:lnTo>
                    <a:pt x="36918" y="14787"/>
                  </a:lnTo>
                  <a:lnTo>
                    <a:pt x="36843" y="14838"/>
                  </a:lnTo>
                  <a:lnTo>
                    <a:pt x="36768" y="14913"/>
                  </a:lnTo>
                  <a:lnTo>
                    <a:pt x="36668" y="14963"/>
                  </a:lnTo>
                  <a:lnTo>
                    <a:pt x="36593" y="15013"/>
                  </a:lnTo>
                  <a:lnTo>
                    <a:pt x="36517" y="15088"/>
                  </a:lnTo>
                  <a:lnTo>
                    <a:pt x="36417" y="15138"/>
                  </a:lnTo>
                  <a:lnTo>
                    <a:pt x="36342" y="15188"/>
                  </a:lnTo>
                  <a:lnTo>
                    <a:pt x="36267" y="15264"/>
                  </a:lnTo>
                  <a:lnTo>
                    <a:pt x="36166" y="15314"/>
                  </a:lnTo>
                  <a:lnTo>
                    <a:pt x="36091" y="15364"/>
                  </a:lnTo>
                  <a:lnTo>
                    <a:pt x="35991" y="15414"/>
                  </a:lnTo>
                  <a:lnTo>
                    <a:pt x="35916" y="15489"/>
                  </a:lnTo>
                  <a:lnTo>
                    <a:pt x="35841" y="15539"/>
                  </a:lnTo>
                  <a:lnTo>
                    <a:pt x="35816" y="15539"/>
                  </a:lnTo>
                  <a:lnTo>
                    <a:pt x="35740" y="15589"/>
                  </a:lnTo>
                  <a:lnTo>
                    <a:pt x="35665" y="15640"/>
                  </a:lnTo>
                  <a:lnTo>
                    <a:pt x="35565" y="15690"/>
                  </a:lnTo>
                  <a:lnTo>
                    <a:pt x="35490" y="15740"/>
                  </a:lnTo>
                  <a:lnTo>
                    <a:pt x="35390" y="15815"/>
                  </a:lnTo>
                  <a:lnTo>
                    <a:pt x="35314" y="15865"/>
                  </a:lnTo>
                  <a:lnTo>
                    <a:pt x="35214" y="15915"/>
                  </a:lnTo>
                  <a:lnTo>
                    <a:pt x="35114" y="15965"/>
                  </a:lnTo>
                  <a:lnTo>
                    <a:pt x="35039" y="16015"/>
                  </a:lnTo>
                  <a:lnTo>
                    <a:pt x="34938" y="16066"/>
                  </a:lnTo>
                  <a:lnTo>
                    <a:pt x="34863" y="16116"/>
                  </a:lnTo>
                  <a:lnTo>
                    <a:pt x="34763" y="16166"/>
                  </a:lnTo>
                  <a:lnTo>
                    <a:pt x="34688" y="16216"/>
                  </a:lnTo>
                  <a:lnTo>
                    <a:pt x="34587" y="16266"/>
                  </a:lnTo>
                  <a:lnTo>
                    <a:pt x="34487" y="16316"/>
                  </a:lnTo>
                  <a:lnTo>
                    <a:pt x="34412" y="16366"/>
                  </a:lnTo>
                  <a:lnTo>
                    <a:pt x="34312" y="16391"/>
                  </a:lnTo>
                  <a:lnTo>
                    <a:pt x="34212" y="16442"/>
                  </a:lnTo>
                  <a:lnTo>
                    <a:pt x="34136" y="16492"/>
                  </a:lnTo>
                  <a:lnTo>
                    <a:pt x="34036" y="16542"/>
                  </a:lnTo>
                  <a:lnTo>
                    <a:pt x="33936" y="16592"/>
                  </a:lnTo>
                  <a:lnTo>
                    <a:pt x="33861" y="16642"/>
                  </a:lnTo>
                  <a:lnTo>
                    <a:pt x="33760" y="16667"/>
                  </a:lnTo>
                  <a:lnTo>
                    <a:pt x="33660" y="16717"/>
                  </a:lnTo>
                  <a:lnTo>
                    <a:pt x="33585" y="16767"/>
                  </a:lnTo>
                  <a:lnTo>
                    <a:pt x="33485" y="16817"/>
                  </a:lnTo>
                  <a:lnTo>
                    <a:pt x="33384" y="16843"/>
                  </a:lnTo>
                  <a:lnTo>
                    <a:pt x="33284" y="16893"/>
                  </a:lnTo>
                  <a:lnTo>
                    <a:pt x="33209" y="16943"/>
                  </a:lnTo>
                  <a:lnTo>
                    <a:pt x="33109" y="16968"/>
                  </a:lnTo>
                  <a:lnTo>
                    <a:pt x="33009" y="17018"/>
                  </a:lnTo>
                  <a:lnTo>
                    <a:pt x="32908" y="17043"/>
                  </a:lnTo>
                  <a:lnTo>
                    <a:pt x="32833" y="17093"/>
                  </a:lnTo>
                  <a:lnTo>
                    <a:pt x="32733" y="17118"/>
                  </a:lnTo>
                  <a:lnTo>
                    <a:pt x="32633" y="17168"/>
                  </a:lnTo>
                  <a:lnTo>
                    <a:pt x="32532" y="17193"/>
                  </a:lnTo>
                  <a:lnTo>
                    <a:pt x="32432" y="17244"/>
                  </a:lnTo>
                  <a:lnTo>
                    <a:pt x="32332" y="17269"/>
                  </a:lnTo>
                  <a:lnTo>
                    <a:pt x="32232" y="17294"/>
                  </a:lnTo>
                  <a:lnTo>
                    <a:pt x="32156" y="17319"/>
                  </a:lnTo>
                  <a:lnTo>
                    <a:pt x="32056" y="17369"/>
                  </a:lnTo>
                  <a:lnTo>
                    <a:pt x="31956" y="17394"/>
                  </a:lnTo>
                  <a:lnTo>
                    <a:pt x="31856" y="17419"/>
                  </a:lnTo>
                  <a:lnTo>
                    <a:pt x="31755" y="17444"/>
                  </a:lnTo>
                  <a:lnTo>
                    <a:pt x="31655" y="17494"/>
                  </a:lnTo>
                  <a:lnTo>
                    <a:pt x="31555" y="17519"/>
                  </a:lnTo>
                  <a:lnTo>
                    <a:pt x="31455" y="17544"/>
                  </a:lnTo>
                  <a:lnTo>
                    <a:pt x="31354" y="17569"/>
                  </a:lnTo>
                  <a:lnTo>
                    <a:pt x="31254" y="17594"/>
                  </a:lnTo>
                  <a:lnTo>
                    <a:pt x="31154" y="17619"/>
                  </a:lnTo>
                  <a:lnTo>
                    <a:pt x="31054" y="17645"/>
                  </a:lnTo>
                  <a:lnTo>
                    <a:pt x="30953" y="17670"/>
                  </a:lnTo>
                  <a:lnTo>
                    <a:pt x="30853" y="17695"/>
                  </a:lnTo>
                  <a:lnTo>
                    <a:pt x="30753" y="17720"/>
                  </a:lnTo>
                  <a:lnTo>
                    <a:pt x="30653" y="17720"/>
                  </a:lnTo>
                  <a:lnTo>
                    <a:pt x="30552" y="17745"/>
                  </a:lnTo>
                  <a:lnTo>
                    <a:pt x="30452" y="17770"/>
                  </a:lnTo>
                  <a:lnTo>
                    <a:pt x="30352" y="17795"/>
                  </a:lnTo>
                  <a:lnTo>
                    <a:pt x="30252" y="17820"/>
                  </a:lnTo>
                  <a:lnTo>
                    <a:pt x="30151" y="17820"/>
                  </a:lnTo>
                  <a:lnTo>
                    <a:pt x="30051" y="17845"/>
                  </a:lnTo>
                  <a:lnTo>
                    <a:pt x="29951" y="17845"/>
                  </a:lnTo>
                  <a:lnTo>
                    <a:pt x="29851" y="17870"/>
                  </a:lnTo>
                  <a:lnTo>
                    <a:pt x="29750" y="17895"/>
                  </a:lnTo>
                  <a:lnTo>
                    <a:pt x="29650" y="17895"/>
                  </a:lnTo>
                  <a:lnTo>
                    <a:pt x="29550" y="17920"/>
                  </a:lnTo>
                  <a:lnTo>
                    <a:pt x="29349" y="17920"/>
                  </a:lnTo>
                  <a:lnTo>
                    <a:pt x="29249" y="17945"/>
                  </a:lnTo>
                  <a:lnTo>
                    <a:pt x="29049" y="17945"/>
                  </a:lnTo>
                  <a:lnTo>
                    <a:pt x="28948" y="17970"/>
                  </a:lnTo>
                  <a:lnTo>
                    <a:pt x="27795" y="17970"/>
                  </a:lnTo>
                  <a:lnTo>
                    <a:pt x="27720" y="17945"/>
                  </a:lnTo>
                  <a:lnTo>
                    <a:pt x="27495" y="17945"/>
                  </a:lnTo>
                  <a:lnTo>
                    <a:pt x="27420" y="17920"/>
                  </a:lnTo>
                  <a:lnTo>
                    <a:pt x="27269" y="17920"/>
                  </a:lnTo>
                  <a:lnTo>
                    <a:pt x="27194" y="17895"/>
                  </a:lnTo>
                  <a:lnTo>
                    <a:pt x="27044" y="17895"/>
                  </a:lnTo>
                  <a:lnTo>
                    <a:pt x="26968" y="17870"/>
                  </a:lnTo>
                  <a:lnTo>
                    <a:pt x="26893" y="17870"/>
                  </a:lnTo>
                  <a:lnTo>
                    <a:pt x="26818" y="17845"/>
                  </a:lnTo>
                  <a:lnTo>
                    <a:pt x="26668" y="17845"/>
                  </a:lnTo>
                  <a:lnTo>
                    <a:pt x="26592" y="17820"/>
                  </a:lnTo>
                  <a:lnTo>
                    <a:pt x="26517" y="17820"/>
                  </a:lnTo>
                  <a:lnTo>
                    <a:pt x="26367" y="17795"/>
                  </a:lnTo>
                  <a:lnTo>
                    <a:pt x="26217" y="17745"/>
                  </a:lnTo>
                  <a:lnTo>
                    <a:pt x="26066" y="17720"/>
                  </a:lnTo>
                  <a:lnTo>
                    <a:pt x="25916" y="17695"/>
                  </a:lnTo>
                  <a:lnTo>
                    <a:pt x="25790" y="17670"/>
                  </a:lnTo>
                  <a:lnTo>
                    <a:pt x="25640" y="17645"/>
                  </a:lnTo>
                  <a:lnTo>
                    <a:pt x="25490" y="17619"/>
                  </a:lnTo>
                  <a:lnTo>
                    <a:pt x="25339" y="17594"/>
                  </a:lnTo>
                  <a:lnTo>
                    <a:pt x="25214" y="17544"/>
                  </a:lnTo>
                  <a:lnTo>
                    <a:pt x="24913" y="17494"/>
                  </a:lnTo>
                  <a:lnTo>
                    <a:pt x="24638" y="17419"/>
                  </a:lnTo>
                  <a:lnTo>
                    <a:pt x="24512" y="17394"/>
                  </a:lnTo>
                  <a:lnTo>
                    <a:pt x="24362" y="17369"/>
                  </a:lnTo>
                  <a:lnTo>
                    <a:pt x="24212" y="17344"/>
                  </a:lnTo>
                  <a:lnTo>
                    <a:pt x="24086" y="17319"/>
                  </a:lnTo>
                  <a:lnTo>
                    <a:pt x="23936" y="17294"/>
                  </a:lnTo>
                  <a:lnTo>
                    <a:pt x="23810" y="17269"/>
                  </a:lnTo>
                  <a:lnTo>
                    <a:pt x="23660" y="17244"/>
                  </a:lnTo>
                  <a:lnTo>
                    <a:pt x="23535" y="17218"/>
                  </a:lnTo>
                  <a:lnTo>
                    <a:pt x="23460" y="17193"/>
                  </a:lnTo>
                  <a:lnTo>
                    <a:pt x="23334" y="17193"/>
                  </a:lnTo>
                  <a:lnTo>
                    <a:pt x="23259" y="17168"/>
                  </a:lnTo>
                  <a:lnTo>
                    <a:pt x="23184" y="17168"/>
                  </a:lnTo>
                  <a:lnTo>
                    <a:pt x="23134" y="17143"/>
                  </a:lnTo>
                  <a:lnTo>
                    <a:pt x="22983" y="17143"/>
                  </a:lnTo>
                  <a:lnTo>
                    <a:pt x="22908" y="17118"/>
                  </a:lnTo>
                  <a:lnTo>
                    <a:pt x="22783" y="17118"/>
                  </a:lnTo>
                  <a:lnTo>
                    <a:pt x="22708" y="17093"/>
                  </a:lnTo>
                  <a:lnTo>
                    <a:pt x="22432" y="17093"/>
                  </a:lnTo>
                  <a:lnTo>
                    <a:pt x="22382" y="17068"/>
                  </a:lnTo>
                  <a:lnTo>
                    <a:pt x="21354" y="17068"/>
                  </a:lnTo>
                  <a:lnTo>
                    <a:pt x="21304" y="17093"/>
                  </a:lnTo>
                  <a:lnTo>
                    <a:pt x="21154" y="17093"/>
                  </a:lnTo>
                  <a:lnTo>
                    <a:pt x="21079" y="17118"/>
                  </a:lnTo>
                  <a:lnTo>
                    <a:pt x="20953" y="17118"/>
                  </a:lnTo>
                  <a:lnTo>
                    <a:pt x="20878" y="17143"/>
                  </a:lnTo>
                  <a:lnTo>
                    <a:pt x="20828" y="17143"/>
                  </a:lnTo>
                  <a:lnTo>
                    <a:pt x="20753" y="17168"/>
                  </a:lnTo>
                  <a:lnTo>
                    <a:pt x="20678" y="17168"/>
                  </a:lnTo>
                  <a:lnTo>
                    <a:pt x="20602" y="17193"/>
                  </a:lnTo>
                  <a:lnTo>
                    <a:pt x="20552" y="17193"/>
                  </a:lnTo>
                  <a:lnTo>
                    <a:pt x="20477" y="17218"/>
                  </a:lnTo>
                  <a:lnTo>
                    <a:pt x="20402" y="17218"/>
                  </a:lnTo>
                  <a:lnTo>
                    <a:pt x="20327" y="17244"/>
                  </a:lnTo>
                  <a:lnTo>
                    <a:pt x="20277" y="17269"/>
                  </a:lnTo>
                  <a:lnTo>
                    <a:pt x="20201" y="17294"/>
                  </a:lnTo>
                  <a:lnTo>
                    <a:pt x="20126" y="17294"/>
                  </a:lnTo>
                  <a:lnTo>
                    <a:pt x="20051" y="17319"/>
                  </a:lnTo>
                  <a:lnTo>
                    <a:pt x="20001" y="17344"/>
                  </a:lnTo>
                  <a:lnTo>
                    <a:pt x="19926" y="17369"/>
                  </a:lnTo>
                  <a:lnTo>
                    <a:pt x="19851" y="17394"/>
                  </a:lnTo>
                  <a:lnTo>
                    <a:pt x="19775" y="17419"/>
                  </a:lnTo>
                  <a:lnTo>
                    <a:pt x="19700" y="17444"/>
                  </a:lnTo>
                  <a:lnTo>
                    <a:pt x="19625" y="17469"/>
                  </a:lnTo>
                  <a:lnTo>
                    <a:pt x="19525" y="17519"/>
                  </a:lnTo>
                  <a:lnTo>
                    <a:pt x="19425" y="17544"/>
                  </a:lnTo>
                  <a:lnTo>
                    <a:pt x="19349" y="17594"/>
                  </a:lnTo>
                  <a:lnTo>
                    <a:pt x="19249" y="17619"/>
                  </a:lnTo>
                  <a:lnTo>
                    <a:pt x="19174" y="17670"/>
                  </a:lnTo>
                  <a:lnTo>
                    <a:pt x="19074" y="17720"/>
                  </a:lnTo>
                  <a:lnTo>
                    <a:pt x="18973" y="17745"/>
                  </a:lnTo>
                  <a:lnTo>
                    <a:pt x="18898" y="17795"/>
                  </a:lnTo>
                  <a:lnTo>
                    <a:pt x="18798" y="17845"/>
                  </a:lnTo>
                  <a:lnTo>
                    <a:pt x="18698" y="17895"/>
                  </a:lnTo>
                  <a:lnTo>
                    <a:pt x="18623" y="17945"/>
                  </a:lnTo>
                  <a:lnTo>
                    <a:pt x="18522" y="17995"/>
                  </a:lnTo>
                  <a:lnTo>
                    <a:pt x="18447" y="18020"/>
                  </a:lnTo>
                  <a:lnTo>
                    <a:pt x="18347" y="18071"/>
                  </a:lnTo>
                  <a:lnTo>
                    <a:pt x="18272" y="18121"/>
                  </a:lnTo>
                  <a:lnTo>
                    <a:pt x="18171" y="18196"/>
                  </a:lnTo>
                  <a:lnTo>
                    <a:pt x="18096" y="18246"/>
                  </a:lnTo>
                  <a:lnTo>
                    <a:pt x="17996" y="18296"/>
                  </a:lnTo>
                  <a:lnTo>
                    <a:pt x="17921" y="18346"/>
                  </a:lnTo>
                  <a:lnTo>
                    <a:pt x="17820" y="18396"/>
                  </a:lnTo>
                  <a:lnTo>
                    <a:pt x="17745" y="18447"/>
                  </a:lnTo>
                  <a:lnTo>
                    <a:pt x="17645" y="18522"/>
                  </a:lnTo>
                  <a:lnTo>
                    <a:pt x="17570" y="18572"/>
                  </a:lnTo>
                  <a:lnTo>
                    <a:pt x="17470" y="18622"/>
                  </a:lnTo>
                  <a:lnTo>
                    <a:pt x="17394" y="18672"/>
                  </a:lnTo>
                  <a:lnTo>
                    <a:pt x="17294" y="18747"/>
                  </a:lnTo>
                  <a:lnTo>
                    <a:pt x="17219" y="18797"/>
                  </a:lnTo>
                  <a:lnTo>
                    <a:pt x="17144" y="18873"/>
                  </a:lnTo>
                  <a:lnTo>
                    <a:pt x="17044" y="18923"/>
                  </a:lnTo>
                  <a:lnTo>
                    <a:pt x="16968" y="18998"/>
                  </a:lnTo>
                  <a:lnTo>
                    <a:pt x="16893" y="19048"/>
                  </a:lnTo>
                  <a:lnTo>
                    <a:pt x="16793" y="19123"/>
                  </a:lnTo>
                  <a:lnTo>
                    <a:pt x="16718" y="19173"/>
                  </a:lnTo>
                  <a:lnTo>
                    <a:pt x="16643" y="19249"/>
                  </a:lnTo>
                  <a:lnTo>
                    <a:pt x="16542" y="19324"/>
                  </a:lnTo>
                  <a:lnTo>
                    <a:pt x="16467" y="19374"/>
                  </a:lnTo>
                  <a:lnTo>
                    <a:pt x="16392" y="19449"/>
                  </a:lnTo>
                  <a:lnTo>
                    <a:pt x="16317" y="19524"/>
                  </a:lnTo>
                  <a:lnTo>
                    <a:pt x="16242" y="19574"/>
                  </a:lnTo>
                  <a:lnTo>
                    <a:pt x="16141" y="19650"/>
                  </a:lnTo>
                  <a:lnTo>
                    <a:pt x="16066" y="19725"/>
                  </a:lnTo>
                  <a:lnTo>
                    <a:pt x="15991" y="19800"/>
                  </a:lnTo>
                  <a:lnTo>
                    <a:pt x="15916" y="19850"/>
                  </a:lnTo>
                  <a:lnTo>
                    <a:pt x="15841" y="19925"/>
                  </a:lnTo>
                  <a:lnTo>
                    <a:pt x="15765" y="20000"/>
                  </a:lnTo>
                  <a:lnTo>
                    <a:pt x="15690" y="20076"/>
                  </a:lnTo>
                  <a:lnTo>
                    <a:pt x="15615" y="20151"/>
                  </a:lnTo>
                  <a:lnTo>
                    <a:pt x="15540" y="20226"/>
                  </a:lnTo>
                  <a:lnTo>
                    <a:pt x="15465" y="20301"/>
                  </a:lnTo>
                  <a:lnTo>
                    <a:pt x="15389" y="20376"/>
                  </a:lnTo>
                  <a:lnTo>
                    <a:pt x="15314" y="20427"/>
                  </a:lnTo>
                  <a:lnTo>
                    <a:pt x="15239" y="20502"/>
                  </a:lnTo>
                  <a:lnTo>
                    <a:pt x="15189" y="20577"/>
                  </a:lnTo>
                  <a:lnTo>
                    <a:pt x="15114" y="20652"/>
                  </a:lnTo>
                  <a:lnTo>
                    <a:pt x="15039" y="20727"/>
                  </a:lnTo>
                  <a:lnTo>
                    <a:pt x="14963" y="20802"/>
                  </a:lnTo>
                  <a:lnTo>
                    <a:pt x="14888" y="20878"/>
                  </a:lnTo>
                  <a:lnTo>
                    <a:pt x="14838" y="20953"/>
                  </a:lnTo>
                  <a:lnTo>
                    <a:pt x="14763" y="21028"/>
                  </a:lnTo>
                  <a:lnTo>
                    <a:pt x="14688" y="21128"/>
                  </a:lnTo>
                  <a:lnTo>
                    <a:pt x="14638" y="21203"/>
                  </a:lnTo>
                  <a:lnTo>
                    <a:pt x="14562" y="21279"/>
                  </a:lnTo>
                  <a:lnTo>
                    <a:pt x="14512" y="21354"/>
                  </a:lnTo>
                  <a:lnTo>
                    <a:pt x="14462" y="21404"/>
                  </a:lnTo>
                  <a:lnTo>
                    <a:pt x="14437" y="21429"/>
                  </a:lnTo>
                  <a:lnTo>
                    <a:pt x="14387" y="21479"/>
                  </a:lnTo>
                  <a:lnTo>
                    <a:pt x="14362" y="21529"/>
                  </a:lnTo>
                  <a:lnTo>
                    <a:pt x="14312" y="21579"/>
                  </a:lnTo>
                  <a:lnTo>
                    <a:pt x="14287" y="21630"/>
                  </a:lnTo>
                  <a:lnTo>
                    <a:pt x="14237" y="21680"/>
                  </a:lnTo>
                  <a:lnTo>
                    <a:pt x="14211" y="21730"/>
                  </a:lnTo>
                  <a:lnTo>
                    <a:pt x="14186" y="21780"/>
                  </a:lnTo>
                  <a:lnTo>
                    <a:pt x="14136" y="21830"/>
                  </a:lnTo>
                  <a:lnTo>
                    <a:pt x="14111" y="21905"/>
                  </a:lnTo>
                  <a:lnTo>
                    <a:pt x="14086" y="21955"/>
                  </a:lnTo>
                  <a:lnTo>
                    <a:pt x="14061" y="22005"/>
                  </a:lnTo>
                  <a:lnTo>
                    <a:pt x="14011" y="22056"/>
                  </a:lnTo>
                  <a:lnTo>
                    <a:pt x="13986" y="22106"/>
                  </a:lnTo>
                  <a:lnTo>
                    <a:pt x="13961" y="22156"/>
                  </a:lnTo>
                  <a:lnTo>
                    <a:pt x="13936" y="22206"/>
                  </a:lnTo>
                  <a:lnTo>
                    <a:pt x="13911" y="22256"/>
                  </a:lnTo>
                  <a:lnTo>
                    <a:pt x="13886" y="22306"/>
                  </a:lnTo>
                  <a:lnTo>
                    <a:pt x="13886" y="22331"/>
                  </a:lnTo>
                  <a:lnTo>
                    <a:pt x="13861" y="22381"/>
                  </a:lnTo>
                  <a:lnTo>
                    <a:pt x="13836" y="22432"/>
                  </a:lnTo>
                  <a:lnTo>
                    <a:pt x="13836" y="22457"/>
                  </a:lnTo>
                  <a:lnTo>
                    <a:pt x="13810" y="22507"/>
                  </a:lnTo>
                  <a:lnTo>
                    <a:pt x="13785" y="22532"/>
                  </a:lnTo>
                  <a:lnTo>
                    <a:pt x="13785" y="22582"/>
                  </a:lnTo>
                  <a:lnTo>
                    <a:pt x="13760" y="22607"/>
                  </a:lnTo>
                  <a:lnTo>
                    <a:pt x="13760" y="22632"/>
                  </a:lnTo>
                  <a:lnTo>
                    <a:pt x="13760" y="22682"/>
                  </a:lnTo>
                  <a:lnTo>
                    <a:pt x="13735" y="22707"/>
                  </a:lnTo>
                  <a:lnTo>
                    <a:pt x="13735" y="22732"/>
                  </a:lnTo>
                  <a:lnTo>
                    <a:pt x="13735" y="22757"/>
                  </a:lnTo>
                  <a:lnTo>
                    <a:pt x="13735" y="22807"/>
                  </a:lnTo>
                  <a:lnTo>
                    <a:pt x="13735" y="22833"/>
                  </a:lnTo>
                  <a:lnTo>
                    <a:pt x="13735" y="22858"/>
                  </a:lnTo>
                  <a:lnTo>
                    <a:pt x="13710" y="22883"/>
                  </a:lnTo>
                  <a:lnTo>
                    <a:pt x="13710" y="22908"/>
                  </a:lnTo>
                  <a:lnTo>
                    <a:pt x="13710" y="22933"/>
                  </a:lnTo>
                  <a:lnTo>
                    <a:pt x="13710" y="22958"/>
                  </a:lnTo>
                  <a:lnTo>
                    <a:pt x="13735" y="22958"/>
                  </a:lnTo>
                  <a:lnTo>
                    <a:pt x="13735" y="22983"/>
                  </a:lnTo>
                  <a:lnTo>
                    <a:pt x="13735" y="23008"/>
                  </a:lnTo>
                  <a:lnTo>
                    <a:pt x="13735" y="23033"/>
                  </a:lnTo>
                  <a:lnTo>
                    <a:pt x="13735" y="23058"/>
                  </a:lnTo>
                  <a:lnTo>
                    <a:pt x="13760" y="23083"/>
                  </a:lnTo>
                  <a:lnTo>
                    <a:pt x="13760" y="23108"/>
                  </a:lnTo>
                  <a:lnTo>
                    <a:pt x="13760" y="23133"/>
                  </a:lnTo>
                  <a:lnTo>
                    <a:pt x="13785" y="23133"/>
                  </a:lnTo>
                  <a:lnTo>
                    <a:pt x="13785" y="23158"/>
                  </a:lnTo>
                  <a:lnTo>
                    <a:pt x="13810" y="23183"/>
                  </a:lnTo>
                  <a:lnTo>
                    <a:pt x="13836" y="23183"/>
                  </a:lnTo>
                  <a:lnTo>
                    <a:pt x="13836" y="23208"/>
                  </a:lnTo>
                  <a:lnTo>
                    <a:pt x="13861" y="23208"/>
                  </a:lnTo>
                  <a:lnTo>
                    <a:pt x="13861" y="23234"/>
                  </a:lnTo>
                  <a:lnTo>
                    <a:pt x="13886" y="23234"/>
                  </a:lnTo>
                  <a:lnTo>
                    <a:pt x="13886" y="23259"/>
                  </a:lnTo>
                  <a:lnTo>
                    <a:pt x="13911" y="23259"/>
                  </a:lnTo>
                  <a:lnTo>
                    <a:pt x="13936" y="23284"/>
                  </a:lnTo>
                  <a:lnTo>
                    <a:pt x="13961" y="23284"/>
                  </a:lnTo>
                  <a:lnTo>
                    <a:pt x="13986" y="23309"/>
                  </a:lnTo>
                  <a:lnTo>
                    <a:pt x="14061" y="23309"/>
                  </a:lnTo>
                  <a:lnTo>
                    <a:pt x="14086" y="23334"/>
                  </a:lnTo>
                  <a:lnTo>
                    <a:pt x="14186" y="23334"/>
                  </a:lnTo>
                  <a:lnTo>
                    <a:pt x="14211" y="23359"/>
                  </a:lnTo>
                  <a:lnTo>
                    <a:pt x="14763" y="23359"/>
                  </a:lnTo>
                  <a:lnTo>
                    <a:pt x="14788" y="23334"/>
                  </a:lnTo>
                  <a:lnTo>
                    <a:pt x="14938" y="23334"/>
                  </a:lnTo>
                  <a:lnTo>
                    <a:pt x="15013" y="23309"/>
                  </a:lnTo>
                  <a:lnTo>
                    <a:pt x="15089" y="23309"/>
                  </a:lnTo>
                  <a:lnTo>
                    <a:pt x="15164" y="23284"/>
                  </a:lnTo>
                  <a:lnTo>
                    <a:pt x="15239" y="23284"/>
                  </a:lnTo>
                  <a:lnTo>
                    <a:pt x="15314" y="23259"/>
                  </a:lnTo>
                  <a:lnTo>
                    <a:pt x="15389" y="23234"/>
                  </a:lnTo>
                  <a:lnTo>
                    <a:pt x="15465" y="23234"/>
                  </a:lnTo>
                  <a:lnTo>
                    <a:pt x="15490" y="23208"/>
                  </a:lnTo>
                  <a:lnTo>
                    <a:pt x="15540" y="23208"/>
                  </a:lnTo>
                  <a:lnTo>
                    <a:pt x="15615" y="23183"/>
                  </a:lnTo>
                  <a:lnTo>
                    <a:pt x="15690" y="23183"/>
                  </a:lnTo>
                  <a:lnTo>
                    <a:pt x="15765" y="23158"/>
                  </a:lnTo>
                  <a:lnTo>
                    <a:pt x="15841" y="23133"/>
                  </a:lnTo>
                  <a:lnTo>
                    <a:pt x="15916" y="23108"/>
                  </a:lnTo>
                  <a:lnTo>
                    <a:pt x="15966" y="23108"/>
                  </a:lnTo>
                  <a:lnTo>
                    <a:pt x="16041" y="23083"/>
                  </a:lnTo>
                  <a:lnTo>
                    <a:pt x="16116" y="23058"/>
                  </a:lnTo>
                  <a:lnTo>
                    <a:pt x="16191" y="23033"/>
                  </a:lnTo>
                  <a:lnTo>
                    <a:pt x="16267" y="23008"/>
                  </a:lnTo>
                  <a:lnTo>
                    <a:pt x="16317" y="22983"/>
                  </a:lnTo>
                  <a:lnTo>
                    <a:pt x="16392" y="22983"/>
                  </a:lnTo>
                  <a:lnTo>
                    <a:pt x="16467" y="22958"/>
                  </a:lnTo>
                  <a:lnTo>
                    <a:pt x="16517" y="22933"/>
                  </a:lnTo>
                  <a:lnTo>
                    <a:pt x="16592" y="22908"/>
                  </a:lnTo>
                  <a:lnTo>
                    <a:pt x="16668" y="22933"/>
                  </a:lnTo>
                  <a:lnTo>
                    <a:pt x="16643" y="23033"/>
                  </a:lnTo>
                  <a:lnTo>
                    <a:pt x="16567" y="23058"/>
                  </a:lnTo>
                  <a:lnTo>
                    <a:pt x="16517" y="23083"/>
                  </a:lnTo>
                  <a:lnTo>
                    <a:pt x="16442" y="23108"/>
                  </a:lnTo>
                  <a:lnTo>
                    <a:pt x="16392" y="23133"/>
                  </a:lnTo>
                  <a:lnTo>
                    <a:pt x="16317" y="23183"/>
                  </a:lnTo>
                  <a:lnTo>
                    <a:pt x="16242" y="23208"/>
                  </a:lnTo>
                  <a:lnTo>
                    <a:pt x="16191" y="23234"/>
                  </a:lnTo>
                  <a:lnTo>
                    <a:pt x="16116" y="23259"/>
                  </a:lnTo>
                  <a:lnTo>
                    <a:pt x="16041" y="23284"/>
                  </a:lnTo>
                  <a:lnTo>
                    <a:pt x="15966" y="23309"/>
                  </a:lnTo>
                  <a:lnTo>
                    <a:pt x="15891" y="23334"/>
                  </a:lnTo>
                  <a:lnTo>
                    <a:pt x="15815" y="23359"/>
                  </a:lnTo>
                  <a:lnTo>
                    <a:pt x="15740" y="23384"/>
                  </a:lnTo>
                  <a:lnTo>
                    <a:pt x="15665" y="23409"/>
                  </a:lnTo>
                  <a:lnTo>
                    <a:pt x="15590" y="23434"/>
                  </a:lnTo>
                  <a:lnTo>
                    <a:pt x="15540" y="23459"/>
                  </a:lnTo>
                  <a:lnTo>
                    <a:pt x="15515" y="23459"/>
                  </a:lnTo>
                  <a:lnTo>
                    <a:pt x="15440" y="23484"/>
                  </a:lnTo>
                  <a:lnTo>
                    <a:pt x="15364" y="23509"/>
                  </a:lnTo>
                  <a:lnTo>
                    <a:pt x="15289" y="23534"/>
                  </a:lnTo>
                  <a:lnTo>
                    <a:pt x="15214" y="23534"/>
                  </a:lnTo>
                  <a:lnTo>
                    <a:pt x="15139" y="23559"/>
                  </a:lnTo>
                  <a:lnTo>
                    <a:pt x="15064" y="23584"/>
                  </a:lnTo>
                  <a:lnTo>
                    <a:pt x="14988" y="23584"/>
                  </a:lnTo>
                  <a:lnTo>
                    <a:pt x="14913" y="23609"/>
                  </a:lnTo>
                  <a:lnTo>
                    <a:pt x="14788" y="23609"/>
                  </a:lnTo>
                  <a:lnTo>
                    <a:pt x="14763" y="23635"/>
                  </a:lnTo>
                  <a:lnTo>
                    <a:pt x="14512" y="23635"/>
                  </a:lnTo>
                  <a:lnTo>
                    <a:pt x="14462" y="23660"/>
                  </a:lnTo>
                  <a:lnTo>
                    <a:pt x="14262" y="23660"/>
                  </a:lnTo>
                  <a:lnTo>
                    <a:pt x="14237" y="23635"/>
                  </a:lnTo>
                  <a:lnTo>
                    <a:pt x="14061" y="23635"/>
                  </a:lnTo>
                  <a:lnTo>
                    <a:pt x="14036" y="23609"/>
                  </a:lnTo>
                  <a:lnTo>
                    <a:pt x="13961" y="23609"/>
                  </a:lnTo>
                  <a:lnTo>
                    <a:pt x="13911" y="23584"/>
                  </a:lnTo>
                  <a:lnTo>
                    <a:pt x="13886" y="23584"/>
                  </a:lnTo>
                  <a:lnTo>
                    <a:pt x="13861" y="23559"/>
                  </a:lnTo>
                  <a:lnTo>
                    <a:pt x="13810" y="23559"/>
                  </a:lnTo>
                  <a:lnTo>
                    <a:pt x="13785" y="23534"/>
                  </a:lnTo>
                  <a:lnTo>
                    <a:pt x="13760" y="23534"/>
                  </a:lnTo>
                  <a:lnTo>
                    <a:pt x="13735" y="23509"/>
                  </a:lnTo>
                  <a:lnTo>
                    <a:pt x="13710" y="23484"/>
                  </a:lnTo>
                  <a:lnTo>
                    <a:pt x="13685" y="23484"/>
                  </a:lnTo>
                  <a:lnTo>
                    <a:pt x="13660" y="23459"/>
                  </a:lnTo>
                  <a:lnTo>
                    <a:pt x="13635" y="23434"/>
                  </a:lnTo>
                  <a:lnTo>
                    <a:pt x="13610" y="23409"/>
                  </a:lnTo>
                  <a:lnTo>
                    <a:pt x="13585" y="23409"/>
                  </a:lnTo>
                  <a:lnTo>
                    <a:pt x="13560" y="23384"/>
                  </a:lnTo>
                  <a:lnTo>
                    <a:pt x="13535" y="23359"/>
                  </a:lnTo>
                  <a:lnTo>
                    <a:pt x="13535" y="23334"/>
                  </a:lnTo>
                  <a:lnTo>
                    <a:pt x="13510" y="23309"/>
                  </a:lnTo>
                  <a:lnTo>
                    <a:pt x="13485" y="23284"/>
                  </a:lnTo>
                  <a:lnTo>
                    <a:pt x="13485" y="23259"/>
                  </a:lnTo>
                  <a:lnTo>
                    <a:pt x="13460" y="23234"/>
                  </a:lnTo>
                  <a:lnTo>
                    <a:pt x="13460" y="23183"/>
                  </a:lnTo>
                  <a:lnTo>
                    <a:pt x="13435" y="23158"/>
                  </a:lnTo>
                  <a:lnTo>
                    <a:pt x="13435" y="23133"/>
                  </a:lnTo>
                  <a:lnTo>
                    <a:pt x="13409" y="23108"/>
                  </a:lnTo>
                  <a:lnTo>
                    <a:pt x="13409" y="23083"/>
                  </a:lnTo>
                  <a:lnTo>
                    <a:pt x="13409" y="23033"/>
                  </a:lnTo>
                  <a:lnTo>
                    <a:pt x="13409" y="23008"/>
                  </a:lnTo>
                  <a:lnTo>
                    <a:pt x="13409" y="22983"/>
                  </a:lnTo>
                  <a:lnTo>
                    <a:pt x="13384" y="22933"/>
                  </a:lnTo>
                  <a:lnTo>
                    <a:pt x="13384" y="22908"/>
                  </a:lnTo>
                  <a:lnTo>
                    <a:pt x="13384" y="22858"/>
                  </a:lnTo>
                  <a:lnTo>
                    <a:pt x="13384" y="22833"/>
                  </a:lnTo>
                  <a:lnTo>
                    <a:pt x="13409" y="22782"/>
                  </a:lnTo>
                  <a:lnTo>
                    <a:pt x="13409" y="22757"/>
                  </a:lnTo>
                  <a:lnTo>
                    <a:pt x="13409" y="22707"/>
                  </a:lnTo>
                  <a:lnTo>
                    <a:pt x="13409" y="22682"/>
                  </a:lnTo>
                  <a:lnTo>
                    <a:pt x="13409" y="22632"/>
                  </a:lnTo>
                  <a:lnTo>
                    <a:pt x="13435" y="22607"/>
                  </a:lnTo>
                  <a:lnTo>
                    <a:pt x="13435" y="22557"/>
                  </a:lnTo>
                  <a:lnTo>
                    <a:pt x="13435" y="22507"/>
                  </a:lnTo>
                  <a:lnTo>
                    <a:pt x="13460" y="22482"/>
                  </a:lnTo>
                  <a:lnTo>
                    <a:pt x="13460" y="22432"/>
                  </a:lnTo>
                  <a:lnTo>
                    <a:pt x="13485" y="22381"/>
                  </a:lnTo>
                  <a:lnTo>
                    <a:pt x="13510" y="22331"/>
                  </a:lnTo>
                  <a:lnTo>
                    <a:pt x="13510" y="22281"/>
                  </a:lnTo>
                  <a:lnTo>
                    <a:pt x="13535" y="22256"/>
                  </a:lnTo>
                  <a:lnTo>
                    <a:pt x="13560" y="22206"/>
                  </a:lnTo>
                  <a:lnTo>
                    <a:pt x="13585" y="22156"/>
                  </a:lnTo>
                  <a:lnTo>
                    <a:pt x="13585" y="22106"/>
                  </a:lnTo>
                  <a:lnTo>
                    <a:pt x="13610" y="22056"/>
                  </a:lnTo>
                  <a:lnTo>
                    <a:pt x="13635" y="22005"/>
                  </a:lnTo>
                  <a:lnTo>
                    <a:pt x="13660" y="21930"/>
                  </a:lnTo>
                  <a:lnTo>
                    <a:pt x="13710" y="21880"/>
                  </a:lnTo>
                  <a:lnTo>
                    <a:pt x="13735" y="21830"/>
                  </a:lnTo>
                  <a:lnTo>
                    <a:pt x="13760" y="21755"/>
                  </a:lnTo>
                  <a:lnTo>
                    <a:pt x="13785" y="21705"/>
                  </a:lnTo>
                  <a:lnTo>
                    <a:pt x="13836" y="21655"/>
                  </a:lnTo>
                  <a:lnTo>
                    <a:pt x="13861" y="21579"/>
                  </a:lnTo>
                  <a:lnTo>
                    <a:pt x="13886" y="21529"/>
                  </a:lnTo>
                  <a:lnTo>
                    <a:pt x="13936" y="21479"/>
                  </a:lnTo>
                  <a:lnTo>
                    <a:pt x="13961" y="21429"/>
                  </a:lnTo>
                  <a:lnTo>
                    <a:pt x="14011" y="21379"/>
                  </a:lnTo>
                  <a:lnTo>
                    <a:pt x="14036" y="21304"/>
                  </a:lnTo>
                  <a:lnTo>
                    <a:pt x="14086" y="21254"/>
                  </a:lnTo>
                  <a:lnTo>
                    <a:pt x="14111" y="21203"/>
                  </a:lnTo>
                  <a:lnTo>
                    <a:pt x="14161" y="21153"/>
                  </a:lnTo>
                  <a:lnTo>
                    <a:pt x="14186" y="21103"/>
                  </a:lnTo>
                  <a:lnTo>
                    <a:pt x="14262" y="21028"/>
                  </a:lnTo>
                  <a:lnTo>
                    <a:pt x="14312" y="20928"/>
                  </a:lnTo>
                  <a:lnTo>
                    <a:pt x="14387" y="20853"/>
                  </a:lnTo>
                  <a:lnTo>
                    <a:pt x="14437" y="20777"/>
                  </a:lnTo>
                  <a:lnTo>
                    <a:pt x="14512" y="20702"/>
                  </a:lnTo>
                  <a:lnTo>
                    <a:pt x="14587" y="20602"/>
                  </a:lnTo>
                  <a:lnTo>
                    <a:pt x="14638" y="20527"/>
                  </a:lnTo>
                  <a:lnTo>
                    <a:pt x="14713" y="20452"/>
                  </a:lnTo>
                  <a:lnTo>
                    <a:pt x="14788" y="20376"/>
                  </a:lnTo>
                  <a:lnTo>
                    <a:pt x="14838" y="20276"/>
                  </a:lnTo>
                  <a:lnTo>
                    <a:pt x="14913" y="20201"/>
                  </a:lnTo>
                  <a:lnTo>
                    <a:pt x="14988" y="20126"/>
                  </a:lnTo>
                  <a:lnTo>
                    <a:pt x="15064" y="20051"/>
                  </a:lnTo>
                  <a:lnTo>
                    <a:pt x="15139" y="19975"/>
                  </a:lnTo>
                  <a:lnTo>
                    <a:pt x="15214" y="19900"/>
                  </a:lnTo>
                  <a:lnTo>
                    <a:pt x="15289" y="19825"/>
                  </a:lnTo>
                  <a:lnTo>
                    <a:pt x="15364" y="19725"/>
                  </a:lnTo>
                  <a:lnTo>
                    <a:pt x="15440" y="19650"/>
                  </a:lnTo>
                  <a:lnTo>
                    <a:pt x="15515" y="19574"/>
                  </a:lnTo>
                  <a:lnTo>
                    <a:pt x="15590" y="19499"/>
                  </a:lnTo>
                  <a:lnTo>
                    <a:pt x="15665" y="19424"/>
                  </a:lnTo>
                  <a:lnTo>
                    <a:pt x="15740" y="19349"/>
                  </a:lnTo>
                  <a:lnTo>
                    <a:pt x="15815" y="19274"/>
                  </a:lnTo>
                  <a:lnTo>
                    <a:pt x="15891" y="19198"/>
                  </a:lnTo>
                  <a:lnTo>
                    <a:pt x="15966" y="19123"/>
                  </a:lnTo>
                  <a:lnTo>
                    <a:pt x="16041" y="19048"/>
                  </a:lnTo>
                  <a:lnTo>
                    <a:pt x="16116" y="18973"/>
                  </a:lnTo>
                  <a:lnTo>
                    <a:pt x="16216" y="18898"/>
                  </a:lnTo>
                  <a:lnTo>
                    <a:pt x="16292" y="18848"/>
                  </a:lnTo>
                  <a:lnTo>
                    <a:pt x="16367" y="18772"/>
                  </a:lnTo>
                  <a:lnTo>
                    <a:pt x="16442" y="18697"/>
                  </a:lnTo>
                  <a:lnTo>
                    <a:pt x="16542" y="18622"/>
                  </a:lnTo>
                  <a:lnTo>
                    <a:pt x="16617" y="18547"/>
                  </a:lnTo>
                  <a:lnTo>
                    <a:pt x="16693" y="18472"/>
                  </a:lnTo>
                  <a:lnTo>
                    <a:pt x="16793" y="18421"/>
                  </a:lnTo>
                  <a:lnTo>
                    <a:pt x="16868" y="18346"/>
                  </a:lnTo>
                  <a:lnTo>
                    <a:pt x="16968" y="18271"/>
                  </a:lnTo>
                  <a:lnTo>
                    <a:pt x="17044" y="18221"/>
                  </a:lnTo>
                  <a:lnTo>
                    <a:pt x="17119" y="18146"/>
                  </a:lnTo>
                  <a:lnTo>
                    <a:pt x="17219" y="18071"/>
                  </a:lnTo>
                  <a:lnTo>
                    <a:pt x="17294" y="18020"/>
                  </a:lnTo>
                  <a:lnTo>
                    <a:pt x="17394" y="17945"/>
                  </a:lnTo>
                  <a:lnTo>
                    <a:pt x="17470" y="17895"/>
                  </a:lnTo>
                  <a:lnTo>
                    <a:pt x="17570" y="17820"/>
                  </a:lnTo>
                  <a:lnTo>
                    <a:pt x="17670" y="17770"/>
                  </a:lnTo>
                  <a:lnTo>
                    <a:pt x="17745" y="17695"/>
                  </a:lnTo>
                  <a:lnTo>
                    <a:pt x="17846" y="17645"/>
                  </a:lnTo>
                  <a:lnTo>
                    <a:pt x="17921" y="17594"/>
                  </a:lnTo>
                  <a:lnTo>
                    <a:pt x="18021" y="17519"/>
                  </a:lnTo>
                  <a:lnTo>
                    <a:pt x="18121" y="17469"/>
                  </a:lnTo>
                  <a:lnTo>
                    <a:pt x="18196" y="17419"/>
                  </a:lnTo>
                  <a:lnTo>
                    <a:pt x="18297" y="17369"/>
                  </a:lnTo>
                  <a:lnTo>
                    <a:pt x="18397" y="17294"/>
                  </a:lnTo>
                  <a:lnTo>
                    <a:pt x="18472" y="17244"/>
                  </a:lnTo>
                  <a:lnTo>
                    <a:pt x="18572" y="17193"/>
                  </a:lnTo>
                  <a:lnTo>
                    <a:pt x="18673" y="17143"/>
                  </a:lnTo>
                  <a:lnTo>
                    <a:pt x="18773" y="17093"/>
                  </a:lnTo>
                  <a:lnTo>
                    <a:pt x="18848" y="17043"/>
                  </a:lnTo>
                  <a:lnTo>
                    <a:pt x="18948" y="16993"/>
                  </a:lnTo>
                  <a:lnTo>
                    <a:pt x="19049" y="16943"/>
                  </a:lnTo>
                  <a:lnTo>
                    <a:pt x="19149" y="16893"/>
                  </a:lnTo>
                  <a:lnTo>
                    <a:pt x="19249" y="16868"/>
                  </a:lnTo>
                  <a:lnTo>
                    <a:pt x="19349" y="16817"/>
                  </a:lnTo>
                  <a:lnTo>
                    <a:pt x="19425" y="16767"/>
                  </a:lnTo>
                  <a:lnTo>
                    <a:pt x="19500" y="16742"/>
                  </a:lnTo>
                  <a:lnTo>
                    <a:pt x="19600" y="16717"/>
                  </a:lnTo>
                  <a:lnTo>
                    <a:pt x="19675" y="16667"/>
                  </a:lnTo>
                  <a:lnTo>
                    <a:pt x="19750" y="16642"/>
                  </a:lnTo>
                  <a:lnTo>
                    <a:pt x="19826" y="16617"/>
                  </a:lnTo>
                  <a:lnTo>
                    <a:pt x="19901" y="16592"/>
                  </a:lnTo>
                  <a:lnTo>
                    <a:pt x="19926" y="16567"/>
                  </a:lnTo>
                  <a:lnTo>
                    <a:pt x="19976" y="16567"/>
                  </a:lnTo>
                  <a:lnTo>
                    <a:pt x="20051" y="16542"/>
                  </a:lnTo>
                  <a:lnTo>
                    <a:pt x="20126" y="16517"/>
                  </a:lnTo>
                  <a:lnTo>
                    <a:pt x="20201" y="16492"/>
                  </a:lnTo>
                  <a:lnTo>
                    <a:pt x="20277" y="16467"/>
                  </a:lnTo>
                  <a:lnTo>
                    <a:pt x="20352" y="16442"/>
                  </a:lnTo>
                  <a:lnTo>
                    <a:pt x="20427" y="16416"/>
                  </a:lnTo>
                  <a:lnTo>
                    <a:pt x="20502" y="16416"/>
                  </a:lnTo>
                  <a:lnTo>
                    <a:pt x="20577" y="16391"/>
                  </a:lnTo>
                  <a:lnTo>
                    <a:pt x="20653" y="16366"/>
                  </a:lnTo>
                  <a:lnTo>
                    <a:pt x="20753" y="16341"/>
                  </a:lnTo>
                  <a:lnTo>
                    <a:pt x="20828" y="16341"/>
                  </a:lnTo>
                  <a:lnTo>
                    <a:pt x="20903" y="16316"/>
                  </a:lnTo>
                  <a:lnTo>
                    <a:pt x="20978" y="16316"/>
                  </a:lnTo>
                  <a:lnTo>
                    <a:pt x="21054" y="16291"/>
                  </a:lnTo>
                  <a:lnTo>
                    <a:pt x="21129" y="16291"/>
                  </a:lnTo>
                  <a:lnTo>
                    <a:pt x="21204" y="16266"/>
                  </a:lnTo>
                  <a:lnTo>
                    <a:pt x="21279" y="16266"/>
                  </a:lnTo>
                  <a:lnTo>
                    <a:pt x="21354" y="16241"/>
                  </a:lnTo>
                  <a:lnTo>
                    <a:pt x="21505" y="16241"/>
                  </a:lnTo>
                  <a:lnTo>
                    <a:pt x="21580" y="16216"/>
                  </a:lnTo>
                  <a:lnTo>
                    <a:pt x="21956" y="16216"/>
                  </a:lnTo>
                  <a:lnTo>
                    <a:pt x="22031" y="16191"/>
                  </a:lnTo>
                  <a:lnTo>
                    <a:pt x="22708" y="16191"/>
                  </a:lnTo>
                  <a:lnTo>
                    <a:pt x="22783" y="16216"/>
                  </a:lnTo>
                  <a:lnTo>
                    <a:pt x="23159" y="16216"/>
                  </a:lnTo>
                  <a:lnTo>
                    <a:pt x="23209" y="16241"/>
                  </a:lnTo>
                  <a:lnTo>
                    <a:pt x="23435" y="16241"/>
                  </a:lnTo>
                  <a:lnTo>
                    <a:pt x="23510" y="16266"/>
                  </a:lnTo>
                  <a:lnTo>
                    <a:pt x="23660" y="16266"/>
                  </a:lnTo>
                  <a:lnTo>
                    <a:pt x="23810" y="16291"/>
                  </a:lnTo>
                  <a:lnTo>
                    <a:pt x="23961" y="16316"/>
                  </a:lnTo>
                  <a:lnTo>
                    <a:pt x="24086" y="16316"/>
                  </a:lnTo>
                  <a:lnTo>
                    <a:pt x="24237" y="16341"/>
                  </a:lnTo>
                  <a:lnTo>
                    <a:pt x="24387" y="16366"/>
                  </a:lnTo>
                  <a:lnTo>
                    <a:pt x="24537" y="16391"/>
                  </a:lnTo>
                  <a:lnTo>
                    <a:pt x="24688" y="16416"/>
                  </a:lnTo>
                  <a:lnTo>
                    <a:pt x="24813" y="16442"/>
                  </a:lnTo>
                  <a:lnTo>
                    <a:pt x="25114" y="16467"/>
                  </a:lnTo>
                  <a:lnTo>
                    <a:pt x="25389" y="16517"/>
                  </a:lnTo>
                  <a:lnTo>
                    <a:pt x="25540" y="16542"/>
                  </a:lnTo>
                  <a:lnTo>
                    <a:pt x="25690" y="16567"/>
                  </a:lnTo>
                  <a:lnTo>
                    <a:pt x="25816" y="16592"/>
                  </a:lnTo>
                  <a:lnTo>
                    <a:pt x="25966" y="16592"/>
                  </a:lnTo>
                  <a:lnTo>
                    <a:pt x="26116" y="16617"/>
                  </a:lnTo>
                  <a:lnTo>
                    <a:pt x="26242" y="16642"/>
                  </a:lnTo>
                  <a:lnTo>
                    <a:pt x="26392" y="16667"/>
                  </a:lnTo>
                  <a:lnTo>
                    <a:pt x="26517" y="16667"/>
                  </a:lnTo>
                  <a:lnTo>
                    <a:pt x="26668" y="16692"/>
                  </a:lnTo>
                  <a:lnTo>
                    <a:pt x="26818" y="16692"/>
                  </a:lnTo>
                  <a:lnTo>
                    <a:pt x="26868" y="16717"/>
                  </a:lnTo>
                  <a:lnTo>
                    <a:pt x="27094" y="16717"/>
                  </a:lnTo>
                  <a:lnTo>
                    <a:pt x="27169" y="16742"/>
                  </a:lnTo>
                  <a:lnTo>
                    <a:pt x="27495" y="16742"/>
                  </a:lnTo>
                  <a:lnTo>
                    <a:pt x="27570" y="16767"/>
                  </a:lnTo>
                  <a:lnTo>
                    <a:pt x="28347" y="16767"/>
                  </a:lnTo>
                  <a:lnTo>
                    <a:pt x="28397" y="16742"/>
                  </a:lnTo>
                  <a:lnTo>
                    <a:pt x="28673" y="16742"/>
                  </a:lnTo>
                  <a:lnTo>
                    <a:pt x="28748" y="16717"/>
                  </a:lnTo>
                  <a:lnTo>
                    <a:pt x="28923" y="16717"/>
                  </a:lnTo>
                  <a:lnTo>
                    <a:pt x="29024" y="16692"/>
                  </a:lnTo>
                  <a:lnTo>
                    <a:pt x="29099" y="16692"/>
                  </a:lnTo>
                  <a:lnTo>
                    <a:pt x="29199" y="16667"/>
                  </a:lnTo>
                  <a:lnTo>
                    <a:pt x="29299" y="16667"/>
                  </a:lnTo>
                  <a:lnTo>
                    <a:pt x="29374" y="16642"/>
                  </a:lnTo>
                  <a:lnTo>
                    <a:pt x="29475" y="16617"/>
                  </a:lnTo>
                  <a:lnTo>
                    <a:pt x="29550" y="16617"/>
                  </a:lnTo>
                  <a:lnTo>
                    <a:pt x="29650" y="16592"/>
                  </a:lnTo>
                  <a:lnTo>
                    <a:pt x="29725" y="16567"/>
                  </a:lnTo>
                  <a:lnTo>
                    <a:pt x="29826" y="16567"/>
                  </a:lnTo>
                  <a:lnTo>
                    <a:pt x="29926" y="16542"/>
                  </a:lnTo>
                  <a:lnTo>
                    <a:pt x="30001" y="16517"/>
                  </a:lnTo>
                  <a:lnTo>
                    <a:pt x="30101" y="16492"/>
                  </a:lnTo>
                  <a:lnTo>
                    <a:pt x="30176" y="16467"/>
                  </a:lnTo>
                  <a:lnTo>
                    <a:pt x="30277" y="16467"/>
                  </a:lnTo>
                  <a:lnTo>
                    <a:pt x="30352" y="16442"/>
                  </a:lnTo>
                  <a:lnTo>
                    <a:pt x="30452" y="16416"/>
                  </a:lnTo>
                  <a:lnTo>
                    <a:pt x="30527" y="16391"/>
                  </a:lnTo>
                  <a:lnTo>
                    <a:pt x="30628" y="16366"/>
                  </a:lnTo>
                  <a:lnTo>
                    <a:pt x="30703" y="16341"/>
                  </a:lnTo>
                  <a:lnTo>
                    <a:pt x="30803" y="16316"/>
                  </a:lnTo>
                  <a:lnTo>
                    <a:pt x="30878" y="16266"/>
                  </a:lnTo>
                  <a:lnTo>
                    <a:pt x="30978" y="16241"/>
                  </a:lnTo>
                  <a:lnTo>
                    <a:pt x="31054" y="16216"/>
                  </a:lnTo>
                  <a:lnTo>
                    <a:pt x="31154" y="16191"/>
                  </a:lnTo>
                  <a:lnTo>
                    <a:pt x="31229" y="16166"/>
                  </a:lnTo>
                  <a:lnTo>
                    <a:pt x="31329" y="16141"/>
                  </a:lnTo>
                  <a:lnTo>
                    <a:pt x="31405" y="16091"/>
                  </a:lnTo>
                  <a:lnTo>
                    <a:pt x="31505" y="16066"/>
                  </a:lnTo>
                  <a:lnTo>
                    <a:pt x="31580" y="16041"/>
                  </a:lnTo>
                  <a:lnTo>
                    <a:pt x="31680" y="15990"/>
                  </a:lnTo>
                  <a:lnTo>
                    <a:pt x="31755" y="15965"/>
                  </a:lnTo>
                  <a:lnTo>
                    <a:pt x="31831" y="15940"/>
                  </a:lnTo>
                  <a:lnTo>
                    <a:pt x="31931" y="15890"/>
                  </a:lnTo>
                  <a:lnTo>
                    <a:pt x="32006" y="15865"/>
                  </a:lnTo>
                  <a:lnTo>
                    <a:pt x="32106" y="15815"/>
                  </a:lnTo>
                  <a:lnTo>
                    <a:pt x="32181" y="15790"/>
                  </a:lnTo>
                  <a:lnTo>
                    <a:pt x="32282" y="15740"/>
                  </a:lnTo>
                  <a:lnTo>
                    <a:pt x="32357" y="15715"/>
                  </a:lnTo>
                  <a:lnTo>
                    <a:pt x="32432" y="15665"/>
                  </a:lnTo>
                  <a:lnTo>
                    <a:pt x="32532" y="15640"/>
                  </a:lnTo>
                  <a:lnTo>
                    <a:pt x="32608" y="15589"/>
                  </a:lnTo>
                  <a:lnTo>
                    <a:pt x="32708" y="15564"/>
                  </a:lnTo>
                  <a:lnTo>
                    <a:pt x="32783" y="15514"/>
                  </a:lnTo>
                  <a:lnTo>
                    <a:pt x="32858" y="15489"/>
                  </a:lnTo>
                  <a:lnTo>
                    <a:pt x="32958" y="15439"/>
                  </a:lnTo>
                  <a:lnTo>
                    <a:pt x="33034" y="15414"/>
                  </a:lnTo>
                  <a:lnTo>
                    <a:pt x="33134" y="15364"/>
                  </a:lnTo>
                  <a:lnTo>
                    <a:pt x="33209" y="15314"/>
                  </a:lnTo>
                  <a:lnTo>
                    <a:pt x="33284" y="15264"/>
                  </a:lnTo>
                  <a:lnTo>
                    <a:pt x="33384" y="15239"/>
                  </a:lnTo>
                  <a:lnTo>
                    <a:pt x="33460" y="15188"/>
                  </a:lnTo>
                  <a:lnTo>
                    <a:pt x="33560" y="15138"/>
                  </a:lnTo>
                  <a:lnTo>
                    <a:pt x="33635" y="15113"/>
                  </a:lnTo>
                  <a:lnTo>
                    <a:pt x="33710" y="15063"/>
                  </a:lnTo>
                  <a:lnTo>
                    <a:pt x="33811" y="15013"/>
                  </a:lnTo>
                  <a:lnTo>
                    <a:pt x="33886" y="14963"/>
                  </a:lnTo>
                  <a:lnTo>
                    <a:pt x="33961" y="14913"/>
                  </a:lnTo>
                  <a:lnTo>
                    <a:pt x="34061" y="14863"/>
                  </a:lnTo>
                  <a:lnTo>
                    <a:pt x="34136" y="14838"/>
                  </a:lnTo>
                  <a:lnTo>
                    <a:pt x="34212" y="14787"/>
                  </a:lnTo>
                  <a:lnTo>
                    <a:pt x="34312" y="14737"/>
                  </a:lnTo>
                  <a:lnTo>
                    <a:pt x="34387" y="14687"/>
                  </a:lnTo>
                  <a:lnTo>
                    <a:pt x="34462" y="14637"/>
                  </a:lnTo>
                  <a:lnTo>
                    <a:pt x="34537" y="14587"/>
                  </a:lnTo>
                  <a:lnTo>
                    <a:pt x="34638" y="14537"/>
                  </a:lnTo>
                  <a:lnTo>
                    <a:pt x="34713" y="14487"/>
                  </a:lnTo>
                  <a:lnTo>
                    <a:pt x="34788" y="14436"/>
                  </a:lnTo>
                  <a:lnTo>
                    <a:pt x="34888" y="14386"/>
                  </a:lnTo>
                  <a:lnTo>
                    <a:pt x="34963" y="14336"/>
                  </a:lnTo>
                  <a:lnTo>
                    <a:pt x="35039" y="14286"/>
                  </a:lnTo>
                  <a:lnTo>
                    <a:pt x="35114" y="14236"/>
                  </a:lnTo>
                  <a:lnTo>
                    <a:pt x="35214" y="14186"/>
                  </a:lnTo>
                  <a:lnTo>
                    <a:pt x="35289" y="14136"/>
                  </a:lnTo>
                  <a:lnTo>
                    <a:pt x="35364" y="14086"/>
                  </a:lnTo>
                  <a:lnTo>
                    <a:pt x="35440" y="14035"/>
                  </a:lnTo>
                  <a:lnTo>
                    <a:pt x="35540" y="13960"/>
                  </a:lnTo>
                  <a:lnTo>
                    <a:pt x="35615" y="13910"/>
                  </a:lnTo>
                  <a:lnTo>
                    <a:pt x="35690" y="13860"/>
                  </a:lnTo>
                  <a:lnTo>
                    <a:pt x="35765" y="13810"/>
                  </a:lnTo>
                  <a:lnTo>
                    <a:pt x="35866" y="13760"/>
                  </a:lnTo>
                  <a:lnTo>
                    <a:pt x="35941" y="13710"/>
                  </a:lnTo>
                  <a:lnTo>
                    <a:pt x="36016" y="13660"/>
                  </a:lnTo>
                  <a:lnTo>
                    <a:pt x="36091" y="13584"/>
                  </a:lnTo>
                  <a:lnTo>
                    <a:pt x="36166" y="13534"/>
                  </a:lnTo>
                  <a:lnTo>
                    <a:pt x="36267" y="13484"/>
                  </a:lnTo>
                  <a:lnTo>
                    <a:pt x="36342" y="13434"/>
                  </a:lnTo>
                  <a:lnTo>
                    <a:pt x="36417" y="13384"/>
                  </a:lnTo>
                  <a:lnTo>
                    <a:pt x="36492" y="13309"/>
                  </a:lnTo>
                  <a:lnTo>
                    <a:pt x="36567" y="13259"/>
                  </a:lnTo>
                  <a:lnTo>
                    <a:pt x="36718" y="13158"/>
                  </a:lnTo>
                  <a:lnTo>
                    <a:pt x="36893" y="13033"/>
                  </a:lnTo>
                  <a:lnTo>
                    <a:pt x="37044" y="12933"/>
                  </a:lnTo>
                  <a:lnTo>
                    <a:pt x="37194" y="12807"/>
                  </a:lnTo>
                  <a:lnTo>
                    <a:pt x="37344" y="12682"/>
                  </a:lnTo>
                  <a:lnTo>
                    <a:pt x="37495" y="12582"/>
                  </a:lnTo>
                  <a:lnTo>
                    <a:pt x="37645" y="12457"/>
                  </a:lnTo>
                  <a:lnTo>
                    <a:pt x="37796" y="12356"/>
                  </a:lnTo>
                  <a:lnTo>
                    <a:pt x="37846" y="12331"/>
                  </a:lnTo>
                  <a:lnTo>
                    <a:pt x="37946" y="12231"/>
                  </a:lnTo>
                  <a:lnTo>
                    <a:pt x="38096" y="12106"/>
                  </a:lnTo>
                  <a:lnTo>
                    <a:pt x="38247" y="12005"/>
                  </a:lnTo>
                  <a:lnTo>
                    <a:pt x="38397" y="11880"/>
                  </a:lnTo>
                  <a:lnTo>
                    <a:pt x="38547" y="11755"/>
                  </a:lnTo>
                  <a:lnTo>
                    <a:pt x="38698" y="11655"/>
                  </a:lnTo>
                  <a:lnTo>
                    <a:pt x="38848" y="11529"/>
                  </a:lnTo>
                  <a:lnTo>
                    <a:pt x="38999" y="11404"/>
                  </a:lnTo>
                  <a:lnTo>
                    <a:pt x="39124" y="11304"/>
                  </a:lnTo>
                  <a:lnTo>
                    <a:pt x="39274" y="11178"/>
                  </a:lnTo>
                  <a:lnTo>
                    <a:pt x="39425" y="11053"/>
                  </a:lnTo>
                  <a:lnTo>
                    <a:pt x="39575" y="10928"/>
                  </a:lnTo>
                  <a:lnTo>
                    <a:pt x="39876" y="10702"/>
                  </a:lnTo>
                  <a:lnTo>
                    <a:pt x="40026" y="10577"/>
                  </a:lnTo>
                  <a:lnTo>
                    <a:pt x="40177" y="10452"/>
                  </a:lnTo>
                  <a:lnTo>
                    <a:pt x="40327" y="10326"/>
                  </a:lnTo>
                  <a:lnTo>
                    <a:pt x="40327" y="10301"/>
                  </a:lnTo>
                  <a:lnTo>
                    <a:pt x="40402" y="10251"/>
                  </a:lnTo>
                  <a:lnTo>
                    <a:pt x="40477" y="10201"/>
                  </a:lnTo>
                  <a:lnTo>
                    <a:pt x="40552" y="10126"/>
                  </a:lnTo>
                  <a:lnTo>
                    <a:pt x="40628" y="10076"/>
                  </a:lnTo>
                  <a:lnTo>
                    <a:pt x="40703" y="10000"/>
                  </a:lnTo>
                  <a:lnTo>
                    <a:pt x="40778" y="9950"/>
                  </a:lnTo>
                  <a:lnTo>
                    <a:pt x="40853" y="9875"/>
                  </a:lnTo>
                  <a:lnTo>
                    <a:pt x="40903" y="9825"/>
                  </a:lnTo>
                  <a:lnTo>
                    <a:pt x="40979" y="9750"/>
                  </a:lnTo>
                  <a:lnTo>
                    <a:pt x="41054" y="9675"/>
                  </a:lnTo>
                  <a:lnTo>
                    <a:pt x="41129" y="9624"/>
                  </a:lnTo>
                  <a:lnTo>
                    <a:pt x="41204" y="9549"/>
                  </a:lnTo>
                  <a:lnTo>
                    <a:pt x="41279" y="9474"/>
                  </a:lnTo>
                  <a:lnTo>
                    <a:pt x="41354" y="9424"/>
                  </a:lnTo>
                  <a:lnTo>
                    <a:pt x="41430" y="9349"/>
                  </a:lnTo>
                  <a:lnTo>
                    <a:pt x="41480" y="9274"/>
                  </a:lnTo>
                  <a:lnTo>
                    <a:pt x="41555" y="9223"/>
                  </a:lnTo>
                  <a:lnTo>
                    <a:pt x="41580" y="9173"/>
                  </a:lnTo>
                  <a:cubicBezTo>
                    <a:pt x="41480" y="9048"/>
                    <a:pt x="41380" y="8898"/>
                    <a:pt x="41279" y="8747"/>
                  </a:cubicBezTo>
                  <a:lnTo>
                    <a:pt x="41204" y="8822"/>
                  </a:lnTo>
                  <a:lnTo>
                    <a:pt x="41129" y="8923"/>
                  </a:lnTo>
                  <a:lnTo>
                    <a:pt x="41029" y="9023"/>
                  </a:lnTo>
                  <a:lnTo>
                    <a:pt x="40953" y="9123"/>
                  </a:lnTo>
                  <a:lnTo>
                    <a:pt x="40878" y="9223"/>
                  </a:lnTo>
                  <a:lnTo>
                    <a:pt x="40778" y="9324"/>
                  </a:lnTo>
                  <a:lnTo>
                    <a:pt x="40703" y="9424"/>
                  </a:lnTo>
                  <a:lnTo>
                    <a:pt x="40603" y="9499"/>
                  </a:lnTo>
                  <a:lnTo>
                    <a:pt x="40527" y="9599"/>
                  </a:lnTo>
                  <a:lnTo>
                    <a:pt x="40427" y="9700"/>
                  </a:lnTo>
                  <a:lnTo>
                    <a:pt x="40327" y="9800"/>
                  </a:lnTo>
                  <a:lnTo>
                    <a:pt x="40252" y="9875"/>
                  </a:lnTo>
                  <a:lnTo>
                    <a:pt x="40151" y="9975"/>
                  </a:lnTo>
                  <a:lnTo>
                    <a:pt x="40051" y="10076"/>
                  </a:lnTo>
                  <a:lnTo>
                    <a:pt x="40026" y="10126"/>
                  </a:lnTo>
                  <a:lnTo>
                    <a:pt x="39976" y="10176"/>
                  </a:lnTo>
                  <a:lnTo>
                    <a:pt x="39876" y="10251"/>
                  </a:lnTo>
                  <a:lnTo>
                    <a:pt x="39775" y="10351"/>
                  </a:lnTo>
                  <a:lnTo>
                    <a:pt x="39675" y="10426"/>
                  </a:lnTo>
                  <a:lnTo>
                    <a:pt x="39575" y="10527"/>
                  </a:lnTo>
                  <a:lnTo>
                    <a:pt x="39475" y="10602"/>
                  </a:lnTo>
                  <a:lnTo>
                    <a:pt x="39374" y="10702"/>
                  </a:lnTo>
                  <a:lnTo>
                    <a:pt x="39274" y="10777"/>
                  </a:lnTo>
                  <a:lnTo>
                    <a:pt x="39174" y="10878"/>
                  </a:lnTo>
                  <a:lnTo>
                    <a:pt x="39074" y="10953"/>
                  </a:lnTo>
                  <a:lnTo>
                    <a:pt x="38948" y="11053"/>
                  </a:lnTo>
                  <a:lnTo>
                    <a:pt x="38848" y="11128"/>
                  </a:lnTo>
                  <a:lnTo>
                    <a:pt x="38748" y="11203"/>
                  </a:lnTo>
                  <a:lnTo>
                    <a:pt x="38648" y="11304"/>
                  </a:lnTo>
                  <a:lnTo>
                    <a:pt x="38522" y="11379"/>
                  </a:lnTo>
                  <a:lnTo>
                    <a:pt x="38497" y="11404"/>
                  </a:lnTo>
                  <a:lnTo>
                    <a:pt x="38422" y="11454"/>
                  </a:lnTo>
                  <a:lnTo>
                    <a:pt x="38322" y="11529"/>
                  </a:lnTo>
                  <a:lnTo>
                    <a:pt x="38197" y="11629"/>
                  </a:lnTo>
                  <a:lnTo>
                    <a:pt x="38096" y="11705"/>
                  </a:lnTo>
                  <a:lnTo>
                    <a:pt x="37971" y="11780"/>
                  </a:lnTo>
                  <a:lnTo>
                    <a:pt x="37871" y="11855"/>
                  </a:lnTo>
                  <a:lnTo>
                    <a:pt x="37745" y="11930"/>
                  </a:lnTo>
                  <a:lnTo>
                    <a:pt x="37645" y="12005"/>
                  </a:lnTo>
                  <a:lnTo>
                    <a:pt x="37520" y="12081"/>
                  </a:lnTo>
                  <a:lnTo>
                    <a:pt x="37395" y="12156"/>
                  </a:lnTo>
                  <a:lnTo>
                    <a:pt x="37294" y="12231"/>
                  </a:lnTo>
                  <a:lnTo>
                    <a:pt x="37219" y="12256"/>
                  </a:lnTo>
                  <a:lnTo>
                    <a:pt x="37169" y="12306"/>
                  </a:lnTo>
                  <a:lnTo>
                    <a:pt x="37044" y="12381"/>
                  </a:lnTo>
                  <a:lnTo>
                    <a:pt x="36943" y="12431"/>
                  </a:lnTo>
                  <a:lnTo>
                    <a:pt x="36818" y="12507"/>
                  </a:lnTo>
                  <a:lnTo>
                    <a:pt x="36693" y="12582"/>
                  </a:lnTo>
                  <a:lnTo>
                    <a:pt x="36567" y="12657"/>
                  </a:lnTo>
                  <a:lnTo>
                    <a:pt x="36442" y="12707"/>
                  </a:lnTo>
                  <a:lnTo>
                    <a:pt x="36317" y="12782"/>
                  </a:lnTo>
                  <a:lnTo>
                    <a:pt x="36192" y="12832"/>
                  </a:lnTo>
                  <a:lnTo>
                    <a:pt x="36091" y="12908"/>
                  </a:lnTo>
                  <a:lnTo>
                    <a:pt x="35966" y="12958"/>
                  </a:lnTo>
                  <a:lnTo>
                    <a:pt x="35841" y="13033"/>
                  </a:lnTo>
                  <a:lnTo>
                    <a:pt x="35715" y="13083"/>
                  </a:lnTo>
                  <a:lnTo>
                    <a:pt x="35590" y="13158"/>
                  </a:lnTo>
                  <a:lnTo>
                    <a:pt x="35465" y="13208"/>
                  </a:lnTo>
                  <a:lnTo>
                    <a:pt x="35339" y="13284"/>
                  </a:lnTo>
                  <a:lnTo>
                    <a:pt x="35214" y="13334"/>
                  </a:lnTo>
                  <a:lnTo>
                    <a:pt x="35189" y="13334"/>
                  </a:lnTo>
                  <a:lnTo>
                    <a:pt x="35089" y="13384"/>
                  </a:lnTo>
                  <a:lnTo>
                    <a:pt x="34963" y="13459"/>
                  </a:lnTo>
                  <a:lnTo>
                    <a:pt x="34813" y="13509"/>
                  </a:lnTo>
                  <a:lnTo>
                    <a:pt x="34688" y="13559"/>
                  </a:lnTo>
                  <a:lnTo>
                    <a:pt x="34562" y="13609"/>
                  </a:lnTo>
                  <a:lnTo>
                    <a:pt x="34437" y="13660"/>
                  </a:lnTo>
                  <a:lnTo>
                    <a:pt x="34312" y="13710"/>
                  </a:lnTo>
                  <a:lnTo>
                    <a:pt x="34186" y="13760"/>
                  </a:lnTo>
                  <a:lnTo>
                    <a:pt x="34061" y="13810"/>
                  </a:lnTo>
                  <a:lnTo>
                    <a:pt x="33936" y="13860"/>
                  </a:lnTo>
                  <a:lnTo>
                    <a:pt x="33785" y="13910"/>
                  </a:lnTo>
                  <a:lnTo>
                    <a:pt x="33660" y="13960"/>
                  </a:lnTo>
                  <a:lnTo>
                    <a:pt x="33535" y="14010"/>
                  </a:lnTo>
                  <a:lnTo>
                    <a:pt x="33410" y="14061"/>
                  </a:lnTo>
                  <a:lnTo>
                    <a:pt x="33284" y="14111"/>
                  </a:lnTo>
                  <a:lnTo>
                    <a:pt x="33134" y="14161"/>
                  </a:lnTo>
                  <a:lnTo>
                    <a:pt x="33009" y="14211"/>
                  </a:lnTo>
                  <a:lnTo>
                    <a:pt x="32883" y="14236"/>
                  </a:lnTo>
                  <a:lnTo>
                    <a:pt x="32758" y="14286"/>
                  </a:lnTo>
                  <a:lnTo>
                    <a:pt x="32633" y="14336"/>
                  </a:lnTo>
                  <a:lnTo>
                    <a:pt x="32582" y="14336"/>
                  </a:lnTo>
                  <a:lnTo>
                    <a:pt x="32482" y="14361"/>
                  </a:lnTo>
                  <a:lnTo>
                    <a:pt x="32357" y="14411"/>
                  </a:lnTo>
                  <a:lnTo>
                    <a:pt x="32232" y="14462"/>
                  </a:lnTo>
                  <a:lnTo>
                    <a:pt x="32106" y="14487"/>
                  </a:lnTo>
                  <a:lnTo>
                    <a:pt x="31956" y="14537"/>
                  </a:lnTo>
                  <a:lnTo>
                    <a:pt x="31831" y="14562"/>
                  </a:lnTo>
                  <a:lnTo>
                    <a:pt x="31705" y="14612"/>
                  </a:lnTo>
                  <a:lnTo>
                    <a:pt x="31580" y="14637"/>
                  </a:lnTo>
                  <a:lnTo>
                    <a:pt x="31430" y="14662"/>
                  </a:lnTo>
                  <a:lnTo>
                    <a:pt x="31304" y="14712"/>
                  </a:lnTo>
                  <a:lnTo>
                    <a:pt x="31179" y="14737"/>
                  </a:lnTo>
                  <a:lnTo>
                    <a:pt x="31054" y="14762"/>
                  </a:lnTo>
                  <a:lnTo>
                    <a:pt x="30928" y="14787"/>
                  </a:lnTo>
                  <a:lnTo>
                    <a:pt x="30778" y="14838"/>
                  </a:lnTo>
                  <a:lnTo>
                    <a:pt x="30653" y="14863"/>
                  </a:lnTo>
                  <a:lnTo>
                    <a:pt x="30527" y="14888"/>
                  </a:lnTo>
                  <a:lnTo>
                    <a:pt x="30402" y="14913"/>
                  </a:lnTo>
                  <a:lnTo>
                    <a:pt x="30252" y="14938"/>
                  </a:lnTo>
                  <a:lnTo>
                    <a:pt x="30126" y="14963"/>
                  </a:lnTo>
                  <a:lnTo>
                    <a:pt x="30001" y="14988"/>
                  </a:lnTo>
                  <a:lnTo>
                    <a:pt x="29876" y="15013"/>
                  </a:lnTo>
                  <a:lnTo>
                    <a:pt x="29750" y="15038"/>
                  </a:lnTo>
                  <a:lnTo>
                    <a:pt x="29625" y="15063"/>
                  </a:lnTo>
                  <a:lnTo>
                    <a:pt x="29475" y="15088"/>
                  </a:lnTo>
                  <a:lnTo>
                    <a:pt x="29349" y="15113"/>
                  </a:lnTo>
                  <a:lnTo>
                    <a:pt x="29224" y="15138"/>
                  </a:lnTo>
                  <a:lnTo>
                    <a:pt x="29099" y="15138"/>
                  </a:lnTo>
                  <a:lnTo>
                    <a:pt x="28973" y="15163"/>
                  </a:lnTo>
                  <a:lnTo>
                    <a:pt x="28848" y="15188"/>
                  </a:lnTo>
                  <a:lnTo>
                    <a:pt x="28723" y="15188"/>
                  </a:lnTo>
                  <a:lnTo>
                    <a:pt x="28597" y="15213"/>
                  </a:lnTo>
                  <a:lnTo>
                    <a:pt x="28447" y="15239"/>
                  </a:lnTo>
                  <a:lnTo>
                    <a:pt x="28322" y="15239"/>
                  </a:lnTo>
                  <a:lnTo>
                    <a:pt x="28196" y="15264"/>
                  </a:lnTo>
                  <a:lnTo>
                    <a:pt x="28071" y="15264"/>
                  </a:lnTo>
                  <a:lnTo>
                    <a:pt x="27946" y="15289"/>
                  </a:lnTo>
                  <a:lnTo>
                    <a:pt x="27695" y="15289"/>
                  </a:lnTo>
                  <a:lnTo>
                    <a:pt x="27570" y="15314"/>
                  </a:lnTo>
                  <a:lnTo>
                    <a:pt x="27344" y="15314"/>
                  </a:lnTo>
                  <a:lnTo>
                    <a:pt x="27219" y="15339"/>
                  </a:lnTo>
                  <a:lnTo>
                    <a:pt x="26517" y="15339"/>
                  </a:lnTo>
                  <a:lnTo>
                    <a:pt x="26417" y="15314"/>
                  </a:lnTo>
                  <a:lnTo>
                    <a:pt x="26091" y="15314"/>
                  </a:lnTo>
                  <a:lnTo>
                    <a:pt x="25966" y="15289"/>
                  </a:lnTo>
                  <a:lnTo>
                    <a:pt x="25740" y="15289"/>
                  </a:lnTo>
                  <a:lnTo>
                    <a:pt x="25640" y="15264"/>
                  </a:lnTo>
                  <a:lnTo>
                    <a:pt x="25540" y="15264"/>
                  </a:lnTo>
                  <a:lnTo>
                    <a:pt x="25415" y="15239"/>
                  </a:lnTo>
                  <a:lnTo>
                    <a:pt x="25314" y="15239"/>
                  </a:lnTo>
                  <a:lnTo>
                    <a:pt x="25214" y="15213"/>
                  </a:lnTo>
                  <a:lnTo>
                    <a:pt x="25089" y="15213"/>
                  </a:lnTo>
                  <a:lnTo>
                    <a:pt x="24988" y="15188"/>
                  </a:lnTo>
                  <a:lnTo>
                    <a:pt x="24888" y="15188"/>
                  </a:lnTo>
                  <a:lnTo>
                    <a:pt x="24763" y="15163"/>
                  </a:lnTo>
                  <a:lnTo>
                    <a:pt x="24663" y="15138"/>
                  </a:lnTo>
                  <a:lnTo>
                    <a:pt x="24562" y="15138"/>
                  </a:lnTo>
                  <a:lnTo>
                    <a:pt x="24462" y="15113"/>
                  </a:lnTo>
                  <a:lnTo>
                    <a:pt x="24337" y="15088"/>
                  </a:lnTo>
                  <a:lnTo>
                    <a:pt x="24136" y="15063"/>
                  </a:lnTo>
                  <a:lnTo>
                    <a:pt x="23911" y="15038"/>
                  </a:lnTo>
                  <a:lnTo>
                    <a:pt x="23710" y="14988"/>
                  </a:lnTo>
                  <a:lnTo>
                    <a:pt x="23284" y="14913"/>
                  </a:lnTo>
                  <a:lnTo>
                    <a:pt x="23084" y="14888"/>
                  </a:lnTo>
                  <a:lnTo>
                    <a:pt x="22858" y="14863"/>
                  </a:lnTo>
                  <a:lnTo>
                    <a:pt x="22758" y="14838"/>
                  </a:lnTo>
                  <a:lnTo>
                    <a:pt x="22658" y="14838"/>
                  </a:lnTo>
                  <a:lnTo>
                    <a:pt x="22557" y="14812"/>
                  </a:lnTo>
                  <a:lnTo>
                    <a:pt x="22457" y="14787"/>
                  </a:lnTo>
                  <a:lnTo>
                    <a:pt x="22357" y="14787"/>
                  </a:lnTo>
                  <a:lnTo>
                    <a:pt x="22232" y="14762"/>
                  </a:lnTo>
                  <a:lnTo>
                    <a:pt x="22131" y="14762"/>
                  </a:lnTo>
                  <a:lnTo>
                    <a:pt x="22031" y="14737"/>
                  </a:lnTo>
                  <a:lnTo>
                    <a:pt x="21931" y="14737"/>
                  </a:lnTo>
                  <a:lnTo>
                    <a:pt x="21831" y="14712"/>
                  </a:lnTo>
                  <a:lnTo>
                    <a:pt x="21730" y="14712"/>
                  </a:lnTo>
                  <a:lnTo>
                    <a:pt x="21630" y="14687"/>
                  </a:lnTo>
                  <a:lnTo>
                    <a:pt x="21404" y="14687"/>
                  </a:lnTo>
                  <a:lnTo>
                    <a:pt x="21304" y="14662"/>
                  </a:lnTo>
                  <a:lnTo>
                    <a:pt x="21003" y="14662"/>
                  </a:lnTo>
                  <a:lnTo>
                    <a:pt x="20878" y="14637"/>
                  </a:lnTo>
                  <a:lnTo>
                    <a:pt x="20201" y="14637"/>
                  </a:lnTo>
                  <a:lnTo>
                    <a:pt x="20151" y="14662"/>
                  </a:lnTo>
                  <a:lnTo>
                    <a:pt x="19851" y="14662"/>
                  </a:lnTo>
                  <a:lnTo>
                    <a:pt x="19800" y="14687"/>
                  </a:lnTo>
                  <a:lnTo>
                    <a:pt x="19625" y="14687"/>
                  </a:lnTo>
                  <a:lnTo>
                    <a:pt x="19575" y="14712"/>
                  </a:lnTo>
                  <a:lnTo>
                    <a:pt x="19475" y="14712"/>
                  </a:lnTo>
                  <a:lnTo>
                    <a:pt x="19425" y="14737"/>
                  </a:lnTo>
                  <a:lnTo>
                    <a:pt x="19324" y="14737"/>
                  </a:lnTo>
                  <a:lnTo>
                    <a:pt x="19249" y="14762"/>
                  </a:lnTo>
                  <a:lnTo>
                    <a:pt x="19149" y="14762"/>
                  </a:lnTo>
                  <a:lnTo>
                    <a:pt x="19099" y="14787"/>
                  </a:lnTo>
                  <a:lnTo>
                    <a:pt x="19049" y="14787"/>
                  </a:lnTo>
                  <a:lnTo>
                    <a:pt x="18998" y="14812"/>
                  </a:lnTo>
                  <a:lnTo>
                    <a:pt x="18948" y="14812"/>
                  </a:lnTo>
                  <a:lnTo>
                    <a:pt x="18898" y="14838"/>
                  </a:lnTo>
                  <a:lnTo>
                    <a:pt x="18823" y="14838"/>
                  </a:lnTo>
                  <a:lnTo>
                    <a:pt x="18773" y="14863"/>
                  </a:lnTo>
                  <a:lnTo>
                    <a:pt x="18723" y="14863"/>
                  </a:lnTo>
                  <a:lnTo>
                    <a:pt x="18673" y="14888"/>
                  </a:lnTo>
                  <a:lnTo>
                    <a:pt x="18623" y="14888"/>
                  </a:lnTo>
                  <a:lnTo>
                    <a:pt x="18572" y="14913"/>
                  </a:lnTo>
                  <a:lnTo>
                    <a:pt x="18522" y="14938"/>
                  </a:lnTo>
                  <a:lnTo>
                    <a:pt x="18447" y="14938"/>
                  </a:lnTo>
                  <a:lnTo>
                    <a:pt x="18397" y="14963"/>
                  </a:lnTo>
                  <a:lnTo>
                    <a:pt x="18347" y="14963"/>
                  </a:lnTo>
                  <a:lnTo>
                    <a:pt x="18297" y="14988"/>
                  </a:lnTo>
                  <a:lnTo>
                    <a:pt x="18247" y="15013"/>
                  </a:lnTo>
                  <a:lnTo>
                    <a:pt x="18196" y="15013"/>
                  </a:lnTo>
                  <a:lnTo>
                    <a:pt x="18146" y="15038"/>
                  </a:lnTo>
                  <a:lnTo>
                    <a:pt x="18071" y="15063"/>
                  </a:lnTo>
                  <a:lnTo>
                    <a:pt x="18021" y="15088"/>
                  </a:lnTo>
                  <a:lnTo>
                    <a:pt x="17971" y="15088"/>
                  </a:lnTo>
                  <a:lnTo>
                    <a:pt x="17921" y="15113"/>
                  </a:lnTo>
                  <a:lnTo>
                    <a:pt x="17871" y="15138"/>
                  </a:lnTo>
                  <a:lnTo>
                    <a:pt x="17820" y="15163"/>
                  </a:lnTo>
                  <a:lnTo>
                    <a:pt x="17770" y="15163"/>
                  </a:lnTo>
                  <a:lnTo>
                    <a:pt x="17695" y="15188"/>
                  </a:lnTo>
                  <a:lnTo>
                    <a:pt x="17645" y="15213"/>
                  </a:lnTo>
                  <a:lnTo>
                    <a:pt x="17595" y="15239"/>
                  </a:lnTo>
                  <a:lnTo>
                    <a:pt x="17545" y="15264"/>
                  </a:lnTo>
                  <a:lnTo>
                    <a:pt x="17495" y="15289"/>
                  </a:lnTo>
                  <a:lnTo>
                    <a:pt x="17445" y="15289"/>
                  </a:lnTo>
                  <a:lnTo>
                    <a:pt x="17394" y="15314"/>
                  </a:lnTo>
                  <a:lnTo>
                    <a:pt x="17344" y="15339"/>
                  </a:lnTo>
                  <a:lnTo>
                    <a:pt x="17294" y="15364"/>
                  </a:lnTo>
                  <a:lnTo>
                    <a:pt x="17169" y="15414"/>
                  </a:lnTo>
                  <a:lnTo>
                    <a:pt x="17069" y="15464"/>
                  </a:lnTo>
                  <a:lnTo>
                    <a:pt x="16968" y="15514"/>
                  </a:lnTo>
                  <a:lnTo>
                    <a:pt x="16868" y="15564"/>
                  </a:lnTo>
                  <a:lnTo>
                    <a:pt x="16768" y="15614"/>
                  </a:lnTo>
                  <a:lnTo>
                    <a:pt x="16668" y="15665"/>
                  </a:lnTo>
                  <a:lnTo>
                    <a:pt x="16567" y="15715"/>
                  </a:lnTo>
                  <a:lnTo>
                    <a:pt x="16467" y="15765"/>
                  </a:lnTo>
                  <a:lnTo>
                    <a:pt x="16342" y="15815"/>
                  </a:lnTo>
                  <a:lnTo>
                    <a:pt x="16242" y="15865"/>
                  </a:lnTo>
                  <a:lnTo>
                    <a:pt x="16141" y="15940"/>
                  </a:lnTo>
                  <a:lnTo>
                    <a:pt x="16066" y="15990"/>
                  </a:lnTo>
                  <a:lnTo>
                    <a:pt x="15966" y="16041"/>
                  </a:lnTo>
                  <a:lnTo>
                    <a:pt x="15866" y="16116"/>
                  </a:lnTo>
                  <a:lnTo>
                    <a:pt x="15765" y="16166"/>
                  </a:lnTo>
                  <a:lnTo>
                    <a:pt x="15665" y="16241"/>
                  </a:lnTo>
                  <a:lnTo>
                    <a:pt x="15565" y="16291"/>
                  </a:lnTo>
                  <a:lnTo>
                    <a:pt x="15465" y="16341"/>
                  </a:lnTo>
                  <a:lnTo>
                    <a:pt x="15389" y="16416"/>
                  </a:lnTo>
                  <a:lnTo>
                    <a:pt x="15289" y="16492"/>
                  </a:lnTo>
                  <a:lnTo>
                    <a:pt x="15189" y="16542"/>
                  </a:lnTo>
                  <a:lnTo>
                    <a:pt x="15114" y="16617"/>
                  </a:lnTo>
                  <a:lnTo>
                    <a:pt x="15013" y="16667"/>
                  </a:lnTo>
                  <a:lnTo>
                    <a:pt x="14913" y="16742"/>
                  </a:lnTo>
                  <a:lnTo>
                    <a:pt x="14838" y="16817"/>
                  </a:lnTo>
                  <a:lnTo>
                    <a:pt x="14738" y="16868"/>
                  </a:lnTo>
                  <a:lnTo>
                    <a:pt x="14663" y="16943"/>
                  </a:lnTo>
                  <a:lnTo>
                    <a:pt x="14562" y="17018"/>
                  </a:lnTo>
                  <a:lnTo>
                    <a:pt x="14487" y="17093"/>
                  </a:lnTo>
                  <a:lnTo>
                    <a:pt x="14412" y="17143"/>
                  </a:lnTo>
                  <a:lnTo>
                    <a:pt x="14312" y="17218"/>
                  </a:lnTo>
                  <a:lnTo>
                    <a:pt x="14237" y="17294"/>
                  </a:lnTo>
                  <a:lnTo>
                    <a:pt x="14161" y="17369"/>
                  </a:lnTo>
                  <a:lnTo>
                    <a:pt x="14086" y="17419"/>
                  </a:lnTo>
                  <a:lnTo>
                    <a:pt x="13986" y="17494"/>
                  </a:lnTo>
                  <a:lnTo>
                    <a:pt x="13961" y="17544"/>
                  </a:lnTo>
                  <a:lnTo>
                    <a:pt x="13936" y="17569"/>
                  </a:lnTo>
                  <a:lnTo>
                    <a:pt x="13886" y="17594"/>
                  </a:lnTo>
                  <a:lnTo>
                    <a:pt x="13861" y="17645"/>
                  </a:lnTo>
                  <a:lnTo>
                    <a:pt x="13810" y="17670"/>
                  </a:lnTo>
                  <a:lnTo>
                    <a:pt x="13785" y="17695"/>
                  </a:lnTo>
                  <a:lnTo>
                    <a:pt x="13760" y="17745"/>
                  </a:lnTo>
                  <a:lnTo>
                    <a:pt x="13710" y="17770"/>
                  </a:lnTo>
                  <a:lnTo>
                    <a:pt x="13685" y="17820"/>
                  </a:lnTo>
                  <a:lnTo>
                    <a:pt x="13660" y="17845"/>
                  </a:lnTo>
                  <a:lnTo>
                    <a:pt x="13610" y="17870"/>
                  </a:lnTo>
                  <a:lnTo>
                    <a:pt x="13585" y="17920"/>
                  </a:lnTo>
                  <a:lnTo>
                    <a:pt x="13560" y="17945"/>
                  </a:lnTo>
                  <a:lnTo>
                    <a:pt x="13510" y="17995"/>
                  </a:lnTo>
                  <a:lnTo>
                    <a:pt x="13485" y="18020"/>
                  </a:lnTo>
                  <a:lnTo>
                    <a:pt x="13460" y="18071"/>
                  </a:lnTo>
                  <a:lnTo>
                    <a:pt x="13435" y="18096"/>
                  </a:lnTo>
                  <a:lnTo>
                    <a:pt x="13384" y="18146"/>
                  </a:lnTo>
                  <a:lnTo>
                    <a:pt x="13359" y="18171"/>
                  </a:lnTo>
                  <a:lnTo>
                    <a:pt x="13334" y="18196"/>
                  </a:lnTo>
                  <a:lnTo>
                    <a:pt x="13309" y="18246"/>
                  </a:lnTo>
                  <a:lnTo>
                    <a:pt x="13259" y="18271"/>
                  </a:lnTo>
                  <a:lnTo>
                    <a:pt x="13234" y="18321"/>
                  </a:lnTo>
                  <a:lnTo>
                    <a:pt x="13209" y="18346"/>
                  </a:lnTo>
                  <a:lnTo>
                    <a:pt x="13184" y="18396"/>
                  </a:lnTo>
                  <a:lnTo>
                    <a:pt x="13159" y="18421"/>
                  </a:lnTo>
                  <a:lnTo>
                    <a:pt x="13159" y="18447"/>
                  </a:lnTo>
                  <a:lnTo>
                    <a:pt x="13134" y="18472"/>
                  </a:lnTo>
                  <a:lnTo>
                    <a:pt x="13084" y="18522"/>
                  </a:lnTo>
                  <a:lnTo>
                    <a:pt x="13059" y="18547"/>
                  </a:lnTo>
                  <a:lnTo>
                    <a:pt x="13033" y="18597"/>
                  </a:lnTo>
                  <a:lnTo>
                    <a:pt x="13008" y="18622"/>
                  </a:lnTo>
                  <a:lnTo>
                    <a:pt x="12983" y="18672"/>
                  </a:lnTo>
                  <a:lnTo>
                    <a:pt x="12958" y="18697"/>
                  </a:lnTo>
                  <a:lnTo>
                    <a:pt x="12933" y="18747"/>
                  </a:lnTo>
                  <a:lnTo>
                    <a:pt x="12883" y="18822"/>
                  </a:lnTo>
                  <a:lnTo>
                    <a:pt x="12833" y="18898"/>
                  </a:lnTo>
                  <a:lnTo>
                    <a:pt x="12783" y="18998"/>
                  </a:lnTo>
                  <a:lnTo>
                    <a:pt x="12733" y="19073"/>
                  </a:lnTo>
                  <a:lnTo>
                    <a:pt x="12683" y="19148"/>
                  </a:lnTo>
                  <a:lnTo>
                    <a:pt x="12632" y="19249"/>
                  </a:lnTo>
                  <a:lnTo>
                    <a:pt x="12582" y="19324"/>
                  </a:lnTo>
                  <a:lnTo>
                    <a:pt x="12532" y="19424"/>
                  </a:lnTo>
                  <a:lnTo>
                    <a:pt x="12482" y="19499"/>
                  </a:lnTo>
                  <a:lnTo>
                    <a:pt x="12432" y="19574"/>
                  </a:lnTo>
                  <a:lnTo>
                    <a:pt x="12407" y="19675"/>
                  </a:lnTo>
                  <a:lnTo>
                    <a:pt x="12357" y="19775"/>
                  </a:lnTo>
                  <a:lnTo>
                    <a:pt x="12307" y="19850"/>
                  </a:lnTo>
                  <a:lnTo>
                    <a:pt x="12282" y="19950"/>
                  </a:lnTo>
                  <a:lnTo>
                    <a:pt x="12231" y="20026"/>
                  </a:lnTo>
                  <a:lnTo>
                    <a:pt x="12131" y="20076"/>
                  </a:lnTo>
                  <a:lnTo>
                    <a:pt x="12106" y="19975"/>
                  </a:lnTo>
                  <a:lnTo>
                    <a:pt x="12131" y="19875"/>
                  </a:lnTo>
                  <a:lnTo>
                    <a:pt x="12181" y="19800"/>
                  </a:lnTo>
                  <a:lnTo>
                    <a:pt x="12206" y="19700"/>
                  </a:lnTo>
                  <a:lnTo>
                    <a:pt x="12257" y="19599"/>
                  </a:lnTo>
                  <a:lnTo>
                    <a:pt x="12307" y="19524"/>
                  </a:lnTo>
                  <a:lnTo>
                    <a:pt x="12332" y="19424"/>
                  </a:lnTo>
                  <a:lnTo>
                    <a:pt x="12382" y="19324"/>
                  </a:lnTo>
                  <a:lnTo>
                    <a:pt x="12432" y="19249"/>
                  </a:lnTo>
                  <a:lnTo>
                    <a:pt x="12457" y="19148"/>
                  </a:lnTo>
                  <a:lnTo>
                    <a:pt x="12507" y="19073"/>
                  </a:lnTo>
                  <a:lnTo>
                    <a:pt x="12557" y="18973"/>
                  </a:lnTo>
                  <a:lnTo>
                    <a:pt x="12607" y="18898"/>
                  </a:lnTo>
                  <a:lnTo>
                    <a:pt x="12658" y="18797"/>
                  </a:lnTo>
                  <a:lnTo>
                    <a:pt x="12708" y="18722"/>
                  </a:lnTo>
                  <a:lnTo>
                    <a:pt x="12758" y="18622"/>
                  </a:lnTo>
                  <a:lnTo>
                    <a:pt x="12783" y="18597"/>
                  </a:lnTo>
                  <a:lnTo>
                    <a:pt x="12808" y="18547"/>
                  </a:lnTo>
                  <a:lnTo>
                    <a:pt x="12833" y="18497"/>
                  </a:lnTo>
                  <a:lnTo>
                    <a:pt x="12858" y="18472"/>
                  </a:lnTo>
                  <a:lnTo>
                    <a:pt x="12883" y="18421"/>
                  </a:lnTo>
                  <a:lnTo>
                    <a:pt x="12908" y="18371"/>
                  </a:lnTo>
                  <a:lnTo>
                    <a:pt x="12933" y="18346"/>
                  </a:lnTo>
                  <a:lnTo>
                    <a:pt x="12958" y="18296"/>
                  </a:lnTo>
                  <a:lnTo>
                    <a:pt x="12983" y="18246"/>
                  </a:lnTo>
                  <a:lnTo>
                    <a:pt x="13008" y="18221"/>
                  </a:lnTo>
                  <a:lnTo>
                    <a:pt x="13033" y="18171"/>
                  </a:lnTo>
                  <a:lnTo>
                    <a:pt x="13059" y="18121"/>
                  </a:lnTo>
                  <a:lnTo>
                    <a:pt x="13109" y="18096"/>
                  </a:lnTo>
                  <a:lnTo>
                    <a:pt x="13134" y="18046"/>
                  </a:lnTo>
                  <a:lnTo>
                    <a:pt x="13159" y="18020"/>
                  </a:lnTo>
                  <a:lnTo>
                    <a:pt x="13184" y="17970"/>
                  </a:lnTo>
                  <a:lnTo>
                    <a:pt x="13209" y="17920"/>
                  </a:lnTo>
                  <a:lnTo>
                    <a:pt x="13234" y="17895"/>
                  </a:lnTo>
                  <a:lnTo>
                    <a:pt x="13284" y="17845"/>
                  </a:lnTo>
                  <a:lnTo>
                    <a:pt x="13309" y="17820"/>
                  </a:lnTo>
                  <a:lnTo>
                    <a:pt x="13334" y="17770"/>
                  </a:lnTo>
                  <a:lnTo>
                    <a:pt x="13359" y="17720"/>
                  </a:lnTo>
                  <a:lnTo>
                    <a:pt x="13409" y="17695"/>
                  </a:lnTo>
                  <a:lnTo>
                    <a:pt x="13435" y="17645"/>
                  </a:lnTo>
                  <a:lnTo>
                    <a:pt x="13460" y="17619"/>
                  </a:lnTo>
                  <a:lnTo>
                    <a:pt x="13510" y="17569"/>
                  </a:lnTo>
                  <a:lnTo>
                    <a:pt x="13535" y="17544"/>
                  </a:lnTo>
                  <a:lnTo>
                    <a:pt x="13560" y="17494"/>
                  </a:lnTo>
                  <a:lnTo>
                    <a:pt x="13610" y="17469"/>
                  </a:lnTo>
                  <a:lnTo>
                    <a:pt x="13635" y="17419"/>
                  </a:lnTo>
                  <a:lnTo>
                    <a:pt x="13660" y="17394"/>
                  </a:lnTo>
                  <a:lnTo>
                    <a:pt x="13710" y="17344"/>
                  </a:lnTo>
                  <a:lnTo>
                    <a:pt x="13735" y="17319"/>
                  </a:lnTo>
                  <a:lnTo>
                    <a:pt x="13785" y="17269"/>
                  </a:lnTo>
                  <a:lnTo>
                    <a:pt x="13861" y="17193"/>
                  </a:lnTo>
                  <a:lnTo>
                    <a:pt x="13936" y="17118"/>
                  </a:lnTo>
                  <a:lnTo>
                    <a:pt x="14011" y="17043"/>
                  </a:lnTo>
                  <a:lnTo>
                    <a:pt x="14086" y="16968"/>
                  </a:lnTo>
                  <a:lnTo>
                    <a:pt x="14161" y="16893"/>
                  </a:lnTo>
                  <a:lnTo>
                    <a:pt x="14237" y="16792"/>
                  </a:lnTo>
                  <a:lnTo>
                    <a:pt x="14337" y="16717"/>
                  </a:lnTo>
                  <a:lnTo>
                    <a:pt x="14412" y="16642"/>
                  </a:lnTo>
                  <a:lnTo>
                    <a:pt x="14487" y="16567"/>
                  </a:lnTo>
                  <a:lnTo>
                    <a:pt x="14587" y="16492"/>
                  </a:lnTo>
                  <a:lnTo>
                    <a:pt x="14663" y="16416"/>
                  </a:lnTo>
                  <a:lnTo>
                    <a:pt x="14763" y="16366"/>
                  </a:lnTo>
                  <a:lnTo>
                    <a:pt x="14863" y="16291"/>
                  </a:lnTo>
                  <a:lnTo>
                    <a:pt x="14938" y="16216"/>
                  </a:lnTo>
                  <a:lnTo>
                    <a:pt x="15039" y="16141"/>
                  </a:lnTo>
                  <a:lnTo>
                    <a:pt x="15139" y="16066"/>
                  </a:lnTo>
                  <a:lnTo>
                    <a:pt x="15239" y="15990"/>
                  </a:lnTo>
                  <a:lnTo>
                    <a:pt x="15314" y="15940"/>
                  </a:lnTo>
                  <a:lnTo>
                    <a:pt x="15414" y="15865"/>
                  </a:lnTo>
                  <a:lnTo>
                    <a:pt x="15515" y="15790"/>
                  </a:lnTo>
                  <a:lnTo>
                    <a:pt x="15615" y="15740"/>
                  </a:lnTo>
                  <a:lnTo>
                    <a:pt x="15715" y="15665"/>
                  </a:lnTo>
                  <a:lnTo>
                    <a:pt x="15815" y="15589"/>
                  </a:lnTo>
                  <a:lnTo>
                    <a:pt x="15916" y="15539"/>
                  </a:lnTo>
                  <a:lnTo>
                    <a:pt x="16016" y="15464"/>
                  </a:lnTo>
                  <a:lnTo>
                    <a:pt x="16116" y="15414"/>
                  </a:lnTo>
                  <a:lnTo>
                    <a:pt x="16216" y="15339"/>
                  </a:lnTo>
                  <a:lnTo>
                    <a:pt x="16317" y="15289"/>
                  </a:lnTo>
                  <a:lnTo>
                    <a:pt x="16417" y="15239"/>
                  </a:lnTo>
                  <a:lnTo>
                    <a:pt x="16542" y="15163"/>
                  </a:lnTo>
                  <a:lnTo>
                    <a:pt x="16643" y="15113"/>
                  </a:lnTo>
                  <a:lnTo>
                    <a:pt x="16743" y="15063"/>
                  </a:lnTo>
                  <a:lnTo>
                    <a:pt x="16843" y="15013"/>
                  </a:lnTo>
                  <a:lnTo>
                    <a:pt x="16968" y="14938"/>
                  </a:lnTo>
                  <a:lnTo>
                    <a:pt x="17069" y="14888"/>
                  </a:lnTo>
                  <a:lnTo>
                    <a:pt x="17119" y="14863"/>
                  </a:lnTo>
                  <a:lnTo>
                    <a:pt x="17169" y="14838"/>
                  </a:lnTo>
                  <a:lnTo>
                    <a:pt x="17219" y="14812"/>
                  </a:lnTo>
                  <a:lnTo>
                    <a:pt x="17294" y="14787"/>
                  </a:lnTo>
                  <a:lnTo>
                    <a:pt x="17344" y="14762"/>
                  </a:lnTo>
                  <a:lnTo>
                    <a:pt x="17394" y="14737"/>
                  </a:lnTo>
                  <a:lnTo>
                    <a:pt x="17445" y="14712"/>
                  </a:lnTo>
                  <a:lnTo>
                    <a:pt x="17495" y="14687"/>
                  </a:lnTo>
                  <a:lnTo>
                    <a:pt x="17570" y="14662"/>
                  </a:lnTo>
                  <a:lnTo>
                    <a:pt x="17620" y="14637"/>
                  </a:lnTo>
                  <a:lnTo>
                    <a:pt x="17670" y="14637"/>
                  </a:lnTo>
                  <a:lnTo>
                    <a:pt x="17720" y="14612"/>
                  </a:lnTo>
                  <a:lnTo>
                    <a:pt x="17770" y="14587"/>
                  </a:lnTo>
                  <a:lnTo>
                    <a:pt x="17846" y="14562"/>
                  </a:lnTo>
                  <a:lnTo>
                    <a:pt x="17896" y="14537"/>
                  </a:lnTo>
                  <a:lnTo>
                    <a:pt x="17946" y="14512"/>
                  </a:lnTo>
                  <a:lnTo>
                    <a:pt x="17996" y="14487"/>
                  </a:lnTo>
                  <a:lnTo>
                    <a:pt x="18071" y="14462"/>
                  </a:lnTo>
                  <a:lnTo>
                    <a:pt x="18121" y="14462"/>
                  </a:lnTo>
                  <a:lnTo>
                    <a:pt x="18171" y="14436"/>
                  </a:lnTo>
                  <a:lnTo>
                    <a:pt x="18221" y="14411"/>
                  </a:lnTo>
                  <a:lnTo>
                    <a:pt x="18297" y="14386"/>
                  </a:lnTo>
                  <a:lnTo>
                    <a:pt x="18347" y="14386"/>
                  </a:lnTo>
                  <a:lnTo>
                    <a:pt x="18397" y="14361"/>
                  </a:lnTo>
                  <a:lnTo>
                    <a:pt x="18447" y="14336"/>
                  </a:lnTo>
                  <a:lnTo>
                    <a:pt x="18522" y="14311"/>
                  </a:lnTo>
                  <a:lnTo>
                    <a:pt x="18572" y="14311"/>
                  </a:lnTo>
                  <a:lnTo>
                    <a:pt x="18623" y="14286"/>
                  </a:lnTo>
                  <a:lnTo>
                    <a:pt x="18673" y="14261"/>
                  </a:lnTo>
                  <a:lnTo>
                    <a:pt x="18748" y="14261"/>
                  </a:lnTo>
                  <a:lnTo>
                    <a:pt x="18798" y="14236"/>
                  </a:lnTo>
                  <a:lnTo>
                    <a:pt x="18848" y="14211"/>
                  </a:lnTo>
                  <a:lnTo>
                    <a:pt x="18898" y="14211"/>
                  </a:lnTo>
                  <a:lnTo>
                    <a:pt x="18973" y="14186"/>
                  </a:lnTo>
                  <a:lnTo>
                    <a:pt x="19024" y="14186"/>
                  </a:lnTo>
                  <a:lnTo>
                    <a:pt x="19074" y="14161"/>
                  </a:lnTo>
                  <a:lnTo>
                    <a:pt x="19149" y="14161"/>
                  </a:lnTo>
                  <a:lnTo>
                    <a:pt x="19199" y="14136"/>
                  </a:lnTo>
                  <a:lnTo>
                    <a:pt x="19249" y="14136"/>
                  </a:lnTo>
                  <a:lnTo>
                    <a:pt x="19299" y="14111"/>
                  </a:lnTo>
                  <a:lnTo>
                    <a:pt x="19374" y="14111"/>
                  </a:lnTo>
                  <a:lnTo>
                    <a:pt x="19425" y="14086"/>
                  </a:lnTo>
                  <a:lnTo>
                    <a:pt x="19475" y="14086"/>
                  </a:lnTo>
                  <a:lnTo>
                    <a:pt x="19550" y="14061"/>
                  </a:lnTo>
                  <a:lnTo>
                    <a:pt x="19650" y="14061"/>
                  </a:lnTo>
                  <a:lnTo>
                    <a:pt x="19700" y="14035"/>
                  </a:lnTo>
                  <a:lnTo>
                    <a:pt x="19826" y="14035"/>
                  </a:lnTo>
                  <a:lnTo>
                    <a:pt x="19876" y="14010"/>
                  </a:lnTo>
                  <a:lnTo>
                    <a:pt x="20001" y="14010"/>
                  </a:lnTo>
                  <a:lnTo>
                    <a:pt x="20051" y="13985"/>
                  </a:lnTo>
                  <a:lnTo>
                    <a:pt x="20352" y="13985"/>
                  </a:lnTo>
                  <a:lnTo>
                    <a:pt x="20452" y="13960"/>
                  </a:lnTo>
                  <a:lnTo>
                    <a:pt x="21555" y="13960"/>
                  </a:lnTo>
                  <a:lnTo>
                    <a:pt x="21680" y="13985"/>
                  </a:lnTo>
                  <a:lnTo>
                    <a:pt x="22006" y="13985"/>
                  </a:lnTo>
                  <a:lnTo>
                    <a:pt x="22106" y="14010"/>
                  </a:lnTo>
                  <a:lnTo>
                    <a:pt x="22332" y="14010"/>
                  </a:lnTo>
                  <a:lnTo>
                    <a:pt x="22432" y="14035"/>
                  </a:lnTo>
                  <a:lnTo>
                    <a:pt x="22532" y="14035"/>
                  </a:lnTo>
                  <a:lnTo>
                    <a:pt x="22658" y="14061"/>
                  </a:lnTo>
                  <a:lnTo>
                    <a:pt x="22758" y="14061"/>
                  </a:lnTo>
                  <a:lnTo>
                    <a:pt x="22858" y="14086"/>
                  </a:lnTo>
                  <a:lnTo>
                    <a:pt x="22983" y="14086"/>
                  </a:lnTo>
                  <a:lnTo>
                    <a:pt x="23184" y="14111"/>
                  </a:lnTo>
                  <a:lnTo>
                    <a:pt x="23409" y="14136"/>
                  </a:lnTo>
                  <a:lnTo>
                    <a:pt x="23836" y="14186"/>
                  </a:lnTo>
                  <a:lnTo>
                    <a:pt x="24036" y="14211"/>
                  </a:lnTo>
                  <a:lnTo>
                    <a:pt x="24237" y="14236"/>
                  </a:lnTo>
                  <a:lnTo>
                    <a:pt x="24462" y="14261"/>
                  </a:lnTo>
                  <a:lnTo>
                    <a:pt x="24562" y="14286"/>
                  </a:lnTo>
                  <a:lnTo>
                    <a:pt x="24663" y="14286"/>
                  </a:lnTo>
                  <a:lnTo>
                    <a:pt x="24763" y="14311"/>
                  </a:lnTo>
                  <a:lnTo>
                    <a:pt x="24988" y="14311"/>
                  </a:lnTo>
                  <a:lnTo>
                    <a:pt x="25089" y="14336"/>
                  </a:lnTo>
                  <a:lnTo>
                    <a:pt x="25289" y="14336"/>
                  </a:lnTo>
                  <a:lnTo>
                    <a:pt x="25389" y="14361"/>
                  </a:lnTo>
                  <a:lnTo>
                    <a:pt x="25615" y="14361"/>
                  </a:lnTo>
                  <a:lnTo>
                    <a:pt x="25715" y="14386"/>
                  </a:lnTo>
                  <a:lnTo>
                    <a:pt x="26993" y="14386"/>
                  </a:lnTo>
                  <a:lnTo>
                    <a:pt x="27044" y="14361"/>
                  </a:lnTo>
                  <a:lnTo>
                    <a:pt x="27269" y="14361"/>
                  </a:lnTo>
                  <a:lnTo>
                    <a:pt x="27394" y="14336"/>
                  </a:lnTo>
                  <a:lnTo>
                    <a:pt x="27495" y="14336"/>
                  </a:lnTo>
                  <a:lnTo>
                    <a:pt x="27620" y="14311"/>
                  </a:lnTo>
                  <a:lnTo>
                    <a:pt x="27745" y="14311"/>
                  </a:lnTo>
                  <a:lnTo>
                    <a:pt x="27846" y="14286"/>
                  </a:lnTo>
                  <a:lnTo>
                    <a:pt x="27971" y="14286"/>
                  </a:lnTo>
                  <a:lnTo>
                    <a:pt x="28096" y="14261"/>
                  </a:lnTo>
                  <a:lnTo>
                    <a:pt x="28222" y="14261"/>
                  </a:lnTo>
                  <a:lnTo>
                    <a:pt x="28322" y="14236"/>
                  </a:lnTo>
                  <a:lnTo>
                    <a:pt x="28447" y="14211"/>
                  </a:lnTo>
                  <a:lnTo>
                    <a:pt x="28572" y="14186"/>
                  </a:lnTo>
                  <a:lnTo>
                    <a:pt x="28698" y="14186"/>
                  </a:lnTo>
                  <a:lnTo>
                    <a:pt x="28823" y="14161"/>
                  </a:lnTo>
                  <a:lnTo>
                    <a:pt x="28948" y="14136"/>
                  </a:lnTo>
                  <a:lnTo>
                    <a:pt x="29049" y="14111"/>
                  </a:lnTo>
                  <a:lnTo>
                    <a:pt x="29174" y="14086"/>
                  </a:lnTo>
                  <a:lnTo>
                    <a:pt x="29299" y="14061"/>
                  </a:lnTo>
                  <a:lnTo>
                    <a:pt x="29425" y="14035"/>
                  </a:lnTo>
                  <a:lnTo>
                    <a:pt x="29550" y="14010"/>
                  </a:lnTo>
                  <a:lnTo>
                    <a:pt x="29675" y="13985"/>
                  </a:lnTo>
                  <a:lnTo>
                    <a:pt x="29801" y="13960"/>
                  </a:lnTo>
                  <a:lnTo>
                    <a:pt x="29926" y="13935"/>
                  </a:lnTo>
                  <a:lnTo>
                    <a:pt x="30026" y="13910"/>
                  </a:lnTo>
                  <a:lnTo>
                    <a:pt x="30151" y="13885"/>
                  </a:lnTo>
                  <a:lnTo>
                    <a:pt x="30277" y="13860"/>
                  </a:lnTo>
                  <a:lnTo>
                    <a:pt x="30402" y="13810"/>
                  </a:lnTo>
                  <a:lnTo>
                    <a:pt x="30527" y="13785"/>
                  </a:lnTo>
                  <a:lnTo>
                    <a:pt x="30653" y="13760"/>
                  </a:lnTo>
                  <a:lnTo>
                    <a:pt x="30778" y="13735"/>
                  </a:lnTo>
                  <a:lnTo>
                    <a:pt x="30903" y="13685"/>
                  </a:lnTo>
                  <a:lnTo>
                    <a:pt x="31029" y="13660"/>
                  </a:lnTo>
                  <a:lnTo>
                    <a:pt x="31154" y="13609"/>
                  </a:lnTo>
                  <a:lnTo>
                    <a:pt x="31279" y="13584"/>
                  </a:lnTo>
                  <a:lnTo>
                    <a:pt x="31405" y="13534"/>
                  </a:lnTo>
                  <a:lnTo>
                    <a:pt x="31530" y="13509"/>
                  </a:lnTo>
                  <a:lnTo>
                    <a:pt x="31655" y="13459"/>
                  </a:lnTo>
                  <a:lnTo>
                    <a:pt x="31780" y="13434"/>
                  </a:lnTo>
                  <a:lnTo>
                    <a:pt x="31906" y="13384"/>
                  </a:lnTo>
                  <a:lnTo>
                    <a:pt x="32031" y="13334"/>
                  </a:lnTo>
                  <a:lnTo>
                    <a:pt x="32156" y="13309"/>
                  </a:lnTo>
                  <a:lnTo>
                    <a:pt x="32232" y="13284"/>
                  </a:lnTo>
                  <a:lnTo>
                    <a:pt x="32282" y="13259"/>
                  </a:lnTo>
                  <a:lnTo>
                    <a:pt x="32382" y="13208"/>
                  </a:lnTo>
                  <a:lnTo>
                    <a:pt x="32507" y="13183"/>
                  </a:lnTo>
                  <a:lnTo>
                    <a:pt x="32633" y="13133"/>
                  </a:lnTo>
                  <a:lnTo>
                    <a:pt x="32758" y="13083"/>
                  </a:lnTo>
                  <a:lnTo>
                    <a:pt x="32883" y="13033"/>
                  </a:lnTo>
                  <a:lnTo>
                    <a:pt x="33009" y="13008"/>
                  </a:lnTo>
                  <a:lnTo>
                    <a:pt x="33134" y="12958"/>
                  </a:lnTo>
                  <a:lnTo>
                    <a:pt x="33259" y="12908"/>
                  </a:lnTo>
                  <a:lnTo>
                    <a:pt x="33384" y="12858"/>
                  </a:lnTo>
                  <a:lnTo>
                    <a:pt x="33510" y="12807"/>
                  </a:lnTo>
                  <a:lnTo>
                    <a:pt x="33635" y="12757"/>
                  </a:lnTo>
                  <a:lnTo>
                    <a:pt x="33760" y="12707"/>
                  </a:lnTo>
                  <a:lnTo>
                    <a:pt x="33861" y="12657"/>
                  </a:lnTo>
                  <a:lnTo>
                    <a:pt x="33986" y="12607"/>
                  </a:lnTo>
                  <a:lnTo>
                    <a:pt x="34111" y="12557"/>
                  </a:lnTo>
                  <a:lnTo>
                    <a:pt x="34237" y="12507"/>
                  </a:lnTo>
                  <a:lnTo>
                    <a:pt x="34362" y="12431"/>
                  </a:lnTo>
                  <a:lnTo>
                    <a:pt x="34487" y="12381"/>
                  </a:lnTo>
                  <a:lnTo>
                    <a:pt x="34587" y="12331"/>
                  </a:lnTo>
                  <a:lnTo>
                    <a:pt x="34713" y="12281"/>
                  </a:lnTo>
                  <a:lnTo>
                    <a:pt x="34838" y="12231"/>
                  </a:lnTo>
                  <a:lnTo>
                    <a:pt x="34963" y="12156"/>
                  </a:lnTo>
                  <a:lnTo>
                    <a:pt x="35089" y="12106"/>
                  </a:lnTo>
                  <a:lnTo>
                    <a:pt x="35189" y="12056"/>
                  </a:lnTo>
                  <a:lnTo>
                    <a:pt x="35314" y="11980"/>
                  </a:lnTo>
                  <a:lnTo>
                    <a:pt x="35440" y="11930"/>
                  </a:lnTo>
                  <a:lnTo>
                    <a:pt x="35540" y="11880"/>
                  </a:lnTo>
                  <a:lnTo>
                    <a:pt x="35665" y="11805"/>
                  </a:lnTo>
                  <a:lnTo>
                    <a:pt x="35791" y="11755"/>
                  </a:lnTo>
                  <a:lnTo>
                    <a:pt x="35891" y="11680"/>
                  </a:lnTo>
                  <a:lnTo>
                    <a:pt x="36016" y="11629"/>
                  </a:lnTo>
                  <a:lnTo>
                    <a:pt x="36141" y="11554"/>
                  </a:lnTo>
                  <a:lnTo>
                    <a:pt x="36242" y="11504"/>
                  </a:lnTo>
                  <a:lnTo>
                    <a:pt x="36367" y="11429"/>
                  </a:lnTo>
                  <a:lnTo>
                    <a:pt x="36467" y="11379"/>
                  </a:lnTo>
                  <a:lnTo>
                    <a:pt x="36593" y="11304"/>
                  </a:lnTo>
                  <a:lnTo>
                    <a:pt x="36643" y="11279"/>
                  </a:lnTo>
                  <a:lnTo>
                    <a:pt x="36693" y="11254"/>
                  </a:lnTo>
                  <a:lnTo>
                    <a:pt x="36818" y="11178"/>
                  </a:lnTo>
                  <a:lnTo>
                    <a:pt x="36943" y="11128"/>
                  </a:lnTo>
                  <a:lnTo>
                    <a:pt x="37044" y="11053"/>
                  </a:lnTo>
                  <a:lnTo>
                    <a:pt x="37169" y="10978"/>
                  </a:lnTo>
                  <a:lnTo>
                    <a:pt x="37269" y="10928"/>
                  </a:lnTo>
                  <a:lnTo>
                    <a:pt x="37369" y="10853"/>
                  </a:lnTo>
                  <a:lnTo>
                    <a:pt x="37495" y="10777"/>
                  </a:lnTo>
                  <a:lnTo>
                    <a:pt x="37595" y="10727"/>
                  </a:lnTo>
                  <a:lnTo>
                    <a:pt x="37720" y="10652"/>
                  </a:lnTo>
                  <a:lnTo>
                    <a:pt x="37821" y="10577"/>
                  </a:lnTo>
                  <a:lnTo>
                    <a:pt x="37896" y="10527"/>
                  </a:lnTo>
                  <a:lnTo>
                    <a:pt x="37921" y="10502"/>
                  </a:lnTo>
                  <a:lnTo>
                    <a:pt x="38046" y="10452"/>
                  </a:lnTo>
                  <a:lnTo>
                    <a:pt x="38146" y="10376"/>
                  </a:lnTo>
                  <a:lnTo>
                    <a:pt x="38247" y="10301"/>
                  </a:lnTo>
                  <a:lnTo>
                    <a:pt x="38347" y="10226"/>
                  </a:lnTo>
                  <a:lnTo>
                    <a:pt x="38472" y="10151"/>
                  </a:lnTo>
                  <a:lnTo>
                    <a:pt x="38572" y="10101"/>
                  </a:lnTo>
                  <a:lnTo>
                    <a:pt x="38673" y="10025"/>
                  </a:lnTo>
                  <a:lnTo>
                    <a:pt x="38773" y="9950"/>
                  </a:lnTo>
                  <a:lnTo>
                    <a:pt x="38873" y="9875"/>
                  </a:lnTo>
                  <a:lnTo>
                    <a:pt x="38973" y="9800"/>
                  </a:lnTo>
                  <a:lnTo>
                    <a:pt x="39074" y="9725"/>
                  </a:lnTo>
                  <a:lnTo>
                    <a:pt x="39174" y="9650"/>
                  </a:lnTo>
                  <a:lnTo>
                    <a:pt x="39274" y="9574"/>
                  </a:lnTo>
                  <a:lnTo>
                    <a:pt x="39374" y="9499"/>
                  </a:lnTo>
                  <a:lnTo>
                    <a:pt x="39425" y="9449"/>
                  </a:lnTo>
                  <a:lnTo>
                    <a:pt x="39475" y="9399"/>
                  </a:lnTo>
                  <a:lnTo>
                    <a:pt x="39575" y="9324"/>
                  </a:lnTo>
                  <a:lnTo>
                    <a:pt x="39675" y="9249"/>
                  </a:lnTo>
                  <a:lnTo>
                    <a:pt x="39775" y="9173"/>
                  </a:lnTo>
                  <a:lnTo>
                    <a:pt x="39876" y="9098"/>
                  </a:lnTo>
                  <a:lnTo>
                    <a:pt x="39951" y="9023"/>
                  </a:lnTo>
                  <a:lnTo>
                    <a:pt x="40051" y="8948"/>
                  </a:lnTo>
                  <a:lnTo>
                    <a:pt x="40151" y="8847"/>
                  </a:lnTo>
                  <a:lnTo>
                    <a:pt x="40227" y="8772"/>
                  </a:lnTo>
                  <a:lnTo>
                    <a:pt x="40327" y="8697"/>
                  </a:lnTo>
                  <a:lnTo>
                    <a:pt x="40427" y="8597"/>
                  </a:lnTo>
                  <a:lnTo>
                    <a:pt x="40502" y="8522"/>
                  </a:lnTo>
                  <a:lnTo>
                    <a:pt x="40603" y="8446"/>
                  </a:lnTo>
                  <a:lnTo>
                    <a:pt x="40678" y="8346"/>
                  </a:lnTo>
                  <a:lnTo>
                    <a:pt x="40753" y="8271"/>
                  </a:lnTo>
                  <a:lnTo>
                    <a:pt x="40828" y="8221"/>
                  </a:lnTo>
                  <a:cubicBezTo>
                    <a:pt x="40753" y="8121"/>
                    <a:pt x="40653" y="8020"/>
                    <a:pt x="40578" y="7920"/>
                  </a:cubicBezTo>
                  <a:cubicBezTo>
                    <a:pt x="38773" y="9900"/>
                    <a:pt x="36267" y="11329"/>
                    <a:pt x="33560" y="11680"/>
                  </a:cubicBezTo>
                  <a:cubicBezTo>
                    <a:pt x="33380" y="11699"/>
                    <a:pt x="33200" y="11707"/>
                    <a:pt x="33019" y="11707"/>
                  </a:cubicBezTo>
                  <a:cubicBezTo>
                    <a:pt x="32151" y="11707"/>
                    <a:pt x="31268" y="11521"/>
                    <a:pt x="30395" y="11521"/>
                  </a:cubicBezTo>
                  <a:cubicBezTo>
                    <a:pt x="30053" y="11521"/>
                    <a:pt x="29712" y="11550"/>
                    <a:pt x="29374" y="11629"/>
                  </a:cubicBezTo>
                  <a:cubicBezTo>
                    <a:pt x="27759" y="12009"/>
                    <a:pt x="26369" y="13650"/>
                    <a:pt x="24650" y="13650"/>
                  </a:cubicBezTo>
                  <a:cubicBezTo>
                    <a:pt x="24555" y="13650"/>
                    <a:pt x="24459" y="13645"/>
                    <a:pt x="24362" y="13634"/>
                  </a:cubicBezTo>
                  <a:cubicBezTo>
                    <a:pt x="22658" y="13459"/>
                    <a:pt x="24287" y="12231"/>
                    <a:pt x="24838" y="11755"/>
                  </a:cubicBezTo>
                  <a:cubicBezTo>
                    <a:pt x="26618" y="10201"/>
                    <a:pt x="26242" y="8697"/>
                    <a:pt x="24036" y="8096"/>
                  </a:cubicBezTo>
                  <a:cubicBezTo>
                    <a:pt x="23681" y="7997"/>
                    <a:pt x="23311" y="7930"/>
                    <a:pt x="22950" y="7930"/>
                  </a:cubicBezTo>
                  <a:cubicBezTo>
                    <a:pt x="22852" y="7930"/>
                    <a:pt x="22754" y="7935"/>
                    <a:pt x="22658" y="7945"/>
                  </a:cubicBezTo>
                  <a:cubicBezTo>
                    <a:pt x="18923" y="8371"/>
                    <a:pt x="17244" y="12832"/>
                    <a:pt x="14913" y="15113"/>
                  </a:cubicBezTo>
                  <a:cubicBezTo>
                    <a:pt x="14417" y="15609"/>
                    <a:pt x="13108" y="16802"/>
                    <a:pt x="12080" y="16802"/>
                  </a:cubicBezTo>
                  <a:cubicBezTo>
                    <a:pt x="11757" y="16802"/>
                    <a:pt x="11462" y="16685"/>
                    <a:pt x="11229" y="16391"/>
                  </a:cubicBezTo>
                  <a:cubicBezTo>
                    <a:pt x="10477" y="15489"/>
                    <a:pt x="10878" y="13785"/>
                    <a:pt x="11379" y="12832"/>
                  </a:cubicBezTo>
                  <a:cubicBezTo>
                    <a:pt x="12658" y="10326"/>
                    <a:pt x="18497" y="8096"/>
                    <a:pt x="17520" y="6441"/>
                  </a:cubicBezTo>
                  <a:cubicBezTo>
                    <a:pt x="17430" y="6288"/>
                    <a:pt x="17288" y="6225"/>
                    <a:pt x="17108" y="6225"/>
                  </a:cubicBezTo>
                  <a:cubicBezTo>
                    <a:pt x="16294" y="6225"/>
                    <a:pt x="14701" y="7507"/>
                    <a:pt x="13639" y="7507"/>
                  </a:cubicBezTo>
                  <a:cubicBezTo>
                    <a:pt x="13288" y="7507"/>
                    <a:pt x="12995" y="7367"/>
                    <a:pt x="12808" y="6993"/>
                  </a:cubicBezTo>
                  <a:cubicBezTo>
                    <a:pt x="11956" y="5289"/>
                    <a:pt x="17294" y="2757"/>
                    <a:pt x="19274" y="2356"/>
                  </a:cubicBezTo>
                  <a:cubicBezTo>
                    <a:pt x="21881" y="1805"/>
                    <a:pt x="25289" y="1680"/>
                    <a:pt x="27996" y="552"/>
                  </a:cubicBezTo>
                  <a:cubicBezTo>
                    <a:pt x="26367" y="176"/>
                    <a:pt x="24663" y="0"/>
                    <a:pt x="22908" y="0"/>
                  </a:cubicBez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403;p67">
              <a:extLst>
                <a:ext uri="{FF2B5EF4-FFF2-40B4-BE49-F238E27FC236}">
                  <a16:creationId xmlns:a16="http://schemas.microsoft.com/office/drawing/2014/main" id="{62B7DB7E-5BD1-4627-9C2B-B46CC12AA85D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26"/>
                  </a:moveTo>
                  <a:lnTo>
                    <a:pt x="25" y="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404;p67">
              <a:extLst>
                <a:ext uri="{FF2B5EF4-FFF2-40B4-BE49-F238E27FC236}">
                  <a16:creationId xmlns:a16="http://schemas.microsoft.com/office/drawing/2014/main" id="{D5E706B6-05A9-46CD-ABEB-DDE15762C1A0}"/>
                </a:ext>
              </a:extLst>
            </p:cNvPr>
            <p:cNvSpPr/>
            <p:nvPr/>
          </p:nvSpPr>
          <p:spPr>
            <a:xfrm>
              <a:off x="5355032" y="171664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405;p67">
              <a:extLst>
                <a:ext uri="{FF2B5EF4-FFF2-40B4-BE49-F238E27FC236}">
                  <a16:creationId xmlns:a16="http://schemas.microsoft.com/office/drawing/2014/main" id="{7CB76F5D-A03A-49A4-84D5-656A633E8136}"/>
                </a:ext>
              </a:extLst>
            </p:cNvPr>
            <p:cNvSpPr/>
            <p:nvPr/>
          </p:nvSpPr>
          <p:spPr>
            <a:xfrm>
              <a:off x="5354541" y="1716640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406;p67">
              <a:extLst>
                <a:ext uri="{FF2B5EF4-FFF2-40B4-BE49-F238E27FC236}">
                  <a16:creationId xmlns:a16="http://schemas.microsoft.com/office/drawing/2014/main" id="{47C20AE3-39D5-45D6-9702-99C42E873D54}"/>
                </a:ext>
              </a:extLst>
            </p:cNvPr>
            <p:cNvSpPr/>
            <p:nvPr/>
          </p:nvSpPr>
          <p:spPr>
            <a:xfrm>
              <a:off x="5354541" y="1716640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407;p67">
              <a:extLst>
                <a:ext uri="{FF2B5EF4-FFF2-40B4-BE49-F238E27FC236}">
                  <a16:creationId xmlns:a16="http://schemas.microsoft.com/office/drawing/2014/main" id="{E548483A-BC19-4C5F-A371-CBD29936AA78}"/>
                </a:ext>
              </a:extLst>
            </p:cNvPr>
            <p:cNvSpPr/>
            <p:nvPr/>
          </p:nvSpPr>
          <p:spPr>
            <a:xfrm>
              <a:off x="5354541" y="1716640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408;p67">
              <a:extLst>
                <a:ext uri="{FF2B5EF4-FFF2-40B4-BE49-F238E27FC236}">
                  <a16:creationId xmlns:a16="http://schemas.microsoft.com/office/drawing/2014/main" id="{A7013EF5-5F0A-4E0D-A642-1014ECD6204B}"/>
                </a:ext>
              </a:extLst>
            </p:cNvPr>
            <p:cNvSpPr/>
            <p:nvPr/>
          </p:nvSpPr>
          <p:spPr>
            <a:xfrm>
              <a:off x="5354541" y="1716640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26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409;p67">
              <a:extLst>
                <a:ext uri="{FF2B5EF4-FFF2-40B4-BE49-F238E27FC236}">
                  <a16:creationId xmlns:a16="http://schemas.microsoft.com/office/drawing/2014/main" id="{F3219011-63EA-461B-ADC7-E38D4842622E}"/>
                </a:ext>
              </a:extLst>
            </p:cNvPr>
            <p:cNvSpPr/>
            <p:nvPr/>
          </p:nvSpPr>
          <p:spPr>
            <a:xfrm>
              <a:off x="5401269" y="170286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410;p67">
              <a:extLst>
                <a:ext uri="{FF2B5EF4-FFF2-40B4-BE49-F238E27FC236}">
                  <a16:creationId xmlns:a16="http://schemas.microsoft.com/office/drawing/2014/main" id="{6AACA221-72D0-442C-B170-4B1C406CA83E}"/>
                </a:ext>
              </a:extLst>
            </p:cNvPr>
            <p:cNvSpPr/>
            <p:nvPr/>
          </p:nvSpPr>
          <p:spPr>
            <a:xfrm>
              <a:off x="5518822" y="180270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411;p67">
              <a:extLst>
                <a:ext uri="{FF2B5EF4-FFF2-40B4-BE49-F238E27FC236}">
                  <a16:creationId xmlns:a16="http://schemas.microsoft.com/office/drawing/2014/main" id="{D260A25B-9778-4064-89C1-2FC1CF4AB36F}"/>
                </a:ext>
              </a:extLst>
            </p:cNvPr>
            <p:cNvSpPr/>
            <p:nvPr/>
          </p:nvSpPr>
          <p:spPr>
            <a:xfrm>
              <a:off x="5516860" y="178794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412;p67">
              <a:extLst>
                <a:ext uri="{FF2B5EF4-FFF2-40B4-BE49-F238E27FC236}">
                  <a16:creationId xmlns:a16="http://schemas.microsoft.com/office/drawing/2014/main" id="{0685646C-2830-4A32-8229-BA94A08C1523}"/>
                </a:ext>
              </a:extLst>
            </p:cNvPr>
            <p:cNvSpPr/>
            <p:nvPr/>
          </p:nvSpPr>
          <p:spPr>
            <a:xfrm>
              <a:off x="5515388" y="179287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413;p67">
              <a:extLst>
                <a:ext uri="{FF2B5EF4-FFF2-40B4-BE49-F238E27FC236}">
                  <a16:creationId xmlns:a16="http://schemas.microsoft.com/office/drawing/2014/main" id="{0DC6E6D9-BBF4-4F83-8B23-D2294FEDFC60}"/>
                </a:ext>
              </a:extLst>
            </p:cNvPr>
            <p:cNvSpPr/>
            <p:nvPr/>
          </p:nvSpPr>
          <p:spPr>
            <a:xfrm>
              <a:off x="5514897" y="179581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414;p67">
              <a:extLst>
                <a:ext uri="{FF2B5EF4-FFF2-40B4-BE49-F238E27FC236}">
                  <a16:creationId xmlns:a16="http://schemas.microsoft.com/office/drawing/2014/main" id="{920F4B25-87A7-4FC8-BAD5-1F22E14258B6}"/>
                </a:ext>
              </a:extLst>
            </p:cNvPr>
            <p:cNvSpPr/>
            <p:nvPr/>
          </p:nvSpPr>
          <p:spPr>
            <a:xfrm>
              <a:off x="5400778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415;p67">
              <a:extLst>
                <a:ext uri="{FF2B5EF4-FFF2-40B4-BE49-F238E27FC236}">
                  <a16:creationId xmlns:a16="http://schemas.microsoft.com/office/drawing/2014/main" id="{32B5A280-C470-42CD-9E08-286D2B48F0C7}"/>
                </a:ext>
              </a:extLst>
            </p:cNvPr>
            <p:cNvSpPr/>
            <p:nvPr/>
          </p:nvSpPr>
          <p:spPr>
            <a:xfrm>
              <a:off x="5400778" y="170286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416;p67">
              <a:extLst>
                <a:ext uri="{FF2B5EF4-FFF2-40B4-BE49-F238E27FC236}">
                  <a16:creationId xmlns:a16="http://schemas.microsoft.com/office/drawing/2014/main" id="{5CA54B79-42F1-41F6-A7ED-6154C3524C37}"/>
                </a:ext>
              </a:extLst>
            </p:cNvPr>
            <p:cNvSpPr/>
            <p:nvPr/>
          </p:nvSpPr>
          <p:spPr>
            <a:xfrm>
              <a:off x="5401269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417;p67">
              <a:extLst>
                <a:ext uri="{FF2B5EF4-FFF2-40B4-BE49-F238E27FC236}">
                  <a16:creationId xmlns:a16="http://schemas.microsoft.com/office/drawing/2014/main" id="{280248D2-ED5F-4DA0-B0B2-80E4F978D6EE}"/>
                </a:ext>
              </a:extLst>
            </p:cNvPr>
            <p:cNvSpPr/>
            <p:nvPr/>
          </p:nvSpPr>
          <p:spPr>
            <a:xfrm>
              <a:off x="5400778" y="170286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418;p67">
              <a:extLst>
                <a:ext uri="{FF2B5EF4-FFF2-40B4-BE49-F238E27FC236}">
                  <a16:creationId xmlns:a16="http://schemas.microsoft.com/office/drawing/2014/main" id="{3AE38E8F-7FCC-4823-8F29-AEBD78DC4A6D}"/>
                </a:ext>
              </a:extLst>
            </p:cNvPr>
            <p:cNvSpPr/>
            <p:nvPr/>
          </p:nvSpPr>
          <p:spPr>
            <a:xfrm>
              <a:off x="5355032" y="171664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419;p67">
              <a:extLst>
                <a:ext uri="{FF2B5EF4-FFF2-40B4-BE49-F238E27FC236}">
                  <a16:creationId xmlns:a16="http://schemas.microsoft.com/office/drawing/2014/main" id="{124789A8-C4AD-4070-9534-3321B15E3EDD}"/>
                </a:ext>
              </a:extLst>
            </p:cNvPr>
            <p:cNvSpPr/>
            <p:nvPr/>
          </p:nvSpPr>
          <p:spPr>
            <a:xfrm>
              <a:off x="5400778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420;p67">
              <a:extLst>
                <a:ext uri="{FF2B5EF4-FFF2-40B4-BE49-F238E27FC236}">
                  <a16:creationId xmlns:a16="http://schemas.microsoft.com/office/drawing/2014/main" id="{E0365534-50CB-43B7-9BC2-A23D2168BE8F}"/>
                </a:ext>
              </a:extLst>
            </p:cNvPr>
            <p:cNvSpPr/>
            <p:nvPr/>
          </p:nvSpPr>
          <p:spPr>
            <a:xfrm>
              <a:off x="5374716" y="1367477"/>
              <a:ext cx="701888" cy="701799"/>
            </a:xfrm>
            <a:custGeom>
              <a:avLst/>
              <a:gdLst/>
              <a:ahLst/>
              <a:cxnLst/>
              <a:rect l="l" t="t" r="r" b="b"/>
              <a:pathLst>
                <a:path w="35765" h="35765" extrusionOk="0">
                  <a:moveTo>
                    <a:pt x="35765" y="17895"/>
                  </a:moveTo>
                  <a:cubicBezTo>
                    <a:pt x="35765" y="27770"/>
                    <a:pt x="27745" y="35765"/>
                    <a:pt x="17870" y="35765"/>
                  </a:cubicBezTo>
                  <a:cubicBezTo>
                    <a:pt x="7995" y="35765"/>
                    <a:pt x="0" y="27770"/>
                    <a:pt x="0" y="17895"/>
                  </a:cubicBezTo>
                  <a:cubicBezTo>
                    <a:pt x="0" y="7995"/>
                    <a:pt x="7995" y="0"/>
                    <a:pt x="17870" y="0"/>
                  </a:cubicBezTo>
                  <a:cubicBezTo>
                    <a:pt x="27745" y="0"/>
                    <a:pt x="35765" y="7995"/>
                    <a:pt x="35765" y="17895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576;p67">
            <a:extLst>
              <a:ext uri="{FF2B5EF4-FFF2-40B4-BE49-F238E27FC236}">
                <a16:creationId xmlns:a16="http://schemas.microsoft.com/office/drawing/2014/main" id="{35C154D6-94C3-451C-8D77-C499D4067D78}"/>
              </a:ext>
            </a:extLst>
          </p:cNvPr>
          <p:cNvGrpSpPr/>
          <p:nvPr/>
        </p:nvGrpSpPr>
        <p:grpSpPr>
          <a:xfrm>
            <a:off x="1629869" y="5822506"/>
            <a:ext cx="899630" cy="856718"/>
            <a:chOff x="2852472" y="1346324"/>
            <a:chExt cx="899630" cy="856718"/>
          </a:xfrm>
        </p:grpSpPr>
        <p:sp>
          <p:nvSpPr>
            <p:cNvPr id="221" name="Google Shape;2577;p67">
              <a:extLst>
                <a:ext uri="{FF2B5EF4-FFF2-40B4-BE49-F238E27FC236}">
                  <a16:creationId xmlns:a16="http://schemas.microsoft.com/office/drawing/2014/main" id="{2BB5A237-9A65-42E8-BEF4-DF8C08159500}"/>
                </a:ext>
              </a:extLst>
            </p:cNvPr>
            <p:cNvSpPr/>
            <p:nvPr/>
          </p:nvSpPr>
          <p:spPr>
            <a:xfrm>
              <a:off x="2852472" y="1346324"/>
              <a:ext cx="899630" cy="856718"/>
            </a:xfrm>
            <a:custGeom>
              <a:avLst/>
              <a:gdLst/>
              <a:ahLst/>
              <a:cxnLst/>
              <a:rect l="l" t="t" r="r" b="b"/>
              <a:pathLst>
                <a:path w="45841" h="43660" extrusionOk="0">
                  <a:moveTo>
                    <a:pt x="22908" y="0"/>
                  </a:moveTo>
                  <a:cubicBezTo>
                    <a:pt x="35564" y="0"/>
                    <a:pt x="45840" y="9775"/>
                    <a:pt x="45840" y="21830"/>
                  </a:cubicBezTo>
                  <a:cubicBezTo>
                    <a:pt x="45840" y="33885"/>
                    <a:pt x="35564" y="43660"/>
                    <a:pt x="22908" y="43660"/>
                  </a:cubicBezTo>
                  <a:cubicBezTo>
                    <a:pt x="10251" y="43660"/>
                    <a:pt x="0" y="33885"/>
                    <a:pt x="0" y="21830"/>
                  </a:cubicBezTo>
                  <a:cubicBezTo>
                    <a:pt x="0" y="9775"/>
                    <a:pt x="10251" y="0"/>
                    <a:pt x="22908" y="0"/>
                  </a:cubicBezTo>
                  <a:close/>
                </a:path>
              </a:pathLst>
            </a:custGeom>
            <a:solidFill>
              <a:srgbClr val="00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578;p67">
              <a:extLst>
                <a:ext uri="{FF2B5EF4-FFF2-40B4-BE49-F238E27FC236}">
                  <a16:creationId xmlns:a16="http://schemas.microsoft.com/office/drawing/2014/main" id="{F0801E73-0A01-4288-B1B2-EA3FE204C1AC}"/>
                </a:ext>
              </a:extLst>
            </p:cNvPr>
            <p:cNvSpPr/>
            <p:nvPr/>
          </p:nvSpPr>
          <p:spPr>
            <a:xfrm>
              <a:off x="2865738" y="1350739"/>
              <a:ext cx="614851" cy="645757"/>
            </a:xfrm>
            <a:custGeom>
              <a:avLst/>
              <a:gdLst/>
              <a:ahLst/>
              <a:cxnLst/>
              <a:rect l="l" t="t" r="r" b="b"/>
              <a:pathLst>
                <a:path w="31330" h="32909" extrusionOk="0">
                  <a:moveTo>
                    <a:pt x="25565" y="1"/>
                  </a:moveTo>
                  <a:lnTo>
                    <a:pt x="25490" y="51"/>
                  </a:lnTo>
                  <a:lnTo>
                    <a:pt x="25415" y="101"/>
                  </a:lnTo>
                  <a:lnTo>
                    <a:pt x="25339" y="151"/>
                  </a:lnTo>
                  <a:lnTo>
                    <a:pt x="25239" y="226"/>
                  </a:lnTo>
                  <a:lnTo>
                    <a:pt x="25164" y="277"/>
                  </a:lnTo>
                  <a:lnTo>
                    <a:pt x="25089" y="327"/>
                  </a:lnTo>
                  <a:lnTo>
                    <a:pt x="25014" y="377"/>
                  </a:lnTo>
                  <a:lnTo>
                    <a:pt x="24964" y="452"/>
                  </a:lnTo>
                  <a:lnTo>
                    <a:pt x="24888" y="502"/>
                  </a:lnTo>
                  <a:lnTo>
                    <a:pt x="24813" y="577"/>
                  </a:lnTo>
                  <a:lnTo>
                    <a:pt x="24738" y="627"/>
                  </a:lnTo>
                  <a:lnTo>
                    <a:pt x="24663" y="703"/>
                  </a:lnTo>
                  <a:lnTo>
                    <a:pt x="24588" y="753"/>
                  </a:lnTo>
                  <a:lnTo>
                    <a:pt x="24512" y="828"/>
                  </a:lnTo>
                  <a:lnTo>
                    <a:pt x="24487" y="853"/>
                  </a:lnTo>
                  <a:lnTo>
                    <a:pt x="24462" y="878"/>
                  </a:lnTo>
                  <a:lnTo>
                    <a:pt x="24412" y="928"/>
                  </a:lnTo>
                  <a:lnTo>
                    <a:pt x="24387" y="953"/>
                  </a:lnTo>
                  <a:lnTo>
                    <a:pt x="24362" y="978"/>
                  </a:lnTo>
                  <a:lnTo>
                    <a:pt x="24312" y="1028"/>
                  </a:lnTo>
                  <a:lnTo>
                    <a:pt x="24287" y="1054"/>
                  </a:lnTo>
                  <a:lnTo>
                    <a:pt x="24237" y="1079"/>
                  </a:lnTo>
                  <a:lnTo>
                    <a:pt x="24212" y="1129"/>
                  </a:lnTo>
                  <a:lnTo>
                    <a:pt x="24187" y="1154"/>
                  </a:lnTo>
                  <a:lnTo>
                    <a:pt x="24162" y="1204"/>
                  </a:lnTo>
                  <a:lnTo>
                    <a:pt x="24111" y="1229"/>
                  </a:lnTo>
                  <a:lnTo>
                    <a:pt x="24086" y="1254"/>
                  </a:lnTo>
                  <a:lnTo>
                    <a:pt x="24061" y="1304"/>
                  </a:lnTo>
                  <a:lnTo>
                    <a:pt x="24011" y="1329"/>
                  </a:lnTo>
                  <a:lnTo>
                    <a:pt x="23986" y="1379"/>
                  </a:lnTo>
                  <a:lnTo>
                    <a:pt x="23961" y="1404"/>
                  </a:lnTo>
                  <a:lnTo>
                    <a:pt x="23936" y="1455"/>
                  </a:lnTo>
                  <a:lnTo>
                    <a:pt x="23886" y="1480"/>
                  </a:lnTo>
                  <a:lnTo>
                    <a:pt x="23861" y="1530"/>
                  </a:lnTo>
                  <a:lnTo>
                    <a:pt x="23836" y="1555"/>
                  </a:lnTo>
                  <a:lnTo>
                    <a:pt x="23811" y="1605"/>
                  </a:lnTo>
                  <a:lnTo>
                    <a:pt x="23761" y="1630"/>
                  </a:lnTo>
                  <a:lnTo>
                    <a:pt x="23735" y="1680"/>
                  </a:lnTo>
                  <a:lnTo>
                    <a:pt x="23710" y="1705"/>
                  </a:lnTo>
                  <a:lnTo>
                    <a:pt x="23685" y="1755"/>
                  </a:lnTo>
                  <a:lnTo>
                    <a:pt x="23635" y="1780"/>
                  </a:lnTo>
                  <a:lnTo>
                    <a:pt x="23610" y="1830"/>
                  </a:lnTo>
                  <a:lnTo>
                    <a:pt x="23585" y="1881"/>
                  </a:lnTo>
                  <a:lnTo>
                    <a:pt x="23560" y="1906"/>
                  </a:lnTo>
                  <a:lnTo>
                    <a:pt x="23535" y="1956"/>
                  </a:lnTo>
                  <a:lnTo>
                    <a:pt x="23510" y="1981"/>
                  </a:lnTo>
                  <a:lnTo>
                    <a:pt x="23435" y="2081"/>
                  </a:lnTo>
                  <a:lnTo>
                    <a:pt x="23385" y="2156"/>
                  </a:lnTo>
                  <a:lnTo>
                    <a:pt x="23309" y="2257"/>
                  </a:lnTo>
                  <a:lnTo>
                    <a:pt x="23259" y="2357"/>
                  </a:lnTo>
                  <a:lnTo>
                    <a:pt x="23184" y="2432"/>
                  </a:lnTo>
                  <a:lnTo>
                    <a:pt x="23134" y="2532"/>
                  </a:lnTo>
                  <a:lnTo>
                    <a:pt x="23084" y="2607"/>
                  </a:lnTo>
                  <a:lnTo>
                    <a:pt x="23034" y="2708"/>
                  </a:lnTo>
                  <a:lnTo>
                    <a:pt x="22959" y="2783"/>
                  </a:lnTo>
                  <a:lnTo>
                    <a:pt x="22908" y="2883"/>
                  </a:lnTo>
                  <a:lnTo>
                    <a:pt x="22858" y="2983"/>
                  </a:lnTo>
                  <a:lnTo>
                    <a:pt x="22808" y="3059"/>
                  </a:lnTo>
                  <a:lnTo>
                    <a:pt x="22758" y="3159"/>
                  </a:lnTo>
                  <a:lnTo>
                    <a:pt x="22683" y="3259"/>
                  </a:lnTo>
                  <a:lnTo>
                    <a:pt x="22633" y="3334"/>
                  </a:lnTo>
                  <a:lnTo>
                    <a:pt x="22583" y="3434"/>
                  </a:lnTo>
                  <a:lnTo>
                    <a:pt x="22532" y="3535"/>
                  </a:lnTo>
                  <a:lnTo>
                    <a:pt x="22482" y="3610"/>
                  </a:lnTo>
                  <a:lnTo>
                    <a:pt x="22432" y="3710"/>
                  </a:lnTo>
                  <a:lnTo>
                    <a:pt x="22382" y="3810"/>
                  </a:lnTo>
                  <a:lnTo>
                    <a:pt x="22332" y="3911"/>
                  </a:lnTo>
                  <a:lnTo>
                    <a:pt x="22282" y="3986"/>
                  </a:lnTo>
                  <a:lnTo>
                    <a:pt x="22232" y="4086"/>
                  </a:lnTo>
                  <a:lnTo>
                    <a:pt x="22182" y="4186"/>
                  </a:lnTo>
                  <a:lnTo>
                    <a:pt x="22131" y="4287"/>
                  </a:lnTo>
                  <a:lnTo>
                    <a:pt x="22081" y="4387"/>
                  </a:lnTo>
                  <a:lnTo>
                    <a:pt x="22031" y="4462"/>
                  </a:lnTo>
                  <a:lnTo>
                    <a:pt x="21981" y="4562"/>
                  </a:lnTo>
                  <a:lnTo>
                    <a:pt x="21956" y="4663"/>
                  </a:lnTo>
                  <a:lnTo>
                    <a:pt x="21906" y="4763"/>
                  </a:lnTo>
                  <a:lnTo>
                    <a:pt x="21856" y="4863"/>
                  </a:lnTo>
                  <a:lnTo>
                    <a:pt x="21806" y="4938"/>
                  </a:lnTo>
                  <a:lnTo>
                    <a:pt x="21705" y="5139"/>
                  </a:lnTo>
                  <a:lnTo>
                    <a:pt x="21680" y="5214"/>
                  </a:lnTo>
                  <a:lnTo>
                    <a:pt x="21630" y="5339"/>
                  </a:lnTo>
                  <a:lnTo>
                    <a:pt x="21530" y="5540"/>
                  </a:lnTo>
                  <a:lnTo>
                    <a:pt x="21455" y="5715"/>
                  </a:lnTo>
                  <a:lnTo>
                    <a:pt x="21354" y="5916"/>
                  </a:lnTo>
                  <a:lnTo>
                    <a:pt x="21279" y="6116"/>
                  </a:lnTo>
                  <a:lnTo>
                    <a:pt x="21179" y="6317"/>
                  </a:lnTo>
                  <a:lnTo>
                    <a:pt x="21104" y="6517"/>
                  </a:lnTo>
                  <a:lnTo>
                    <a:pt x="20928" y="6918"/>
                  </a:lnTo>
                  <a:lnTo>
                    <a:pt x="20753" y="7294"/>
                  </a:lnTo>
                  <a:lnTo>
                    <a:pt x="20653" y="7495"/>
                  </a:lnTo>
                  <a:lnTo>
                    <a:pt x="20578" y="7695"/>
                  </a:lnTo>
                  <a:lnTo>
                    <a:pt x="20477" y="7896"/>
                  </a:lnTo>
                  <a:lnTo>
                    <a:pt x="20402" y="8096"/>
                  </a:lnTo>
                  <a:lnTo>
                    <a:pt x="20302" y="8297"/>
                  </a:lnTo>
                  <a:lnTo>
                    <a:pt x="20227" y="8497"/>
                  </a:lnTo>
                  <a:lnTo>
                    <a:pt x="20126" y="8698"/>
                  </a:lnTo>
                  <a:lnTo>
                    <a:pt x="20076" y="8798"/>
                  </a:lnTo>
                  <a:lnTo>
                    <a:pt x="20026" y="8898"/>
                  </a:lnTo>
                  <a:lnTo>
                    <a:pt x="19976" y="8998"/>
                  </a:lnTo>
                  <a:lnTo>
                    <a:pt x="19926" y="9099"/>
                  </a:lnTo>
                  <a:lnTo>
                    <a:pt x="19876" y="9199"/>
                  </a:lnTo>
                  <a:lnTo>
                    <a:pt x="19826" y="9299"/>
                  </a:lnTo>
                  <a:lnTo>
                    <a:pt x="19776" y="9399"/>
                  </a:lnTo>
                  <a:lnTo>
                    <a:pt x="19750" y="9500"/>
                  </a:lnTo>
                  <a:lnTo>
                    <a:pt x="19700" y="9600"/>
                  </a:lnTo>
                  <a:lnTo>
                    <a:pt x="19650" y="9700"/>
                  </a:lnTo>
                  <a:lnTo>
                    <a:pt x="19575" y="9800"/>
                  </a:lnTo>
                  <a:lnTo>
                    <a:pt x="19525" y="9901"/>
                  </a:lnTo>
                  <a:lnTo>
                    <a:pt x="19475" y="10001"/>
                  </a:lnTo>
                  <a:lnTo>
                    <a:pt x="19425" y="10101"/>
                  </a:lnTo>
                  <a:lnTo>
                    <a:pt x="19375" y="10201"/>
                  </a:lnTo>
                  <a:lnTo>
                    <a:pt x="19324" y="10277"/>
                  </a:lnTo>
                  <a:lnTo>
                    <a:pt x="19274" y="10377"/>
                  </a:lnTo>
                  <a:lnTo>
                    <a:pt x="19224" y="10477"/>
                  </a:lnTo>
                  <a:lnTo>
                    <a:pt x="19149" y="10577"/>
                  </a:lnTo>
                  <a:lnTo>
                    <a:pt x="19099" y="10678"/>
                  </a:lnTo>
                  <a:lnTo>
                    <a:pt x="19049" y="10778"/>
                  </a:lnTo>
                  <a:lnTo>
                    <a:pt x="18999" y="10878"/>
                  </a:lnTo>
                  <a:lnTo>
                    <a:pt x="18923" y="10978"/>
                  </a:lnTo>
                  <a:lnTo>
                    <a:pt x="18873" y="11079"/>
                  </a:lnTo>
                  <a:lnTo>
                    <a:pt x="18823" y="11179"/>
                  </a:lnTo>
                  <a:lnTo>
                    <a:pt x="18748" y="11279"/>
                  </a:lnTo>
                  <a:lnTo>
                    <a:pt x="18698" y="11354"/>
                  </a:lnTo>
                  <a:lnTo>
                    <a:pt x="18623" y="11455"/>
                  </a:lnTo>
                  <a:lnTo>
                    <a:pt x="18573" y="11555"/>
                  </a:lnTo>
                  <a:lnTo>
                    <a:pt x="18497" y="11655"/>
                  </a:lnTo>
                  <a:lnTo>
                    <a:pt x="18447" y="11755"/>
                  </a:lnTo>
                  <a:lnTo>
                    <a:pt x="18372" y="11856"/>
                  </a:lnTo>
                  <a:lnTo>
                    <a:pt x="18297" y="11931"/>
                  </a:lnTo>
                  <a:lnTo>
                    <a:pt x="18247" y="12031"/>
                  </a:lnTo>
                  <a:lnTo>
                    <a:pt x="18172" y="12131"/>
                  </a:lnTo>
                  <a:lnTo>
                    <a:pt x="18096" y="12232"/>
                  </a:lnTo>
                  <a:lnTo>
                    <a:pt x="18021" y="12332"/>
                  </a:lnTo>
                  <a:lnTo>
                    <a:pt x="17971" y="12407"/>
                  </a:lnTo>
                  <a:lnTo>
                    <a:pt x="17896" y="12507"/>
                  </a:lnTo>
                  <a:lnTo>
                    <a:pt x="17821" y="12607"/>
                  </a:lnTo>
                  <a:lnTo>
                    <a:pt x="17745" y="12683"/>
                  </a:lnTo>
                  <a:lnTo>
                    <a:pt x="17670" y="12783"/>
                  </a:lnTo>
                  <a:lnTo>
                    <a:pt x="17595" y="12883"/>
                  </a:lnTo>
                  <a:lnTo>
                    <a:pt x="17520" y="12983"/>
                  </a:lnTo>
                  <a:lnTo>
                    <a:pt x="17445" y="13059"/>
                  </a:lnTo>
                  <a:lnTo>
                    <a:pt x="17344" y="13159"/>
                  </a:lnTo>
                  <a:lnTo>
                    <a:pt x="17269" y="13234"/>
                  </a:lnTo>
                  <a:lnTo>
                    <a:pt x="17194" y="13334"/>
                  </a:lnTo>
                  <a:lnTo>
                    <a:pt x="17119" y="13435"/>
                  </a:lnTo>
                  <a:lnTo>
                    <a:pt x="17019" y="13510"/>
                  </a:lnTo>
                  <a:lnTo>
                    <a:pt x="16943" y="13610"/>
                  </a:lnTo>
                  <a:lnTo>
                    <a:pt x="16843" y="13685"/>
                  </a:lnTo>
                  <a:lnTo>
                    <a:pt x="16768" y="13785"/>
                  </a:lnTo>
                  <a:lnTo>
                    <a:pt x="16668" y="13861"/>
                  </a:lnTo>
                  <a:lnTo>
                    <a:pt x="16593" y="13961"/>
                  </a:lnTo>
                  <a:lnTo>
                    <a:pt x="16492" y="14036"/>
                  </a:lnTo>
                  <a:lnTo>
                    <a:pt x="16392" y="14136"/>
                  </a:lnTo>
                  <a:lnTo>
                    <a:pt x="16317" y="14211"/>
                  </a:lnTo>
                  <a:lnTo>
                    <a:pt x="16242" y="14262"/>
                  </a:lnTo>
                  <a:lnTo>
                    <a:pt x="16192" y="14337"/>
                  </a:lnTo>
                  <a:lnTo>
                    <a:pt x="16116" y="14387"/>
                  </a:lnTo>
                  <a:lnTo>
                    <a:pt x="16066" y="14437"/>
                  </a:lnTo>
                  <a:lnTo>
                    <a:pt x="15991" y="14487"/>
                  </a:lnTo>
                  <a:lnTo>
                    <a:pt x="15941" y="14537"/>
                  </a:lnTo>
                  <a:lnTo>
                    <a:pt x="15866" y="14587"/>
                  </a:lnTo>
                  <a:lnTo>
                    <a:pt x="15791" y="14663"/>
                  </a:lnTo>
                  <a:lnTo>
                    <a:pt x="15740" y="14713"/>
                  </a:lnTo>
                  <a:lnTo>
                    <a:pt x="15665" y="14763"/>
                  </a:lnTo>
                  <a:lnTo>
                    <a:pt x="15615" y="14813"/>
                  </a:lnTo>
                  <a:lnTo>
                    <a:pt x="15540" y="14863"/>
                  </a:lnTo>
                  <a:lnTo>
                    <a:pt x="15490" y="14913"/>
                  </a:lnTo>
                  <a:lnTo>
                    <a:pt x="15415" y="14963"/>
                  </a:lnTo>
                  <a:lnTo>
                    <a:pt x="15339" y="15014"/>
                  </a:lnTo>
                  <a:lnTo>
                    <a:pt x="15289" y="15064"/>
                  </a:lnTo>
                  <a:lnTo>
                    <a:pt x="15214" y="15114"/>
                  </a:lnTo>
                  <a:lnTo>
                    <a:pt x="15139" y="15164"/>
                  </a:lnTo>
                  <a:lnTo>
                    <a:pt x="15089" y="15189"/>
                  </a:lnTo>
                  <a:lnTo>
                    <a:pt x="15014" y="15239"/>
                  </a:lnTo>
                  <a:lnTo>
                    <a:pt x="14938" y="15289"/>
                  </a:lnTo>
                  <a:lnTo>
                    <a:pt x="14888" y="15339"/>
                  </a:lnTo>
                  <a:lnTo>
                    <a:pt x="14813" y="15389"/>
                  </a:lnTo>
                  <a:lnTo>
                    <a:pt x="14738" y="15440"/>
                  </a:lnTo>
                  <a:lnTo>
                    <a:pt x="14663" y="15465"/>
                  </a:lnTo>
                  <a:lnTo>
                    <a:pt x="14613" y="15515"/>
                  </a:lnTo>
                  <a:lnTo>
                    <a:pt x="14537" y="15565"/>
                  </a:lnTo>
                  <a:lnTo>
                    <a:pt x="14462" y="15615"/>
                  </a:lnTo>
                  <a:lnTo>
                    <a:pt x="14412" y="15665"/>
                  </a:lnTo>
                  <a:lnTo>
                    <a:pt x="14337" y="15690"/>
                  </a:lnTo>
                  <a:lnTo>
                    <a:pt x="14262" y="15740"/>
                  </a:lnTo>
                  <a:lnTo>
                    <a:pt x="14187" y="15790"/>
                  </a:lnTo>
                  <a:lnTo>
                    <a:pt x="14136" y="15816"/>
                  </a:lnTo>
                  <a:lnTo>
                    <a:pt x="14061" y="15866"/>
                  </a:lnTo>
                  <a:lnTo>
                    <a:pt x="13986" y="15916"/>
                  </a:lnTo>
                  <a:lnTo>
                    <a:pt x="13911" y="15941"/>
                  </a:lnTo>
                  <a:lnTo>
                    <a:pt x="13861" y="15991"/>
                  </a:lnTo>
                  <a:lnTo>
                    <a:pt x="13786" y="16041"/>
                  </a:lnTo>
                  <a:lnTo>
                    <a:pt x="13710" y="16066"/>
                  </a:lnTo>
                  <a:lnTo>
                    <a:pt x="13635" y="16116"/>
                  </a:lnTo>
                  <a:lnTo>
                    <a:pt x="13510" y="16191"/>
                  </a:lnTo>
                  <a:lnTo>
                    <a:pt x="13359" y="16267"/>
                  </a:lnTo>
                  <a:lnTo>
                    <a:pt x="13209" y="16342"/>
                  </a:lnTo>
                  <a:lnTo>
                    <a:pt x="13084" y="16417"/>
                  </a:lnTo>
                  <a:lnTo>
                    <a:pt x="12933" y="16467"/>
                  </a:lnTo>
                  <a:lnTo>
                    <a:pt x="12783" y="16542"/>
                  </a:lnTo>
                  <a:lnTo>
                    <a:pt x="12633" y="16618"/>
                  </a:lnTo>
                  <a:lnTo>
                    <a:pt x="12482" y="16668"/>
                  </a:lnTo>
                  <a:lnTo>
                    <a:pt x="12357" y="16743"/>
                  </a:lnTo>
                  <a:lnTo>
                    <a:pt x="12207" y="16793"/>
                  </a:lnTo>
                  <a:lnTo>
                    <a:pt x="12056" y="16868"/>
                  </a:lnTo>
                  <a:lnTo>
                    <a:pt x="11906" y="16918"/>
                  </a:lnTo>
                  <a:lnTo>
                    <a:pt x="11755" y="16968"/>
                  </a:lnTo>
                  <a:lnTo>
                    <a:pt x="11630" y="17044"/>
                  </a:lnTo>
                  <a:lnTo>
                    <a:pt x="11480" y="17094"/>
                  </a:lnTo>
                  <a:lnTo>
                    <a:pt x="11329" y="17144"/>
                  </a:lnTo>
                  <a:lnTo>
                    <a:pt x="11179" y="17194"/>
                  </a:lnTo>
                  <a:lnTo>
                    <a:pt x="11054" y="17269"/>
                  </a:lnTo>
                  <a:lnTo>
                    <a:pt x="10903" y="17319"/>
                  </a:lnTo>
                  <a:lnTo>
                    <a:pt x="10753" y="17369"/>
                  </a:lnTo>
                  <a:lnTo>
                    <a:pt x="10603" y="17420"/>
                  </a:lnTo>
                  <a:lnTo>
                    <a:pt x="10477" y="17470"/>
                  </a:lnTo>
                  <a:lnTo>
                    <a:pt x="10176" y="17595"/>
                  </a:lnTo>
                  <a:lnTo>
                    <a:pt x="9901" y="17695"/>
                  </a:lnTo>
                  <a:lnTo>
                    <a:pt x="9600" y="17795"/>
                  </a:lnTo>
                  <a:lnTo>
                    <a:pt x="9324" y="17896"/>
                  </a:lnTo>
                  <a:lnTo>
                    <a:pt x="9049" y="17996"/>
                  </a:lnTo>
                  <a:lnTo>
                    <a:pt x="8973" y="18021"/>
                  </a:lnTo>
                  <a:lnTo>
                    <a:pt x="8773" y="18096"/>
                  </a:lnTo>
                  <a:lnTo>
                    <a:pt x="8623" y="18146"/>
                  </a:lnTo>
                  <a:lnTo>
                    <a:pt x="8497" y="18171"/>
                  </a:lnTo>
                  <a:lnTo>
                    <a:pt x="8347" y="18222"/>
                  </a:lnTo>
                  <a:lnTo>
                    <a:pt x="8222" y="18272"/>
                  </a:lnTo>
                  <a:lnTo>
                    <a:pt x="8071" y="18322"/>
                  </a:lnTo>
                  <a:lnTo>
                    <a:pt x="7946" y="18372"/>
                  </a:lnTo>
                  <a:lnTo>
                    <a:pt x="7796" y="18397"/>
                  </a:lnTo>
                  <a:lnTo>
                    <a:pt x="7670" y="18447"/>
                  </a:lnTo>
                  <a:lnTo>
                    <a:pt x="7520" y="18497"/>
                  </a:lnTo>
                  <a:lnTo>
                    <a:pt x="7395" y="18547"/>
                  </a:lnTo>
                  <a:lnTo>
                    <a:pt x="7269" y="18597"/>
                  </a:lnTo>
                  <a:lnTo>
                    <a:pt x="7119" y="18648"/>
                  </a:lnTo>
                  <a:lnTo>
                    <a:pt x="6994" y="18698"/>
                  </a:lnTo>
                  <a:lnTo>
                    <a:pt x="6868" y="18748"/>
                  </a:lnTo>
                  <a:lnTo>
                    <a:pt x="6743" y="18798"/>
                  </a:lnTo>
                  <a:lnTo>
                    <a:pt x="6593" y="18848"/>
                  </a:lnTo>
                  <a:lnTo>
                    <a:pt x="6467" y="18898"/>
                  </a:lnTo>
                  <a:lnTo>
                    <a:pt x="6342" y="18948"/>
                  </a:lnTo>
                  <a:lnTo>
                    <a:pt x="6217" y="18998"/>
                  </a:lnTo>
                  <a:lnTo>
                    <a:pt x="6091" y="19049"/>
                  </a:lnTo>
                  <a:lnTo>
                    <a:pt x="5966" y="19099"/>
                  </a:lnTo>
                  <a:lnTo>
                    <a:pt x="5841" y="19149"/>
                  </a:lnTo>
                  <a:lnTo>
                    <a:pt x="5791" y="19174"/>
                  </a:lnTo>
                  <a:lnTo>
                    <a:pt x="5715" y="19199"/>
                  </a:lnTo>
                  <a:lnTo>
                    <a:pt x="5665" y="19249"/>
                  </a:lnTo>
                  <a:lnTo>
                    <a:pt x="5590" y="19274"/>
                  </a:lnTo>
                  <a:lnTo>
                    <a:pt x="5540" y="19299"/>
                  </a:lnTo>
                  <a:lnTo>
                    <a:pt x="5465" y="19324"/>
                  </a:lnTo>
                  <a:lnTo>
                    <a:pt x="5415" y="19349"/>
                  </a:lnTo>
                  <a:lnTo>
                    <a:pt x="5364" y="19374"/>
                  </a:lnTo>
                  <a:lnTo>
                    <a:pt x="5289" y="19399"/>
                  </a:lnTo>
                  <a:lnTo>
                    <a:pt x="5239" y="19450"/>
                  </a:lnTo>
                  <a:lnTo>
                    <a:pt x="5189" y="19475"/>
                  </a:lnTo>
                  <a:lnTo>
                    <a:pt x="5114" y="19500"/>
                  </a:lnTo>
                  <a:lnTo>
                    <a:pt x="5064" y="19525"/>
                  </a:lnTo>
                  <a:lnTo>
                    <a:pt x="5014" y="19550"/>
                  </a:lnTo>
                  <a:lnTo>
                    <a:pt x="4938" y="19600"/>
                  </a:lnTo>
                  <a:lnTo>
                    <a:pt x="4888" y="19625"/>
                  </a:lnTo>
                  <a:lnTo>
                    <a:pt x="4838" y="19650"/>
                  </a:lnTo>
                  <a:lnTo>
                    <a:pt x="4763" y="19675"/>
                  </a:lnTo>
                  <a:lnTo>
                    <a:pt x="4713" y="19725"/>
                  </a:lnTo>
                  <a:lnTo>
                    <a:pt x="4663" y="19750"/>
                  </a:lnTo>
                  <a:lnTo>
                    <a:pt x="4613" y="19775"/>
                  </a:lnTo>
                  <a:lnTo>
                    <a:pt x="4537" y="19826"/>
                  </a:lnTo>
                  <a:lnTo>
                    <a:pt x="4487" y="19851"/>
                  </a:lnTo>
                  <a:lnTo>
                    <a:pt x="4437" y="19876"/>
                  </a:lnTo>
                  <a:lnTo>
                    <a:pt x="4387" y="19926"/>
                  </a:lnTo>
                  <a:lnTo>
                    <a:pt x="4312" y="19951"/>
                  </a:lnTo>
                  <a:lnTo>
                    <a:pt x="4262" y="19976"/>
                  </a:lnTo>
                  <a:lnTo>
                    <a:pt x="4212" y="20026"/>
                  </a:lnTo>
                  <a:lnTo>
                    <a:pt x="4161" y="20051"/>
                  </a:lnTo>
                  <a:lnTo>
                    <a:pt x="4111" y="20101"/>
                  </a:lnTo>
                  <a:lnTo>
                    <a:pt x="4061" y="20126"/>
                  </a:lnTo>
                  <a:lnTo>
                    <a:pt x="4011" y="20176"/>
                  </a:lnTo>
                  <a:lnTo>
                    <a:pt x="3936" y="20202"/>
                  </a:lnTo>
                  <a:lnTo>
                    <a:pt x="3886" y="20252"/>
                  </a:lnTo>
                  <a:lnTo>
                    <a:pt x="3836" y="20277"/>
                  </a:lnTo>
                  <a:lnTo>
                    <a:pt x="3785" y="20327"/>
                  </a:lnTo>
                  <a:lnTo>
                    <a:pt x="3735" y="20352"/>
                  </a:lnTo>
                  <a:lnTo>
                    <a:pt x="3685" y="20402"/>
                  </a:lnTo>
                  <a:lnTo>
                    <a:pt x="3635" y="20427"/>
                  </a:lnTo>
                  <a:lnTo>
                    <a:pt x="3585" y="20477"/>
                  </a:lnTo>
                  <a:lnTo>
                    <a:pt x="3535" y="20502"/>
                  </a:lnTo>
                  <a:lnTo>
                    <a:pt x="3485" y="20552"/>
                  </a:lnTo>
                  <a:lnTo>
                    <a:pt x="3435" y="20577"/>
                  </a:lnTo>
                  <a:lnTo>
                    <a:pt x="3384" y="20628"/>
                  </a:lnTo>
                  <a:lnTo>
                    <a:pt x="3334" y="20678"/>
                  </a:lnTo>
                  <a:lnTo>
                    <a:pt x="3284" y="20703"/>
                  </a:lnTo>
                  <a:lnTo>
                    <a:pt x="3234" y="20753"/>
                  </a:lnTo>
                  <a:lnTo>
                    <a:pt x="3184" y="20803"/>
                  </a:lnTo>
                  <a:lnTo>
                    <a:pt x="3134" y="20853"/>
                  </a:lnTo>
                  <a:lnTo>
                    <a:pt x="3084" y="20878"/>
                  </a:lnTo>
                  <a:lnTo>
                    <a:pt x="3034" y="20928"/>
                  </a:lnTo>
                  <a:lnTo>
                    <a:pt x="2983" y="20978"/>
                  </a:lnTo>
                  <a:lnTo>
                    <a:pt x="2958" y="21029"/>
                  </a:lnTo>
                  <a:lnTo>
                    <a:pt x="2908" y="21054"/>
                  </a:lnTo>
                  <a:lnTo>
                    <a:pt x="2858" y="21104"/>
                  </a:lnTo>
                  <a:lnTo>
                    <a:pt x="2808" y="21154"/>
                  </a:lnTo>
                  <a:lnTo>
                    <a:pt x="2758" y="21204"/>
                  </a:lnTo>
                  <a:lnTo>
                    <a:pt x="2708" y="21254"/>
                  </a:lnTo>
                  <a:lnTo>
                    <a:pt x="2683" y="21304"/>
                  </a:lnTo>
                  <a:lnTo>
                    <a:pt x="2633" y="21354"/>
                  </a:lnTo>
                  <a:lnTo>
                    <a:pt x="2582" y="21405"/>
                  </a:lnTo>
                  <a:lnTo>
                    <a:pt x="2532" y="21430"/>
                  </a:lnTo>
                  <a:lnTo>
                    <a:pt x="2482" y="21480"/>
                  </a:lnTo>
                  <a:lnTo>
                    <a:pt x="2457" y="21530"/>
                  </a:lnTo>
                  <a:lnTo>
                    <a:pt x="2407" y="21605"/>
                  </a:lnTo>
                  <a:lnTo>
                    <a:pt x="2357" y="21655"/>
                  </a:lnTo>
                  <a:lnTo>
                    <a:pt x="2332" y="21705"/>
                  </a:lnTo>
                  <a:lnTo>
                    <a:pt x="2282" y="21755"/>
                  </a:lnTo>
                  <a:lnTo>
                    <a:pt x="2232" y="21806"/>
                  </a:lnTo>
                  <a:lnTo>
                    <a:pt x="2181" y="21856"/>
                  </a:lnTo>
                  <a:lnTo>
                    <a:pt x="2156" y="21906"/>
                  </a:lnTo>
                  <a:lnTo>
                    <a:pt x="2106" y="21956"/>
                  </a:lnTo>
                  <a:lnTo>
                    <a:pt x="2081" y="22031"/>
                  </a:lnTo>
                  <a:lnTo>
                    <a:pt x="2031" y="22081"/>
                  </a:lnTo>
                  <a:lnTo>
                    <a:pt x="1981" y="22131"/>
                  </a:lnTo>
                  <a:lnTo>
                    <a:pt x="1956" y="22181"/>
                  </a:lnTo>
                  <a:lnTo>
                    <a:pt x="1906" y="22257"/>
                  </a:lnTo>
                  <a:lnTo>
                    <a:pt x="1881" y="22307"/>
                  </a:lnTo>
                  <a:lnTo>
                    <a:pt x="1831" y="22357"/>
                  </a:lnTo>
                  <a:lnTo>
                    <a:pt x="1806" y="22432"/>
                  </a:lnTo>
                  <a:lnTo>
                    <a:pt x="1755" y="22482"/>
                  </a:lnTo>
                  <a:lnTo>
                    <a:pt x="1730" y="22507"/>
                  </a:lnTo>
                  <a:lnTo>
                    <a:pt x="1705" y="22532"/>
                  </a:lnTo>
                  <a:lnTo>
                    <a:pt x="1680" y="22608"/>
                  </a:lnTo>
                  <a:lnTo>
                    <a:pt x="1630" y="22658"/>
                  </a:lnTo>
                  <a:lnTo>
                    <a:pt x="1580" y="22733"/>
                  </a:lnTo>
                  <a:lnTo>
                    <a:pt x="1555" y="22783"/>
                  </a:lnTo>
                  <a:lnTo>
                    <a:pt x="1505" y="22858"/>
                  </a:lnTo>
                  <a:lnTo>
                    <a:pt x="1455" y="22908"/>
                  </a:lnTo>
                  <a:lnTo>
                    <a:pt x="1430" y="22983"/>
                  </a:lnTo>
                  <a:lnTo>
                    <a:pt x="1379" y="23034"/>
                  </a:lnTo>
                  <a:lnTo>
                    <a:pt x="1354" y="23109"/>
                  </a:lnTo>
                  <a:lnTo>
                    <a:pt x="1304" y="23159"/>
                  </a:lnTo>
                  <a:lnTo>
                    <a:pt x="1254" y="23234"/>
                  </a:lnTo>
                  <a:lnTo>
                    <a:pt x="1229" y="23309"/>
                  </a:lnTo>
                  <a:lnTo>
                    <a:pt x="1179" y="23384"/>
                  </a:lnTo>
                  <a:lnTo>
                    <a:pt x="1154" y="23435"/>
                  </a:lnTo>
                  <a:lnTo>
                    <a:pt x="1104" y="23510"/>
                  </a:lnTo>
                  <a:lnTo>
                    <a:pt x="1079" y="23585"/>
                  </a:lnTo>
                  <a:lnTo>
                    <a:pt x="1029" y="23660"/>
                  </a:lnTo>
                  <a:lnTo>
                    <a:pt x="1004" y="23735"/>
                  </a:lnTo>
                  <a:lnTo>
                    <a:pt x="953" y="23811"/>
                  </a:lnTo>
                  <a:lnTo>
                    <a:pt x="928" y="23886"/>
                  </a:lnTo>
                  <a:lnTo>
                    <a:pt x="903" y="23961"/>
                  </a:lnTo>
                  <a:lnTo>
                    <a:pt x="853" y="24036"/>
                  </a:lnTo>
                  <a:lnTo>
                    <a:pt x="828" y="24111"/>
                  </a:lnTo>
                  <a:lnTo>
                    <a:pt x="778" y="24212"/>
                  </a:lnTo>
                  <a:lnTo>
                    <a:pt x="728" y="24312"/>
                  </a:lnTo>
                  <a:lnTo>
                    <a:pt x="703" y="24412"/>
                  </a:lnTo>
                  <a:lnTo>
                    <a:pt x="653" y="24487"/>
                  </a:lnTo>
                  <a:lnTo>
                    <a:pt x="628" y="24587"/>
                  </a:lnTo>
                  <a:lnTo>
                    <a:pt x="577" y="24688"/>
                  </a:lnTo>
                  <a:lnTo>
                    <a:pt x="552" y="24788"/>
                  </a:lnTo>
                  <a:lnTo>
                    <a:pt x="502" y="24888"/>
                  </a:lnTo>
                  <a:lnTo>
                    <a:pt x="477" y="24963"/>
                  </a:lnTo>
                  <a:lnTo>
                    <a:pt x="427" y="25064"/>
                  </a:lnTo>
                  <a:lnTo>
                    <a:pt x="402" y="25164"/>
                  </a:lnTo>
                  <a:lnTo>
                    <a:pt x="377" y="25264"/>
                  </a:lnTo>
                  <a:lnTo>
                    <a:pt x="352" y="25339"/>
                  </a:lnTo>
                  <a:lnTo>
                    <a:pt x="302" y="25440"/>
                  </a:lnTo>
                  <a:lnTo>
                    <a:pt x="277" y="25540"/>
                  </a:lnTo>
                  <a:lnTo>
                    <a:pt x="252" y="25640"/>
                  </a:lnTo>
                  <a:lnTo>
                    <a:pt x="227" y="25740"/>
                  </a:lnTo>
                  <a:lnTo>
                    <a:pt x="201" y="25841"/>
                  </a:lnTo>
                  <a:lnTo>
                    <a:pt x="176" y="25941"/>
                  </a:lnTo>
                  <a:lnTo>
                    <a:pt x="151" y="25966"/>
                  </a:lnTo>
                  <a:lnTo>
                    <a:pt x="151" y="26016"/>
                  </a:lnTo>
                  <a:lnTo>
                    <a:pt x="126" y="26066"/>
                  </a:lnTo>
                  <a:lnTo>
                    <a:pt x="126" y="26116"/>
                  </a:lnTo>
                  <a:lnTo>
                    <a:pt x="126" y="26166"/>
                  </a:lnTo>
                  <a:lnTo>
                    <a:pt x="101" y="26217"/>
                  </a:lnTo>
                  <a:lnTo>
                    <a:pt x="101" y="26267"/>
                  </a:lnTo>
                  <a:lnTo>
                    <a:pt x="76" y="26317"/>
                  </a:lnTo>
                  <a:lnTo>
                    <a:pt x="76" y="26367"/>
                  </a:lnTo>
                  <a:lnTo>
                    <a:pt x="76" y="26417"/>
                  </a:lnTo>
                  <a:lnTo>
                    <a:pt x="51" y="26467"/>
                  </a:lnTo>
                  <a:lnTo>
                    <a:pt x="51" y="26517"/>
                  </a:lnTo>
                  <a:lnTo>
                    <a:pt x="51" y="26567"/>
                  </a:lnTo>
                  <a:lnTo>
                    <a:pt x="26" y="26618"/>
                  </a:lnTo>
                  <a:lnTo>
                    <a:pt x="26" y="26668"/>
                  </a:lnTo>
                  <a:lnTo>
                    <a:pt x="26" y="26718"/>
                  </a:lnTo>
                  <a:lnTo>
                    <a:pt x="1" y="26768"/>
                  </a:lnTo>
                  <a:lnTo>
                    <a:pt x="1" y="26793"/>
                  </a:lnTo>
                  <a:lnTo>
                    <a:pt x="1" y="26843"/>
                  </a:lnTo>
                  <a:lnTo>
                    <a:pt x="1" y="26868"/>
                  </a:lnTo>
                  <a:cubicBezTo>
                    <a:pt x="552" y="29024"/>
                    <a:pt x="1455" y="31054"/>
                    <a:pt x="2633" y="32908"/>
                  </a:cubicBezTo>
                  <a:lnTo>
                    <a:pt x="2633" y="32808"/>
                  </a:lnTo>
                  <a:lnTo>
                    <a:pt x="2633" y="32683"/>
                  </a:lnTo>
                  <a:lnTo>
                    <a:pt x="2658" y="32583"/>
                  </a:lnTo>
                  <a:lnTo>
                    <a:pt x="2658" y="32457"/>
                  </a:lnTo>
                  <a:lnTo>
                    <a:pt x="2658" y="32357"/>
                  </a:lnTo>
                  <a:lnTo>
                    <a:pt x="2683" y="32232"/>
                  </a:lnTo>
                  <a:lnTo>
                    <a:pt x="2708" y="32131"/>
                  </a:lnTo>
                  <a:lnTo>
                    <a:pt x="2708" y="32006"/>
                  </a:lnTo>
                  <a:lnTo>
                    <a:pt x="2733" y="31906"/>
                  </a:lnTo>
                  <a:lnTo>
                    <a:pt x="2733" y="31781"/>
                  </a:lnTo>
                  <a:lnTo>
                    <a:pt x="2758" y="31680"/>
                  </a:lnTo>
                  <a:lnTo>
                    <a:pt x="2783" y="31555"/>
                  </a:lnTo>
                  <a:lnTo>
                    <a:pt x="2783" y="31530"/>
                  </a:lnTo>
                  <a:lnTo>
                    <a:pt x="2808" y="31455"/>
                  </a:lnTo>
                  <a:lnTo>
                    <a:pt x="2833" y="31329"/>
                  </a:lnTo>
                  <a:lnTo>
                    <a:pt x="2858" y="31229"/>
                  </a:lnTo>
                  <a:lnTo>
                    <a:pt x="2908" y="31129"/>
                  </a:lnTo>
                  <a:lnTo>
                    <a:pt x="2933" y="31004"/>
                  </a:lnTo>
                  <a:lnTo>
                    <a:pt x="2958" y="30903"/>
                  </a:lnTo>
                  <a:lnTo>
                    <a:pt x="3009" y="30803"/>
                  </a:lnTo>
                  <a:lnTo>
                    <a:pt x="3034" y="30703"/>
                  </a:lnTo>
                  <a:lnTo>
                    <a:pt x="3084" y="30578"/>
                  </a:lnTo>
                  <a:lnTo>
                    <a:pt x="3109" y="30477"/>
                  </a:lnTo>
                  <a:lnTo>
                    <a:pt x="3159" y="30377"/>
                  </a:lnTo>
                  <a:lnTo>
                    <a:pt x="3184" y="30277"/>
                  </a:lnTo>
                  <a:lnTo>
                    <a:pt x="3234" y="30176"/>
                  </a:lnTo>
                  <a:lnTo>
                    <a:pt x="3284" y="30076"/>
                  </a:lnTo>
                  <a:lnTo>
                    <a:pt x="3334" y="29976"/>
                  </a:lnTo>
                  <a:lnTo>
                    <a:pt x="3359" y="29851"/>
                  </a:lnTo>
                  <a:lnTo>
                    <a:pt x="3410" y="29750"/>
                  </a:lnTo>
                  <a:lnTo>
                    <a:pt x="3460" y="29650"/>
                  </a:lnTo>
                  <a:lnTo>
                    <a:pt x="3510" y="29550"/>
                  </a:lnTo>
                  <a:lnTo>
                    <a:pt x="3560" y="29450"/>
                  </a:lnTo>
                  <a:lnTo>
                    <a:pt x="3585" y="29349"/>
                  </a:lnTo>
                  <a:lnTo>
                    <a:pt x="3635" y="29249"/>
                  </a:lnTo>
                  <a:lnTo>
                    <a:pt x="3685" y="29149"/>
                  </a:lnTo>
                  <a:lnTo>
                    <a:pt x="3735" y="29049"/>
                  </a:lnTo>
                  <a:lnTo>
                    <a:pt x="3785" y="28973"/>
                  </a:lnTo>
                  <a:lnTo>
                    <a:pt x="3861" y="28873"/>
                  </a:lnTo>
                  <a:lnTo>
                    <a:pt x="3911" y="28773"/>
                  </a:lnTo>
                  <a:lnTo>
                    <a:pt x="3961" y="28673"/>
                  </a:lnTo>
                  <a:lnTo>
                    <a:pt x="4011" y="28572"/>
                  </a:lnTo>
                  <a:lnTo>
                    <a:pt x="4061" y="28472"/>
                  </a:lnTo>
                  <a:lnTo>
                    <a:pt x="4111" y="28372"/>
                  </a:lnTo>
                  <a:lnTo>
                    <a:pt x="4186" y="28297"/>
                  </a:lnTo>
                  <a:lnTo>
                    <a:pt x="4237" y="28197"/>
                  </a:lnTo>
                  <a:lnTo>
                    <a:pt x="4287" y="28096"/>
                  </a:lnTo>
                  <a:lnTo>
                    <a:pt x="4362" y="27996"/>
                  </a:lnTo>
                  <a:lnTo>
                    <a:pt x="4412" y="27921"/>
                  </a:lnTo>
                  <a:lnTo>
                    <a:pt x="4462" y="27821"/>
                  </a:lnTo>
                  <a:lnTo>
                    <a:pt x="4537" y="27720"/>
                  </a:lnTo>
                  <a:lnTo>
                    <a:pt x="4587" y="27620"/>
                  </a:lnTo>
                  <a:lnTo>
                    <a:pt x="4663" y="27545"/>
                  </a:lnTo>
                  <a:lnTo>
                    <a:pt x="4713" y="27445"/>
                  </a:lnTo>
                  <a:lnTo>
                    <a:pt x="4788" y="27369"/>
                  </a:lnTo>
                  <a:lnTo>
                    <a:pt x="4863" y="27269"/>
                  </a:lnTo>
                  <a:lnTo>
                    <a:pt x="4913" y="27169"/>
                  </a:lnTo>
                  <a:lnTo>
                    <a:pt x="4988" y="27094"/>
                  </a:lnTo>
                  <a:lnTo>
                    <a:pt x="5039" y="26994"/>
                  </a:lnTo>
                  <a:lnTo>
                    <a:pt x="5114" y="26918"/>
                  </a:lnTo>
                  <a:lnTo>
                    <a:pt x="5189" y="26818"/>
                  </a:lnTo>
                  <a:lnTo>
                    <a:pt x="5264" y="26743"/>
                  </a:lnTo>
                  <a:lnTo>
                    <a:pt x="5314" y="26643"/>
                  </a:lnTo>
                  <a:lnTo>
                    <a:pt x="5389" y="26567"/>
                  </a:lnTo>
                  <a:lnTo>
                    <a:pt x="5465" y="26467"/>
                  </a:lnTo>
                  <a:lnTo>
                    <a:pt x="5540" y="26392"/>
                  </a:lnTo>
                  <a:lnTo>
                    <a:pt x="5615" y="26292"/>
                  </a:lnTo>
                  <a:lnTo>
                    <a:pt x="5665" y="26217"/>
                  </a:lnTo>
                  <a:lnTo>
                    <a:pt x="5740" y="26116"/>
                  </a:lnTo>
                  <a:lnTo>
                    <a:pt x="5816" y="26041"/>
                  </a:lnTo>
                  <a:lnTo>
                    <a:pt x="5891" y="25966"/>
                  </a:lnTo>
                  <a:lnTo>
                    <a:pt x="5966" y="25866"/>
                  </a:lnTo>
                  <a:lnTo>
                    <a:pt x="6041" y="25791"/>
                  </a:lnTo>
                  <a:lnTo>
                    <a:pt x="6116" y="25715"/>
                  </a:lnTo>
                  <a:lnTo>
                    <a:pt x="6192" y="25615"/>
                  </a:lnTo>
                  <a:lnTo>
                    <a:pt x="6267" y="25540"/>
                  </a:lnTo>
                  <a:lnTo>
                    <a:pt x="6342" y="25465"/>
                  </a:lnTo>
                  <a:lnTo>
                    <a:pt x="6417" y="25364"/>
                  </a:lnTo>
                  <a:lnTo>
                    <a:pt x="6517" y="25289"/>
                  </a:lnTo>
                  <a:lnTo>
                    <a:pt x="6593" y="25214"/>
                  </a:lnTo>
                  <a:lnTo>
                    <a:pt x="6668" y="25139"/>
                  </a:lnTo>
                  <a:lnTo>
                    <a:pt x="6743" y="25064"/>
                  </a:lnTo>
                  <a:lnTo>
                    <a:pt x="6818" y="24963"/>
                  </a:lnTo>
                  <a:lnTo>
                    <a:pt x="6893" y="24888"/>
                  </a:lnTo>
                  <a:lnTo>
                    <a:pt x="6994" y="24813"/>
                  </a:lnTo>
                  <a:lnTo>
                    <a:pt x="7069" y="24738"/>
                  </a:lnTo>
                  <a:lnTo>
                    <a:pt x="7144" y="24663"/>
                  </a:lnTo>
                  <a:lnTo>
                    <a:pt x="7219" y="24587"/>
                  </a:lnTo>
                  <a:lnTo>
                    <a:pt x="7319" y="24487"/>
                  </a:lnTo>
                  <a:lnTo>
                    <a:pt x="7395" y="24412"/>
                  </a:lnTo>
                  <a:lnTo>
                    <a:pt x="7470" y="24337"/>
                  </a:lnTo>
                  <a:lnTo>
                    <a:pt x="7570" y="24262"/>
                  </a:lnTo>
                  <a:lnTo>
                    <a:pt x="7645" y="24186"/>
                  </a:lnTo>
                  <a:lnTo>
                    <a:pt x="7745" y="24111"/>
                  </a:lnTo>
                  <a:lnTo>
                    <a:pt x="7821" y="24036"/>
                  </a:lnTo>
                  <a:lnTo>
                    <a:pt x="7896" y="23961"/>
                  </a:lnTo>
                  <a:lnTo>
                    <a:pt x="7996" y="23886"/>
                  </a:lnTo>
                  <a:lnTo>
                    <a:pt x="8071" y="23811"/>
                  </a:lnTo>
                  <a:lnTo>
                    <a:pt x="8171" y="23735"/>
                  </a:lnTo>
                  <a:lnTo>
                    <a:pt x="8247" y="23660"/>
                  </a:lnTo>
                  <a:lnTo>
                    <a:pt x="8347" y="23585"/>
                  </a:lnTo>
                  <a:lnTo>
                    <a:pt x="8422" y="23510"/>
                  </a:lnTo>
                  <a:lnTo>
                    <a:pt x="8522" y="23435"/>
                  </a:lnTo>
                  <a:lnTo>
                    <a:pt x="8598" y="23359"/>
                  </a:lnTo>
                  <a:lnTo>
                    <a:pt x="8698" y="23284"/>
                  </a:lnTo>
                  <a:lnTo>
                    <a:pt x="8773" y="23209"/>
                  </a:lnTo>
                  <a:lnTo>
                    <a:pt x="8873" y="23159"/>
                  </a:lnTo>
                  <a:lnTo>
                    <a:pt x="8948" y="23084"/>
                  </a:lnTo>
                  <a:lnTo>
                    <a:pt x="9049" y="23009"/>
                  </a:lnTo>
                  <a:lnTo>
                    <a:pt x="9149" y="22933"/>
                  </a:lnTo>
                  <a:lnTo>
                    <a:pt x="9224" y="22858"/>
                  </a:lnTo>
                  <a:lnTo>
                    <a:pt x="9324" y="22783"/>
                  </a:lnTo>
                  <a:lnTo>
                    <a:pt x="9400" y="22708"/>
                  </a:lnTo>
                  <a:lnTo>
                    <a:pt x="9425" y="22708"/>
                  </a:lnTo>
                  <a:lnTo>
                    <a:pt x="9500" y="22658"/>
                  </a:lnTo>
                  <a:lnTo>
                    <a:pt x="9600" y="22582"/>
                  </a:lnTo>
                  <a:lnTo>
                    <a:pt x="9700" y="22507"/>
                  </a:lnTo>
                  <a:lnTo>
                    <a:pt x="9775" y="22432"/>
                  </a:lnTo>
                  <a:lnTo>
                    <a:pt x="9876" y="22382"/>
                  </a:lnTo>
                  <a:lnTo>
                    <a:pt x="9976" y="22307"/>
                  </a:lnTo>
                  <a:lnTo>
                    <a:pt x="10076" y="22232"/>
                  </a:lnTo>
                  <a:lnTo>
                    <a:pt x="10151" y="22181"/>
                  </a:lnTo>
                  <a:lnTo>
                    <a:pt x="10352" y="22056"/>
                  </a:lnTo>
                  <a:lnTo>
                    <a:pt x="10527" y="21906"/>
                  </a:lnTo>
                  <a:lnTo>
                    <a:pt x="10728" y="21780"/>
                  </a:lnTo>
                  <a:lnTo>
                    <a:pt x="10928" y="21655"/>
                  </a:lnTo>
                  <a:lnTo>
                    <a:pt x="11104" y="21530"/>
                  </a:lnTo>
                  <a:lnTo>
                    <a:pt x="11304" y="21405"/>
                  </a:lnTo>
                  <a:lnTo>
                    <a:pt x="11505" y="21279"/>
                  </a:lnTo>
                  <a:lnTo>
                    <a:pt x="11680" y="21154"/>
                  </a:lnTo>
                  <a:lnTo>
                    <a:pt x="11881" y="21029"/>
                  </a:lnTo>
                  <a:lnTo>
                    <a:pt x="12081" y="20903"/>
                  </a:lnTo>
                  <a:lnTo>
                    <a:pt x="12282" y="20778"/>
                  </a:lnTo>
                  <a:lnTo>
                    <a:pt x="12457" y="20653"/>
                  </a:lnTo>
                  <a:lnTo>
                    <a:pt x="12658" y="20527"/>
                  </a:lnTo>
                  <a:lnTo>
                    <a:pt x="12858" y="20402"/>
                  </a:lnTo>
                  <a:lnTo>
                    <a:pt x="13059" y="20277"/>
                  </a:lnTo>
                  <a:lnTo>
                    <a:pt x="13234" y="20176"/>
                  </a:lnTo>
                  <a:lnTo>
                    <a:pt x="13435" y="20051"/>
                  </a:lnTo>
                  <a:lnTo>
                    <a:pt x="13635" y="19926"/>
                  </a:lnTo>
                  <a:lnTo>
                    <a:pt x="13836" y="19801"/>
                  </a:lnTo>
                  <a:lnTo>
                    <a:pt x="14011" y="19700"/>
                  </a:lnTo>
                  <a:lnTo>
                    <a:pt x="14212" y="19575"/>
                  </a:lnTo>
                  <a:lnTo>
                    <a:pt x="14412" y="19450"/>
                  </a:lnTo>
                  <a:lnTo>
                    <a:pt x="14613" y="19349"/>
                  </a:lnTo>
                  <a:lnTo>
                    <a:pt x="14989" y="19124"/>
                  </a:lnTo>
                  <a:lnTo>
                    <a:pt x="15364" y="18898"/>
                  </a:lnTo>
                  <a:lnTo>
                    <a:pt x="15765" y="18673"/>
                  </a:lnTo>
                  <a:lnTo>
                    <a:pt x="16141" y="18447"/>
                  </a:lnTo>
                  <a:lnTo>
                    <a:pt x="16517" y="18222"/>
                  </a:lnTo>
                  <a:lnTo>
                    <a:pt x="16868" y="17996"/>
                  </a:lnTo>
                  <a:lnTo>
                    <a:pt x="17244" y="17795"/>
                  </a:lnTo>
                  <a:lnTo>
                    <a:pt x="17420" y="17670"/>
                  </a:lnTo>
                  <a:lnTo>
                    <a:pt x="17620" y="17570"/>
                  </a:lnTo>
                  <a:lnTo>
                    <a:pt x="17796" y="17470"/>
                  </a:lnTo>
                  <a:lnTo>
                    <a:pt x="17971" y="17344"/>
                  </a:lnTo>
                  <a:lnTo>
                    <a:pt x="18146" y="17244"/>
                  </a:lnTo>
                  <a:lnTo>
                    <a:pt x="18322" y="17144"/>
                  </a:lnTo>
                  <a:lnTo>
                    <a:pt x="18497" y="17019"/>
                  </a:lnTo>
                  <a:lnTo>
                    <a:pt x="18673" y="16918"/>
                  </a:lnTo>
                  <a:lnTo>
                    <a:pt x="18823" y="16818"/>
                  </a:lnTo>
                  <a:lnTo>
                    <a:pt x="18999" y="16718"/>
                  </a:lnTo>
                  <a:lnTo>
                    <a:pt x="19174" y="16618"/>
                  </a:lnTo>
                  <a:lnTo>
                    <a:pt x="19324" y="16492"/>
                  </a:lnTo>
                  <a:lnTo>
                    <a:pt x="19500" y="16392"/>
                  </a:lnTo>
                  <a:lnTo>
                    <a:pt x="19650" y="16292"/>
                  </a:lnTo>
                  <a:lnTo>
                    <a:pt x="19826" y="16191"/>
                  </a:lnTo>
                  <a:lnTo>
                    <a:pt x="19976" y="16066"/>
                  </a:lnTo>
                  <a:lnTo>
                    <a:pt x="20302" y="15866"/>
                  </a:lnTo>
                  <a:lnTo>
                    <a:pt x="20653" y="15640"/>
                  </a:lnTo>
                  <a:lnTo>
                    <a:pt x="20979" y="15415"/>
                  </a:lnTo>
                  <a:lnTo>
                    <a:pt x="21129" y="15314"/>
                  </a:lnTo>
                  <a:lnTo>
                    <a:pt x="21304" y="15189"/>
                  </a:lnTo>
                  <a:lnTo>
                    <a:pt x="21480" y="15089"/>
                  </a:lnTo>
                  <a:lnTo>
                    <a:pt x="21630" y="14963"/>
                  </a:lnTo>
                  <a:lnTo>
                    <a:pt x="21806" y="14863"/>
                  </a:lnTo>
                  <a:lnTo>
                    <a:pt x="21956" y="14738"/>
                  </a:lnTo>
                  <a:lnTo>
                    <a:pt x="22106" y="14638"/>
                  </a:lnTo>
                  <a:lnTo>
                    <a:pt x="22282" y="14512"/>
                  </a:lnTo>
                  <a:lnTo>
                    <a:pt x="22357" y="14462"/>
                  </a:lnTo>
                  <a:lnTo>
                    <a:pt x="22432" y="14412"/>
                  </a:lnTo>
                  <a:lnTo>
                    <a:pt x="22507" y="14337"/>
                  </a:lnTo>
                  <a:lnTo>
                    <a:pt x="22583" y="14287"/>
                  </a:lnTo>
                  <a:lnTo>
                    <a:pt x="22683" y="14237"/>
                  </a:lnTo>
                  <a:lnTo>
                    <a:pt x="22758" y="14161"/>
                  </a:lnTo>
                  <a:lnTo>
                    <a:pt x="22833" y="14111"/>
                  </a:lnTo>
                  <a:lnTo>
                    <a:pt x="22908" y="14061"/>
                  </a:lnTo>
                  <a:lnTo>
                    <a:pt x="22984" y="13986"/>
                  </a:lnTo>
                  <a:lnTo>
                    <a:pt x="23059" y="13936"/>
                  </a:lnTo>
                  <a:lnTo>
                    <a:pt x="23134" y="13886"/>
                  </a:lnTo>
                  <a:lnTo>
                    <a:pt x="23209" y="13810"/>
                  </a:lnTo>
                  <a:lnTo>
                    <a:pt x="23284" y="13760"/>
                  </a:lnTo>
                  <a:lnTo>
                    <a:pt x="23360" y="13710"/>
                  </a:lnTo>
                  <a:lnTo>
                    <a:pt x="23435" y="13635"/>
                  </a:lnTo>
                  <a:lnTo>
                    <a:pt x="23510" y="13585"/>
                  </a:lnTo>
                  <a:lnTo>
                    <a:pt x="23585" y="13510"/>
                  </a:lnTo>
                  <a:lnTo>
                    <a:pt x="23660" y="13460"/>
                  </a:lnTo>
                  <a:lnTo>
                    <a:pt x="23735" y="13409"/>
                  </a:lnTo>
                  <a:lnTo>
                    <a:pt x="23811" y="13334"/>
                  </a:lnTo>
                  <a:lnTo>
                    <a:pt x="23861" y="13284"/>
                  </a:lnTo>
                  <a:lnTo>
                    <a:pt x="23936" y="13209"/>
                  </a:lnTo>
                  <a:lnTo>
                    <a:pt x="24011" y="13159"/>
                  </a:lnTo>
                  <a:lnTo>
                    <a:pt x="24086" y="13084"/>
                  </a:lnTo>
                  <a:lnTo>
                    <a:pt x="24162" y="13034"/>
                  </a:lnTo>
                  <a:lnTo>
                    <a:pt x="24212" y="12958"/>
                  </a:lnTo>
                  <a:lnTo>
                    <a:pt x="24287" y="12908"/>
                  </a:lnTo>
                  <a:lnTo>
                    <a:pt x="24362" y="12833"/>
                  </a:lnTo>
                  <a:lnTo>
                    <a:pt x="24412" y="12783"/>
                  </a:lnTo>
                  <a:lnTo>
                    <a:pt x="24487" y="12708"/>
                  </a:lnTo>
                  <a:lnTo>
                    <a:pt x="24563" y="12633"/>
                  </a:lnTo>
                  <a:lnTo>
                    <a:pt x="24613" y="12582"/>
                  </a:lnTo>
                  <a:lnTo>
                    <a:pt x="24688" y="12507"/>
                  </a:lnTo>
                  <a:lnTo>
                    <a:pt x="24738" y="12432"/>
                  </a:lnTo>
                  <a:lnTo>
                    <a:pt x="24813" y="12382"/>
                  </a:lnTo>
                  <a:lnTo>
                    <a:pt x="24863" y="12307"/>
                  </a:lnTo>
                  <a:lnTo>
                    <a:pt x="24989" y="12181"/>
                  </a:lnTo>
                  <a:lnTo>
                    <a:pt x="25114" y="12056"/>
                  </a:lnTo>
                  <a:lnTo>
                    <a:pt x="25214" y="11931"/>
                  </a:lnTo>
                  <a:lnTo>
                    <a:pt x="25339" y="11805"/>
                  </a:lnTo>
                  <a:lnTo>
                    <a:pt x="25465" y="11655"/>
                  </a:lnTo>
                  <a:lnTo>
                    <a:pt x="25565" y="11530"/>
                  </a:lnTo>
                  <a:lnTo>
                    <a:pt x="25690" y="11404"/>
                  </a:lnTo>
                  <a:lnTo>
                    <a:pt x="25791" y="11279"/>
                  </a:lnTo>
                  <a:lnTo>
                    <a:pt x="25916" y="11129"/>
                  </a:lnTo>
                  <a:lnTo>
                    <a:pt x="26016" y="11003"/>
                  </a:lnTo>
                  <a:lnTo>
                    <a:pt x="26141" y="10853"/>
                  </a:lnTo>
                  <a:lnTo>
                    <a:pt x="26242" y="10728"/>
                  </a:lnTo>
                  <a:lnTo>
                    <a:pt x="26367" y="10577"/>
                  </a:lnTo>
                  <a:lnTo>
                    <a:pt x="26467" y="10452"/>
                  </a:lnTo>
                  <a:lnTo>
                    <a:pt x="26593" y="10302"/>
                  </a:lnTo>
                  <a:lnTo>
                    <a:pt x="26693" y="10176"/>
                  </a:lnTo>
                  <a:lnTo>
                    <a:pt x="26793" y="10026"/>
                  </a:lnTo>
                  <a:lnTo>
                    <a:pt x="26918" y="9876"/>
                  </a:lnTo>
                  <a:lnTo>
                    <a:pt x="27019" y="9750"/>
                  </a:lnTo>
                  <a:lnTo>
                    <a:pt x="27119" y="9600"/>
                  </a:lnTo>
                  <a:lnTo>
                    <a:pt x="27244" y="9450"/>
                  </a:lnTo>
                  <a:lnTo>
                    <a:pt x="27345" y="9299"/>
                  </a:lnTo>
                  <a:lnTo>
                    <a:pt x="27445" y="9149"/>
                  </a:lnTo>
                  <a:lnTo>
                    <a:pt x="27545" y="9024"/>
                  </a:lnTo>
                  <a:lnTo>
                    <a:pt x="27645" y="8873"/>
                  </a:lnTo>
                  <a:lnTo>
                    <a:pt x="27746" y="8723"/>
                  </a:lnTo>
                  <a:lnTo>
                    <a:pt x="27846" y="8572"/>
                  </a:lnTo>
                  <a:lnTo>
                    <a:pt x="27946" y="8422"/>
                  </a:lnTo>
                  <a:lnTo>
                    <a:pt x="28046" y="8272"/>
                  </a:lnTo>
                  <a:lnTo>
                    <a:pt x="28147" y="8121"/>
                  </a:lnTo>
                  <a:lnTo>
                    <a:pt x="28197" y="8046"/>
                  </a:lnTo>
                  <a:lnTo>
                    <a:pt x="28247" y="7971"/>
                  </a:lnTo>
                  <a:lnTo>
                    <a:pt x="28297" y="7896"/>
                  </a:lnTo>
                  <a:lnTo>
                    <a:pt x="28347" y="7820"/>
                  </a:lnTo>
                  <a:lnTo>
                    <a:pt x="28372" y="7745"/>
                  </a:lnTo>
                  <a:lnTo>
                    <a:pt x="28422" y="7670"/>
                  </a:lnTo>
                  <a:lnTo>
                    <a:pt x="28472" y="7595"/>
                  </a:lnTo>
                  <a:lnTo>
                    <a:pt x="28522" y="7520"/>
                  </a:lnTo>
                  <a:lnTo>
                    <a:pt x="28573" y="7445"/>
                  </a:lnTo>
                  <a:lnTo>
                    <a:pt x="28623" y="7369"/>
                  </a:lnTo>
                  <a:lnTo>
                    <a:pt x="28648" y="7294"/>
                  </a:lnTo>
                  <a:lnTo>
                    <a:pt x="28698" y="7194"/>
                  </a:lnTo>
                  <a:lnTo>
                    <a:pt x="28748" y="7119"/>
                  </a:lnTo>
                  <a:lnTo>
                    <a:pt x="28798" y="7044"/>
                  </a:lnTo>
                  <a:lnTo>
                    <a:pt x="28848" y="6968"/>
                  </a:lnTo>
                  <a:lnTo>
                    <a:pt x="28873" y="6893"/>
                  </a:lnTo>
                  <a:lnTo>
                    <a:pt x="28923" y="6818"/>
                  </a:lnTo>
                  <a:lnTo>
                    <a:pt x="28974" y="6743"/>
                  </a:lnTo>
                  <a:lnTo>
                    <a:pt x="29024" y="6668"/>
                  </a:lnTo>
                  <a:lnTo>
                    <a:pt x="29049" y="6592"/>
                  </a:lnTo>
                  <a:lnTo>
                    <a:pt x="29099" y="6517"/>
                  </a:lnTo>
                  <a:lnTo>
                    <a:pt x="29149" y="6442"/>
                  </a:lnTo>
                  <a:lnTo>
                    <a:pt x="29174" y="6342"/>
                  </a:lnTo>
                  <a:lnTo>
                    <a:pt x="29224" y="6267"/>
                  </a:lnTo>
                  <a:lnTo>
                    <a:pt x="29274" y="6191"/>
                  </a:lnTo>
                  <a:lnTo>
                    <a:pt x="29299" y="6116"/>
                  </a:lnTo>
                  <a:lnTo>
                    <a:pt x="29350" y="6041"/>
                  </a:lnTo>
                  <a:lnTo>
                    <a:pt x="29375" y="5966"/>
                  </a:lnTo>
                  <a:lnTo>
                    <a:pt x="29425" y="5891"/>
                  </a:lnTo>
                  <a:lnTo>
                    <a:pt x="29475" y="5790"/>
                  </a:lnTo>
                  <a:lnTo>
                    <a:pt x="29500" y="5715"/>
                  </a:lnTo>
                  <a:lnTo>
                    <a:pt x="29525" y="5665"/>
                  </a:lnTo>
                  <a:lnTo>
                    <a:pt x="29550" y="5640"/>
                  </a:lnTo>
                  <a:lnTo>
                    <a:pt x="29575" y="5565"/>
                  </a:lnTo>
                  <a:lnTo>
                    <a:pt x="29625" y="5490"/>
                  </a:lnTo>
                  <a:lnTo>
                    <a:pt x="29675" y="5414"/>
                  </a:lnTo>
                  <a:lnTo>
                    <a:pt x="29725" y="5339"/>
                  </a:lnTo>
                  <a:lnTo>
                    <a:pt x="29751" y="5264"/>
                  </a:lnTo>
                  <a:lnTo>
                    <a:pt x="29801" y="5189"/>
                  </a:lnTo>
                  <a:lnTo>
                    <a:pt x="29826" y="5114"/>
                  </a:lnTo>
                  <a:lnTo>
                    <a:pt x="29876" y="5013"/>
                  </a:lnTo>
                  <a:lnTo>
                    <a:pt x="29926" y="4938"/>
                  </a:lnTo>
                  <a:lnTo>
                    <a:pt x="29951" y="4863"/>
                  </a:lnTo>
                  <a:lnTo>
                    <a:pt x="30001" y="4788"/>
                  </a:lnTo>
                  <a:lnTo>
                    <a:pt x="30026" y="4713"/>
                  </a:lnTo>
                  <a:lnTo>
                    <a:pt x="30076" y="4638"/>
                  </a:lnTo>
                  <a:lnTo>
                    <a:pt x="30126" y="4562"/>
                  </a:lnTo>
                  <a:lnTo>
                    <a:pt x="30152" y="4487"/>
                  </a:lnTo>
                  <a:lnTo>
                    <a:pt x="30202" y="4387"/>
                  </a:lnTo>
                  <a:lnTo>
                    <a:pt x="30227" y="4312"/>
                  </a:lnTo>
                  <a:lnTo>
                    <a:pt x="30252" y="4237"/>
                  </a:lnTo>
                  <a:lnTo>
                    <a:pt x="30302" y="4161"/>
                  </a:lnTo>
                  <a:lnTo>
                    <a:pt x="30327" y="4086"/>
                  </a:lnTo>
                  <a:lnTo>
                    <a:pt x="30377" y="4011"/>
                  </a:lnTo>
                  <a:lnTo>
                    <a:pt x="30402" y="3911"/>
                  </a:lnTo>
                  <a:lnTo>
                    <a:pt x="30452" y="3836"/>
                  </a:lnTo>
                  <a:lnTo>
                    <a:pt x="30477" y="3760"/>
                  </a:lnTo>
                  <a:lnTo>
                    <a:pt x="30502" y="3685"/>
                  </a:lnTo>
                  <a:lnTo>
                    <a:pt x="30553" y="3610"/>
                  </a:lnTo>
                  <a:lnTo>
                    <a:pt x="30578" y="3510"/>
                  </a:lnTo>
                  <a:lnTo>
                    <a:pt x="30603" y="3434"/>
                  </a:lnTo>
                  <a:lnTo>
                    <a:pt x="30628" y="3359"/>
                  </a:lnTo>
                  <a:lnTo>
                    <a:pt x="30678" y="3284"/>
                  </a:lnTo>
                  <a:lnTo>
                    <a:pt x="30703" y="3209"/>
                  </a:lnTo>
                  <a:lnTo>
                    <a:pt x="30728" y="3109"/>
                  </a:lnTo>
                  <a:lnTo>
                    <a:pt x="30753" y="3033"/>
                  </a:lnTo>
                  <a:lnTo>
                    <a:pt x="30803" y="2958"/>
                  </a:lnTo>
                  <a:lnTo>
                    <a:pt x="30828" y="2883"/>
                  </a:lnTo>
                  <a:lnTo>
                    <a:pt x="30853" y="2808"/>
                  </a:lnTo>
                  <a:lnTo>
                    <a:pt x="30878" y="2733"/>
                  </a:lnTo>
                  <a:lnTo>
                    <a:pt x="30903" y="2658"/>
                  </a:lnTo>
                  <a:lnTo>
                    <a:pt x="30903" y="2607"/>
                  </a:lnTo>
                  <a:lnTo>
                    <a:pt x="30928" y="2607"/>
                  </a:lnTo>
                  <a:lnTo>
                    <a:pt x="30954" y="2532"/>
                  </a:lnTo>
                  <a:lnTo>
                    <a:pt x="30979" y="2482"/>
                  </a:lnTo>
                  <a:lnTo>
                    <a:pt x="31004" y="2407"/>
                  </a:lnTo>
                  <a:lnTo>
                    <a:pt x="31029" y="2332"/>
                  </a:lnTo>
                  <a:lnTo>
                    <a:pt x="31054" y="2282"/>
                  </a:lnTo>
                  <a:lnTo>
                    <a:pt x="31079" y="2206"/>
                  </a:lnTo>
                  <a:lnTo>
                    <a:pt x="31129" y="2131"/>
                  </a:lnTo>
                  <a:lnTo>
                    <a:pt x="31154" y="2056"/>
                  </a:lnTo>
                  <a:lnTo>
                    <a:pt x="31179" y="2006"/>
                  </a:lnTo>
                  <a:lnTo>
                    <a:pt x="31204" y="1931"/>
                  </a:lnTo>
                  <a:lnTo>
                    <a:pt x="31229" y="1856"/>
                  </a:lnTo>
                  <a:lnTo>
                    <a:pt x="31254" y="1780"/>
                  </a:lnTo>
                  <a:lnTo>
                    <a:pt x="31279" y="1730"/>
                  </a:lnTo>
                  <a:lnTo>
                    <a:pt x="31279" y="1655"/>
                  </a:lnTo>
                  <a:lnTo>
                    <a:pt x="31304" y="1580"/>
                  </a:lnTo>
                  <a:lnTo>
                    <a:pt x="31329" y="1555"/>
                  </a:lnTo>
                  <a:cubicBezTo>
                    <a:pt x="29500" y="803"/>
                    <a:pt x="27570" y="277"/>
                    <a:pt x="25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579;p67">
              <a:extLst>
                <a:ext uri="{FF2B5EF4-FFF2-40B4-BE49-F238E27FC236}">
                  <a16:creationId xmlns:a16="http://schemas.microsoft.com/office/drawing/2014/main" id="{D5D7B786-0679-40AD-9EB4-203CD590B652}"/>
                </a:ext>
              </a:extLst>
            </p:cNvPr>
            <p:cNvSpPr/>
            <p:nvPr/>
          </p:nvSpPr>
          <p:spPr>
            <a:xfrm>
              <a:off x="2938056" y="1391083"/>
              <a:ext cx="709758" cy="688024"/>
            </a:xfrm>
            <a:custGeom>
              <a:avLst/>
              <a:gdLst/>
              <a:ahLst/>
              <a:cxnLst/>
              <a:rect l="l" t="t" r="r" b="b"/>
              <a:pathLst>
                <a:path w="36166" h="35063" extrusionOk="0">
                  <a:moveTo>
                    <a:pt x="28772" y="0"/>
                  </a:moveTo>
                  <a:lnTo>
                    <a:pt x="28772" y="50"/>
                  </a:lnTo>
                  <a:lnTo>
                    <a:pt x="28772" y="125"/>
                  </a:lnTo>
                  <a:lnTo>
                    <a:pt x="28772" y="201"/>
                  </a:lnTo>
                  <a:lnTo>
                    <a:pt x="28772" y="301"/>
                  </a:lnTo>
                  <a:lnTo>
                    <a:pt x="28747" y="376"/>
                  </a:lnTo>
                  <a:lnTo>
                    <a:pt x="28747" y="451"/>
                  </a:lnTo>
                  <a:lnTo>
                    <a:pt x="28747" y="551"/>
                  </a:lnTo>
                  <a:lnTo>
                    <a:pt x="28747" y="627"/>
                  </a:lnTo>
                  <a:lnTo>
                    <a:pt x="28722" y="702"/>
                  </a:lnTo>
                  <a:lnTo>
                    <a:pt x="28722" y="777"/>
                  </a:lnTo>
                  <a:lnTo>
                    <a:pt x="28697" y="877"/>
                  </a:lnTo>
                  <a:lnTo>
                    <a:pt x="28697" y="952"/>
                  </a:lnTo>
                  <a:lnTo>
                    <a:pt x="28697" y="977"/>
                  </a:lnTo>
                  <a:lnTo>
                    <a:pt x="28672" y="1028"/>
                  </a:lnTo>
                  <a:lnTo>
                    <a:pt x="28672" y="1103"/>
                  </a:lnTo>
                  <a:lnTo>
                    <a:pt x="28647" y="1178"/>
                  </a:lnTo>
                  <a:lnTo>
                    <a:pt x="28622" y="1253"/>
                  </a:lnTo>
                  <a:lnTo>
                    <a:pt x="28597" y="1353"/>
                  </a:lnTo>
                  <a:lnTo>
                    <a:pt x="28572" y="1454"/>
                  </a:lnTo>
                  <a:lnTo>
                    <a:pt x="28572" y="1529"/>
                  </a:lnTo>
                  <a:lnTo>
                    <a:pt x="28547" y="1629"/>
                  </a:lnTo>
                  <a:lnTo>
                    <a:pt x="28522" y="1729"/>
                  </a:lnTo>
                  <a:lnTo>
                    <a:pt x="28497" y="1805"/>
                  </a:lnTo>
                  <a:lnTo>
                    <a:pt x="28472" y="1905"/>
                  </a:lnTo>
                  <a:lnTo>
                    <a:pt x="28446" y="1980"/>
                  </a:lnTo>
                  <a:lnTo>
                    <a:pt x="28421" y="2080"/>
                  </a:lnTo>
                  <a:lnTo>
                    <a:pt x="28396" y="2181"/>
                  </a:lnTo>
                  <a:lnTo>
                    <a:pt x="28371" y="2256"/>
                  </a:lnTo>
                  <a:lnTo>
                    <a:pt x="28321" y="2356"/>
                  </a:lnTo>
                  <a:lnTo>
                    <a:pt x="28296" y="2456"/>
                  </a:lnTo>
                  <a:lnTo>
                    <a:pt x="28271" y="2531"/>
                  </a:lnTo>
                  <a:lnTo>
                    <a:pt x="28246" y="2632"/>
                  </a:lnTo>
                  <a:lnTo>
                    <a:pt x="28221" y="2707"/>
                  </a:lnTo>
                  <a:lnTo>
                    <a:pt x="28196" y="2807"/>
                  </a:lnTo>
                  <a:lnTo>
                    <a:pt x="28171" y="2907"/>
                  </a:lnTo>
                  <a:lnTo>
                    <a:pt x="28121" y="2983"/>
                  </a:lnTo>
                  <a:lnTo>
                    <a:pt x="28096" y="3083"/>
                  </a:lnTo>
                  <a:lnTo>
                    <a:pt x="28071" y="3183"/>
                  </a:lnTo>
                  <a:lnTo>
                    <a:pt x="28045" y="3258"/>
                  </a:lnTo>
                  <a:lnTo>
                    <a:pt x="27995" y="3358"/>
                  </a:lnTo>
                  <a:lnTo>
                    <a:pt x="27970" y="3434"/>
                  </a:lnTo>
                  <a:lnTo>
                    <a:pt x="27945" y="3534"/>
                  </a:lnTo>
                  <a:lnTo>
                    <a:pt x="27920" y="3609"/>
                  </a:lnTo>
                  <a:lnTo>
                    <a:pt x="27870" y="3709"/>
                  </a:lnTo>
                  <a:lnTo>
                    <a:pt x="27845" y="3810"/>
                  </a:lnTo>
                  <a:lnTo>
                    <a:pt x="27820" y="3885"/>
                  </a:lnTo>
                  <a:lnTo>
                    <a:pt x="27770" y="3985"/>
                  </a:lnTo>
                  <a:lnTo>
                    <a:pt x="27745" y="4060"/>
                  </a:lnTo>
                  <a:lnTo>
                    <a:pt x="27695" y="4160"/>
                  </a:lnTo>
                  <a:lnTo>
                    <a:pt x="27670" y="4236"/>
                  </a:lnTo>
                  <a:lnTo>
                    <a:pt x="27619" y="4336"/>
                  </a:lnTo>
                  <a:lnTo>
                    <a:pt x="27594" y="4436"/>
                  </a:lnTo>
                  <a:lnTo>
                    <a:pt x="27544" y="4511"/>
                  </a:lnTo>
                  <a:lnTo>
                    <a:pt x="27519" y="4587"/>
                  </a:lnTo>
                  <a:lnTo>
                    <a:pt x="27469" y="4687"/>
                  </a:lnTo>
                  <a:lnTo>
                    <a:pt x="27419" y="4762"/>
                  </a:lnTo>
                  <a:lnTo>
                    <a:pt x="27394" y="4862"/>
                  </a:lnTo>
                  <a:lnTo>
                    <a:pt x="27344" y="4937"/>
                  </a:lnTo>
                  <a:lnTo>
                    <a:pt x="27294" y="5038"/>
                  </a:lnTo>
                  <a:lnTo>
                    <a:pt x="27243" y="5113"/>
                  </a:lnTo>
                  <a:lnTo>
                    <a:pt x="27218" y="5188"/>
                  </a:lnTo>
                  <a:lnTo>
                    <a:pt x="27168" y="5288"/>
                  </a:lnTo>
                  <a:lnTo>
                    <a:pt x="27118" y="5363"/>
                  </a:lnTo>
                  <a:lnTo>
                    <a:pt x="27068" y="5464"/>
                  </a:lnTo>
                  <a:lnTo>
                    <a:pt x="27018" y="5539"/>
                  </a:lnTo>
                  <a:lnTo>
                    <a:pt x="26993" y="5614"/>
                  </a:lnTo>
                  <a:lnTo>
                    <a:pt x="26943" y="5714"/>
                  </a:lnTo>
                  <a:lnTo>
                    <a:pt x="26893" y="5790"/>
                  </a:lnTo>
                  <a:lnTo>
                    <a:pt x="26842" y="5865"/>
                  </a:lnTo>
                  <a:lnTo>
                    <a:pt x="26792" y="5965"/>
                  </a:lnTo>
                  <a:lnTo>
                    <a:pt x="26742" y="6040"/>
                  </a:lnTo>
                  <a:lnTo>
                    <a:pt x="26692" y="6115"/>
                  </a:lnTo>
                  <a:lnTo>
                    <a:pt x="26642" y="6216"/>
                  </a:lnTo>
                  <a:lnTo>
                    <a:pt x="26592" y="6291"/>
                  </a:lnTo>
                  <a:lnTo>
                    <a:pt x="26542" y="6366"/>
                  </a:lnTo>
                  <a:lnTo>
                    <a:pt x="26492" y="6466"/>
                  </a:lnTo>
                  <a:lnTo>
                    <a:pt x="26467" y="6541"/>
                  </a:lnTo>
                  <a:lnTo>
                    <a:pt x="26416" y="6617"/>
                  </a:lnTo>
                  <a:lnTo>
                    <a:pt x="26366" y="6717"/>
                  </a:lnTo>
                  <a:lnTo>
                    <a:pt x="26316" y="6792"/>
                  </a:lnTo>
                  <a:lnTo>
                    <a:pt x="26266" y="6867"/>
                  </a:lnTo>
                  <a:lnTo>
                    <a:pt x="26191" y="6942"/>
                  </a:lnTo>
                  <a:lnTo>
                    <a:pt x="26141" y="7043"/>
                  </a:lnTo>
                  <a:lnTo>
                    <a:pt x="26091" y="7118"/>
                  </a:lnTo>
                  <a:lnTo>
                    <a:pt x="25990" y="7268"/>
                  </a:lnTo>
                  <a:lnTo>
                    <a:pt x="25890" y="7444"/>
                  </a:lnTo>
                  <a:lnTo>
                    <a:pt x="25790" y="7594"/>
                  </a:lnTo>
                  <a:lnTo>
                    <a:pt x="25690" y="7744"/>
                  </a:lnTo>
                  <a:lnTo>
                    <a:pt x="25564" y="7920"/>
                  </a:lnTo>
                  <a:lnTo>
                    <a:pt x="25464" y="8070"/>
                  </a:lnTo>
                  <a:lnTo>
                    <a:pt x="25364" y="8221"/>
                  </a:lnTo>
                  <a:lnTo>
                    <a:pt x="25238" y="8396"/>
                  </a:lnTo>
                  <a:lnTo>
                    <a:pt x="25138" y="8546"/>
                  </a:lnTo>
                  <a:lnTo>
                    <a:pt x="25013" y="8697"/>
                  </a:lnTo>
                  <a:lnTo>
                    <a:pt x="24913" y="8847"/>
                  </a:lnTo>
                  <a:lnTo>
                    <a:pt x="24787" y="8998"/>
                  </a:lnTo>
                  <a:lnTo>
                    <a:pt x="24687" y="9148"/>
                  </a:lnTo>
                  <a:lnTo>
                    <a:pt x="24562" y="9298"/>
                  </a:lnTo>
                  <a:lnTo>
                    <a:pt x="24462" y="9449"/>
                  </a:lnTo>
                  <a:lnTo>
                    <a:pt x="24336" y="9599"/>
                  </a:lnTo>
                  <a:lnTo>
                    <a:pt x="24211" y="9749"/>
                  </a:lnTo>
                  <a:lnTo>
                    <a:pt x="24111" y="9900"/>
                  </a:lnTo>
                  <a:lnTo>
                    <a:pt x="23985" y="10050"/>
                  </a:lnTo>
                  <a:lnTo>
                    <a:pt x="23860" y="10201"/>
                  </a:lnTo>
                  <a:lnTo>
                    <a:pt x="23735" y="10351"/>
                  </a:lnTo>
                  <a:lnTo>
                    <a:pt x="23634" y="10476"/>
                  </a:lnTo>
                  <a:lnTo>
                    <a:pt x="23509" y="10627"/>
                  </a:lnTo>
                  <a:lnTo>
                    <a:pt x="23384" y="10777"/>
                  </a:lnTo>
                  <a:lnTo>
                    <a:pt x="23258" y="10902"/>
                  </a:lnTo>
                  <a:lnTo>
                    <a:pt x="23133" y="11053"/>
                  </a:lnTo>
                  <a:lnTo>
                    <a:pt x="23008" y="11178"/>
                  </a:lnTo>
                  <a:lnTo>
                    <a:pt x="22883" y="11328"/>
                  </a:lnTo>
                  <a:lnTo>
                    <a:pt x="22782" y="11454"/>
                  </a:lnTo>
                  <a:lnTo>
                    <a:pt x="22657" y="11604"/>
                  </a:lnTo>
                  <a:lnTo>
                    <a:pt x="22582" y="11679"/>
                  </a:lnTo>
                  <a:lnTo>
                    <a:pt x="22507" y="11754"/>
                  </a:lnTo>
                  <a:lnTo>
                    <a:pt x="22431" y="11830"/>
                  </a:lnTo>
                  <a:lnTo>
                    <a:pt x="22356" y="11905"/>
                  </a:lnTo>
                  <a:lnTo>
                    <a:pt x="22281" y="11980"/>
                  </a:lnTo>
                  <a:lnTo>
                    <a:pt x="22206" y="12055"/>
                  </a:lnTo>
                  <a:lnTo>
                    <a:pt x="22131" y="12130"/>
                  </a:lnTo>
                  <a:lnTo>
                    <a:pt x="22055" y="12206"/>
                  </a:lnTo>
                  <a:lnTo>
                    <a:pt x="21955" y="12281"/>
                  </a:lnTo>
                  <a:lnTo>
                    <a:pt x="21880" y="12356"/>
                  </a:lnTo>
                  <a:lnTo>
                    <a:pt x="21805" y="12431"/>
                  </a:lnTo>
                  <a:lnTo>
                    <a:pt x="21730" y="12506"/>
                  </a:lnTo>
                  <a:lnTo>
                    <a:pt x="21654" y="12582"/>
                  </a:lnTo>
                  <a:lnTo>
                    <a:pt x="21579" y="12657"/>
                  </a:lnTo>
                  <a:lnTo>
                    <a:pt x="21504" y="12707"/>
                  </a:lnTo>
                  <a:lnTo>
                    <a:pt x="21404" y="12782"/>
                  </a:lnTo>
                  <a:lnTo>
                    <a:pt x="21329" y="12857"/>
                  </a:lnTo>
                  <a:lnTo>
                    <a:pt x="21253" y="12932"/>
                  </a:lnTo>
                  <a:lnTo>
                    <a:pt x="21178" y="13008"/>
                  </a:lnTo>
                  <a:lnTo>
                    <a:pt x="21103" y="13058"/>
                  </a:lnTo>
                  <a:lnTo>
                    <a:pt x="21003" y="13133"/>
                  </a:lnTo>
                  <a:lnTo>
                    <a:pt x="20928" y="13208"/>
                  </a:lnTo>
                  <a:lnTo>
                    <a:pt x="20852" y="13258"/>
                  </a:lnTo>
                  <a:lnTo>
                    <a:pt x="20752" y="13333"/>
                  </a:lnTo>
                  <a:lnTo>
                    <a:pt x="20677" y="13384"/>
                  </a:lnTo>
                  <a:lnTo>
                    <a:pt x="20602" y="13459"/>
                  </a:lnTo>
                  <a:lnTo>
                    <a:pt x="20527" y="13534"/>
                  </a:lnTo>
                  <a:lnTo>
                    <a:pt x="20426" y="13584"/>
                  </a:lnTo>
                  <a:lnTo>
                    <a:pt x="20351" y="13659"/>
                  </a:lnTo>
                  <a:lnTo>
                    <a:pt x="20276" y="13709"/>
                  </a:lnTo>
                  <a:lnTo>
                    <a:pt x="20176" y="13785"/>
                  </a:lnTo>
                  <a:lnTo>
                    <a:pt x="20101" y="13835"/>
                  </a:lnTo>
                  <a:lnTo>
                    <a:pt x="20025" y="13910"/>
                  </a:lnTo>
                  <a:lnTo>
                    <a:pt x="19925" y="13960"/>
                  </a:lnTo>
                  <a:lnTo>
                    <a:pt x="19850" y="14035"/>
                  </a:lnTo>
                  <a:lnTo>
                    <a:pt x="19750" y="14085"/>
                  </a:lnTo>
                  <a:lnTo>
                    <a:pt x="19599" y="14211"/>
                  </a:lnTo>
                  <a:lnTo>
                    <a:pt x="19424" y="14336"/>
                  </a:lnTo>
                  <a:lnTo>
                    <a:pt x="19248" y="14436"/>
                  </a:lnTo>
                  <a:lnTo>
                    <a:pt x="19098" y="14562"/>
                  </a:lnTo>
                  <a:lnTo>
                    <a:pt x="18923" y="14687"/>
                  </a:lnTo>
                  <a:lnTo>
                    <a:pt x="18747" y="14787"/>
                  </a:lnTo>
                  <a:lnTo>
                    <a:pt x="18572" y="14912"/>
                  </a:lnTo>
                  <a:lnTo>
                    <a:pt x="18421" y="15038"/>
                  </a:lnTo>
                  <a:lnTo>
                    <a:pt x="18070" y="15263"/>
                  </a:lnTo>
                  <a:lnTo>
                    <a:pt x="17745" y="15464"/>
                  </a:lnTo>
                  <a:lnTo>
                    <a:pt x="17419" y="15689"/>
                  </a:lnTo>
                  <a:lnTo>
                    <a:pt x="17243" y="15815"/>
                  </a:lnTo>
                  <a:lnTo>
                    <a:pt x="17093" y="15915"/>
                  </a:lnTo>
                  <a:lnTo>
                    <a:pt x="16918" y="16040"/>
                  </a:lnTo>
                  <a:lnTo>
                    <a:pt x="16742" y="16140"/>
                  </a:lnTo>
                  <a:lnTo>
                    <a:pt x="16567" y="16241"/>
                  </a:lnTo>
                  <a:lnTo>
                    <a:pt x="16391" y="16366"/>
                  </a:lnTo>
                  <a:lnTo>
                    <a:pt x="16216" y="16466"/>
                  </a:lnTo>
                  <a:lnTo>
                    <a:pt x="16040" y="16592"/>
                  </a:lnTo>
                  <a:lnTo>
                    <a:pt x="15865" y="16692"/>
                  </a:lnTo>
                  <a:lnTo>
                    <a:pt x="15690" y="16792"/>
                  </a:lnTo>
                  <a:lnTo>
                    <a:pt x="15514" y="16917"/>
                  </a:lnTo>
                  <a:lnTo>
                    <a:pt x="15339" y="17018"/>
                  </a:lnTo>
                  <a:lnTo>
                    <a:pt x="15138" y="17143"/>
                  </a:lnTo>
                  <a:lnTo>
                    <a:pt x="14963" y="17243"/>
                  </a:lnTo>
                  <a:lnTo>
                    <a:pt x="14787" y="17369"/>
                  </a:lnTo>
                  <a:lnTo>
                    <a:pt x="14612" y="17469"/>
                  </a:lnTo>
                  <a:lnTo>
                    <a:pt x="14236" y="17694"/>
                  </a:lnTo>
                  <a:lnTo>
                    <a:pt x="13860" y="17920"/>
                  </a:lnTo>
                  <a:lnTo>
                    <a:pt x="13484" y="18146"/>
                  </a:lnTo>
                  <a:lnTo>
                    <a:pt x="13108" y="18346"/>
                  </a:lnTo>
                  <a:lnTo>
                    <a:pt x="12732" y="18572"/>
                  </a:lnTo>
                  <a:lnTo>
                    <a:pt x="12331" y="18797"/>
                  </a:lnTo>
                  <a:lnTo>
                    <a:pt x="11955" y="19048"/>
                  </a:lnTo>
                  <a:lnTo>
                    <a:pt x="11780" y="19148"/>
                  </a:lnTo>
                  <a:lnTo>
                    <a:pt x="11579" y="19273"/>
                  </a:lnTo>
                  <a:lnTo>
                    <a:pt x="11379" y="19374"/>
                  </a:lnTo>
                  <a:lnTo>
                    <a:pt x="11203" y="19499"/>
                  </a:lnTo>
                  <a:lnTo>
                    <a:pt x="11003" y="19624"/>
                  </a:lnTo>
                  <a:lnTo>
                    <a:pt x="10827" y="19724"/>
                  </a:lnTo>
                  <a:lnTo>
                    <a:pt x="10627" y="19850"/>
                  </a:lnTo>
                  <a:lnTo>
                    <a:pt x="10426" y="19975"/>
                  </a:lnTo>
                  <a:lnTo>
                    <a:pt x="10251" y="20075"/>
                  </a:lnTo>
                  <a:lnTo>
                    <a:pt x="10050" y="20201"/>
                  </a:lnTo>
                  <a:lnTo>
                    <a:pt x="9875" y="20326"/>
                  </a:lnTo>
                  <a:lnTo>
                    <a:pt x="9674" y="20426"/>
                  </a:lnTo>
                  <a:lnTo>
                    <a:pt x="9499" y="20552"/>
                  </a:lnTo>
                  <a:lnTo>
                    <a:pt x="9299" y="20677"/>
                  </a:lnTo>
                  <a:lnTo>
                    <a:pt x="9123" y="20802"/>
                  </a:lnTo>
                  <a:lnTo>
                    <a:pt x="8923" y="20927"/>
                  </a:lnTo>
                  <a:lnTo>
                    <a:pt x="8747" y="21053"/>
                  </a:lnTo>
                  <a:lnTo>
                    <a:pt x="8572" y="21178"/>
                  </a:lnTo>
                  <a:lnTo>
                    <a:pt x="8371" y="21303"/>
                  </a:lnTo>
                  <a:lnTo>
                    <a:pt x="8196" y="21404"/>
                  </a:lnTo>
                  <a:lnTo>
                    <a:pt x="8020" y="21529"/>
                  </a:lnTo>
                  <a:lnTo>
                    <a:pt x="7845" y="21679"/>
                  </a:lnTo>
                  <a:lnTo>
                    <a:pt x="7644" y="21805"/>
                  </a:lnTo>
                  <a:lnTo>
                    <a:pt x="7569" y="21855"/>
                  </a:lnTo>
                  <a:lnTo>
                    <a:pt x="7469" y="21930"/>
                  </a:lnTo>
                  <a:lnTo>
                    <a:pt x="7394" y="21980"/>
                  </a:lnTo>
                  <a:lnTo>
                    <a:pt x="7293" y="22055"/>
                  </a:lnTo>
                  <a:lnTo>
                    <a:pt x="7218" y="22105"/>
                  </a:lnTo>
                  <a:lnTo>
                    <a:pt x="7118" y="22181"/>
                  </a:lnTo>
                  <a:lnTo>
                    <a:pt x="7043" y="22231"/>
                  </a:lnTo>
                  <a:lnTo>
                    <a:pt x="6943" y="22306"/>
                  </a:lnTo>
                  <a:lnTo>
                    <a:pt x="6867" y="22381"/>
                  </a:lnTo>
                  <a:lnTo>
                    <a:pt x="6767" y="22431"/>
                  </a:lnTo>
                  <a:lnTo>
                    <a:pt x="6692" y="22506"/>
                  </a:lnTo>
                  <a:lnTo>
                    <a:pt x="6592" y="22557"/>
                  </a:lnTo>
                  <a:lnTo>
                    <a:pt x="6517" y="22632"/>
                  </a:lnTo>
                  <a:lnTo>
                    <a:pt x="6416" y="22682"/>
                  </a:lnTo>
                  <a:lnTo>
                    <a:pt x="6341" y="22757"/>
                  </a:lnTo>
                  <a:lnTo>
                    <a:pt x="6241" y="22807"/>
                  </a:lnTo>
                  <a:lnTo>
                    <a:pt x="6166" y="22882"/>
                  </a:lnTo>
                  <a:lnTo>
                    <a:pt x="6065" y="22958"/>
                  </a:lnTo>
                  <a:lnTo>
                    <a:pt x="5990" y="23008"/>
                  </a:lnTo>
                  <a:lnTo>
                    <a:pt x="5915" y="23083"/>
                  </a:lnTo>
                  <a:lnTo>
                    <a:pt x="5815" y="23133"/>
                  </a:lnTo>
                  <a:lnTo>
                    <a:pt x="5740" y="23208"/>
                  </a:lnTo>
                  <a:lnTo>
                    <a:pt x="5664" y="23283"/>
                  </a:lnTo>
                  <a:lnTo>
                    <a:pt x="5564" y="23334"/>
                  </a:lnTo>
                  <a:lnTo>
                    <a:pt x="5489" y="23409"/>
                  </a:lnTo>
                  <a:lnTo>
                    <a:pt x="5414" y="23484"/>
                  </a:lnTo>
                  <a:lnTo>
                    <a:pt x="5339" y="23534"/>
                  </a:lnTo>
                  <a:lnTo>
                    <a:pt x="5238" y="23609"/>
                  </a:lnTo>
                  <a:lnTo>
                    <a:pt x="5163" y="23684"/>
                  </a:lnTo>
                  <a:lnTo>
                    <a:pt x="5088" y="23735"/>
                  </a:lnTo>
                  <a:lnTo>
                    <a:pt x="5013" y="23810"/>
                  </a:lnTo>
                  <a:lnTo>
                    <a:pt x="4913" y="23885"/>
                  </a:lnTo>
                  <a:lnTo>
                    <a:pt x="4837" y="23960"/>
                  </a:lnTo>
                  <a:lnTo>
                    <a:pt x="4762" y="24010"/>
                  </a:lnTo>
                  <a:lnTo>
                    <a:pt x="4687" y="24085"/>
                  </a:lnTo>
                  <a:lnTo>
                    <a:pt x="4612" y="24161"/>
                  </a:lnTo>
                  <a:lnTo>
                    <a:pt x="4537" y="24236"/>
                  </a:lnTo>
                  <a:lnTo>
                    <a:pt x="4461" y="24286"/>
                  </a:lnTo>
                  <a:lnTo>
                    <a:pt x="4386" y="24361"/>
                  </a:lnTo>
                  <a:lnTo>
                    <a:pt x="4311" y="24436"/>
                  </a:lnTo>
                  <a:lnTo>
                    <a:pt x="4236" y="24511"/>
                  </a:lnTo>
                  <a:lnTo>
                    <a:pt x="4161" y="24587"/>
                  </a:lnTo>
                  <a:lnTo>
                    <a:pt x="4085" y="24637"/>
                  </a:lnTo>
                  <a:lnTo>
                    <a:pt x="4010" y="24712"/>
                  </a:lnTo>
                  <a:lnTo>
                    <a:pt x="3935" y="24787"/>
                  </a:lnTo>
                  <a:lnTo>
                    <a:pt x="3860" y="24862"/>
                  </a:lnTo>
                  <a:lnTo>
                    <a:pt x="3785" y="24938"/>
                  </a:lnTo>
                  <a:lnTo>
                    <a:pt x="3710" y="25013"/>
                  </a:lnTo>
                  <a:lnTo>
                    <a:pt x="3659" y="25088"/>
                  </a:lnTo>
                  <a:lnTo>
                    <a:pt x="3584" y="25163"/>
                  </a:lnTo>
                  <a:lnTo>
                    <a:pt x="3509" y="25213"/>
                  </a:lnTo>
                  <a:lnTo>
                    <a:pt x="3434" y="25288"/>
                  </a:lnTo>
                  <a:lnTo>
                    <a:pt x="3359" y="25364"/>
                  </a:lnTo>
                  <a:lnTo>
                    <a:pt x="3309" y="25439"/>
                  </a:lnTo>
                  <a:lnTo>
                    <a:pt x="3233" y="25514"/>
                  </a:lnTo>
                  <a:lnTo>
                    <a:pt x="3158" y="25589"/>
                  </a:lnTo>
                  <a:lnTo>
                    <a:pt x="3108" y="25664"/>
                  </a:lnTo>
                  <a:lnTo>
                    <a:pt x="3033" y="25740"/>
                  </a:lnTo>
                  <a:lnTo>
                    <a:pt x="2958" y="25815"/>
                  </a:lnTo>
                  <a:lnTo>
                    <a:pt x="2908" y="25890"/>
                  </a:lnTo>
                  <a:lnTo>
                    <a:pt x="2832" y="25965"/>
                  </a:lnTo>
                  <a:lnTo>
                    <a:pt x="2782" y="26040"/>
                  </a:lnTo>
                  <a:lnTo>
                    <a:pt x="2707" y="26115"/>
                  </a:lnTo>
                  <a:lnTo>
                    <a:pt x="2657" y="26216"/>
                  </a:lnTo>
                  <a:lnTo>
                    <a:pt x="2582" y="26291"/>
                  </a:lnTo>
                  <a:lnTo>
                    <a:pt x="2532" y="26366"/>
                  </a:lnTo>
                  <a:lnTo>
                    <a:pt x="2481" y="26441"/>
                  </a:lnTo>
                  <a:lnTo>
                    <a:pt x="2406" y="26516"/>
                  </a:lnTo>
                  <a:lnTo>
                    <a:pt x="2356" y="26592"/>
                  </a:lnTo>
                  <a:lnTo>
                    <a:pt x="2306" y="26667"/>
                  </a:lnTo>
                  <a:lnTo>
                    <a:pt x="2231" y="26742"/>
                  </a:lnTo>
                  <a:lnTo>
                    <a:pt x="2181" y="26842"/>
                  </a:lnTo>
                  <a:lnTo>
                    <a:pt x="2131" y="26917"/>
                  </a:lnTo>
                  <a:lnTo>
                    <a:pt x="2080" y="26993"/>
                  </a:lnTo>
                  <a:lnTo>
                    <a:pt x="2005" y="27068"/>
                  </a:lnTo>
                  <a:lnTo>
                    <a:pt x="1955" y="27143"/>
                  </a:lnTo>
                  <a:lnTo>
                    <a:pt x="1905" y="27243"/>
                  </a:lnTo>
                  <a:lnTo>
                    <a:pt x="1855" y="27318"/>
                  </a:lnTo>
                  <a:lnTo>
                    <a:pt x="1805" y="27394"/>
                  </a:lnTo>
                  <a:lnTo>
                    <a:pt x="1755" y="27469"/>
                  </a:lnTo>
                  <a:lnTo>
                    <a:pt x="1704" y="27569"/>
                  </a:lnTo>
                  <a:lnTo>
                    <a:pt x="1654" y="27644"/>
                  </a:lnTo>
                  <a:lnTo>
                    <a:pt x="1604" y="27719"/>
                  </a:lnTo>
                  <a:lnTo>
                    <a:pt x="1554" y="27820"/>
                  </a:lnTo>
                  <a:lnTo>
                    <a:pt x="1504" y="27895"/>
                  </a:lnTo>
                  <a:lnTo>
                    <a:pt x="1454" y="27970"/>
                  </a:lnTo>
                  <a:lnTo>
                    <a:pt x="1429" y="28070"/>
                  </a:lnTo>
                  <a:lnTo>
                    <a:pt x="1379" y="28146"/>
                  </a:lnTo>
                  <a:lnTo>
                    <a:pt x="1329" y="28246"/>
                  </a:lnTo>
                  <a:lnTo>
                    <a:pt x="1278" y="28321"/>
                  </a:lnTo>
                  <a:lnTo>
                    <a:pt x="1253" y="28421"/>
                  </a:lnTo>
                  <a:lnTo>
                    <a:pt x="1203" y="28496"/>
                  </a:lnTo>
                  <a:lnTo>
                    <a:pt x="1153" y="28572"/>
                  </a:lnTo>
                  <a:lnTo>
                    <a:pt x="1128" y="28672"/>
                  </a:lnTo>
                  <a:lnTo>
                    <a:pt x="1078" y="28747"/>
                  </a:lnTo>
                  <a:lnTo>
                    <a:pt x="1053" y="28847"/>
                  </a:lnTo>
                  <a:lnTo>
                    <a:pt x="1003" y="28948"/>
                  </a:lnTo>
                  <a:lnTo>
                    <a:pt x="953" y="29023"/>
                  </a:lnTo>
                  <a:lnTo>
                    <a:pt x="928" y="29123"/>
                  </a:lnTo>
                  <a:lnTo>
                    <a:pt x="902" y="29198"/>
                  </a:lnTo>
                  <a:lnTo>
                    <a:pt x="852" y="29298"/>
                  </a:lnTo>
                  <a:lnTo>
                    <a:pt x="827" y="29374"/>
                  </a:lnTo>
                  <a:lnTo>
                    <a:pt x="802" y="29474"/>
                  </a:lnTo>
                  <a:lnTo>
                    <a:pt x="752" y="29574"/>
                  </a:lnTo>
                  <a:lnTo>
                    <a:pt x="727" y="29649"/>
                  </a:lnTo>
                  <a:lnTo>
                    <a:pt x="702" y="29750"/>
                  </a:lnTo>
                  <a:lnTo>
                    <a:pt x="677" y="29850"/>
                  </a:lnTo>
                  <a:lnTo>
                    <a:pt x="652" y="29925"/>
                  </a:lnTo>
                  <a:lnTo>
                    <a:pt x="627" y="29925"/>
                  </a:lnTo>
                  <a:lnTo>
                    <a:pt x="602" y="30025"/>
                  </a:lnTo>
                  <a:lnTo>
                    <a:pt x="552" y="30126"/>
                  </a:lnTo>
                  <a:lnTo>
                    <a:pt x="527" y="30201"/>
                  </a:lnTo>
                  <a:lnTo>
                    <a:pt x="501" y="30301"/>
                  </a:lnTo>
                  <a:lnTo>
                    <a:pt x="451" y="30401"/>
                  </a:lnTo>
                  <a:lnTo>
                    <a:pt x="426" y="30501"/>
                  </a:lnTo>
                  <a:lnTo>
                    <a:pt x="401" y="30602"/>
                  </a:lnTo>
                  <a:lnTo>
                    <a:pt x="351" y="30677"/>
                  </a:lnTo>
                  <a:lnTo>
                    <a:pt x="326" y="30777"/>
                  </a:lnTo>
                  <a:lnTo>
                    <a:pt x="301" y="30877"/>
                  </a:lnTo>
                  <a:lnTo>
                    <a:pt x="276" y="30978"/>
                  </a:lnTo>
                  <a:lnTo>
                    <a:pt x="251" y="31078"/>
                  </a:lnTo>
                  <a:lnTo>
                    <a:pt x="226" y="31178"/>
                  </a:lnTo>
                  <a:lnTo>
                    <a:pt x="201" y="31278"/>
                  </a:lnTo>
                  <a:lnTo>
                    <a:pt x="176" y="31379"/>
                  </a:lnTo>
                  <a:lnTo>
                    <a:pt x="151" y="31479"/>
                  </a:lnTo>
                  <a:lnTo>
                    <a:pt x="126" y="31579"/>
                  </a:lnTo>
                  <a:lnTo>
                    <a:pt x="100" y="31679"/>
                  </a:lnTo>
                  <a:lnTo>
                    <a:pt x="75" y="31780"/>
                  </a:lnTo>
                  <a:lnTo>
                    <a:pt x="75" y="31880"/>
                  </a:lnTo>
                  <a:lnTo>
                    <a:pt x="50" y="32005"/>
                  </a:lnTo>
                  <a:lnTo>
                    <a:pt x="25" y="32105"/>
                  </a:lnTo>
                  <a:lnTo>
                    <a:pt x="25" y="32206"/>
                  </a:lnTo>
                  <a:lnTo>
                    <a:pt x="0" y="32306"/>
                  </a:lnTo>
                  <a:lnTo>
                    <a:pt x="0" y="32356"/>
                  </a:lnTo>
                  <a:cubicBezTo>
                    <a:pt x="727" y="33308"/>
                    <a:pt x="1554" y="34236"/>
                    <a:pt x="2431" y="35063"/>
                  </a:cubicBezTo>
                  <a:lnTo>
                    <a:pt x="2481" y="35013"/>
                  </a:lnTo>
                  <a:lnTo>
                    <a:pt x="2532" y="34913"/>
                  </a:lnTo>
                  <a:lnTo>
                    <a:pt x="2557" y="34837"/>
                  </a:lnTo>
                  <a:lnTo>
                    <a:pt x="2607" y="34737"/>
                  </a:lnTo>
                  <a:lnTo>
                    <a:pt x="2682" y="34662"/>
                  </a:lnTo>
                  <a:lnTo>
                    <a:pt x="2732" y="34562"/>
                  </a:lnTo>
                  <a:lnTo>
                    <a:pt x="2782" y="34486"/>
                  </a:lnTo>
                  <a:lnTo>
                    <a:pt x="2832" y="34386"/>
                  </a:lnTo>
                  <a:lnTo>
                    <a:pt x="2908" y="34261"/>
                  </a:lnTo>
                  <a:lnTo>
                    <a:pt x="2983" y="34161"/>
                  </a:lnTo>
                  <a:lnTo>
                    <a:pt x="3058" y="34060"/>
                  </a:lnTo>
                  <a:lnTo>
                    <a:pt x="3108" y="33960"/>
                  </a:lnTo>
                  <a:lnTo>
                    <a:pt x="3183" y="33860"/>
                  </a:lnTo>
                  <a:lnTo>
                    <a:pt x="3258" y="33760"/>
                  </a:lnTo>
                  <a:lnTo>
                    <a:pt x="3334" y="33659"/>
                  </a:lnTo>
                  <a:lnTo>
                    <a:pt x="3409" y="33559"/>
                  </a:lnTo>
                  <a:lnTo>
                    <a:pt x="3484" y="33459"/>
                  </a:lnTo>
                  <a:lnTo>
                    <a:pt x="3559" y="33359"/>
                  </a:lnTo>
                  <a:lnTo>
                    <a:pt x="3634" y="33258"/>
                  </a:lnTo>
                  <a:lnTo>
                    <a:pt x="3710" y="33158"/>
                  </a:lnTo>
                  <a:lnTo>
                    <a:pt x="3785" y="33058"/>
                  </a:lnTo>
                  <a:lnTo>
                    <a:pt x="3860" y="32958"/>
                  </a:lnTo>
                  <a:lnTo>
                    <a:pt x="3935" y="32857"/>
                  </a:lnTo>
                  <a:lnTo>
                    <a:pt x="4010" y="32757"/>
                  </a:lnTo>
                  <a:lnTo>
                    <a:pt x="4111" y="32682"/>
                  </a:lnTo>
                  <a:lnTo>
                    <a:pt x="4186" y="32582"/>
                  </a:lnTo>
                  <a:lnTo>
                    <a:pt x="4261" y="32481"/>
                  </a:lnTo>
                  <a:lnTo>
                    <a:pt x="4336" y="32381"/>
                  </a:lnTo>
                  <a:lnTo>
                    <a:pt x="4436" y="32306"/>
                  </a:lnTo>
                  <a:lnTo>
                    <a:pt x="4512" y="32206"/>
                  </a:lnTo>
                  <a:lnTo>
                    <a:pt x="4587" y="32105"/>
                  </a:lnTo>
                  <a:lnTo>
                    <a:pt x="4662" y="32030"/>
                  </a:lnTo>
                  <a:lnTo>
                    <a:pt x="4762" y="31930"/>
                  </a:lnTo>
                  <a:lnTo>
                    <a:pt x="4837" y="31830"/>
                  </a:lnTo>
                  <a:lnTo>
                    <a:pt x="4938" y="31755"/>
                  </a:lnTo>
                  <a:lnTo>
                    <a:pt x="5013" y="31654"/>
                  </a:lnTo>
                  <a:lnTo>
                    <a:pt x="5113" y="31579"/>
                  </a:lnTo>
                  <a:lnTo>
                    <a:pt x="5188" y="31479"/>
                  </a:lnTo>
                  <a:lnTo>
                    <a:pt x="5263" y="31404"/>
                  </a:lnTo>
                  <a:lnTo>
                    <a:pt x="5364" y="31303"/>
                  </a:lnTo>
                  <a:lnTo>
                    <a:pt x="5439" y="31228"/>
                  </a:lnTo>
                  <a:lnTo>
                    <a:pt x="5539" y="31128"/>
                  </a:lnTo>
                  <a:lnTo>
                    <a:pt x="5614" y="31053"/>
                  </a:lnTo>
                  <a:lnTo>
                    <a:pt x="5715" y="30953"/>
                  </a:lnTo>
                  <a:lnTo>
                    <a:pt x="5815" y="30877"/>
                  </a:lnTo>
                  <a:lnTo>
                    <a:pt x="5890" y="30777"/>
                  </a:lnTo>
                  <a:lnTo>
                    <a:pt x="5990" y="30702"/>
                  </a:lnTo>
                  <a:lnTo>
                    <a:pt x="6065" y="30627"/>
                  </a:lnTo>
                  <a:lnTo>
                    <a:pt x="6166" y="30527"/>
                  </a:lnTo>
                  <a:lnTo>
                    <a:pt x="6241" y="30451"/>
                  </a:lnTo>
                  <a:lnTo>
                    <a:pt x="6341" y="30376"/>
                  </a:lnTo>
                  <a:lnTo>
                    <a:pt x="6441" y="30276"/>
                  </a:lnTo>
                  <a:lnTo>
                    <a:pt x="6517" y="30201"/>
                  </a:lnTo>
                  <a:lnTo>
                    <a:pt x="6617" y="30126"/>
                  </a:lnTo>
                  <a:lnTo>
                    <a:pt x="6692" y="30025"/>
                  </a:lnTo>
                  <a:lnTo>
                    <a:pt x="6892" y="29875"/>
                  </a:lnTo>
                  <a:lnTo>
                    <a:pt x="7068" y="29699"/>
                  </a:lnTo>
                  <a:lnTo>
                    <a:pt x="7243" y="29549"/>
                  </a:lnTo>
                  <a:lnTo>
                    <a:pt x="7419" y="29374"/>
                  </a:lnTo>
                  <a:lnTo>
                    <a:pt x="7619" y="29223"/>
                  </a:lnTo>
                  <a:lnTo>
                    <a:pt x="7795" y="29073"/>
                  </a:lnTo>
                  <a:lnTo>
                    <a:pt x="8146" y="28747"/>
                  </a:lnTo>
                  <a:lnTo>
                    <a:pt x="8221" y="28672"/>
                  </a:lnTo>
                  <a:lnTo>
                    <a:pt x="8296" y="28622"/>
                  </a:lnTo>
                  <a:lnTo>
                    <a:pt x="8346" y="28572"/>
                  </a:lnTo>
                  <a:lnTo>
                    <a:pt x="8421" y="28496"/>
                  </a:lnTo>
                  <a:lnTo>
                    <a:pt x="8497" y="28446"/>
                  </a:lnTo>
                  <a:lnTo>
                    <a:pt x="8572" y="28371"/>
                  </a:lnTo>
                  <a:lnTo>
                    <a:pt x="8647" y="28321"/>
                  </a:lnTo>
                  <a:lnTo>
                    <a:pt x="8697" y="28271"/>
                  </a:lnTo>
                  <a:lnTo>
                    <a:pt x="8772" y="28196"/>
                  </a:lnTo>
                  <a:lnTo>
                    <a:pt x="8847" y="28146"/>
                  </a:lnTo>
                  <a:lnTo>
                    <a:pt x="8923" y="28095"/>
                  </a:lnTo>
                  <a:lnTo>
                    <a:pt x="8998" y="28020"/>
                  </a:lnTo>
                  <a:lnTo>
                    <a:pt x="9073" y="27970"/>
                  </a:lnTo>
                  <a:lnTo>
                    <a:pt x="9148" y="27920"/>
                  </a:lnTo>
                  <a:lnTo>
                    <a:pt x="9198" y="27870"/>
                  </a:lnTo>
                  <a:lnTo>
                    <a:pt x="9273" y="27795"/>
                  </a:lnTo>
                  <a:lnTo>
                    <a:pt x="9424" y="27694"/>
                  </a:lnTo>
                  <a:lnTo>
                    <a:pt x="9574" y="27569"/>
                  </a:lnTo>
                  <a:lnTo>
                    <a:pt x="9725" y="27469"/>
                  </a:lnTo>
                  <a:lnTo>
                    <a:pt x="9875" y="27369"/>
                  </a:lnTo>
                  <a:lnTo>
                    <a:pt x="10000" y="27243"/>
                  </a:lnTo>
                  <a:lnTo>
                    <a:pt x="10151" y="27143"/>
                  </a:lnTo>
                  <a:lnTo>
                    <a:pt x="10226" y="27093"/>
                  </a:lnTo>
                  <a:lnTo>
                    <a:pt x="10301" y="27043"/>
                  </a:lnTo>
                  <a:lnTo>
                    <a:pt x="10476" y="26943"/>
                  </a:lnTo>
                  <a:lnTo>
                    <a:pt x="10627" y="26842"/>
                  </a:lnTo>
                  <a:lnTo>
                    <a:pt x="10777" y="26767"/>
                  </a:lnTo>
                  <a:lnTo>
                    <a:pt x="10928" y="26667"/>
                  </a:lnTo>
                  <a:lnTo>
                    <a:pt x="11103" y="26567"/>
                  </a:lnTo>
                  <a:lnTo>
                    <a:pt x="11253" y="26491"/>
                  </a:lnTo>
                  <a:lnTo>
                    <a:pt x="11404" y="26391"/>
                  </a:lnTo>
                  <a:lnTo>
                    <a:pt x="11554" y="26316"/>
                  </a:lnTo>
                  <a:lnTo>
                    <a:pt x="11705" y="26216"/>
                  </a:lnTo>
                  <a:lnTo>
                    <a:pt x="11880" y="26141"/>
                  </a:lnTo>
                  <a:lnTo>
                    <a:pt x="12030" y="26040"/>
                  </a:lnTo>
                  <a:lnTo>
                    <a:pt x="12181" y="25965"/>
                  </a:lnTo>
                  <a:lnTo>
                    <a:pt x="12331" y="25865"/>
                  </a:lnTo>
                  <a:lnTo>
                    <a:pt x="12507" y="25790"/>
                  </a:lnTo>
                  <a:lnTo>
                    <a:pt x="12657" y="25689"/>
                  </a:lnTo>
                  <a:lnTo>
                    <a:pt x="12807" y="25614"/>
                  </a:lnTo>
                  <a:lnTo>
                    <a:pt x="12958" y="25539"/>
                  </a:lnTo>
                  <a:lnTo>
                    <a:pt x="13284" y="25364"/>
                  </a:lnTo>
                  <a:lnTo>
                    <a:pt x="13534" y="25238"/>
                  </a:lnTo>
                  <a:lnTo>
                    <a:pt x="13584" y="25213"/>
                  </a:lnTo>
                  <a:lnTo>
                    <a:pt x="13910" y="25063"/>
                  </a:lnTo>
                  <a:lnTo>
                    <a:pt x="14236" y="24912"/>
                  </a:lnTo>
                  <a:lnTo>
                    <a:pt x="14537" y="24762"/>
                  </a:lnTo>
                  <a:lnTo>
                    <a:pt x="14862" y="24612"/>
                  </a:lnTo>
                  <a:lnTo>
                    <a:pt x="15163" y="24461"/>
                  </a:lnTo>
                  <a:lnTo>
                    <a:pt x="15464" y="24311"/>
                  </a:lnTo>
                  <a:lnTo>
                    <a:pt x="15614" y="24236"/>
                  </a:lnTo>
                  <a:lnTo>
                    <a:pt x="15765" y="24161"/>
                  </a:lnTo>
                  <a:lnTo>
                    <a:pt x="15940" y="24085"/>
                  </a:lnTo>
                  <a:lnTo>
                    <a:pt x="16091" y="24010"/>
                  </a:lnTo>
                  <a:lnTo>
                    <a:pt x="16241" y="23935"/>
                  </a:lnTo>
                  <a:lnTo>
                    <a:pt x="16391" y="23860"/>
                  </a:lnTo>
                  <a:lnTo>
                    <a:pt x="16542" y="23785"/>
                  </a:lnTo>
                  <a:lnTo>
                    <a:pt x="16667" y="23709"/>
                  </a:lnTo>
                  <a:lnTo>
                    <a:pt x="16817" y="23634"/>
                  </a:lnTo>
                  <a:lnTo>
                    <a:pt x="16968" y="23559"/>
                  </a:lnTo>
                  <a:lnTo>
                    <a:pt x="17118" y="23484"/>
                  </a:lnTo>
                  <a:lnTo>
                    <a:pt x="17268" y="23409"/>
                  </a:lnTo>
                  <a:lnTo>
                    <a:pt x="17419" y="23334"/>
                  </a:lnTo>
                  <a:lnTo>
                    <a:pt x="17544" y="23258"/>
                  </a:lnTo>
                  <a:lnTo>
                    <a:pt x="17695" y="23183"/>
                  </a:lnTo>
                  <a:lnTo>
                    <a:pt x="17845" y="23108"/>
                  </a:lnTo>
                  <a:lnTo>
                    <a:pt x="18020" y="23008"/>
                  </a:lnTo>
                  <a:lnTo>
                    <a:pt x="18196" y="22907"/>
                  </a:lnTo>
                  <a:lnTo>
                    <a:pt x="18371" y="22807"/>
                  </a:lnTo>
                  <a:lnTo>
                    <a:pt x="18547" y="22707"/>
                  </a:lnTo>
                  <a:lnTo>
                    <a:pt x="18747" y="22582"/>
                  </a:lnTo>
                  <a:lnTo>
                    <a:pt x="18923" y="22481"/>
                  </a:lnTo>
                  <a:lnTo>
                    <a:pt x="19098" y="22381"/>
                  </a:lnTo>
                  <a:lnTo>
                    <a:pt x="19274" y="22256"/>
                  </a:lnTo>
                  <a:lnTo>
                    <a:pt x="19449" y="22156"/>
                  </a:lnTo>
                  <a:lnTo>
                    <a:pt x="19649" y="22030"/>
                  </a:lnTo>
                  <a:lnTo>
                    <a:pt x="19825" y="21930"/>
                  </a:lnTo>
                  <a:lnTo>
                    <a:pt x="20000" y="21805"/>
                  </a:lnTo>
                  <a:lnTo>
                    <a:pt x="20176" y="21704"/>
                  </a:lnTo>
                  <a:lnTo>
                    <a:pt x="20351" y="21579"/>
                  </a:lnTo>
                  <a:lnTo>
                    <a:pt x="20527" y="21454"/>
                  </a:lnTo>
                  <a:lnTo>
                    <a:pt x="20702" y="21354"/>
                  </a:lnTo>
                  <a:lnTo>
                    <a:pt x="20878" y="21228"/>
                  </a:lnTo>
                  <a:lnTo>
                    <a:pt x="21078" y="21103"/>
                  </a:lnTo>
                  <a:lnTo>
                    <a:pt x="21253" y="20978"/>
                  </a:lnTo>
                  <a:lnTo>
                    <a:pt x="21379" y="20902"/>
                  </a:lnTo>
                  <a:lnTo>
                    <a:pt x="21429" y="20852"/>
                  </a:lnTo>
                  <a:lnTo>
                    <a:pt x="21604" y="20727"/>
                  </a:lnTo>
                  <a:lnTo>
                    <a:pt x="21780" y="20627"/>
                  </a:lnTo>
                  <a:lnTo>
                    <a:pt x="21955" y="20501"/>
                  </a:lnTo>
                  <a:lnTo>
                    <a:pt x="22131" y="20376"/>
                  </a:lnTo>
                  <a:lnTo>
                    <a:pt x="22306" y="20226"/>
                  </a:lnTo>
                  <a:lnTo>
                    <a:pt x="22482" y="20100"/>
                  </a:lnTo>
                  <a:lnTo>
                    <a:pt x="22657" y="19975"/>
                  </a:lnTo>
                  <a:lnTo>
                    <a:pt x="22832" y="19850"/>
                  </a:lnTo>
                  <a:lnTo>
                    <a:pt x="23008" y="19724"/>
                  </a:lnTo>
                  <a:lnTo>
                    <a:pt x="23158" y="19599"/>
                  </a:lnTo>
                  <a:lnTo>
                    <a:pt x="23334" y="19449"/>
                  </a:lnTo>
                  <a:lnTo>
                    <a:pt x="23509" y="19323"/>
                  </a:lnTo>
                  <a:lnTo>
                    <a:pt x="23685" y="19198"/>
                  </a:lnTo>
                  <a:lnTo>
                    <a:pt x="23860" y="19048"/>
                  </a:lnTo>
                  <a:lnTo>
                    <a:pt x="24035" y="18922"/>
                  </a:lnTo>
                  <a:lnTo>
                    <a:pt x="24186" y="18797"/>
                  </a:lnTo>
                  <a:lnTo>
                    <a:pt x="24361" y="18647"/>
                  </a:lnTo>
                  <a:lnTo>
                    <a:pt x="24537" y="18521"/>
                  </a:lnTo>
                  <a:lnTo>
                    <a:pt x="24687" y="18371"/>
                  </a:lnTo>
                  <a:lnTo>
                    <a:pt x="24863" y="18246"/>
                  </a:lnTo>
                  <a:lnTo>
                    <a:pt x="25038" y="18095"/>
                  </a:lnTo>
                  <a:lnTo>
                    <a:pt x="25188" y="17970"/>
                  </a:lnTo>
                  <a:lnTo>
                    <a:pt x="25364" y="17820"/>
                  </a:lnTo>
                  <a:lnTo>
                    <a:pt x="25539" y="17669"/>
                  </a:lnTo>
                  <a:lnTo>
                    <a:pt x="25690" y="17544"/>
                  </a:lnTo>
                  <a:lnTo>
                    <a:pt x="25865" y="17394"/>
                  </a:lnTo>
                  <a:lnTo>
                    <a:pt x="26015" y="17243"/>
                  </a:lnTo>
                  <a:lnTo>
                    <a:pt x="26166" y="17118"/>
                  </a:lnTo>
                  <a:lnTo>
                    <a:pt x="26341" y="16968"/>
                  </a:lnTo>
                  <a:lnTo>
                    <a:pt x="26492" y="16817"/>
                  </a:lnTo>
                  <a:lnTo>
                    <a:pt x="26667" y="16692"/>
                  </a:lnTo>
                  <a:lnTo>
                    <a:pt x="26817" y="16541"/>
                  </a:lnTo>
                  <a:lnTo>
                    <a:pt x="26968" y="16391"/>
                  </a:lnTo>
                  <a:lnTo>
                    <a:pt x="27118" y="16241"/>
                  </a:lnTo>
                  <a:lnTo>
                    <a:pt x="27294" y="16090"/>
                  </a:lnTo>
                  <a:lnTo>
                    <a:pt x="27444" y="15965"/>
                  </a:lnTo>
                  <a:lnTo>
                    <a:pt x="27594" y="15815"/>
                  </a:lnTo>
                  <a:lnTo>
                    <a:pt x="27745" y="15664"/>
                  </a:lnTo>
                  <a:lnTo>
                    <a:pt x="27895" y="15514"/>
                  </a:lnTo>
                  <a:lnTo>
                    <a:pt x="28045" y="15364"/>
                  </a:lnTo>
                  <a:lnTo>
                    <a:pt x="28196" y="15213"/>
                  </a:lnTo>
                  <a:lnTo>
                    <a:pt x="28346" y="15063"/>
                  </a:lnTo>
                  <a:lnTo>
                    <a:pt x="28497" y="14937"/>
                  </a:lnTo>
                  <a:lnTo>
                    <a:pt x="28672" y="14787"/>
                  </a:lnTo>
                  <a:lnTo>
                    <a:pt x="28772" y="14687"/>
                  </a:lnTo>
                  <a:lnTo>
                    <a:pt x="28898" y="14587"/>
                  </a:lnTo>
                  <a:lnTo>
                    <a:pt x="29023" y="14486"/>
                  </a:lnTo>
                  <a:lnTo>
                    <a:pt x="29123" y="14361"/>
                  </a:lnTo>
                  <a:lnTo>
                    <a:pt x="29249" y="14261"/>
                  </a:lnTo>
                  <a:lnTo>
                    <a:pt x="29374" y="14161"/>
                  </a:lnTo>
                  <a:lnTo>
                    <a:pt x="29474" y="14035"/>
                  </a:lnTo>
                  <a:lnTo>
                    <a:pt x="29599" y="13935"/>
                  </a:lnTo>
                  <a:lnTo>
                    <a:pt x="29700" y="13810"/>
                  </a:lnTo>
                  <a:lnTo>
                    <a:pt x="29825" y="13709"/>
                  </a:lnTo>
                  <a:lnTo>
                    <a:pt x="29925" y="13584"/>
                  </a:lnTo>
                  <a:lnTo>
                    <a:pt x="30051" y="13484"/>
                  </a:lnTo>
                  <a:lnTo>
                    <a:pt x="30151" y="13359"/>
                  </a:lnTo>
                  <a:lnTo>
                    <a:pt x="30276" y="13258"/>
                  </a:lnTo>
                  <a:lnTo>
                    <a:pt x="30376" y="13133"/>
                  </a:lnTo>
                  <a:lnTo>
                    <a:pt x="30502" y="13008"/>
                  </a:lnTo>
                  <a:lnTo>
                    <a:pt x="30602" y="12882"/>
                  </a:lnTo>
                  <a:lnTo>
                    <a:pt x="30702" y="12782"/>
                  </a:lnTo>
                  <a:lnTo>
                    <a:pt x="30827" y="12657"/>
                  </a:lnTo>
                  <a:lnTo>
                    <a:pt x="30928" y="12531"/>
                  </a:lnTo>
                  <a:lnTo>
                    <a:pt x="31028" y="12406"/>
                  </a:lnTo>
                  <a:lnTo>
                    <a:pt x="31153" y="12281"/>
                  </a:lnTo>
                  <a:lnTo>
                    <a:pt x="31254" y="12155"/>
                  </a:lnTo>
                  <a:lnTo>
                    <a:pt x="31354" y="12030"/>
                  </a:lnTo>
                  <a:lnTo>
                    <a:pt x="31454" y="11905"/>
                  </a:lnTo>
                  <a:lnTo>
                    <a:pt x="31579" y="11780"/>
                  </a:lnTo>
                  <a:lnTo>
                    <a:pt x="31680" y="11654"/>
                  </a:lnTo>
                  <a:lnTo>
                    <a:pt x="31780" y="11529"/>
                  </a:lnTo>
                  <a:lnTo>
                    <a:pt x="31880" y="11404"/>
                  </a:lnTo>
                  <a:lnTo>
                    <a:pt x="31980" y="11278"/>
                  </a:lnTo>
                  <a:lnTo>
                    <a:pt x="32081" y="11153"/>
                  </a:lnTo>
                  <a:lnTo>
                    <a:pt x="32181" y="11028"/>
                  </a:lnTo>
                  <a:lnTo>
                    <a:pt x="32281" y="10902"/>
                  </a:lnTo>
                  <a:lnTo>
                    <a:pt x="32381" y="10752"/>
                  </a:lnTo>
                  <a:lnTo>
                    <a:pt x="32482" y="10627"/>
                  </a:lnTo>
                  <a:lnTo>
                    <a:pt x="32582" y="10501"/>
                  </a:lnTo>
                  <a:lnTo>
                    <a:pt x="32682" y="10376"/>
                  </a:lnTo>
                  <a:lnTo>
                    <a:pt x="32782" y="10226"/>
                  </a:lnTo>
                  <a:lnTo>
                    <a:pt x="32883" y="10100"/>
                  </a:lnTo>
                  <a:lnTo>
                    <a:pt x="32958" y="9975"/>
                  </a:lnTo>
                  <a:lnTo>
                    <a:pt x="33058" y="9825"/>
                  </a:lnTo>
                  <a:lnTo>
                    <a:pt x="33158" y="9699"/>
                  </a:lnTo>
                  <a:lnTo>
                    <a:pt x="33259" y="9549"/>
                  </a:lnTo>
                  <a:lnTo>
                    <a:pt x="33359" y="9424"/>
                  </a:lnTo>
                  <a:lnTo>
                    <a:pt x="33434" y="9298"/>
                  </a:lnTo>
                  <a:lnTo>
                    <a:pt x="33534" y="9148"/>
                  </a:lnTo>
                  <a:lnTo>
                    <a:pt x="33634" y="9023"/>
                  </a:lnTo>
                  <a:lnTo>
                    <a:pt x="33710" y="8872"/>
                  </a:lnTo>
                  <a:lnTo>
                    <a:pt x="33810" y="8747"/>
                  </a:lnTo>
                  <a:lnTo>
                    <a:pt x="33885" y="8597"/>
                  </a:lnTo>
                  <a:lnTo>
                    <a:pt x="33985" y="8471"/>
                  </a:lnTo>
                  <a:lnTo>
                    <a:pt x="34061" y="8321"/>
                  </a:lnTo>
                  <a:lnTo>
                    <a:pt x="34161" y="8171"/>
                  </a:lnTo>
                  <a:lnTo>
                    <a:pt x="34186" y="8145"/>
                  </a:lnTo>
                  <a:lnTo>
                    <a:pt x="34261" y="8045"/>
                  </a:lnTo>
                  <a:lnTo>
                    <a:pt x="34361" y="7920"/>
                  </a:lnTo>
                  <a:lnTo>
                    <a:pt x="34462" y="7795"/>
                  </a:lnTo>
                  <a:lnTo>
                    <a:pt x="34587" y="7644"/>
                  </a:lnTo>
                  <a:lnTo>
                    <a:pt x="34687" y="7519"/>
                  </a:lnTo>
                  <a:lnTo>
                    <a:pt x="34787" y="7394"/>
                  </a:lnTo>
                  <a:lnTo>
                    <a:pt x="34888" y="7243"/>
                  </a:lnTo>
                  <a:lnTo>
                    <a:pt x="34988" y="7118"/>
                  </a:lnTo>
                  <a:lnTo>
                    <a:pt x="35088" y="6993"/>
                  </a:lnTo>
                  <a:lnTo>
                    <a:pt x="35188" y="6842"/>
                  </a:lnTo>
                  <a:lnTo>
                    <a:pt x="35289" y="6717"/>
                  </a:lnTo>
                  <a:lnTo>
                    <a:pt x="35289" y="6692"/>
                  </a:lnTo>
                  <a:lnTo>
                    <a:pt x="35314" y="6667"/>
                  </a:lnTo>
                  <a:lnTo>
                    <a:pt x="35339" y="6642"/>
                  </a:lnTo>
                  <a:lnTo>
                    <a:pt x="35364" y="6617"/>
                  </a:lnTo>
                  <a:lnTo>
                    <a:pt x="35414" y="6541"/>
                  </a:lnTo>
                  <a:lnTo>
                    <a:pt x="35464" y="6441"/>
                  </a:lnTo>
                  <a:lnTo>
                    <a:pt x="35564" y="6266"/>
                  </a:lnTo>
                  <a:lnTo>
                    <a:pt x="35640" y="6165"/>
                  </a:lnTo>
                  <a:lnTo>
                    <a:pt x="35715" y="6065"/>
                  </a:lnTo>
                  <a:lnTo>
                    <a:pt x="35715" y="6040"/>
                  </a:lnTo>
                  <a:lnTo>
                    <a:pt x="35815" y="5965"/>
                  </a:lnTo>
                  <a:lnTo>
                    <a:pt x="35865" y="5890"/>
                  </a:lnTo>
                  <a:lnTo>
                    <a:pt x="35915" y="5840"/>
                  </a:lnTo>
                  <a:lnTo>
                    <a:pt x="35940" y="5790"/>
                  </a:lnTo>
                  <a:lnTo>
                    <a:pt x="35990" y="5739"/>
                  </a:lnTo>
                  <a:lnTo>
                    <a:pt x="36066" y="5689"/>
                  </a:lnTo>
                  <a:lnTo>
                    <a:pt x="36116" y="5639"/>
                  </a:lnTo>
                  <a:lnTo>
                    <a:pt x="36166" y="5589"/>
                  </a:lnTo>
                  <a:lnTo>
                    <a:pt x="36166" y="5564"/>
                  </a:lnTo>
                  <a:cubicBezTo>
                    <a:pt x="34136" y="3258"/>
                    <a:pt x="31629" y="1378"/>
                    <a:pt x="28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580;p67">
              <a:extLst>
                <a:ext uri="{FF2B5EF4-FFF2-40B4-BE49-F238E27FC236}">
                  <a16:creationId xmlns:a16="http://schemas.microsoft.com/office/drawing/2014/main" id="{F235C399-6209-4F34-B286-55C6F297859C}"/>
                </a:ext>
              </a:extLst>
            </p:cNvPr>
            <p:cNvSpPr/>
            <p:nvPr/>
          </p:nvSpPr>
          <p:spPr>
            <a:xfrm>
              <a:off x="2852472" y="1346324"/>
              <a:ext cx="487936" cy="479024"/>
            </a:xfrm>
            <a:custGeom>
              <a:avLst/>
              <a:gdLst/>
              <a:ahLst/>
              <a:cxnLst/>
              <a:rect l="l" t="t" r="r" b="b"/>
              <a:pathLst>
                <a:path w="24863" h="24412" extrusionOk="0">
                  <a:moveTo>
                    <a:pt x="22908" y="0"/>
                  </a:moveTo>
                  <a:cubicBezTo>
                    <a:pt x="10251" y="0"/>
                    <a:pt x="0" y="9775"/>
                    <a:pt x="0" y="21830"/>
                  </a:cubicBezTo>
                  <a:cubicBezTo>
                    <a:pt x="0" y="22707"/>
                    <a:pt x="50" y="23559"/>
                    <a:pt x="151" y="24411"/>
                  </a:cubicBezTo>
                  <a:lnTo>
                    <a:pt x="176" y="24361"/>
                  </a:lnTo>
                  <a:lnTo>
                    <a:pt x="201" y="24261"/>
                  </a:lnTo>
                  <a:lnTo>
                    <a:pt x="226" y="24161"/>
                  </a:lnTo>
                  <a:lnTo>
                    <a:pt x="251" y="24061"/>
                  </a:lnTo>
                  <a:lnTo>
                    <a:pt x="251" y="23960"/>
                  </a:lnTo>
                  <a:lnTo>
                    <a:pt x="276" y="23835"/>
                  </a:lnTo>
                  <a:lnTo>
                    <a:pt x="301" y="23760"/>
                  </a:lnTo>
                  <a:lnTo>
                    <a:pt x="326" y="23660"/>
                  </a:lnTo>
                  <a:lnTo>
                    <a:pt x="351" y="23559"/>
                  </a:lnTo>
                  <a:lnTo>
                    <a:pt x="376" y="23484"/>
                  </a:lnTo>
                  <a:lnTo>
                    <a:pt x="401" y="23384"/>
                  </a:lnTo>
                  <a:lnTo>
                    <a:pt x="426" y="23309"/>
                  </a:lnTo>
                  <a:lnTo>
                    <a:pt x="451" y="23208"/>
                  </a:lnTo>
                  <a:lnTo>
                    <a:pt x="476" y="23133"/>
                  </a:lnTo>
                  <a:lnTo>
                    <a:pt x="502" y="23033"/>
                  </a:lnTo>
                  <a:lnTo>
                    <a:pt x="527" y="22958"/>
                  </a:lnTo>
                  <a:lnTo>
                    <a:pt x="552" y="22858"/>
                  </a:lnTo>
                  <a:lnTo>
                    <a:pt x="577" y="22782"/>
                  </a:lnTo>
                  <a:lnTo>
                    <a:pt x="602" y="22682"/>
                  </a:lnTo>
                  <a:lnTo>
                    <a:pt x="652" y="22607"/>
                  </a:lnTo>
                  <a:lnTo>
                    <a:pt x="677" y="22532"/>
                  </a:lnTo>
                  <a:lnTo>
                    <a:pt x="702" y="22432"/>
                  </a:lnTo>
                  <a:lnTo>
                    <a:pt x="727" y="22356"/>
                  </a:lnTo>
                  <a:lnTo>
                    <a:pt x="777" y="22281"/>
                  </a:lnTo>
                  <a:lnTo>
                    <a:pt x="802" y="22181"/>
                  </a:lnTo>
                  <a:lnTo>
                    <a:pt x="827" y="22106"/>
                  </a:lnTo>
                  <a:lnTo>
                    <a:pt x="852" y="22031"/>
                  </a:lnTo>
                  <a:lnTo>
                    <a:pt x="903" y="21955"/>
                  </a:lnTo>
                  <a:lnTo>
                    <a:pt x="928" y="21905"/>
                  </a:lnTo>
                  <a:lnTo>
                    <a:pt x="928" y="21855"/>
                  </a:lnTo>
                  <a:lnTo>
                    <a:pt x="978" y="21780"/>
                  </a:lnTo>
                  <a:lnTo>
                    <a:pt x="1028" y="21705"/>
                  </a:lnTo>
                  <a:lnTo>
                    <a:pt x="1053" y="21630"/>
                  </a:lnTo>
                  <a:lnTo>
                    <a:pt x="1103" y="21554"/>
                  </a:lnTo>
                  <a:lnTo>
                    <a:pt x="1128" y="21479"/>
                  </a:lnTo>
                  <a:lnTo>
                    <a:pt x="1178" y="21404"/>
                  </a:lnTo>
                  <a:lnTo>
                    <a:pt x="1228" y="21329"/>
                  </a:lnTo>
                  <a:lnTo>
                    <a:pt x="1279" y="21279"/>
                  </a:lnTo>
                  <a:lnTo>
                    <a:pt x="1304" y="21203"/>
                  </a:lnTo>
                  <a:lnTo>
                    <a:pt x="1354" y="21128"/>
                  </a:lnTo>
                  <a:lnTo>
                    <a:pt x="1404" y="21053"/>
                  </a:lnTo>
                  <a:lnTo>
                    <a:pt x="1454" y="20978"/>
                  </a:lnTo>
                  <a:lnTo>
                    <a:pt x="1504" y="20903"/>
                  </a:lnTo>
                  <a:lnTo>
                    <a:pt x="1554" y="20853"/>
                  </a:lnTo>
                  <a:lnTo>
                    <a:pt x="1579" y="20777"/>
                  </a:lnTo>
                  <a:lnTo>
                    <a:pt x="1629" y="20702"/>
                  </a:lnTo>
                  <a:lnTo>
                    <a:pt x="1680" y="20652"/>
                  </a:lnTo>
                  <a:lnTo>
                    <a:pt x="1730" y="20577"/>
                  </a:lnTo>
                  <a:lnTo>
                    <a:pt x="1780" y="20502"/>
                  </a:lnTo>
                  <a:lnTo>
                    <a:pt x="1830" y="20452"/>
                  </a:lnTo>
                  <a:lnTo>
                    <a:pt x="1880" y="20376"/>
                  </a:lnTo>
                  <a:lnTo>
                    <a:pt x="1930" y="20301"/>
                  </a:lnTo>
                  <a:lnTo>
                    <a:pt x="1980" y="20251"/>
                  </a:lnTo>
                  <a:lnTo>
                    <a:pt x="2030" y="20176"/>
                  </a:lnTo>
                  <a:lnTo>
                    <a:pt x="2081" y="20126"/>
                  </a:lnTo>
                  <a:lnTo>
                    <a:pt x="2131" y="20051"/>
                  </a:lnTo>
                  <a:lnTo>
                    <a:pt x="2181" y="20000"/>
                  </a:lnTo>
                  <a:lnTo>
                    <a:pt x="2256" y="19925"/>
                  </a:lnTo>
                  <a:lnTo>
                    <a:pt x="2306" y="19875"/>
                  </a:lnTo>
                  <a:lnTo>
                    <a:pt x="2356" y="19825"/>
                  </a:lnTo>
                  <a:lnTo>
                    <a:pt x="2406" y="19750"/>
                  </a:lnTo>
                  <a:lnTo>
                    <a:pt x="2456" y="19700"/>
                  </a:lnTo>
                  <a:lnTo>
                    <a:pt x="2507" y="19650"/>
                  </a:lnTo>
                  <a:lnTo>
                    <a:pt x="2582" y="19574"/>
                  </a:lnTo>
                  <a:lnTo>
                    <a:pt x="2632" y="19524"/>
                  </a:lnTo>
                  <a:lnTo>
                    <a:pt x="2682" y="19474"/>
                  </a:lnTo>
                  <a:lnTo>
                    <a:pt x="2732" y="19424"/>
                  </a:lnTo>
                  <a:lnTo>
                    <a:pt x="2807" y="19349"/>
                  </a:lnTo>
                  <a:lnTo>
                    <a:pt x="2857" y="19299"/>
                  </a:lnTo>
                  <a:lnTo>
                    <a:pt x="2908" y="19249"/>
                  </a:lnTo>
                  <a:lnTo>
                    <a:pt x="2958" y="19198"/>
                  </a:lnTo>
                  <a:lnTo>
                    <a:pt x="3033" y="19148"/>
                  </a:lnTo>
                  <a:lnTo>
                    <a:pt x="3083" y="19073"/>
                  </a:lnTo>
                  <a:lnTo>
                    <a:pt x="3133" y="19023"/>
                  </a:lnTo>
                  <a:lnTo>
                    <a:pt x="3208" y="18973"/>
                  </a:lnTo>
                  <a:lnTo>
                    <a:pt x="3258" y="18923"/>
                  </a:lnTo>
                  <a:lnTo>
                    <a:pt x="3334" y="18873"/>
                  </a:lnTo>
                  <a:lnTo>
                    <a:pt x="3384" y="18822"/>
                  </a:lnTo>
                  <a:lnTo>
                    <a:pt x="3434" y="18772"/>
                  </a:lnTo>
                  <a:lnTo>
                    <a:pt x="3509" y="18722"/>
                  </a:lnTo>
                  <a:lnTo>
                    <a:pt x="3559" y="18672"/>
                  </a:lnTo>
                  <a:lnTo>
                    <a:pt x="3634" y="18622"/>
                  </a:lnTo>
                  <a:lnTo>
                    <a:pt x="3685" y="18572"/>
                  </a:lnTo>
                  <a:lnTo>
                    <a:pt x="3760" y="18522"/>
                  </a:lnTo>
                  <a:lnTo>
                    <a:pt x="3810" y="18472"/>
                  </a:lnTo>
                  <a:lnTo>
                    <a:pt x="3885" y="18447"/>
                  </a:lnTo>
                  <a:lnTo>
                    <a:pt x="3935" y="18396"/>
                  </a:lnTo>
                  <a:lnTo>
                    <a:pt x="4010" y="18346"/>
                  </a:lnTo>
                  <a:lnTo>
                    <a:pt x="4060" y="18296"/>
                  </a:lnTo>
                  <a:lnTo>
                    <a:pt x="4136" y="18246"/>
                  </a:lnTo>
                  <a:lnTo>
                    <a:pt x="4186" y="18196"/>
                  </a:lnTo>
                  <a:lnTo>
                    <a:pt x="4261" y="18171"/>
                  </a:lnTo>
                  <a:lnTo>
                    <a:pt x="4311" y="18121"/>
                  </a:lnTo>
                  <a:lnTo>
                    <a:pt x="4386" y="18071"/>
                  </a:lnTo>
                  <a:lnTo>
                    <a:pt x="4436" y="18020"/>
                  </a:lnTo>
                  <a:lnTo>
                    <a:pt x="4512" y="17995"/>
                  </a:lnTo>
                  <a:lnTo>
                    <a:pt x="4587" y="17945"/>
                  </a:lnTo>
                  <a:lnTo>
                    <a:pt x="4637" y="17895"/>
                  </a:lnTo>
                  <a:lnTo>
                    <a:pt x="4712" y="17845"/>
                  </a:lnTo>
                  <a:lnTo>
                    <a:pt x="4762" y="17820"/>
                  </a:lnTo>
                  <a:lnTo>
                    <a:pt x="4837" y="17770"/>
                  </a:lnTo>
                  <a:lnTo>
                    <a:pt x="4913" y="17720"/>
                  </a:lnTo>
                  <a:lnTo>
                    <a:pt x="4963" y="17695"/>
                  </a:lnTo>
                  <a:lnTo>
                    <a:pt x="5038" y="17645"/>
                  </a:lnTo>
                  <a:lnTo>
                    <a:pt x="5113" y="17619"/>
                  </a:lnTo>
                  <a:lnTo>
                    <a:pt x="5163" y="17569"/>
                  </a:lnTo>
                  <a:lnTo>
                    <a:pt x="5238" y="17519"/>
                  </a:lnTo>
                  <a:lnTo>
                    <a:pt x="5289" y="17494"/>
                  </a:lnTo>
                  <a:lnTo>
                    <a:pt x="5364" y="17444"/>
                  </a:lnTo>
                  <a:lnTo>
                    <a:pt x="5439" y="17419"/>
                  </a:lnTo>
                  <a:lnTo>
                    <a:pt x="5514" y="17369"/>
                  </a:lnTo>
                  <a:lnTo>
                    <a:pt x="5639" y="17294"/>
                  </a:lnTo>
                  <a:lnTo>
                    <a:pt x="5765" y="17218"/>
                  </a:lnTo>
                  <a:lnTo>
                    <a:pt x="5915" y="17143"/>
                  </a:lnTo>
                  <a:lnTo>
                    <a:pt x="6040" y="17068"/>
                  </a:lnTo>
                  <a:lnTo>
                    <a:pt x="6191" y="17018"/>
                  </a:lnTo>
                  <a:lnTo>
                    <a:pt x="6316" y="16943"/>
                  </a:lnTo>
                  <a:lnTo>
                    <a:pt x="6467" y="16868"/>
                  </a:lnTo>
                  <a:lnTo>
                    <a:pt x="6592" y="16792"/>
                  </a:lnTo>
                  <a:lnTo>
                    <a:pt x="6742" y="16742"/>
                  </a:lnTo>
                  <a:lnTo>
                    <a:pt x="6868" y="16667"/>
                  </a:lnTo>
                  <a:lnTo>
                    <a:pt x="7018" y="16592"/>
                  </a:lnTo>
                  <a:lnTo>
                    <a:pt x="7143" y="16542"/>
                  </a:lnTo>
                  <a:lnTo>
                    <a:pt x="7294" y="16467"/>
                  </a:lnTo>
                  <a:lnTo>
                    <a:pt x="7419" y="16416"/>
                  </a:lnTo>
                  <a:lnTo>
                    <a:pt x="7569" y="16341"/>
                  </a:lnTo>
                  <a:lnTo>
                    <a:pt x="7720" y="16291"/>
                  </a:lnTo>
                  <a:lnTo>
                    <a:pt x="7845" y="16216"/>
                  </a:lnTo>
                  <a:lnTo>
                    <a:pt x="7995" y="16166"/>
                  </a:lnTo>
                  <a:lnTo>
                    <a:pt x="8121" y="16091"/>
                  </a:lnTo>
                  <a:lnTo>
                    <a:pt x="8271" y="16041"/>
                  </a:lnTo>
                  <a:lnTo>
                    <a:pt x="8421" y="15965"/>
                  </a:lnTo>
                  <a:lnTo>
                    <a:pt x="8547" y="15915"/>
                  </a:lnTo>
                  <a:lnTo>
                    <a:pt x="8772" y="15815"/>
                  </a:lnTo>
                  <a:lnTo>
                    <a:pt x="8822" y="15790"/>
                  </a:lnTo>
                  <a:lnTo>
                    <a:pt x="9123" y="15690"/>
                  </a:lnTo>
                  <a:lnTo>
                    <a:pt x="9399" y="15589"/>
                  </a:lnTo>
                  <a:lnTo>
                    <a:pt x="9675" y="15489"/>
                  </a:lnTo>
                  <a:lnTo>
                    <a:pt x="9950" y="15389"/>
                  </a:lnTo>
                  <a:lnTo>
                    <a:pt x="10251" y="15289"/>
                  </a:lnTo>
                  <a:lnTo>
                    <a:pt x="10376" y="15213"/>
                  </a:lnTo>
                  <a:lnTo>
                    <a:pt x="10527" y="15163"/>
                  </a:lnTo>
                  <a:lnTo>
                    <a:pt x="10652" y="15113"/>
                  </a:lnTo>
                  <a:lnTo>
                    <a:pt x="10802" y="15063"/>
                  </a:lnTo>
                  <a:lnTo>
                    <a:pt x="10928" y="15013"/>
                  </a:lnTo>
                  <a:lnTo>
                    <a:pt x="11078" y="14963"/>
                  </a:lnTo>
                  <a:lnTo>
                    <a:pt x="11203" y="14913"/>
                  </a:lnTo>
                  <a:lnTo>
                    <a:pt x="11329" y="14863"/>
                  </a:lnTo>
                  <a:lnTo>
                    <a:pt x="11479" y="14812"/>
                  </a:lnTo>
                  <a:lnTo>
                    <a:pt x="11604" y="14737"/>
                  </a:lnTo>
                  <a:lnTo>
                    <a:pt x="11730" y="14687"/>
                  </a:lnTo>
                  <a:lnTo>
                    <a:pt x="11880" y="14637"/>
                  </a:lnTo>
                  <a:lnTo>
                    <a:pt x="12005" y="14587"/>
                  </a:lnTo>
                  <a:lnTo>
                    <a:pt x="12131" y="14512"/>
                  </a:lnTo>
                  <a:lnTo>
                    <a:pt x="12256" y="14462"/>
                  </a:lnTo>
                  <a:lnTo>
                    <a:pt x="12406" y="14411"/>
                  </a:lnTo>
                  <a:lnTo>
                    <a:pt x="12532" y="14336"/>
                  </a:lnTo>
                  <a:lnTo>
                    <a:pt x="12657" y="14286"/>
                  </a:lnTo>
                  <a:lnTo>
                    <a:pt x="12782" y="14236"/>
                  </a:lnTo>
                  <a:lnTo>
                    <a:pt x="12908" y="14186"/>
                  </a:lnTo>
                  <a:lnTo>
                    <a:pt x="13033" y="14111"/>
                  </a:lnTo>
                  <a:lnTo>
                    <a:pt x="13183" y="14061"/>
                  </a:lnTo>
                  <a:lnTo>
                    <a:pt x="13233" y="14035"/>
                  </a:lnTo>
                  <a:lnTo>
                    <a:pt x="13309" y="14010"/>
                  </a:lnTo>
                  <a:lnTo>
                    <a:pt x="13359" y="13985"/>
                  </a:lnTo>
                  <a:lnTo>
                    <a:pt x="13434" y="13960"/>
                  </a:lnTo>
                  <a:lnTo>
                    <a:pt x="13484" y="13935"/>
                  </a:lnTo>
                  <a:lnTo>
                    <a:pt x="13559" y="13885"/>
                  </a:lnTo>
                  <a:lnTo>
                    <a:pt x="13609" y="13860"/>
                  </a:lnTo>
                  <a:lnTo>
                    <a:pt x="13685" y="13835"/>
                  </a:lnTo>
                  <a:lnTo>
                    <a:pt x="13735" y="13810"/>
                  </a:lnTo>
                  <a:lnTo>
                    <a:pt x="13810" y="13785"/>
                  </a:lnTo>
                  <a:lnTo>
                    <a:pt x="13860" y="13735"/>
                  </a:lnTo>
                  <a:lnTo>
                    <a:pt x="13935" y="13710"/>
                  </a:lnTo>
                  <a:lnTo>
                    <a:pt x="13985" y="13685"/>
                  </a:lnTo>
                  <a:lnTo>
                    <a:pt x="14061" y="13660"/>
                  </a:lnTo>
                  <a:lnTo>
                    <a:pt x="14111" y="13609"/>
                  </a:lnTo>
                  <a:lnTo>
                    <a:pt x="14161" y="13584"/>
                  </a:lnTo>
                  <a:lnTo>
                    <a:pt x="14236" y="13559"/>
                  </a:lnTo>
                  <a:lnTo>
                    <a:pt x="14286" y="13534"/>
                  </a:lnTo>
                  <a:lnTo>
                    <a:pt x="14361" y="13484"/>
                  </a:lnTo>
                  <a:lnTo>
                    <a:pt x="14411" y="13459"/>
                  </a:lnTo>
                  <a:lnTo>
                    <a:pt x="14462" y="13434"/>
                  </a:lnTo>
                  <a:lnTo>
                    <a:pt x="14537" y="13384"/>
                  </a:lnTo>
                  <a:lnTo>
                    <a:pt x="14587" y="13359"/>
                  </a:lnTo>
                  <a:lnTo>
                    <a:pt x="14662" y="13309"/>
                  </a:lnTo>
                  <a:lnTo>
                    <a:pt x="14712" y="13284"/>
                  </a:lnTo>
                  <a:lnTo>
                    <a:pt x="14762" y="13259"/>
                  </a:lnTo>
                  <a:lnTo>
                    <a:pt x="14837" y="13208"/>
                  </a:lnTo>
                  <a:lnTo>
                    <a:pt x="14888" y="13183"/>
                  </a:lnTo>
                  <a:lnTo>
                    <a:pt x="14938" y="13133"/>
                  </a:lnTo>
                  <a:lnTo>
                    <a:pt x="14988" y="13108"/>
                  </a:lnTo>
                  <a:lnTo>
                    <a:pt x="15063" y="13058"/>
                  </a:lnTo>
                  <a:lnTo>
                    <a:pt x="15113" y="13033"/>
                  </a:lnTo>
                  <a:lnTo>
                    <a:pt x="15163" y="12983"/>
                  </a:lnTo>
                  <a:lnTo>
                    <a:pt x="15238" y="12958"/>
                  </a:lnTo>
                  <a:lnTo>
                    <a:pt x="15289" y="12908"/>
                  </a:lnTo>
                  <a:lnTo>
                    <a:pt x="15339" y="12883"/>
                  </a:lnTo>
                  <a:lnTo>
                    <a:pt x="15389" y="12832"/>
                  </a:lnTo>
                  <a:lnTo>
                    <a:pt x="15464" y="12807"/>
                  </a:lnTo>
                  <a:lnTo>
                    <a:pt x="15514" y="12757"/>
                  </a:lnTo>
                  <a:lnTo>
                    <a:pt x="15564" y="12732"/>
                  </a:lnTo>
                  <a:lnTo>
                    <a:pt x="15639" y="12657"/>
                  </a:lnTo>
                  <a:lnTo>
                    <a:pt x="15740" y="12582"/>
                  </a:lnTo>
                  <a:lnTo>
                    <a:pt x="15815" y="12532"/>
                  </a:lnTo>
                  <a:lnTo>
                    <a:pt x="15890" y="12457"/>
                  </a:lnTo>
                  <a:lnTo>
                    <a:pt x="15965" y="12406"/>
                  </a:lnTo>
                  <a:lnTo>
                    <a:pt x="16066" y="12331"/>
                  </a:lnTo>
                  <a:lnTo>
                    <a:pt x="16141" y="12256"/>
                  </a:lnTo>
                  <a:lnTo>
                    <a:pt x="16216" y="12206"/>
                  </a:lnTo>
                  <a:lnTo>
                    <a:pt x="16291" y="12131"/>
                  </a:lnTo>
                  <a:lnTo>
                    <a:pt x="16366" y="12056"/>
                  </a:lnTo>
                  <a:lnTo>
                    <a:pt x="16441" y="12005"/>
                  </a:lnTo>
                  <a:lnTo>
                    <a:pt x="16517" y="11930"/>
                  </a:lnTo>
                  <a:lnTo>
                    <a:pt x="16592" y="11855"/>
                  </a:lnTo>
                  <a:lnTo>
                    <a:pt x="16667" y="11780"/>
                  </a:lnTo>
                  <a:lnTo>
                    <a:pt x="16742" y="11705"/>
                  </a:lnTo>
                  <a:lnTo>
                    <a:pt x="16817" y="11655"/>
                  </a:lnTo>
                  <a:lnTo>
                    <a:pt x="16868" y="11579"/>
                  </a:lnTo>
                  <a:lnTo>
                    <a:pt x="16943" y="11504"/>
                  </a:lnTo>
                  <a:lnTo>
                    <a:pt x="17018" y="11429"/>
                  </a:lnTo>
                  <a:lnTo>
                    <a:pt x="17093" y="11354"/>
                  </a:lnTo>
                  <a:lnTo>
                    <a:pt x="17143" y="11279"/>
                  </a:lnTo>
                  <a:lnTo>
                    <a:pt x="17218" y="11203"/>
                  </a:lnTo>
                  <a:lnTo>
                    <a:pt x="17294" y="11128"/>
                  </a:lnTo>
                  <a:lnTo>
                    <a:pt x="17369" y="11053"/>
                  </a:lnTo>
                  <a:lnTo>
                    <a:pt x="17419" y="10978"/>
                  </a:lnTo>
                  <a:lnTo>
                    <a:pt x="17494" y="10903"/>
                  </a:lnTo>
                  <a:lnTo>
                    <a:pt x="17544" y="10827"/>
                  </a:lnTo>
                  <a:lnTo>
                    <a:pt x="17619" y="10727"/>
                  </a:lnTo>
                  <a:lnTo>
                    <a:pt x="17670" y="10652"/>
                  </a:lnTo>
                  <a:lnTo>
                    <a:pt x="17745" y="10577"/>
                  </a:lnTo>
                  <a:lnTo>
                    <a:pt x="17795" y="10502"/>
                  </a:lnTo>
                  <a:lnTo>
                    <a:pt x="17870" y="10426"/>
                  </a:lnTo>
                  <a:lnTo>
                    <a:pt x="17920" y="10326"/>
                  </a:lnTo>
                  <a:lnTo>
                    <a:pt x="17995" y="10251"/>
                  </a:lnTo>
                  <a:lnTo>
                    <a:pt x="18046" y="10176"/>
                  </a:lnTo>
                  <a:lnTo>
                    <a:pt x="18121" y="10101"/>
                  </a:lnTo>
                  <a:lnTo>
                    <a:pt x="18171" y="10000"/>
                  </a:lnTo>
                  <a:lnTo>
                    <a:pt x="18221" y="9925"/>
                  </a:lnTo>
                  <a:lnTo>
                    <a:pt x="18296" y="9850"/>
                  </a:lnTo>
                  <a:lnTo>
                    <a:pt x="18346" y="9750"/>
                  </a:lnTo>
                  <a:lnTo>
                    <a:pt x="18396" y="9675"/>
                  </a:lnTo>
                  <a:lnTo>
                    <a:pt x="18472" y="9574"/>
                  </a:lnTo>
                  <a:lnTo>
                    <a:pt x="18522" y="9499"/>
                  </a:lnTo>
                  <a:lnTo>
                    <a:pt x="18572" y="9424"/>
                  </a:lnTo>
                  <a:lnTo>
                    <a:pt x="18622" y="9324"/>
                  </a:lnTo>
                  <a:lnTo>
                    <a:pt x="18697" y="9249"/>
                  </a:lnTo>
                  <a:lnTo>
                    <a:pt x="18747" y="9148"/>
                  </a:lnTo>
                  <a:lnTo>
                    <a:pt x="18797" y="9073"/>
                  </a:lnTo>
                  <a:lnTo>
                    <a:pt x="18848" y="8973"/>
                  </a:lnTo>
                  <a:lnTo>
                    <a:pt x="18898" y="8898"/>
                  </a:lnTo>
                  <a:lnTo>
                    <a:pt x="18973" y="8797"/>
                  </a:lnTo>
                  <a:lnTo>
                    <a:pt x="19023" y="8722"/>
                  </a:lnTo>
                  <a:lnTo>
                    <a:pt x="19073" y="8622"/>
                  </a:lnTo>
                  <a:lnTo>
                    <a:pt x="19123" y="8522"/>
                  </a:lnTo>
                  <a:lnTo>
                    <a:pt x="19173" y="8446"/>
                  </a:lnTo>
                  <a:lnTo>
                    <a:pt x="19223" y="8346"/>
                  </a:lnTo>
                  <a:lnTo>
                    <a:pt x="19274" y="8271"/>
                  </a:lnTo>
                  <a:lnTo>
                    <a:pt x="19349" y="8171"/>
                  </a:lnTo>
                  <a:lnTo>
                    <a:pt x="19449" y="7995"/>
                  </a:lnTo>
                  <a:lnTo>
                    <a:pt x="19549" y="7795"/>
                  </a:lnTo>
                  <a:lnTo>
                    <a:pt x="19650" y="7619"/>
                  </a:lnTo>
                  <a:lnTo>
                    <a:pt x="19750" y="7419"/>
                  </a:lnTo>
                  <a:lnTo>
                    <a:pt x="19850" y="7243"/>
                  </a:lnTo>
                  <a:lnTo>
                    <a:pt x="19950" y="7043"/>
                  </a:lnTo>
                  <a:lnTo>
                    <a:pt x="20051" y="6868"/>
                  </a:lnTo>
                  <a:lnTo>
                    <a:pt x="20276" y="6492"/>
                  </a:lnTo>
                  <a:lnTo>
                    <a:pt x="20477" y="6091"/>
                  </a:lnTo>
                  <a:lnTo>
                    <a:pt x="20577" y="5915"/>
                  </a:lnTo>
                  <a:lnTo>
                    <a:pt x="20677" y="5715"/>
                  </a:lnTo>
                  <a:lnTo>
                    <a:pt x="20777" y="5514"/>
                  </a:lnTo>
                  <a:lnTo>
                    <a:pt x="20878" y="5339"/>
                  </a:lnTo>
                  <a:lnTo>
                    <a:pt x="21003" y="5138"/>
                  </a:lnTo>
                  <a:lnTo>
                    <a:pt x="21103" y="4938"/>
                  </a:lnTo>
                  <a:lnTo>
                    <a:pt x="21178" y="4812"/>
                  </a:lnTo>
                  <a:lnTo>
                    <a:pt x="21203" y="4762"/>
                  </a:lnTo>
                  <a:lnTo>
                    <a:pt x="21329" y="4562"/>
                  </a:lnTo>
                  <a:lnTo>
                    <a:pt x="21379" y="4462"/>
                  </a:lnTo>
                  <a:lnTo>
                    <a:pt x="21429" y="4361"/>
                  </a:lnTo>
                  <a:lnTo>
                    <a:pt x="21479" y="4286"/>
                  </a:lnTo>
                  <a:lnTo>
                    <a:pt x="21529" y="4186"/>
                  </a:lnTo>
                  <a:lnTo>
                    <a:pt x="21604" y="4086"/>
                  </a:lnTo>
                  <a:lnTo>
                    <a:pt x="21655" y="3985"/>
                  </a:lnTo>
                  <a:lnTo>
                    <a:pt x="21705" y="3885"/>
                  </a:lnTo>
                  <a:lnTo>
                    <a:pt x="21755" y="3810"/>
                  </a:lnTo>
                  <a:lnTo>
                    <a:pt x="21830" y="3710"/>
                  </a:lnTo>
                  <a:lnTo>
                    <a:pt x="21880" y="3609"/>
                  </a:lnTo>
                  <a:lnTo>
                    <a:pt x="21955" y="3509"/>
                  </a:lnTo>
                  <a:lnTo>
                    <a:pt x="22005" y="3409"/>
                  </a:lnTo>
                  <a:lnTo>
                    <a:pt x="22056" y="3334"/>
                  </a:lnTo>
                  <a:lnTo>
                    <a:pt x="22131" y="3233"/>
                  </a:lnTo>
                  <a:lnTo>
                    <a:pt x="22181" y="3133"/>
                  </a:lnTo>
                  <a:lnTo>
                    <a:pt x="22256" y="3033"/>
                  </a:lnTo>
                  <a:lnTo>
                    <a:pt x="22306" y="2933"/>
                  </a:lnTo>
                  <a:lnTo>
                    <a:pt x="22381" y="2857"/>
                  </a:lnTo>
                  <a:lnTo>
                    <a:pt x="22431" y="2757"/>
                  </a:lnTo>
                  <a:lnTo>
                    <a:pt x="22507" y="2657"/>
                  </a:lnTo>
                  <a:lnTo>
                    <a:pt x="22557" y="2582"/>
                  </a:lnTo>
                  <a:lnTo>
                    <a:pt x="22632" y="2482"/>
                  </a:lnTo>
                  <a:lnTo>
                    <a:pt x="22707" y="2381"/>
                  </a:lnTo>
                  <a:lnTo>
                    <a:pt x="22757" y="2281"/>
                  </a:lnTo>
                  <a:lnTo>
                    <a:pt x="22833" y="2206"/>
                  </a:lnTo>
                  <a:lnTo>
                    <a:pt x="22908" y="2106"/>
                  </a:lnTo>
                  <a:lnTo>
                    <a:pt x="22958" y="2005"/>
                  </a:lnTo>
                  <a:lnTo>
                    <a:pt x="23033" y="1930"/>
                  </a:lnTo>
                  <a:lnTo>
                    <a:pt x="23108" y="1830"/>
                  </a:lnTo>
                  <a:lnTo>
                    <a:pt x="23183" y="1755"/>
                  </a:lnTo>
                  <a:lnTo>
                    <a:pt x="23259" y="1654"/>
                  </a:lnTo>
                  <a:lnTo>
                    <a:pt x="23309" y="1554"/>
                  </a:lnTo>
                  <a:lnTo>
                    <a:pt x="23359" y="1529"/>
                  </a:lnTo>
                  <a:lnTo>
                    <a:pt x="23384" y="1479"/>
                  </a:lnTo>
                  <a:lnTo>
                    <a:pt x="23434" y="1429"/>
                  </a:lnTo>
                  <a:lnTo>
                    <a:pt x="23459" y="1379"/>
                  </a:lnTo>
                  <a:lnTo>
                    <a:pt x="23509" y="1354"/>
                  </a:lnTo>
                  <a:lnTo>
                    <a:pt x="23534" y="1304"/>
                  </a:lnTo>
                  <a:lnTo>
                    <a:pt x="23584" y="1253"/>
                  </a:lnTo>
                  <a:lnTo>
                    <a:pt x="23609" y="1228"/>
                  </a:lnTo>
                  <a:lnTo>
                    <a:pt x="23660" y="1178"/>
                  </a:lnTo>
                  <a:lnTo>
                    <a:pt x="23685" y="1128"/>
                  </a:lnTo>
                  <a:lnTo>
                    <a:pt x="23735" y="1103"/>
                  </a:lnTo>
                  <a:lnTo>
                    <a:pt x="23760" y="1053"/>
                  </a:lnTo>
                  <a:lnTo>
                    <a:pt x="23810" y="1028"/>
                  </a:lnTo>
                  <a:lnTo>
                    <a:pt x="23835" y="978"/>
                  </a:lnTo>
                  <a:lnTo>
                    <a:pt x="23885" y="928"/>
                  </a:lnTo>
                  <a:lnTo>
                    <a:pt x="23910" y="903"/>
                  </a:lnTo>
                  <a:lnTo>
                    <a:pt x="23960" y="852"/>
                  </a:lnTo>
                  <a:lnTo>
                    <a:pt x="23985" y="827"/>
                  </a:lnTo>
                  <a:lnTo>
                    <a:pt x="24036" y="777"/>
                  </a:lnTo>
                  <a:lnTo>
                    <a:pt x="24086" y="752"/>
                  </a:lnTo>
                  <a:lnTo>
                    <a:pt x="24111" y="702"/>
                  </a:lnTo>
                  <a:lnTo>
                    <a:pt x="24161" y="677"/>
                  </a:lnTo>
                  <a:lnTo>
                    <a:pt x="24186" y="627"/>
                  </a:lnTo>
                  <a:lnTo>
                    <a:pt x="24236" y="602"/>
                  </a:lnTo>
                  <a:lnTo>
                    <a:pt x="24286" y="552"/>
                  </a:lnTo>
                  <a:lnTo>
                    <a:pt x="24311" y="527"/>
                  </a:lnTo>
                  <a:lnTo>
                    <a:pt x="24361" y="502"/>
                  </a:lnTo>
                  <a:lnTo>
                    <a:pt x="24386" y="451"/>
                  </a:lnTo>
                  <a:lnTo>
                    <a:pt x="24437" y="426"/>
                  </a:lnTo>
                  <a:lnTo>
                    <a:pt x="24487" y="376"/>
                  </a:lnTo>
                  <a:lnTo>
                    <a:pt x="24512" y="351"/>
                  </a:lnTo>
                  <a:lnTo>
                    <a:pt x="24562" y="326"/>
                  </a:lnTo>
                  <a:lnTo>
                    <a:pt x="24637" y="251"/>
                  </a:lnTo>
                  <a:lnTo>
                    <a:pt x="24737" y="176"/>
                  </a:lnTo>
                  <a:lnTo>
                    <a:pt x="24812" y="126"/>
                  </a:lnTo>
                  <a:lnTo>
                    <a:pt x="24863" y="76"/>
                  </a:lnTo>
                  <a:cubicBezTo>
                    <a:pt x="24211" y="25"/>
                    <a:pt x="23559" y="0"/>
                    <a:pt x="22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581;p67">
              <a:extLst>
                <a:ext uri="{FF2B5EF4-FFF2-40B4-BE49-F238E27FC236}">
                  <a16:creationId xmlns:a16="http://schemas.microsoft.com/office/drawing/2014/main" id="{37E79318-F054-4E4A-B898-2B94E9F60A9A}"/>
                </a:ext>
              </a:extLst>
            </p:cNvPr>
            <p:cNvSpPr/>
            <p:nvPr/>
          </p:nvSpPr>
          <p:spPr>
            <a:xfrm>
              <a:off x="3000523" y="1525831"/>
              <a:ext cx="751579" cy="677212"/>
            </a:xfrm>
            <a:custGeom>
              <a:avLst/>
              <a:gdLst/>
              <a:ahLst/>
              <a:cxnLst/>
              <a:rect l="l" t="t" r="r" b="b"/>
              <a:pathLst>
                <a:path w="38297" h="34512" extrusionOk="0">
                  <a:moveTo>
                    <a:pt x="34010" y="0"/>
                  </a:moveTo>
                  <a:lnTo>
                    <a:pt x="33985" y="75"/>
                  </a:lnTo>
                  <a:lnTo>
                    <a:pt x="33935" y="301"/>
                  </a:lnTo>
                  <a:lnTo>
                    <a:pt x="33910" y="401"/>
                  </a:lnTo>
                  <a:lnTo>
                    <a:pt x="33885" y="502"/>
                  </a:lnTo>
                  <a:lnTo>
                    <a:pt x="33860" y="552"/>
                  </a:lnTo>
                  <a:lnTo>
                    <a:pt x="33860" y="602"/>
                  </a:lnTo>
                  <a:lnTo>
                    <a:pt x="33835" y="652"/>
                  </a:lnTo>
                  <a:lnTo>
                    <a:pt x="33835" y="702"/>
                  </a:lnTo>
                  <a:lnTo>
                    <a:pt x="33785" y="852"/>
                  </a:lnTo>
                  <a:lnTo>
                    <a:pt x="33710" y="1028"/>
                  </a:lnTo>
                  <a:lnTo>
                    <a:pt x="33660" y="1203"/>
                  </a:lnTo>
                  <a:lnTo>
                    <a:pt x="33609" y="1354"/>
                  </a:lnTo>
                  <a:lnTo>
                    <a:pt x="33559" y="1529"/>
                  </a:lnTo>
                  <a:lnTo>
                    <a:pt x="33509" y="1705"/>
                  </a:lnTo>
                  <a:lnTo>
                    <a:pt x="33459" y="1880"/>
                  </a:lnTo>
                  <a:lnTo>
                    <a:pt x="33409" y="2030"/>
                  </a:lnTo>
                  <a:lnTo>
                    <a:pt x="33359" y="2206"/>
                  </a:lnTo>
                  <a:lnTo>
                    <a:pt x="33284" y="2381"/>
                  </a:lnTo>
                  <a:lnTo>
                    <a:pt x="33259" y="2507"/>
                  </a:lnTo>
                  <a:lnTo>
                    <a:pt x="33233" y="2532"/>
                  </a:lnTo>
                  <a:lnTo>
                    <a:pt x="33158" y="2707"/>
                  </a:lnTo>
                  <a:lnTo>
                    <a:pt x="33083" y="2857"/>
                  </a:lnTo>
                  <a:lnTo>
                    <a:pt x="33008" y="3008"/>
                  </a:lnTo>
                  <a:lnTo>
                    <a:pt x="32908" y="3183"/>
                  </a:lnTo>
                  <a:lnTo>
                    <a:pt x="32832" y="3334"/>
                  </a:lnTo>
                  <a:lnTo>
                    <a:pt x="32757" y="3484"/>
                  </a:lnTo>
                  <a:lnTo>
                    <a:pt x="32682" y="3659"/>
                  </a:lnTo>
                  <a:lnTo>
                    <a:pt x="32607" y="3810"/>
                  </a:lnTo>
                  <a:lnTo>
                    <a:pt x="32507" y="3960"/>
                  </a:lnTo>
                  <a:lnTo>
                    <a:pt x="32431" y="4136"/>
                  </a:lnTo>
                  <a:lnTo>
                    <a:pt x="32356" y="4286"/>
                  </a:lnTo>
                  <a:lnTo>
                    <a:pt x="32256" y="4436"/>
                  </a:lnTo>
                  <a:lnTo>
                    <a:pt x="32181" y="4587"/>
                  </a:lnTo>
                  <a:lnTo>
                    <a:pt x="32081" y="4762"/>
                  </a:lnTo>
                  <a:lnTo>
                    <a:pt x="32005" y="4913"/>
                  </a:lnTo>
                  <a:lnTo>
                    <a:pt x="31905" y="5063"/>
                  </a:lnTo>
                  <a:lnTo>
                    <a:pt x="31830" y="5213"/>
                  </a:lnTo>
                  <a:lnTo>
                    <a:pt x="31730" y="5364"/>
                  </a:lnTo>
                  <a:lnTo>
                    <a:pt x="31655" y="5514"/>
                  </a:lnTo>
                  <a:lnTo>
                    <a:pt x="31554" y="5690"/>
                  </a:lnTo>
                  <a:lnTo>
                    <a:pt x="31454" y="5840"/>
                  </a:lnTo>
                  <a:lnTo>
                    <a:pt x="31379" y="5990"/>
                  </a:lnTo>
                  <a:lnTo>
                    <a:pt x="31279" y="6141"/>
                  </a:lnTo>
                  <a:lnTo>
                    <a:pt x="31178" y="6291"/>
                  </a:lnTo>
                  <a:lnTo>
                    <a:pt x="31078" y="6441"/>
                  </a:lnTo>
                  <a:lnTo>
                    <a:pt x="31003" y="6592"/>
                  </a:lnTo>
                  <a:lnTo>
                    <a:pt x="30903" y="6742"/>
                  </a:lnTo>
                  <a:lnTo>
                    <a:pt x="30802" y="6893"/>
                  </a:lnTo>
                  <a:lnTo>
                    <a:pt x="30702" y="7043"/>
                  </a:lnTo>
                  <a:lnTo>
                    <a:pt x="30602" y="7193"/>
                  </a:lnTo>
                  <a:lnTo>
                    <a:pt x="30502" y="7344"/>
                  </a:lnTo>
                  <a:lnTo>
                    <a:pt x="30401" y="7494"/>
                  </a:lnTo>
                  <a:lnTo>
                    <a:pt x="30301" y="7644"/>
                  </a:lnTo>
                  <a:lnTo>
                    <a:pt x="30201" y="7795"/>
                  </a:lnTo>
                  <a:lnTo>
                    <a:pt x="30101" y="7945"/>
                  </a:lnTo>
                  <a:lnTo>
                    <a:pt x="29975" y="8096"/>
                  </a:lnTo>
                  <a:lnTo>
                    <a:pt x="29875" y="8246"/>
                  </a:lnTo>
                  <a:lnTo>
                    <a:pt x="29775" y="8396"/>
                  </a:lnTo>
                  <a:lnTo>
                    <a:pt x="29675" y="8522"/>
                  </a:lnTo>
                  <a:lnTo>
                    <a:pt x="29549" y="8672"/>
                  </a:lnTo>
                  <a:lnTo>
                    <a:pt x="29449" y="8822"/>
                  </a:lnTo>
                  <a:lnTo>
                    <a:pt x="29349" y="8973"/>
                  </a:lnTo>
                  <a:lnTo>
                    <a:pt x="29223" y="9098"/>
                  </a:lnTo>
                  <a:lnTo>
                    <a:pt x="29123" y="9248"/>
                  </a:lnTo>
                  <a:lnTo>
                    <a:pt x="28998" y="9399"/>
                  </a:lnTo>
                  <a:lnTo>
                    <a:pt x="28898" y="9524"/>
                  </a:lnTo>
                  <a:lnTo>
                    <a:pt x="28772" y="9674"/>
                  </a:lnTo>
                  <a:lnTo>
                    <a:pt x="28672" y="9825"/>
                  </a:lnTo>
                  <a:lnTo>
                    <a:pt x="28547" y="9950"/>
                  </a:lnTo>
                  <a:lnTo>
                    <a:pt x="28446" y="10101"/>
                  </a:lnTo>
                  <a:lnTo>
                    <a:pt x="28321" y="10226"/>
                  </a:lnTo>
                  <a:lnTo>
                    <a:pt x="28196" y="10376"/>
                  </a:lnTo>
                  <a:lnTo>
                    <a:pt x="28071" y="10502"/>
                  </a:lnTo>
                  <a:lnTo>
                    <a:pt x="27920" y="10677"/>
                  </a:lnTo>
                  <a:lnTo>
                    <a:pt x="27795" y="10827"/>
                  </a:lnTo>
                  <a:lnTo>
                    <a:pt x="27770" y="10852"/>
                  </a:lnTo>
                  <a:lnTo>
                    <a:pt x="27619" y="11003"/>
                  </a:lnTo>
                  <a:lnTo>
                    <a:pt x="27469" y="11153"/>
                  </a:lnTo>
                  <a:lnTo>
                    <a:pt x="27294" y="11329"/>
                  </a:lnTo>
                  <a:lnTo>
                    <a:pt x="27143" y="11479"/>
                  </a:lnTo>
                  <a:lnTo>
                    <a:pt x="26968" y="11629"/>
                  </a:lnTo>
                  <a:lnTo>
                    <a:pt x="26792" y="11780"/>
                  </a:lnTo>
                  <a:lnTo>
                    <a:pt x="26642" y="11930"/>
                  </a:lnTo>
                  <a:lnTo>
                    <a:pt x="26467" y="12106"/>
                  </a:lnTo>
                  <a:lnTo>
                    <a:pt x="26291" y="12256"/>
                  </a:lnTo>
                  <a:lnTo>
                    <a:pt x="26141" y="12406"/>
                  </a:lnTo>
                  <a:lnTo>
                    <a:pt x="25965" y="12557"/>
                  </a:lnTo>
                  <a:lnTo>
                    <a:pt x="25790" y="12707"/>
                  </a:lnTo>
                  <a:lnTo>
                    <a:pt x="25614" y="12857"/>
                  </a:lnTo>
                  <a:lnTo>
                    <a:pt x="25439" y="13008"/>
                  </a:lnTo>
                  <a:lnTo>
                    <a:pt x="25263" y="13158"/>
                  </a:lnTo>
                  <a:lnTo>
                    <a:pt x="25088" y="13334"/>
                  </a:lnTo>
                  <a:lnTo>
                    <a:pt x="24913" y="13484"/>
                  </a:lnTo>
                  <a:lnTo>
                    <a:pt x="24737" y="13634"/>
                  </a:lnTo>
                  <a:lnTo>
                    <a:pt x="24562" y="13785"/>
                  </a:lnTo>
                  <a:lnTo>
                    <a:pt x="24386" y="13910"/>
                  </a:lnTo>
                  <a:lnTo>
                    <a:pt x="24211" y="14060"/>
                  </a:lnTo>
                  <a:lnTo>
                    <a:pt x="24035" y="14211"/>
                  </a:lnTo>
                  <a:lnTo>
                    <a:pt x="23860" y="14361"/>
                  </a:lnTo>
                  <a:lnTo>
                    <a:pt x="23685" y="14512"/>
                  </a:lnTo>
                  <a:lnTo>
                    <a:pt x="23484" y="14662"/>
                  </a:lnTo>
                  <a:lnTo>
                    <a:pt x="23309" y="14812"/>
                  </a:lnTo>
                  <a:lnTo>
                    <a:pt x="23133" y="14938"/>
                  </a:lnTo>
                  <a:lnTo>
                    <a:pt x="22933" y="15088"/>
                  </a:lnTo>
                  <a:lnTo>
                    <a:pt x="22757" y="15238"/>
                  </a:lnTo>
                  <a:lnTo>
                    <a:pt x="22582" y="15364"/>
                  </a:lnTo>
                  <a:lnTo>
                    <a:pt x="22381" y="15514"/>
                  </a:lnTo>
                  <a:lnTo>
                    <a:pt x="22206" y="15664"/>
                  </a:lnTo>
                  <a:lnTo>
                    <a:pt x="22030" y="15790"/>
                  </a:lnTo>
                  <a:lnTo>
                    <a:pt x="21830" y="15940"/>
                  </a:lnTo>
                  <a:lnTo>
                    <a:pt x="21654" y="16065"/>
                  </a:lnTo>
                  <a:lnTo>
                    <a:pt x="21454" y="16216"/>
                  </a:lnTo>
                  <a:lnTo>
                    <a:pt x="21279" y="16341"/>
                  </a:lnTo>
                  <a:lnTo>
                    <a:pt x="21078" y="16492"/>
                  </a:lnTo>
                  <a:lnTo>
                    <a:pt x="20878" y="16617"/>
                  </a:lnTo>
                  <a:lnTo>
                    <a:pt x="20702" y="16742"/>
                  </a:lnTo>
                  <a:lnTo>
                    <a:pt x="20502" y="16893"/>
                  </a:lnTo>
                  <a:lnTo>
                    <a:pt x="20326" y="17018"/>
                  </a:lnTo>
                  <a:lnTo>
                    <a:pt x="20251" y="17043"/>
                  </a:lnTo>
                  <a:lnTo>
                    <a:pt x="20126" y="17143"/>
                  </a:lnTo>
                  <a:lnTo>
                    <a:pt x="19925" y="17269"/>
                  </a:lnTo>
                  <a:lnTo>
                    <a:pt x="19725" y="17394"/>
                  </a:lnTo>
                  <a:lnTo>
                    <a:pt x="19549" y="17519"/>
                  </a:lnTo>
                  <a:lnTo>
                    <a:pt x="19349" y="17644"/>
                  </a:lnTo>
                  <a:lnTo>
                    <a:pt x="19148" y="17770"/>
                  </a:lnTo>
                  <a:lnTo>
                    <a:pt x="18948" y="17895"/>
                  </a:lnTo>
                  <a:lnTo>
                    <a:pt x="18772" y="18020"/>
                  </a:lnTo>
                  <a:lnTo>
                    <a:pt x="18572" y="18146"/>
                  </a:lnTo>
                  <a:lnTo>
                    <a:pt x="18371" y="18271"/>
                  </a:lnTo>
                  <a:lnTo>
                    <a:pt x="18171" y="18396"/>
                  </a:lnTo>
                  <a:lnTo>
                    <a:pt x="17970" y="18497"/>
                  </a:lnTo>
                  <a:lnTo>
                    <a:pt x="17770" y="18622"/>
                  </a:lnTo>
                  <a:lnTo>
                    <a:pt x="17594" y="18747"/>
                  </a:lnTo>
                  <a:lnTo>
                    <a:pt x="17394" y="18847"/>
                  </a:lnTo>
                  <a:lnTo>
                    <a:pt x="17193" y="18973"/>
                  </a:lnTo>
                  <a:lnTo>
                    <a:pt x="16993" y="19073"/>
                  </a:lnTo>
                  <a:lnTo>
                    <a:pt x="16792" y="19198"/>
                  </a:lnTo>
                  <a:lnTo>
                    <a:pt x="16592" y="19299"/>
                  </a:lnTo>
                  <a:lnTo>
                    <a:pt x="16391" y="19399"/>
                  </a:lnTo>
                  <a:lnTo>
                    <a:pt x="16241" y="19499"/>
                  </a:lnTo>
                  <a:lnTo>
                    <a:pt x="16065" y="19574"/>
                  </a:lnTo>
                  <a:lnTo>
                    <a:pt x="15915" y="19675"/>
                  </a:lnTo>
                  <a:lnTo>
                    <a:pt x="15740" y="19750"/>
                  </a:lnTo>
                  <a:lnTo>
                    <a:pt x="15589" y="19825"/>
                  </a:lnTo>
                  <a:lnTo>
                    <a:pt x="15414" y="19900"/>
                  </a:lnTo>
                  <a:lnTo>
                    <a:pt x="15263" y="20000"/>
                  </a:lnTo>
                  <a:lnTo>
                    <a:pt x="15113" y="20076"/>
                  </a:lnTo>
                  <a:lnTo>
                    <a:pt x="14938" y="20151"/>
                  </a:lnTo>
                  <a:lnTo>
                    <a:pt x="14787" y="20226"/>
                  </a:lnTo>
                  <a:lnTo>
                    <a:pt x="14612" y="20301"/>
                  </a:lnTo>
                  <a:lnTo>
                    <a:pt x="14461" y="20376"/>
                  </a:lnTo>
                  <a:lnTo>
                    <a:pt x="14311" y="20451"/>
                  </a:lnTo>
                  <a:lnTo>
                    <a:pt x="14136" y="20527"/>
                  </a:lnTo>
                  <a:lnTo>
                    <a:pt x="13985" y="20602"/>
                  </a:lnTo>
                  <a:lnTo>
                    <a:pt x="13810" y="20677"/>
                  </a:lnTo>
                  <a:lnTo>
                    <a:pt x="13484" y="20827"/>
                  </a:lnTo>
                  <a:lnTo>
                    <a:pt x="13183" y="20978"/>
                  </a:lnTo>
                  <a:lnTo>
                    <a:pt x="12857" y="21128"/>
                  </a:lnTo>
                  <a:lnTo>
                    <a:pt x="12532" y="21279"/>
                  </a:lnTo>
                  <a:lnTo>
                    <a:pt x="12231" y="21429"/>
                  </a:lnTo>
                  <a:lnTo>
                    <a:pt x="11905" y="21554"/>
                  </a:lnTo>
                  <a:lnTo>
                    <a:pt x="11830" y="21604"/>
                  </a:lnTo>
                  <a:lnTo>
                    <a:pt x="11579" y="21705"/>
                  </a:lnTo>
                  <a:lnTo>
                    <a:pt x="11278" y="21830"/>
                  </a:lnTo>
                  <a:lnTo>
                    <a:pt x="11103" y="21880"/>
                  </a:lnTo>
                  <a:lnTo>
                    <a:pt x="10953" y="21955"/>
                  </a:lnTo>
                  <a:lnTo>
                    <a:pt x="10802" y="22005"/>
                  </a:lnTo>
                  <a:lnTo>
                    <a:pt x="10627" y="22081"/>
                  </a:lnTo>
                  <a:lnTo>
                    <a:pt x="10476" y="22156"/>
                  </a:lnTo>
                  <a:lnTo>
                    <a:pt x="10326" y="22206"/>
                  </a:lnTo>
                  <a:lnTo>
                    <a:pt x="10176" y="22281"/>
                  </a:lnTo>
                  <a:lnTo>
                    <a:pt x="10025" y="22331"/>
                  </a:lnTo>
                  <a:lnTo>
                    <a:pt x="9850" y="22406"/>
                  </a:lnTo>
                  <a:lnTo>
                    <a:pt x="9700" y="22482"/>
                  </a:lnTo>
                  <a:lnTo>
                    <a:pt x="9549" y="22532"/>
                  </a:lnTo>
                  <a:lnTo>
                    <a:pt x="9399" y="22607"/>
                  </a:lnTo>
                  <a:lnTo>
                    <a:pt x="9248" y="22682"/>
                  </a:lnTo>
                  <a:lnTo>
                    <a:pt x="9098" y="22757"/>
                  </a:lnTo>
                  <a:lnTo>
                    <a:pt x="8948" y="22807"/>
                  </a:lnTo>
                  <a:lnTo>
                    <a:pt x="8797" y="22883"/>
                  </a:lnTo>
                  <a:lnTo>
                    <a:pt x="8647" y="22958"/>
                  </a:lnTo>
                  <a:lnTo>
                    <a:pt x="8572" y="23008"/>
                  </a:lnTo>
                  <a:lnTo>
                    <a:pt x="8496" y="23033"/>
                  </a:lnTo>
                  <a:lnTo>
                    <a:pt x="8346" y="23083"/>
                  </a:lnTo>
                  <a:lnTo>
                    <a:pt x="8196" y="23133"/>
                  </a:lnTo>
                  <a:lnTo>
                    <a:pt x="8045" y="23208"/>
                  </a:lnTo>
                  <a:lnTo>
                    <a:pt x="7895" y="23259"/>
                  </a:lnTo>
                  <a:lnTo>
                    <a:pt x="7745" y="23334"/>
                  </a:lnTo>
                  <a:lnTo>
                    <a:pt x="7594" y="23409"/>
                  </a:lnTo>
                  <a:lnTo>
                    <a:pt x="7519" y="23434"/>
                  </a:lnTo>
                  <a:lnTo>
                    <a:pt x="7444" y="23459"/>
                  </a:lnTo>
                  <a:lnTo>
                    <a:pt x="7369" y="23509"/>
                  </a:lnTo>
                  <a:lnTo>
                    <a:pt x="7293" y="23534"/>
                  </a:lnTo>
                  <a:lnTo>
                    <a:pt x="7218" y="23559"/>
                  </a:lnTo>
                  <a:lnTo>
                    <a:pt x="7143" y="23609"/>
                  </a:lnTo>
                  <a:lnTo>
                    <a:pt x="7068" y="23634"/>
                  </a:lnTo>
                  <a:lnTo>
                    <a:pt x="6993" y="23660"/>
                  </a:lnTo>
                  <a:lnTo>
                    <a:pt x="6943" y="23710"/>
                  </a:lnTo>
                  <a:lnTo>
                    <a:pt x="6867" y="23735"/>
                  </a:lnTo>
                  <a:lnTo>
                    <a:pt x="6792" y="23785"/>
                  </a:lnTo>
                  <a:lnTo>
                    <a:pt x="6717" y="23810"/>
                  </a:lnTo>
                  <a:lnTo>
                    <a:pt x="6642" y="23860"/>
                  </a:lnTo>
                  <a:lnTo>
                    <a:pt x="6567" y="23885"/>
                  </a:lnTo>
                  <a:lnTo>
                    <a:pt x="6491" y="23935"/>
                  </a:lnTo>
                  <a:lnTo>
                    <a:pt x="6416" y="23960"/>
                  </a:lnTo>
                  <a:lnTo>
                    <a:pt x="6015" y="24186"/>
                  </a:lnTo>
                  <a:lnTo>
                    <a:pt x="5815" y="24311"/>
                  </a:lnTo>
                  <a:lnTo>
                    <a:pt x="5589" y="24411"/>
                  </a:lnTo>
                  <a:lnTo>
                    <a:pt x="5389" y="24537"/>
                  </a:lnTo>
                  <a:lnTo>
                    <a:pt x="5188" y="24637"/>
                  </a:lnTo>
                  <a:lnTo>
                    <a:pt x="4988" y="24762"/>
                  </a:lnTo>
                  <a:lnTo>
                    <a:pt x="4787" y="24888"/>
                  </a:lnTo>
                  <a:lnTo>
                    <a:pt x="4687" y="24938"/>
                  </a:lnTo>
                  <a:lnTo>
                    <a:pt x="4587" y="24988"/>
                  </a:lnTo>
                  <a:lnTo>
                    <a:pt x="4486" y="25063"/>
                  </a:lnTo>
                  <a:lnTo>
                    <a:pt x="4386" y="25113"/>
                  </a:lnTo>
                  <a:lnTo>
                    <a:pt x="4286" y="25163"/>
                  </a:lnTo>
                  <a:lnTo>
                    <a:pt x="4186" y="25238"/>
                  </a:lnTo>
                  <a:lnTo>
                    <a:pt x="4085" y="25289"/>
                  </a:lnTo>
                  <a:lnTo>
                    <a:pt x="3985" y="25364"/>
                  </a:lnTo>
                  <a:lnTo>
                    <a:pt x="3885" y="25414"/>
                  </a:lnTo>
                  <a:lnTo>
                    <a:pt x="3785" y="25489"/>
                  </a:lnTo>
                  <a:lnTo>
                    <a:pt x="3684" y="25539"/>
                  </a:lnTo>
                  <a:lnTo>
                    <a:pt x="3584" y="25614"/>
                  </a:lnTo>
                  <a:lnTo>
                    <a:pt x="3509" y="25665"/>
                  </a:lnTo>
                  <a:lnTo>
                    <a:pt x="3409" y="25740"/>
                  </a:lnTo>
                  <a:lnTo>
                    <a:pt x="3308" y="25790"/>
                  </a:lnTo>
                  <a:lnTo>
                    <a:pt x="3208" y="25865"/>
                  </a:lnTo>
                  <a:lnTo>
                    <a:pt x="3108" y="25915"/>
                  </a:lnTo>
                  <a:lnTo>
                    <a:pt x="3033" y="25990"/>
                  </a:lnTo>
                  <a:lnTo>
                    <a:pt x="2933" y="26066"/>
                  </a:lnTo>
                  <a:lnTo>
                    <a:pt x="2832" y="26116"/>
                  </a:lnTo>
                  <a:lnTo>
                    <a:pt x="2732" y="26191"/>
                  </a:lnTo>
                  <a:lnTo>
                    <a:pt x="2657" y="26266"/>
                  </a:lnTo>
                  <a:lnTo>
                    <a:pt x="2557" y="26316"/>
                  </a:lnTo>
                  <a:lnTo>
                    <a:pt x="2456" y="26391"/>
                  </a:lnTo>
                  <a:lnTo>
                    <a:pt x="2381" y="26467"/>
                  </a:lnTo>
                  <a:lnTo>
                    <a:pt x="2281" y="26542"/>
                  </a:lnTo>
                  <a:lnTo>
                    <a:pt x="2206" y="26617"/>
                  </a:lnTo>
                  <a:lnTo>
                    <a:pt x="2105" y="26667"/>
                  </a:lnTo>
                  <a:lnTo>
                    <a:pt x="2030" y="26742"/>
                  </a:lnTo>
                  <a:lnTo>
                    <a:pt x="1930" y="26817"/>
                  </a:lnTo>
                  <a:lnTo>
                    <a:pt x="1855" y="26893"/>
                  </a:lnTo>
                  <a:lnTo>
                    <a:pt x="1755" y="26968"/>
                  </a:lnTo>
                  <a:lnTo>
                    <a:pt x="1679" y="27043"/>
                  </a:lnTo>
                  <a:lnTo>
                    <a:pt x="1579" y="27118"/>
                  </a:lnTo>
                  <a:lnTo>
                    <a:pt x="1504" y="27193"/>
                  </a:lnTo>
                  <a:lnTo>
                    <a:pt x="1429" y="27269"/>
                  </a:lnTo>
                  <a:lnTo>
                    <a:pt x="1329" y="27344"/>
                  </a:lnTo>
                  <a:lnTo>
                    <a:pt x="1253" y="27419"/>
                  </a:lnTo>
                  <a:lnTo>
                    <a:pt x="1178" y="27494"/>
                  </a:lnTo>
                  <a:lnTo>
                    <a:pt x="1103" y="27594"/>
                  </a:lnTo>
                  <a:lnTo>
                    <a:pt x="1003" y="27670"/>
                  </a:lnTo>
                  <a:lnTo>
                    <a:pt x="928" y="27745"/>
                  </a:lnTo>
                  <a:lnTo>
                    <a:pt x="852" y="27820"/>
                  </a:lnTo>
                  <a:lnTo>
                    <a:pt x="777" y="27920"/>
                  </a:lnTo>
                  <a:lnTo>
                    <a:pt x="702" y="27995"/>
                  </a:lnTo>
                  <a:lnTo>
                    <a:pt x="627" y="28071"/>
                  </a:lnTo>
                  <a:lnTo>
                    <a:pt x="552" y="28171"/>
                  </a:lnTo>
                  <a:lnTo>
                    <a:pt x="476" y="28246"/>
                  </a:lnTo>
                  <a:lnTo>
                    <a:pt x="426" y="28321"/>
                  </a:lnTo>
                  <a:lnTo>
                    <a:pt x="351" y="28396"/>
                  </a:lnTo>
                  <a:lnTo>
                    <a:pt x="301" y="28472"/>
                  </a:lnTo>
                  <a:lnTo>
                    <a:pt x="251" y="28547"/>
                  </a:lnTo>
                  <a:lnTo>
                    <a:pt x="176" y="28622"/>
                  </a:lnTo>
                  <a:lnTo>
                    <a:pt x="126" y="28672"/>
                  </a:lnTo>
                  <a:lnTo>
                    <a:pt x="75" y="28747"/>
                  </a:lnTo>
                  <a:lnTo>
                    <a:pt x="0" y="28822"/>
                  </a:lnTo>
                  <a:lnTo>
                    <a:pt x="0" y="28873"/>
                  </a:lnTo>
                  <a:cubicBezTo>
                    <a:pt x="4060" y="32381"/>
                    <a:pt x="9449" y="34512"/>
                    <a:pt x="15364" y="34512"/>
                  </a:cubicBezTo>
                  <a:cubicBezTo>
                    <a:pt x="28020" y="34512"/>
                    <a:pt x="38296" y="24737"/>
                    <a:pt x="38296" y="12682"/>
                  </a:cubicBezTo>
                  <a:cubicBezTo>
                    <a:pt x="38296" y="9825"/>
                    <a:pt x="37720" y="7093"/>
                    <a:pt x="36667" y="4587"/>
                  </a:cubicBezTo>
                  <a:lnTo>
                    <a:pt x="36642" y="4612"/>
                  </a:lnTo>
                  <a:lnTo>
                    <a:pt x="36617" y="4737"/>
                  </a:lnTo>
                  <a:lnTo>
                    <a:pt x="36592" y="4862"/>
                  </a:lnTo>
                  <a:lnTo>
                    <a:pt x="36567" y="4963"/>
                  </a:lnTo>
                  <a:lnTo>
                    <a:pt x="36517" y="5088"/>
                  </a:lnTo>
                  <a:lnTo>
                    <a:pt x="36492" y="5213"/>
                  </a:lnTo>
                  <a:lnTo>
                    <a:pt x="36441" y="5339"/>
                  </a:lnTo>
                  <a:lnTo>
                    <a:pt x="36416" y="5464"/>
                  </a:lnTo>
                  <a:lnTo>
                    <a:pt x="36366" y="5564"/>
                  </a:lnTo>
                  <a:lnTo>
                    <a:pt x="36341" y="5690"/>
                  </a:lnTo>
                  <a:lnTo>
                    <a:pt x="36291" y="5815"/>
                  </a:lnTo>
                  <a:lnTo>
                    <a:pt x="36266" y="5915"/>
                  </a:lnTo>
                  <a:lnTo>
                    <a:pt x="36216" y="6040"/>
                  </a:lnTo>
                  <a:lnTo>
                    <a:pt x="36166" y="6166"/>
                  </a:lnTo>
                  <a:lnTo>
                    <a:pt x="36141" y="6266"/>
                  </a:lnTo>
                  <a:lnTo>
                    <a:pt x="36091" y="6391"/>
                  </a:lnTo>
                  <a:lnTo>
                    <a:pt x="36040" y="6517"/>
                  </a:lnTo>
                  <a:lnTo>
                    <a:pt x="35990" y="6617"/>
                  </a:lnTo>
                  <a:lnTo>
                    <a:pt x="35965" y="6742"/>
                  </a:lnTo>
                  <a:lnTo>
                    <a:pt x="35915" y="6842"/>
                  </a:lnTo>
                  <a:lnTo>
                    <a:pt x="35865" y="6968"/>
                  </a:lnTo>
                  <a:lnTo>
                    <a:pt x="35815" y="7093"/>
                  </a:lnTo>
                  <a:lnTo>
                    <a:pt x="35765" y="7193"/>
                  </a:lnTo>
                  <a:lnTo>
                    <a:pt x="35740" y="7319"/>
                  </a:lnTo>
                  <a:lnTo>
                    <a:pt x="35690" y="7419"/>
                  </a:lnTo>
                  <a:lnTo>
                    <a:pt x="35639" y="7544"/>
                  </a:lnTo>
                  <a:lnTo>
                    <a:pt x="35589" y="7644"/>
                  </a:lnTo>
                  <a:lnTo>
                    <a:pt x="35539" y="7745"/>
                  </a:lnTo>
                  <a:lnTo>
                    <a:pt x="35489" y="7870"/>
                  </a:lnTo>
                  <a:lnTo>
                    <a:pt x="35439" y="7970"/>
                  </a:lnTo>
                  <a:lnTo>
                    <a:pt x="35389" y="8070"/>
                  </a:lnTo>
                  <a:lnTo>
                    <a:pt x="35339" y="8196"/>
                  </a:lnTo>
                  <a:lnTo>
                    <a:pt x="35339" y="8246"/>
                  </a:lnTo>
                  <a:lnTo>
                    <a:pt x="35289" y="8321"/>
                  </a:lnTo>
                  <a:lnTo>
                    <a:pt x="35238" y="8446"/>
                  </a:lnTo>
                  <a:lnTo>
                    <a:pt x="35163" y="8572"/>
                  </a:lnTo>
                  <a:lnTo>
                    <a:pt x="35113" y="8697"/>
                  </a:lnTo>
                  <a:lnTo>
                    <a:pt x="35063" y="8822"/>
                  </a:lnTo>
                  <a:lnTo>
                    <a:pt x="34988" y="8948"/>
                  </a:lnTo>
                  <a:lnTo>
                    <a:pt x="34938" y="9073"/>
                  </a:lnTo>
                  <a:lnTo>
                    <a:pt x="34888" y="9198"/>
                  </a:lnTo>
                  <a:lnTo>
                    <a:pt x="34812" y="9324"/>
                  </a:lnTo>
                  <a:lnTo>
                    <a:pt x="34762" y="9449"/>
                  </a:lnTo>
                  <a:lnTo>
                    <a:pt x="34712" y="9574"/>
                  </a:lnTo>
                  <a:lnTo>
                    <a:pt x="34637" y="9700"/>
                  </a:lnTo>
                  <a:lnTo>
                    <a:pt x="34587" y="9825"/>
                  </a:lnTo>
                  <a:lnTo>
                    <a:pt x="34512" y="9950"/>
                  </a:lnTo>
                  <a:lnTo>
                    <a:pt x="34462" y="10075"/>
                  </a:lnTo>
                  <a:lnTo>
                    <a:pt x="34386" y="10201"/>
                  </a:lnTo>
                  <a:lnTo>
                    <a:pt x="34336" y="10326"/>
                  </a:lnTo>
                  <a:lnTo>
                    <a:pt x="34261" y="10451"/>
                  </a:lnTo>
                  <a:lnTo>
                    <a:pt x="34211" y="10577"/>
                  </a:lnTo>
                  <a:lnTo>
                    <a:pt x="34136" y="10702"/>
                  </a:lnTo>
                  <a:lnTo>
                    <a:pt x="34086" y="10827"/>
                  </a:lnTo>
                  <a:lnTo>
                    <a:pt x="34010" y="10928"/>
                  </a:lnTo>
                  <a:lnTo>
                    <a:pt x="33960" y="11053"/>
                  </a:lnTo>
                  <a:lnTo>
                    <a:pt x="33885" y="11178"/>
                  </a:lnTo>
                  <a:lnTo>
                    <a:pt x="33835" y="11304"/>
                  </a:lnTo>
                  <a:lnTo>
                    <a:pt x="33760" y="11429"/>
                  </a:lnTo>
                  <a:lnTo>
                    <a:pt x="33685" y="11554"/>
                  </a:lnTo>
                  <a:lnTo>
                    <a:pt x="33634" y="11654"/>
                  </a:lnTo>
                  <a:lnTo>
                    <a:pt x="33559" y="11780"/>
                  </a:lnTo>
                  <a:lnTo>
                    <a:pt x="33484" y="11905"/>
                  </a:lnTo>
                  <a:lnTo>
                    <a:pt x="33434" y="12005"/>
                  </a:lnTo>
                  <a:lnTo>
                    <a:pt x="33359" y="12131"/>
                  </a:lnTo>
                  <a:lnTo>
                    <a:pt x="33284" y="12256"/>
                  </a:lnTo>
                  <a:lnTo>
                    <a:pt x="33233" y="12381"/>
                  </a:lnTo>
                  <a:lnTo>
                    <a:pt x="33158" y="12482"/>
                  </a:lnTo>
                  <a:lnTo>
                    <a:pt x="33083" y="12607"/>
                  </a:lnTo>
                  <a:lnTo>
                    <a:pt x="33008" y="12707"/>
                  </a:lnTo>
                  <a:lnTo>
                    <a:pt x="32933" y="12832"/>
                  </a:lnTo>
                  <a:lnTo>
                    <a:pt x="32883" y="12958"/>
                  </a:lnTo>
                  <a:lnTo>
                    <a:pt x="32807" y="13058"/>
                  </a:lnTo>
                  <a:lnTo>
                    <a:pt x="32732" y="13183"/>
                  </a:lnTo>
                  <a:lnTo>
                    <a:pt x="32657" y="13284"/>
                  </a:lnTo>
                  <a:lnTo>
                    <a:pt x="32582" y="13409"/>
                  </a:lnTo>
                  <a:lnTo>
                    <a:pt x="32507" y="13509"/>
                  </a:lnTo>
                  <a:lnTo>
                    <a:pt x="32431" y="13634"/>
                  </a:lnTo>
                  <a:lnTo>
                    <a:pt x="32356" y="13735"/>
                  </a:lnTo>
                  <a:lnTo>
                    <a:pt x="32281" y="13860"/>
                  </a:lnTo>
                  <a:lnTo>
                    <a:pt x="32206" y="13960"/>
                  </a:lnTo>
                  <a:lnTo>
                    <a:pt x="32131" y="14086"/>
                  </a:lnTo>
                  <a:lnTo>
                    <a:pt x="32056" y="14186"/>
                  </a:lnTo>
                  <a:lnTo>
                    <a:pt x="31980" y="14311"/>
                  </a:lnTo>
                  <a:lnTo>
                    <a:pt x="31905" y="14411"/>
                  </a:lnTo>
                  <a:lnTo>
                    <a:pt x="31830" y="14512"/>
                  </a:lnTo>
                  <a:lnTo>
                    <a:pt x="31755" y="14637"/>
                  </a:lnTo>
                  <a:lnTo>
                    <a:pt x="31680" y="14737"/>
                  </a:lnTo>
                  <a:lnTo>
                    <a:pt x="31604" y="14837"/>
                  </a:lnTo>
                  <a:lnTo>
                    <a:pt x="31504" y="14963"/>
                  </a:lnTo>
                  <a:lnTo>
                    <a:pt x="31429" y="15063"/>
                  </a:lnTo>
                  <a:lnTo>
                    <a:pt x="31354" y="15163"/>
                  </a:lnTo>
                  <a:lnTo>
                    <a:pt x="31279" y="15263"/>
                  </a:lnTo>
                  <a:lnTo>
                    <a:pt x="31203" y="15389"/>
                  </a:lnTo>
                  <a:lnTo>
                    <a:pt x="31103" y="15489"/>
                  </a:lnTo>
                  <a:lnTo>
                    <a:pt x="31028" y="15589"/>
                  </a:lnTo>
                  <a:lnTo>
                    <a:pt x="30953" y="15690"/>
                  </a:lnTo>
                  <a:lnTo>
                    <a:pt x="30852" y="15790"/>
                  </a:lnTo>
                  <a:lnTo>
                    <a:pt x="30777" y="15890"/>
                  </a:lnTo>
                  <a:lnTo>
                    <a:pt x="30677" y="15990"/>
                  </a:lnTo>
                  <a:lnTo>
                    <a:pt x="30602" y="16116"/>
                  </a:lnTo>
                  <a:lnTo>
                    <a:pt x="30527" y="16216"/>
                  </a:lnTo>
                  <a:lnTo>
                    <a:pt x="30426" y="16316"/>
                  </a:lnTo>
                  <a:lnTo>
                    <a:pt x="30351" y="16416"/>
                  </a:lnTo>
                  <a:lnTo>
                    <a:pt x="30251" y="16517"/>
                  </a:lnTo>
                  <a:lnTo>
                    <a:pt x="30176" y="16617"/>
                  </a:lnTo>
                  <a:lnTo>
                    <a:pt x="30076" y="16717"/>
                  </a:lnTo>
                  <a:lnTo>
                    <a:pt x="29975" y="16792"/>
                  </a:lnTo>
                  <a:lnTo>
                    <a:pt x="29900" y="16893"/>
                  </a:lnTo>
                  <a:lnTo>
                    <a:pt x="29800" y="16993"/>
                  </a:lnTo>
                  <a:lnTo>
                    <a:pt x="29700" y="17093"/>
                  </a:lnTo>
                  <a:lnTo>
                    <a:pt x="29624" y="17193"/>
                  </a:lnTo>
                  <a:lnTo>
                    <a:pt x="29524" y="17294"/>
                  </a:lnTo>
                  <a:lnTo>
                    <a:pt x="29424" y="17394"/>
                  </a:lnTo>
                  <a:lnTo>
                    <a:pt x="29324" y="17469"/>
                  </a:lnTo>
                  <a:lnTo>
                    <a:pt x="29248" y="17569"/>
                  </a:lnTo>
                  <a:lnTo>
                    <a:pt x="29148" y="17670"/>
                  </a:lnTo>
                  <a:lnTo>
                    <a:pt x="29048" y="17770"/>
                  </a:lnTo>
                  <a:lnTo>
                    <a:pt x="28948" y="17845"/>
                  </a:lnTo>
                  <a:lnTo>
                    <a:pt x="28847" y="17945"/>
                  </a:lnTo>
                  <a:lnTo>
                    <a:pt x="28747" y="18045"/>
                  </a:lnTo>
                  <a:lnTo>
                    <a:pt x="28647" y="18121"/>
                  </a:lnTo>
                  <a:lnTo>
                    <a:pt x="28547" y="18221"/>
                  </a:lnTo>
                  <a:lnTo>
                    <a:pt x="28446" y="18296"/>
                  </a:lnTo>
                  <a:lnTo>
                    <a:pt x="28346" y="18396"/>
                  </a:lnTo>
                  <a:lnTo>
                    <a:pt x="28296" y="18446"/>
                  </a:lnTo>
                  <a:lnTo>
                    <a:pt x="28246" y="18472"/>
                  </a:lnTo>
                  <a:lnTo>
                    <a:pt x="28146" y="18572"/>
                  </a:lnTo>
                  <a:lnTo>
                    <a:pt x="28045" y="18647"/>
                  </a:lnTo>
                  <a:lnTo>
                    <a:pt x="27945" y="18747"/>
                  </a:lnTo>
                  <a:lnTo>
                    <a:pt x="27820" y="18822"/>
                  </a:lnTo>
                  <a:lnTo>
                    <a:pt x="27720" y="18898"/>
                  </a:lnTo>
                  <a:lnTo>
                    <a:pt x="27619" y="18998"/>
                  </a:lnTo>
                  <a:lnTo>
                    <a:pt x="27519" y="19073"/>
                  </a:lnTo>
                  <a:lnTo>
                    <a:pt x="27394" y="19148"/>
                  </a:lnTo>
                  <a:lnTo>
                    <a:pt x="27294" y="19248"/>
                  </a:lnTo>
                  <a:lnTo>
                    <a:pt x="27168" y="19324"/>
                  </a:lnTo>
                  <a:lnTo>
                    <a:pt x="27068" y="19399"/>
                  </a:lnTo>
                  <a:lnTo>
                    <a:pt x="26968" y="19474"/>
                  </a:lnTo>
                  <a:lnTo>
                    <a:pt x="26842" y="19549"/>
                  </a:lnTo>
                  <a:lnTo>
                    <a:pt x="26742" y="19649"/>
                  </a:lnTo>
                  <a:lnTo>
                    <a:pt x="26617" y="19725"/>
                  </a:lnTo>
                  <a:lnTo>
                    <a:pt x="26492" y="19800"/>
                  </a:lnTo>
                  <a:lnTo>
                    <a:pt x="26391" y="19875"/>
                  </a:lnTo>
                  <a:lnTo>
                    <a:pt x="26266" y="19950"/>
                  </a:lnTo>
                  <a:lnTo>
                    <a:pt x="26141" y="20025"/>
                  </a:lnTo>
                  <a:lnTo>
                    <a:pt x="26040" y="20101"/>
                  </a:lnTo>
                  <a:lnTo>
                    <a:pt x="25915" y="20176"/>
                  </a:lnTo>
                  <a:lnTo>
                    <a:pt x="25790" y="20226"/>
                  </a:lnTo>
                  <a:lnTo>
                    <a:pt x="25664" y="20301"/>
                  </a:lnTo>
                  <a:lnTo>
                    <a:pt x="25564" y="20376"/>
                  </a:lnTo>
                  <a:lnTo>
                    <a:pt x="25439" y="20451"/>
                  </a:lnTo>
                  <a:lnTo>
                    <a:pt x="25314" y="20527"/>
                  </a:lnTo>
                  <a:lnTo>
                    <a:pt x="25188" y="20602"/>
                  </a:lnTo>
                  <a:lnTo>
                    <a:pt x="25063" y="20652"/>
                  </a:lnTo>
                  <a:lnTo>
                    <a:pt x="24938" y="20727"/>
                  </a:lnTo>
                  <a:lnTo>
                    <a:pt x="24812" y="20802"/>
                  </a:lnTo>
                  <a:lnTo>
                    <a:pt x="24687" y="20852"/>
                  </a:lnTo>
                  <a:lnTo>
                    <a:pt x="24562" y="20928"/>
                  </a:lnTo>
                  <a:lnTo>
                    <a:pt x="24436" y="20978"/>
                  </a:lnTo>
                  <a:lnTo>
                    <a:pt x="24311" y="21053"/>
                  </a:lnTo>
                  <a:lnTo>
                    <a:pt x="24161" y="21128"/>
                  </a:lnTo>
                  <a:lnTo>
                    <a:pt x="24060" y="21178"/>
                  </a:lnTo>
                  <a:lnTo>
                    <a:pt x="23935" y="21228"/>
                  </a:lnTo>
                  <a:lnTo>
                    <a:pt x="23835" y="21279"/>
                  </a:lnTo>
                  <a:lnTo>
                    <a:pt x="23710" y="21329"/>
                  </a:lnTo>
                  <a:lnTo>
                    <a:pt x="23609" y="21379"/>
                  </a:lnTo>
                  <a:lnTo>
                    <a:pt x="23484" y="21429"/>
                  </a:lnTo>
                  <a:lnTo>
                    <a:pt x="23359" y="21479"/>
                  </a:lnTo>
                  <a:lnTo>
                    <a:pt x="23258" y="21529"/>
                  </a:lnTo>
                  <a:lnTo>
                    <a:pt x="23133" y="21579"/>
                  </a:lnTo>
                  <a:lnTo>
                    <a:pt x="23033" y="21629"/>
                  </a:lnTo>
                  <a:lnTo>
                    <a:pt x="22908" y="21680"/>
                  </a:lnTo>
                  <a:lnTo>
                    <a:pt x="22782" y="21730"/>
                  </a:lnTo>
                  <a:lnTo>
                    <a:pt x="22682" y="21780"/>
                  </a:lnTo>
                  <a:lnTo>
                    <a:pt x="22557" y="21830"/>
                  </a:lnTo>
                  <a:lnTo>
                    <a:pt x="22456" y="21880"/>
                  </a:lnTo>
                  <a:lnTo>
                    <a:pt x="22331" y="21905"/>
                  </a:lnTo>
                  <a:lnTo>
                    <a:pt x="22206" y="21955"/>
                  </a:lnTo>
                  <a:lnTo>
                    <a:pt x="22106" y="22005"/>
                  </a:lnTo>
                  <a:lnTo>
                    <a:pt x="21980" y="22056"/>
                  </a:lnTo>
                  <a:lnTo>
                    <a:pt x="21880" y="22081"/>
                  </a:lnTo>
                  <a:lnTo>
                    <a:pt x="21755" y="22131"/>
                  </a:lnTo>
                  <a:lnTo>
                    <a:pt x="21629" y="22181"/>
                  </a:lnTo>
                  <a:lnTo>
                    <a:pt x="21529" y="22206"/>
                  </a:lnTo>
                  <a:lnTo>
                    <a:pt x="21404" y="22256"/>
                  </a:lnTo>
                  <a:lnTo>
                    <a:pt x="21304" y="22306"/>
                  </a:lnTo>
                  <a:lnTo>
                    <a:pt x="21178" y="22331"/>
                  </a:lnTo>
                  <a:lnTo>
                    <a:pt x="21053" y="22381"/>
                  </a:lnTo>
                  <a:lnTo>
                    <a:pt x="20953" y="22406"/>
                  </a:lnTo>
                  <a:lnTo>
                    <a:pt x="20827" y="22457"/>
                  </a:lnTo>
                  <a:lnTo>
                    <a:pt x="20702" y="22482"/>
                  </a:lnTo>
                  <a:lnTo>
                    <a:pt x="20602" y="22532"/>
                  </a:lnTo>
                  <a:lnTo>
                    <a:pt x="20477" y="22582"/>
                  </a:lnTo>
                  <a:lnTo>
                    <a:pt x="20351" y="22607"/>
                  </a:lnTo>
                  <a:lnTo>
                    <a:pt x="20251" y="22657"/>
                  </a:lnTo>
                  <a:lnTo>
                    <a:pt x="20025" y="22707"/>
                  </a:lnTo>
                  <a:lnTo>
                    <a:pt x="19775" y="22782"/>
                  </a:lnTo>
                  <a:lnTo>
                    <a:pt x="19549" y="22858"/>
                  </a:lnTo>
                  <a:lnTo>
                    <a:pt x="19324" y="22933"/>
                  </a:lnTo>
                  <a:lnTo>
                    <a:pt x="19073" y="23008"/>
                  </a:lnTo>
                  <a:lnTo>
                    <a:pt x="18847" y="23083"/>
                  </a:lnTo>
                  <a:lnTo>
                    <a:pt x="18597" y="23133"/>
                  </a:lnTo>
                  <a:lnTo>
                    <a:pt x="18371" y="23208"/>
                  </a:lnTo>
                  <a:lnTo>
                    <a:pt x="18146" y="23284"/>
                  </a:lnTo>
                  <a:lnTo>
                    <a:pt x="17669" y="23409"/>
                  </a:lnTo>
                  <a:lnTo>
                    <a:pt x="17193" y="23559"/>
                  </a:lnTo>
                  <a:lnTo>
                    <a:pt x="16717" y="23685"/>
                  </a:lnTo>
                  <a:lnTo>
                    <a:pt x="16592" y="23735"/>
                  </a:lnTo>
                  <a:lnTo>
                    <a:pt x="16466" y="23760"/>
                  </a:lnTo>
                  <a:lnTo>
                    <a:pt x="16341" y="23810"/>
                  </a:lnTo>
                  <a:lnTo>
                    <a:pt x="16191" y="23860"/>
                  </a:lnTo>
                  <a:lnTo>
                    <a:pt x="16065" y="23885"/>
                  </a:lnTo>
                  <a:lnTo>
                    <a:pt x="15990" y="23910"/>
                  </a:lnTo>
                  <a:lnTo>
                    <a:pt x="15940" y="23935"/>
                  </a:lnTo>
                  <a:lnTo>
                    <a:pt x="15865" y="23960"/>
                  </a:lnTo>
                  <a:lnTo>
                    <a:pt x="15790" y="23985"/>
                  </a:lnTo>
                  <a:lnTo>
                    <a:pt x="15740" y="24010"/>
                  </a:lnTo>
                  <a:lnTo>
                    <a:pt x="15664" y="24035"/>
                  </a:lnTo>
                  <a:lnTo>
                    <a:pt x="15589" y="24061"/>
                  </a:lnTo>
                  <a:lnTo>
                    <a:pt x="15514" y="24086"/>
                  </a:lnTo>
                  <a:lnTo>
                    <a:pt x="15464" y="24111"/>
                  </a:lnTo>
                  <a:lnTo>
                    <a:pt x="15389" y="24136"/>
                  </a:lnTo>
                  <a:lnTo>
                    <a:pt x="15314" y="24161"/>
                  </a:lnTo>
                  <a:lnTo>
                    <a:pt x="15238" y="24186"/>
                  </a:lnTo>
                  <a:lnTo>
                    <a:pt x="15188" y="24211"/>
                  </a:lnTo>
                  <a:lnTo>
                    <a:pt x="15113" y="24236"/>
                  </a:lnTo>
                  <a:lnTo>
                    <a:pt x="15038" y="24286"/>
                  </a:lnTo>
                  <a:lnTo>
                    <a:pt x="14988" y="24311"/>
                  </a:lnTo>
                  <a:lnTo>
                    <a:pt x="14913" y="24336"/>
                  </a:lnTo>
                  <a:lnTo>
                    <a:pt x="14837" y="24361"/>
                  </a:lnTo>
                  <a:lnTo>
                    <a:pt x="14787" y="24386"/>
                  </a:lnTo>
                  <a:lnTo>
                    <a:pt x="14712" y="24436"/>
                  </a:lnTo>
                  <a:lnTo>
                    <a:pt x="14637" y="24462"/>
                  </a:lnTo>
                  <a:lnTo>
                    <a:pt x="14587" y="24487"/>
                  </a:lnTo>
                  <a:lnTo>
                    <a:pt x="14512" y="24537"/>
                  </a:lnTo>
                  <a:lnTo>
                    <a:pt x="14461" y="24562"/>
                  </a:lnTo>
                  <a:lnTo>
                    <a:pt x="14386" y="24587"/>
                  </a:lnTo>
                  <a:lnTo>
                    <a:pt x="14336" y="24637"/>
                  </a:lnTo>
                  <a:lnTo>
                    <a:pt x="14261" y="24662"/>
                  </a:lnTo>
                  <a:lnTo>
                    <a:pt x="14211" y="24712"/>
                  </a:lnTo>
                  <a:lnTo>
                    <a:pt x="14136" y="24737"/>
                  </a:lnTo>
                  <a:lnTo>
                    <a:pt x="14085" y="24762"/>
                  </a:lnTo>
                  <a:lnTo>
                    <a:pt x="14010" y="24812"/>
                  </a:lnTo>
                  <a:lnTo>
                    <a:pt x="13960" y="24863"/>
                  </a:lnTo>
                  <a:lnTo>
                    <a:pt x="13910" y="24888"/>
                  </a:lnTo>
                  <a:lnTo>
                    <a:pt x="13860" y="24938"/>
                  </a:lnTo>
                  <a:lnTo>
                    <a:pt x="13785" y="24963"/>
                  </a:lnTo>
                  <a:lnTo>
                    <a:pt x="13735" y="25013"/>
                  </a:lnTo>
                  <a:lnTo>
                    <a:pt x="13684" y="25063"/>
                  </a:lnTo>
                  <a:lnTo>
                    <a:pt x="13659" y="25063"/>
                  </a:lnTo>
                  <a:lnTo>
                    <a:pt x="13634" y="25088"/>
                  </a:lnTo>
                  <a:lnTo>
                    <a:pt x="13609" y="25113"/>
                  </a:lnTo>
                  <a:lnTo>
                    <a:pt x="13584" y="25138"/>
                  </a:lnTo>
                  <a:lnTo>
                    <a:pt x="13559" y="25163"/>
                  </a:lnTo>
                  <a:lnTo>
                    <a:pt x="13534" y="25188"/>
                  </a:lnTo>
                  <a:lnTo>
                    <a:pt x="13509" y="25188"/>
                  </a:lnTo>
                  <a:lnTo>
                    <a:pt x="13484" y="25213"/>
                  </a:lnTo>
                  <a:lnTo>
                    <a:pt x="13459" y="25238"/>
                  </a:lnTo>
                  <a:lnTo>
                    <a:pt x="13434" y="25264"/>
                  </a:lnTo>
                  <a:lnTo>
                    <a:pt x="13409" y="25289"/>
                  </a:lnTo>
                  <a:lnTo>
                    <a:pt x="13384" y="25314"/>
                  </a:lnTo>
                  <a:lnTo>
                    <a:pt x="13359" y="25339"/>
                  </a:lnTo>
                  <a:lnTo>
                    <a:pt x="13334" y="25364"/>
                  </a:lnTo>
                  <a:lnTo>
                    <a:pt x="13334" y="25389"/>
                  </a:lnTo>
                  <a:lnTo>
                    <a:pt x="13309" y="25389"/>
                  </a:lnTo>
                  <a:lnTo>
                    <a:pt x="13283" y="25414"/>
                  </a:lnTo>
                  <a:lnTo>
                    <a:pt x="13258" y="25439"/>
                  </a:lnTo>
                  <a:lnTo>
                    <a:pt x="13233" y="25464"/>
                  </a:lnTo>
                  <a:lnTo>
                    <a:pt x="13208" y="25489"/>
                  </a:lnTo>
                  <a:lnTo>
                    <a:pt x="13208" y="25514"/>
                  </a:lnTo>
                  <a:lnTo>
                    <a:pt x="13183" y="25539"/>
                  </a:lnTo>
                  <a:lnTo>
                    <a:pt x="13158" y="25564"/>
                  </a:lnTo>
                  <a:lnTo>
                    <a:pt x="13133" y="25589"/>
                  </a:lnTo>
                  <a:lnTo>
                    <a:pt x="13108" y="25614"/>
                  </a:lnTo>
                  <a:lnTo>
                    <a:pt x="13108" y="25639"/>
                  </a:lnTo>
                  <a:lnTo>
                    <a:pt x="13083" y="25665"/>
                  </a:lnTo>
                  <a:lnTo>
                    <a:pt x="13058" y="25690"/>
                  </a:lnTo>
                  <a:lnTo>
                    <a:pt x="13058" y="25715"/>
                  </a:lnTo>
                  <a:lnTo>
                    <a:pt x="13033" y="25740"/>
                  </a:lnTo>
                  <a:lnTo>
                    <a:pt x="13008" y="25765"/>
                  </a:lnTo>
                  <a:lnTo>
                    <a:pt x="13008" y="25790"/>
                  </a:lnTo>
                  <a:lnTo>
                    <a:pt x="12983" y="25815"/>
                  </a:lnTo>
                  <a:lnTo>
                    <a:pt x="12958" y="25840"/>
                  </a:lnTo>
                  <a:lnTo>
                    <a:pt x="12958" y="25865"/>
                  </a:lnTo>
                  <a:lnTo>
                    <a:pt x="12933" y="25890"/>
                  </a:lnTo>
                  <a:lnTo>
                    <a:pt x="12908" y="25940"/>
                  </a:lnTo>
                  <a:lnTo>
                    <a:pt x="12908" y="25965"/>
                  </a:lnTo>
                  <a:lnTo>
                    <a:pt x="12882" y="25990"/>
                  </a:lnTo>
                  <a:lnTo>
                    <a:pt x="12857" y="26015"/>
                  </a:lnTo>
                  <a:lnTo>
                    <a:pt x="12857" y="26040"/>
                  </a:lnTo>
                  <a:lnTo>
                    <a:pt x="12832" y="26091"/>
                  </a:lnTo>
                  <a:lnTo>
                    <a:pt x="12832" y="26116"/>
                  </a:lnTo>
                  <a:lnTo>
                    <a:pt x="12807" y="26141"/>
                  </a:lnTo>
                  <a:lnTo>
                    <a:pt x="12782" y="26166"/>
                  </a:lnTo>
                  <a:lnTo>
                    <a:pt x="12782" y="26191"/>
                  </a:lnTo>
                  <a:lnTo>
                    <a:pt x="12757" y="26241"/>
                  </a:lnTo>
                  <a:lnTo>
                    <a:pt x="12757" y="26266"/>
                  </a:lnTo>
                  <a:lnTo>
                    <a:pt x="12732" y="26291"/>
                  </a:lnTo>
                  <a:lnTo>
                    <a:pt x="12732" y="26316"/>
                  </a:lnTo>
                  <a:lnTo>
                    <a:pt x="12707" y="26341"/>
                  </a:lnTo>
                  <a:lnTo>
                    <a:pt x="12707" y="26366"/>
                  </a:lnTo>
                  <a:lnTo>
                    <a:pt x="12707" y="26416"/>
                  </a:lnTo>
                  <a:lnTo>
                    <a:pt x="12682" y="26441"/>
                  </a:lnTo>
                  <a:lnTo>
                    <a:pt x="12682" y="26467"/>
                  </a:lnTo>
                  <a:lnTo>
                    <a:pt x="12657" y="26492"/>
                  </a:lnTo>
                  <a:lnTo>
                    <a:pt x="12657" y="26517"/>
                  </a:lnTo>
                  <a:lnTo>
                    <a:pt x="12657" y="26542"/>
                  </a:lnTo>
                  <a:lnTo>
                    <a:pt x="12657" y="26592"/>
                  </a:lnTo>
                  <a:lnTo>
                    <a:pt x="12632" y="26617"/>
                  </a:lnTo>
                  <a:lnTo>
                    <a:pt x="12632" y="26642"/>
                  </a:lnTo>
                  <a:lnTo>
                    <a:pt x="12632" y="26667"/>
                  </a:lnTo>
                  <a:lnTo>
                    <a:pt x="12632" y="26692"/>
                  </a:lnTo>
                  <a:lnTo>
                    <a:pt x="12632" y="26717"/>
                  </a:lnTo>
                  <a:lnTo>
                    <a:pt x="12632" y="26742"/>
                  </a:lnTo>
                  <a:lnTo>
                    <a:pt x="12607" y="26792"/>
                  </a:lnTo>
                  <a:lnTo>
                    <a:pt x="12607" y="26817"/>
                  </a:lnTo>
                  <a:lnTo>
                    <a:pt x="12607" y="26843"/>
                  </a:lnTo>
                  <a:lnTo>
                    <a:pt x="12607" y="26868"/>
                  </a:lnTo>
                  <a:lnTo>
                    <a:pt x="12607" y="26893"/>
                  </a:lnTo>
                  <a:lnTo>
                    <a:pt x="12607" y="26918"/>
                  </a:lnTo>
                  <a:lnTo>
                    <a:pt x="12607" y="26943"/>
                  </a:lnTo>
                  <a:lnTo>
                    <a:pt x="12607" y="26968"/>
                  </a:lnTo>
                  <a:lnTo>
                    <a:pt x="12607" y="26993"/>
                  </a:lnTo>
                  <a:lnTo>
                    <a:pt x="12607" y="27018"/>
                  </a:lnTo>
                  <a:lnTo>
                    <a:pt x="12607" y="27068"/>
                  </a:lnTo>
                  <a:lnTo>
                    <a:pt x="12607" y="27093"/>
                  </a:lnTo>
                  <a:lnTo>
                    <a:pt x="12607" y="27118"/>
                  </a:lnTo>
                  <a:lnTo>
                    <a:pt x="12607" y="27143"/>
                  </a:lnTo>
                  <a:lnTo>
                    <a:pt x="12607" y="27168"/>
                  </a:lnTo>
                  <a:lnTo>
                    <a:pt x="12607" y="27193"/>
                  </a:lnTo>
                  <a:lnTo>
                    <a:pt x="12607" y="27218"/>
                  </a:lnTo>
                  <a:lnTo>
                    <a:pt x="12607" y="27244"/>
                  </a:lnTo>
                  <a:lnTo>
                    <a:pt x="12607" y="27269"/>
                  </a:lnTo>
                  <a:lnTo>
                    <a:pt x="12607" y="27294"/>
                  </a:lnTo>
                  <a:lnTo>
                    <a:pt x="12607" y="27319"/>
                  </a:lnTo>
                  <a:lnTo>
                    <a:pt x="12632" y="27344"/>
                  </a:lnTo>
                  <a:lnTo>
                    <a:pt x="12632" y="27369"/>
                  </a:lnTo>
                  <a:lnTo>
                    <a:pt x="12632" y="27394"/>
                  </a:lnTo>
                  <a:lnTo>
                    <a:pt x="12632" y="27419"/>
                  </a:lnTo>
                  <a:lnTo>
                    <a:pt x="12632" y="27444"/>
                  </a:lnTo>
                  <a:lnTo>
                    <a:pt x="12632" y="27469"/>
                  </a:lnTo>
                  <a:lnTo>
                    <a:pt x="12657" y="27494"/>
                  </a:lnTo>
                  <a:lnTo>
                    <a:pt x="12657" y="27519"/>
                  </a:lnTo>
                  <a:lnTo>
                    <a:pt x="12657" y="27544"/>
                  </a:lnTo>
                  <a:lnTo>
                    <a:pt x="12657" y="27569"/>
                  </a:lnTo>
                  <a:lnTo>
                    <a:pt x="12682" y="27594"/>
                  </a:lnTo>
                  <a:lnTo>
                    <a:pt x="12682" y="27619"/>
                  </a:lnTo>
                  <a:lnTo>
                    <a:pt x="12682" y="27645"/>
                  </a:lnTo>
                  <a:lnTo>
                    <a:pt x="12682" y="27670"/>
                  </a:lnTo>
                  <a:lnTo>
                    <a:pt x="12707" y="27695"/>
                  </a:lnTo>
                  <a:lnTo>
                    <a:pt x="12707" y="27720"/>
                  </a:lnTo>
                  <a:lnTo>
                    <a:pt x="12707" y="27745"/>
                  </a:lnTo>
                  <a:lnTo>
                    <a:pt x="12732" y="27770"/>
                  </a:lnTo>
                  <a:lnTo>
                    <a:pt x="12732" y="27795"/>
                  </a:lnTo>
                  <a:lnTo>
                    <a:pt x="12732" y="27820"/>
                  </a:lnTo>
                  <a:lnTo>
                    <a:pt x="12757" y="27845"/>
                  </a:lnTo>
                  <a:lnTo>
                    <a:pt x="12757" y="27870"/>
                  </a:lnTo>
                  <a:lnTo>
                    <a:pt x="12757" y="27895"/>
                  </a:lnTo>
                  <a:lnTo>
                    <a:pt x="12782" y="27920"/>
                  </a:lnTo>
                  <a:lnTo>
                    <a:pt x="12782" y="27945"/>
                  </a:lnTo>
                  <a:lnTo>
                    <a:pt x="12807" y="27970"/>
                  </a:lnTo>
                  <a:lnTo>
                    <a:pt x="12807" y="27995"/>
                  </a:lnTo>
                  <a:lnTo>
                    <a:pt x="12807" y="28020"/>
                  </a:lnTo>
                  <a:lnTo>
                    <a:pt x="12832" y="28020"/>
                  </a:lnTo>
                  <a:lnTo>
                    <a:pt x="12832" y="28046"/>
                  </a:lnTo>
                  <a:lnTo>
                    <a:pt x="12857" y="28096"/>
                  </a:lnTo>
                  <a:lnTo>
                    <a:pt x="12882" y="28146"/>
                  </a:lnTo>
                  <a:lnTo>
                    <a:pt x="12908" y="28196"/>
                  </a:lnTo>
                  <a:lnTo>
                    <a:pt x="12933" y="28246"/>
                  </a:lnTo>
                  <a:lnTo>
                    <a:pt x="12958" y="28296"/>
                  </a:lnTo>
                  <a:lnTo>
                    <a:pt x="13008" y="28321"/>
                  </a:lnTo>
                  <a:lnTo>
                    <a:pt x="13033" y="28371"/>
                  </a:lnTo>
                  <a:lnTo>
                    <a:pt x="13058" y="28421"/>
                  </a:lnTo>
                  <a:lnTo>
                    <a:pt x="13083" y="28472"/>
                  </a:lnTo>
                  <a:lnTo>
                    <a:pt x="13133" y="28497"/>
                  </a:lnTo>
                  <a:lnTo>
                    <a:pt x="13158" y="28547"/>
                  </a:lnTo>
                  <a:lnTo>
                    <a:pt x="13183" y="28597"/>
                  </a:lnTo>
                  <a:lnTo>
                    <a:pt x="13233" y="28647"/>
                  </a:lnTo>
                  <a:lnTo>
                    <a:pt x="13258" y="28672"/>
                  </a:lnTo>
                  <a:lnTo>
                    <a:pt x="13309" y="28722"/>
                  </a:lnTo>
                  <a:lnTo>
                    <a:pt x="13334" y="28772"/>
                  </a:lnTo>
                  <a:lnTo>
                    <a:pt x="13384" y="28797"/>
                  </a:lnTo>
                  <a:lnTo>
                    <a:pt x="13409" y="28848"/>
                  </a:lnTo>
                  <a:lnTo>
                    <a:pt x="13459" y="28898"/>
                  </a:lnTo>
                  <a:lnTo>
                    <a:pt x="13484" y="28923"/>
                  </a:lnTo>
                  <a:lnTo>
                    <a:pt x="13534" y="28973"/>
                  </a:lnTo>
                  <a:lnTo>
                    <a:pt x="13584" y="29023"/>
                  </a:lnTo>
                  <a:lnTo>
                    <a:pt x="13634" y="29048"/>
                  </a:lnTo>
                  <a:lnTo>
                    <a:pt x="13659" y="29098"/>
                  </a:lnTo>
                  <a:lnTo>
                    <a:pt x="13710" y="29123"/>
                  </a:lnTo>
                  <a:lnTo>
                    <a:pt x="13760" y="29173"/>
                  </a:lnTo>
                  <a:lnTo>
                    <a:pt x="13810" y="29223"/>
                  </a:lnTo>
                  <a:lnTo>
                    <a:pt x="13835" y="29249"/>
                  </a:lnTo>
                  <a:lnTo>
                    <a:pt x="13885" y="29299"/>
                  </a:lnTo>
                  <a:lnTo>
                    <a:pt x="13935" y="29324"/>
                  </a:lnTo>
                  <a:lnTo>
                    <a:pt x="13985" y="29374"/>
                  </a:lnTo>
                  <a:lnTo>
                    <a:pt x="14035" y="29399"/>
                  </a:lnTo>
                  <a:lnTo>
                    <a:pt x="14085" y="29449"/>
                  </a:lnTo>
                  <a:lnTo>
                    <a:pt x="14136" y="29474"/>
                  </a:lnTo>
                  <a:lnTo>
                    <a:pt x="14186" y="29524"/>
                  </a:lnTo>
                  <a:lnTo>
                    <a:pt x="14236" y="29549"/>
                  </a:lnTo>
                  <a:lnTo>
                    <a:pt x="14286" y="29599"/>
                  </a:lnTo>
                  <a:lnTo>
                    <a:pt x="14336" y="29624"/>
                  </a:lnTo>
                  <a:lnTo>
                    <a:pt x="14386" y="29675"/>
                  </a:lnTo>
                  <a:lnTo>
                    <a:pt x="14436" y="29700"/>
                  </a:lnTo>
                  <a:lnTo>
                    <a:pt x="14486" y="29725"/>
                  </a:lnTo>
                  <a:lnTo>
                    <a:pt x="14537" y="29775"/>
                  </a:lnTo>
                  <a:lnTo>
                    <a:pt x="14587" y="29800"/>
                  </a:lnTo>
                  <a:lnTo>
                    <a:pt x="14637" y="29825"/>
                  </a:lnTo>
                  <a:lnTo>
                    <a:pt x="14712" y="29875"/>
                  </a:lnTo>
                  <a:lnTo>
                    <a:pt x="14762" y="29900"/>
                  </a:lnTo>
                  <a:lnTo>
                    <a:pt x="14812" y="29925"/>
                  </a:lnTo>
                  <a:lnTo>
                    <a:pt x="14862" y="29975"/>
                  </a:lnTo>
                  <a:lnTo>
                    <a:pt x="14913" y="30000"/>
                  </a:lnTo>
                  <a:lnTo>
                    <a:pt x="14988" y="30025"/>
                  </a:lnTo>
                  <a:lnTo>
                    <a:pt x="15038" y="30051"/>
                  </a:lnTo>
                  <a:lnTo>
                    <a:pt x="15088" y="30076"/>
                  </a:lnTo>
                  <a:lnTo>
                    <a:pt x="15138" y="30101"/>
                  </a:lnTo>
                  <a:lnTo>
                    <a:pt x="15213" y="30151"/>
                  </a:lnTo>
                  <a:lnTo>
                    <a:pt x="15263" y="30176"/>
                  </a:lnTo>
                  <a:lnTo>
                    <a:pt x="15314" y="30201"/>
                  </a:lnTo>
                  <a:lnTo>
                    <a:pt x="15389" y="30226"/>
                  </a:lnTo>
                  <a:lnTo>
                    <a:pt x="15439" y="30251"/>
                  </a:lnTo>
                  <a:lnTo>
                    <a:pt x="15489" y="30276"/>
                  </a:lnTo>
                  <a:lnTo>
                    <a:pt x="15564" y="30301"/>
                  </a:lnTo>
                  <a:lnTo>
                    <a:pt x="15614" y="30326"/>
                  </a:lnTo>
                  <a:lnTo>
                    <a:pt x="15664" y="30351"/>
                  </a:lnTo>
                  <a:lnTo>
                    <a:pt x="15715" y="30376"/>
                  </a:lnTo>
                  <a:lnTo>
                    <a:pt x="15790" y="30401"/>
                  </a:lnTo>
                  <a:lnTo>
                    <a:pt x="15840" y="30401"/>
                  </a:lnTo>
                  <a:lnTo>
                    <a:pt x="15890" y="30426"/>
                  </a:lnTo>
                  <a:lnTo>
                    <a:pt x="15965" y="30452"/>
                  </a:lnTo>
                  <a:lnTo>
                    <a:pt x="16015" y="30477"/>
                  </a:lnTo>
                  <a:lnTo>
                    <a:pt x="16065" y="30502"/>
                  </a:lnTo>
                  <a:lnTo>
                    <a:pt x="16141" y="30527"/>
                  </a:lnTo>
                  <a:lnTo>
                    <a:pt x="16191" y="30527"/>
                  </a:lnTo>
                  <a:lnTo>
                    <a:pt x="16241" y="30552"/>
                  </a:lnTo>
                  <a:lnTo>
                    <a:pt x="16291" y="30577"/>
                  </a:lnTo>
                  <a:lnTo>
                    <a:pt x="16366" y="30577"/>
                  </a:lnTo>
                  <a:lnTo>
                    <a:pt x="16416" y="30602"/>
                  </a:lnTo>
                  <a:lnTo>
                    <a:pt x="16466" y="30627"/>
                  </a:lnTo>
                  <a:lnTo>
                    <a:pt x="16517" y="30627"/>
                  </a:lnTo>
                  <a:lnTo>
                    <a:pt x="16592" y="30652"/>
                  </a:lnTo>
                  <a:lnTo>
                    <a:pt x="16642" y="30652"/>
                  </a:lnTo>
                  <a:lnTo>
                    <a:pt x="16692" y="30677"/>
                  </a:lnTo>
                  <a:lnTo>
                    <a:pt x="16742" y="30677"/>
                  </a:lnTo>
                  <a:lnTo>
                    <a:pt x="16792" y="30702"/>
                  </a:lnTo>
                  <a:lnTo>
                    <a:pt x="16918" y="30702"/>
                  </a:lnTo>
                  <a:lnTo>
                    <a:pt x="16968" y="30727"/>
                  </a:lnTo>
                  <a:lnTo>
                    <a:pt x="17018" y="30727"/>
                  </a:lnTo>
                  <a:lnTo>
                    <a:pt x="17068" y="30752"/>
                  </a:lnTo>
                  <a:lnTo>
                    <a:pt x="17193" y="30752"/>
                  </a:lnTo>
                  <a:lnTo>
                    <a:pt x="17268" y="30777"/>
                  </a:lnTo>
                  <a:lnTo>
                    <a:pt x="17469" y="30777"/>
                  </a:lnTo>
                  <a:lnTo>
                    <a:pt x="17544" y="30802"/>
                  </a:lnTo>
                  <a:lnTo>
                    <a:pt x="18146" y="30802"/>
                  </a:lnTo>
                  <a:lnTo>
                    <a:pt x="18221" y="30777"/>
                  </a:lnTo>
                  <a:lnTo>
                    <a:pt x="18497" y="30777"/>
                  </a:lnTo>
                  <a:lnTo>
                    <a:pt x="18572" y="30752"/>
                  </a:lnTo>
                  <a:lnTo>
                    <a:pt x="18697" y="30752"/>
                  </a:lnTo>
                  <a:lnTo>
                    <a:pt x="18772" y="30727"/>
                  </a:lnTo>
                  <a:lnTo>
                    <a:pt x="18847" y="30727"/>
                  </a:lnTo>
                  <a:lnTo>
                    <a:pt x="18898" y="30702"/>
                  </a:lnTo>
                  <a:lnTo>
                    <a:pt x="18973" y="30702"/>
                  </a:lnTo>
                  <a:lnTo>
                    <a:pt x="19048" y="30677"/>
                  </a:lnTo>
                  <a:lnTo>
                    <a:pt x="19098" y="30677"/>
                  </a:lnTo>
                  <a:lnTo>
                    <a:pt x="19173" y="30652"/>
                  </a:lnTo>
                  <a:lnTo>
                    <a:pt x="19248" y="30652"/>
                  </a:lnTo>
                  <a:lnTo>
                    <a:pt x="19324" y="30627"/>
                  </a:lnTo>
                  <a:lnTo>
                    <a:pt x="19374" y="30602"/>
                  </a:lnTo>
                  <a:lnTo>
                    <a:pt x="19449" y="30602"/>
                  </a:lnTo>
                  <a:lnTo>
                    <a:pt x="19524" y="30577"/>
                  </a:lnTo>
                  <a:lnTo>
                    <a:pt x="19574" y="30552"/>
                  </a:lnTo>
                  <a:lnTo>
                    <a:pt x="19649" y="30527"/>
                  </a:lnTo>
                  <a:lnTo>
                    <a:pt x="19725" y="30527"/>
                  </a:lnTo>
                  <a:lnTo>
                    <a:pt x="19800" y="30502"/>
                  </a:lnTo>
                  <a:lnTo>
                    <a:pt x="19850" y="30477"/>
                  </a:lnTo>
                  <a:lnTo>
                    <a:pt x="19925" y="30452"/>
                  </a:lnTo>
                  <a:lnTo>
                    <a:pt x="20000" y="30426"/>
                  </a:lnTo>
                  <a:lnTo>
                    <a:pt x="20050" y="30401"/>
                  </a:lnTo>
                  <a:lnTo>
                    <a:pt x="20126" y="30401"/>
                  </a:lnTo>
                  <a:lnTo>
                    <a:pt x="20201" y="30376"/>
                  </a:lnTo>
                  <a:lnTo>
                    <a:pt x="20276" y="30351"/>
                  </a:lnTo>
                  <a:lnTo>
                    <a:pt x="20351" y="30326"/>
                  </a:lnTo>
                  <a:lnTo>
                    <a:pt x="20401" y="30301"/>
                  </a:lnTo>
                  <a:lnTo>
                    <a:pt x="20477" y="30301"/>
                  </a:lnTo>
                  <a:lnTo>
                    <a:pt x="20552" y="30276"/>
                  </a:lnTo>
                  <a:lnTo>
                    <a:pt x="20627" y="30251"/>
                  </a:lnTo>
                  <a:lnTo>
                    <a:pt x="20677" y="30226"/>
                  </a:lnTo>
                  <a:lnTo>
                    <a:pt x="20752" y="30201"/>
                  </a:lnTo>
                  <a:lnTo>
                    <a:pt x="20827" y="30176"/>
                  </a:lnTo>
                  <a:lnTo>
                    <a:pt x="20903" y="30151"/>
                  </a:lnTo>
                  <a:lnTo>
                    <a:pt x="20978" y="30126"/>
                  </a:lnTo>
                  <a:lnTo>
                    <a:pt x="21028" y="30101"/>
                  </a:lnTo>
                  <a:lnTo>
                    <a:pt x="21103" y="30076"/>
                  </a:lnTo>
                  <a:lnTo>
                    <a:pt x="21178" y="30051"/>
                  </a:lnTo>
                  <a:lnTo>
                    <a:pt x="21253" y="30025"/>
                  </a:lnTo>
                  <a:lnTo>
                    <a:pt x="21304" y="30000"/>
                  </a:lnTo>
                  <a:lnTo>
                    <a:pt x="21379" y="29950"/>
                  </a:lnTo>
                  <a:lnTo>
                    <a:pt x="21454" y="29925"/>
                  </a:lnTo>
                  <a:lnTo>
                    <a:pt x="21529" y="29900"/>
                  </a:lnTo>
                  <a:lnTo>
                    <a:pt x="21604" y="29875"/>
                  </a:lnTo>
                  <a:lnTo>
                    <a:pt x="21654" y="29850"/>
                  </a:lnTo>
                  <a:lnTo>
                    <a:pt x="21730" y="29800"/>
                  </a:lnTo>
                  <a:lnTo>
                    <a:pt x="21805" y="29775"/>
                  </a:lnTo>
                  <a:lnTo>
                    <a:pt x="21880" y="29750"/>
                  </a:lnTo>
                  <a:lnTo>
                    <a:pt x="21930" y="29700"/>
                  </a:lnTo>
                  <a:lnTo>
                    <a:pt x="22005" y="29675"/>
                  </a:lnTo>
                  <a:lnTo>
                    <a:pt x="22081" y="29650"/>
                  </a:lnTo>
                  <a:lnTo>
                    <a:pt x="22131" y="29599"/>
                  </a:lnTo>
                  <a:lnTo>
                    <a:pt x="22206" y="29574"/>
                  </a:lnTo>
                  <a:lnTo>
                    <a:pt x="22281" y="29549"/>
                  </a:lnTo>
                  <a:lnTo>
                    <a:pt x="22356" y="29499"/>
                  </a:lnTo>
                  <a:lnTo>
                    <a:pt x="22406" y="29474"/>
                  </a:lnTo>
                  <a:lnTo>
                    <a:pt x="22482" y="29424"/>
                  </a:lnTo>
                  <a:lnTo>
                    <a:pt x="22557" y="29399"/>
                  </a:lnTo>
                  <a:lnTo>
                    <a:pt x="22607" y="29374"/>
                  </a:lnTo>
                  <a:lnTo>
                    <a:pt x="22682" y="29324"/>
                  </a:lnTo>
                  <a:lnTo>
                    <a:pt x="22757" y="29299"/>
                  </a:lnTo>
                  <a:lnTo>
                    <a:pt x="22807" y="29249"/>
                  </a:lnTo>
                  <a:lnTo>
                    <a:pt x="22883" y="29223"/>
                  </a:lnTo>
                  <a:lnTo>
                    <a:pt x="22958" y="29173"/>
                  </a:lnTo>
                  <a:lnTo>
                    <a:pt x="23008" y="29123"/>
                  </a:lnTo>
                  <a:lnTo>
                    <a:pt x="23083" y="29098"/>
                  </a:lnTo>
                  <a:lnTo>
                    <a:pt x="23158" y="29048"/>
                  </a:lnTo>
                  <a:lnTo>
                    <a:pt x="23208" y="29023"/>
                  </a:lnTo>
                  <a:lnTo>
                    <a:pt x="23284" y="28973"/>
                  </a:lnTo>
                  <a:lnTo>
                    <a:pt x="23359" y="28948"/>
                  </a:lnTo>
                  <a:lnTo>
                    <a:pt x="23359" y="28923"/>
                  </a:lnTo>
                  <a:lnTo>
                    <a:pt x="23409" y="28898"/>
                  </a:lnTo>
                  <a:lnTo>
                    <a:pt x="23484" y="28873"/>
                  </a:lnTo>
                  <a:lnTo>
                    <a:pt x="23559" y="28848"/>
                  </a:lnTo>
                  <a:lnTo>
                    <a:pt x="23634" y="28797"/>
                  </a:lnTo>
                  <a:lnTo>
                    <a:pt x="23710" y="28772"/>
                  </a:lnTo>
                  <a:lnTo>
                    <a:pt x="23760" y="28747"/>
                  </a:lnTo>
                  <a:lnTo>
                    <a:pt x="23835" y="28697"/>
                  </a:lnTo>
                  <a:lnTo>
                    <a:pt x="23910" y="28672"/>
                  </a:lnTo>
                  <a:lnTo>
                    <a:pt x="24035" y="28597"/>
                  </a:lnTo>
                  <a:lnTo>
                    <a:pt x="24186" y="28522"/>
                  </a:lnTo>
                  <a:lnTo>
                    <a:pt x="24311" y="28447"/>
                  </a:lnTo>
                  <a:lnTo>
                    <a:pt x="24461" y="28371"/>
                  </a:lnTo>
                  <a:lnTo>
                    <a:pt x="24587" y="28296"/>
                  </a:lnTo>
                  <a:lnTo>
                    <a:pt x="24712" y="28221"/>
                  </a:lnTo>
                  <a:lnTo>
                    <a:pt x="24837" y="28146"/>
                  </a:lnTo>
                  <a:lnTo>
                    <a:pt x="24963" y="28071"/>
                  </a:lnTo>
                  <a:lnTo>
                    <a:pt x="25113" y="27995"/>
                  </a:lnTo>
                  <a:lnTo>
                    <a:pt x="25238" y="27895"/>
                  </a:lnTo>
                  <a:lnTo>
                    <a:pt x="25339" y="27820"/>
                  </a:lnTo>
                  <a:lnTo>
                    <a:pt x="25464" y="27745"/>
                  </a:lnTo>
                  <a:lnTo>
                    <a:pt x="25589" y="27670"/>
                  </a:lnTo>
                  <a:lnTo>
                    <a:pt x="25715" y="27569"/>
                  </a:lnTo>
                  <a:lnTo>
                    <a:pt x="26091" y="27594"/>
                  </a:lnTo>
                  <a:lnTo>
                    <a:pt x="26066" y="27970"/>
                  </a:lnTo>
                  <a:lnTo>
                    <a:pt x="25965" y="28096"/>
                  </a:lnTo>
                  <a:lnTo>
                    <a:pt x="25865" y="28196"/>
                  </a:lnTo>
                  <a:lnTo>
                    <a:pt x="25765" y="28321"/>
                  </a:lnTo>
                  <a:lnTo>
                    <a:pt x="25664" y="28421"/>
                  </a:lnTo>
                  <a:lnTo>
                    <a:pt x="25564" y="28522"/>
                  </a:lnTo>
                  <a:lnTo>
                    <a:pt x="25439" y="28647"/>
                  </a:lnTo>
                  <a:lnTo>
                    <a:pt x="25339" y="28747"/>
                  </a:lnTo>
                  <a:lnTo>
                    <a:pt x="25238" y="28873"/>
                  </a:lnTo>
                  <a:lnTo>
                    <a:pt x="25113" y="28973"/>
                  </a:lnTo>
                  <a:lnTo>
                    <a:pt x="25013" y="29098"/>
                  </a:lnTo>
                  <a:lnTo>
                    <a:pt x="24913" y="29223"/>
                  </a:lnTo>
                  <a:lnTo>
                    <a:pt x="24787" y="29324"/>
                  </a:lnTo>
                  <a:lnTo>
                    <a:pt x="24662" y="29449"/>
                  </a:lnTo>
                  <a:lnTo>
                    <a:pt x="24562" y="29549"/>
                  </a:lnTo>
                  <a:lnTo>
                    <a:pt x="24512" y="29624"/>
                  </a:lnTo>
                  <a:lnTo>
                    <a:pt x="24436" y="29675"/>
                  </a:lnTo>
                  <a:lnTo>
                    <a:pt x="24386" y="29725"/>
                  </a:lnTo>
                  <a:lnTo>
                    <a:pt x="24311" y="29800"/>
                  </a:lnTo>
                  <a:lnTo>
                    <a:pt x="24261" y="29850"/>
                  </a:lnTo>
                  <a:lnTo>
                    <a:pt x="24211" y="29900"/>
                  </a:lnTo>
                  <a:lnTo>
                    <a:pt x="24136" y="29975"/>
                  </a:lnTo>
                  <a:lnTo>
                    <a:pt x="24111" y="30000"/>
                  </a:lnTo>
                  <a:lnTo>
                    <a:pt x="24086" y="30025"/>
                  </a:lnTo>
                  <a:lnTo>
                    <a:pt x="24010" y="30076"/>
                  </a:lnTo>
                  <a:lnTo>
                    <a:pt x="23935" y="30126"/>
                  </a:lnTo>
                  <a:lnTo>
                    <a:pt x="23885" y="30151"/>
                  </a:lnTo>
                  <a:lnTo>
                    <a:pt x="23810" y="30201"/>
                  </a:lnTo>
                  <a:lnTo>
                    <a:pt x="23735" y="30251"/>
                  </a:lnTo>
                  <a:lnTo>
                    <a:pt x="23685" y="30301"/>
                  </a:lnTo>
                  <a:lnTo>
                    <a:pt x="23609" y="30351"/>
                  </a:lnTo>
                  <a:lnTo>
                    <a:pt x="23534" y="30401"/>
                  </a:lnTo>
                  <a:lnTo>
                    <a:pt x="23459" y="30452"/>
                  </a:lnTo>
                  <a:lnTo>
                    <a:pt x="23409" y="30502"/>
                  </a:lnTo>
                  <a:lnTo>
                    <a:pt x="23334" y="30552"/>
                  </a:lnTo>
                  <a:lnTo>
                    <a:pt x="23258" y="30577"/>
                  </a:lnTo>
                  <a:lnTo>
                    <a:pt x="23183" y="30627"/>
                  </a:lnTo>
                  <a:lnTo>
                    <a:pt x="23108" y="30677"/>
                  </a:lnTo>
                  <a:lnTo>
                    <a:pt x="23058" y="30727"/>
                  </a:lnTo>
                  <a:lnTo>
                    <a:pt x="22983" y="30777"/>
                  </a:lnTo>
                  <a:lnTo>
                    <a:pt x="22908" y="30802"/>
                  </a:lnTo>
                  <a:lnTo>
                    <a:pt x="22832" y="30853"/>
                  </a:lnTo>
                  <a:lnTo>
                    <a:pt x="22757" y="30903"/>
                  </a:lnTo>
                  <a:lnTo>
                    <a:pt x="22682" y="30953"/>
                  </a:lnTo>
                  <a:lnTo>
                    <a:pt x="22607" y="30978"/>
                  </a:lnTo>
                  <a:lnTo>
                    <a:pt x="22532" y="31028"/>
                  </a:lnTo>
                  <a:lnTo>
                    <a:pt x="22456" y="31078"/>
                  </a:lnTo>
                  <a:lnTo>
                    <a:pt x="22406" y="31103"/>
                  </a:lnTo>
                  <a:lnTo>
                    <a:pt x="22331" y="31153"/>
                  </a:lnTo>
                  <a:lnTo>
                    <a:pt x="22256" y="31203"/>
                  </a:lnTo>
                  <a:lnTo>
                    <a:pt x="22181" y="31228"/>
                  </a:lnTo>
                  <a:lnTo>
                    <a:pt x="22106" y="31279"/>
                  </a:lnTo>
                  <a:lnTo>
                    <a:pt x="22030" y="31304"/>
                  </a:lnTo>
                  <a:lnTo>
                    <a:pt x="21955" y="31354"/>
                  </a:lnTo>
                  <a:lnTo>
                    <a:pt x="21880" y="31379"/>
                  </a:lnTo>
                  <a:lnTo>
                    <a:pt x="21805" y="31429"/>
                  </a:lnTo>
                  <a:lnTo>
                    <a:pt x="21730" y="31454"/>
                  </a:lnTo>
                  <a:lnTo>
                    <a:pt x="21629" y="31504"/>
                  </a:lnTo>
                  <a:lnTo>
                    <a:pt x="21554" y="31529"/>
                  </a:lnTo>
                  <a:lnTo>
                    <a:pt x="21479" y="31579"/>
                  </a:lnTo>
                  <a:lnTo>
                    <a:pt x="21404" y="31604"/>
                  </a:lnTo>
                  <a:lnTo>
                    <a:pt x="21329" y="31655"/>
                  </a:lnTo>
                  <a:lnTo>
                    <a:pt x="21253" y="31680"/>
                  </a:lnTo>
                  <a:lnTo>
                    <a:pt x="21178" y="31705"/>
                  </a:lnTo>
                  <a:lnTo>
                    <a:pt x="21103" y="31755"/>
                  </a:lnTo>
                  <a:lnTo>
                    <a:pt x="21028" y="31780"/>
                  </a:lnTo>
                  <a:lnTo>
                    <a:pt x="20928" y="31805"/>
                  </a:lnTo>
                  <a:lnTo>
                    <a:pt x="20852" y="31830"/>
                  </a:lnTo>
                  <a:lnTo>
                    <a:pt x="20777" y="31880"/>
                  </a:lnTo>
                  <a:lnTo>
                    <a:pt x="20702" y="31905"/>
                  </a:lnTo>
                  <a:lnTo>
                    <a:pt x="20627" y="31930"/>
                  </a:lnTo>
                  <a:lnTo>
                    <a:pt x="20552" y="31955"/>
                  </a:lnTo>
                  <a:lnTo>
                    <a:pt x="20451" y="31980"/>
                  </a:lnTo>
                  <a:lnTo>
                    <a:pt x="20376" y="32005"/>
                  </a:lnTo>
                  <a:lnTo>
                    <a:pt x="20301" y="32030"/>
                  </a:lnTo>
                  <a:lnTo>
                    <a:pt x="20201" y="32056"/>
                  </a:lnTo>
                  <a:lnTo>
                    <a:pt x="20126" y="32056"/>
                  </a:lnTo>
                  <a:lnTo>
                    <a:pt x="20050" y="32081"/>
                  </a:lnTo>
                  <a:lnTo>
                    <a:pt x="19950" y="32106"/>
                  </a:lnTo>
                  <a:lnTo>
                    <a:pt x="19875" y="32131"/>
                  </a:lnTo>
                  <a:lnTo>
                    <a:pt x="19800" y="32131"/>
                  </a:lnTo>
                  <a:lnTo>
                    <a:pt x="19700" y="32156"/>
                  </a:lnTo>
                  <a:lnTo>
                    <a:pt x="19624" y="32181"/>
                  </a:lnTo>
                  <a:lnTo>
                    <a:pt x="19549" y="32181"/>
                  </a:lnTo>
                  <a:lnTo>
                    <a:pt x="19449" y="32206"/>
                  </a:lnTo>
                  <a:lnTo>
                    <a:pt x="19374" y="32206"/>
                  </a:lnTo>
                  <a:lnTo>
                    <a:pt x="19299" y="32231"/>
                  </a:lnTo>
                  <a:lnTo>
                    <a:pt x="19123" y="32231"/>
                  </a:lnTo>
                  <a:lnTo>
                    <a:pt x="19023" y="32256"/>
                  </a:lnTo>
                  <a:lnTo>
                    <a:pt x="18872" y="32256"/>
                  </a:lnTo>
                  <a:lnTo>
                    <a:pt x="18772" y="32281"/>
                  </a:lnTo>
                  <a:lnTo>
                    <a:pt x="18446" y="32281"/>
                  </a:lnTo>
                  <a:lnTo>
                    <a:pt x="18346" y="32306"/>
                  </a:lnTo>
                  <a:lnTo>
                    <a:pt x="18096" y="32306"/>
                  </a:lnTo>
                  <a:lnTo>
                    <a:pt x="18020" y="32281"/>
                  </a:lnTo>
                  <a:lnTo>
                    <a:pt x="17669" y="32281"/>
                  </a:lnTo>
                  <a:lnTo>
                    <a:pt x="17569" y="32256"/>
                  </a:lnTo>
                  <a:lnTo>
                    <a:pt x="17419" y="32256"/>
                  </a:lnTo>
                  <a:lnTo>
                    <a:pt x="17319" y="32231"/>
                  </a:lnTo>
                  <a:lnTo>
                    <a:pt x="17243" y="32231"/>
                  </a:lnTo>
                  <a:lnTo>
                    <a:pt x="17143" y="32206"/>
                  </a:lnTo>
                  <a:lnTo>
                    <a:pt x="17068" y="32206"/>
                  </a:lnTo>
                  <a:lnTo>
                    <a:pt x="16968" y="32181"/>
                  </a:lnTo>
                  <a:lnTo>
                    <a:pt x="16893" y="32181"/>
                  </a:lnTo>
                  <a:lnTo>
                    <a:pt x="16817" y="32156"/>
                  </a:lnTo>
                  <a:lnTo>
                    <a:pt x="16742" y="32131"/>
                  </a:lnTo>
                  <a:lnTo>
                    <a:pt x="16667" y="32131"/>
                  </a:lnTo>
                  <a:lnTo>
                    <a:pt x="16617" y="32106"/>
                  </a:lnTo>
                  <a:lnTo>
                    <a:pt x="16542" y="32106"/>
                  </a:lnTo>
                  <a:lnTo>
                    <a:pt x="16466" y="32081"/>
                  </a:lnTo>
                  <a:lnTo>
                    <a:pt x="16416" y="32056"/>
                  </a:lnTo>
                  <a:lnTo>
                    <a:pt x="16341" y="32030"/>
                  </a:lnTo>
                  <a:lnTo>
                    <a:pt x="16266" y="32030"/>
                  </a:lnTo>
                  <a:lnTo>
                    <a:pt x="16216" y="32005"/>
                  </a:lnTo>
                  <a:lnTo>
                    <a:pt x="16141" y="31980"/>
                  </a:lnTo>
                  <a:lnTo>
                    <a:pt x="16065" y="31955"/>
                  </a:lnTo>
                  <a:lnTo>
                    <a:pt x="16015" y="31930"/>
                  </a:lnTo>
                  <a:lnTo>
                    <a:pt x="15940" y="31905"/>
                  </a:lnTo>
                  <a:lnTo>
                    <a:pt x="15865" y="31880"/>
                  </a:lnTo>
                  <a:lnTo>
                    <a:pt x="15815" y="31855"/>
                  </a:lnTo>
                  <a:lnTo>
                    <a:pt x="15740" y="31830"/>
                  </a:lnTo>
                  <a:lnTo>
                    <a:pt x="15664" y="31805"/>
                  </a:lnTo>
                  <a:lnTo>
                    <a:pt x="15589" y="31780"/>
                  </a:lnTo>
                  <a:lnTo>
                    <a:pt x="15539" y="31755"/>
                  </a:lnTo>
                  <a:lnTo>
                    <a:pt x="15464" y="31730"/>
                  </a:lnTo>
                  <a:lnTo>
                    <a:pt x="15389" y="31705"/>
                  </a:lnTo>
                  <a:lnTo>
                    <a:pt x="15339" y="31680"/>
                  </a:lnTo>
                  <a:lnTo>
                    <a:pt x="15263" y="31655"/>
                  </a:lnTo>
                  <a:lnTo>
                    <a:pt x="15188" y="31629"/>
                  </a:lnTo>
                  <a:lnTo>
                    <a:pt x="15138" y="31579"/>
                  </a:lnTo>
                  <a:lnTo>
                    <a:pt x="15063" y="31554"/>
                  </a:lnTo>
                  <a:lnTo>
                    <a:pt x="14988" y="31529"/>
                  </a:lnTo>
                  <a:lnTo>
                    <a:pt x="14938" y="31479"/>
                  </a:lnTo>
                  <a:lnTo>
                    <a:pt x="14862" y="31454"/>
                  </a:lnTo>
                  <a:lnTo>
                    <a:pt x="14787" y="31429"/>
                  </a:lnTo>
                  <a:lnTo>
                    <a:pt x="14737" y="31379"/>
                  </a:lnTo>
                  <a:lnTo>
                    <a:pt x="14662" y="31354"/>
                  </a:lnTo>
                  <a:lnTo>
                    <a:pt x="14587" y="31304"/>
                  </a:lnTo>
                  <a:lnTo>
                    <a:pt x="14537" y="31279"/>
                  </a:lnTo>
                  <a:lnTo>
                    <a:pt x="14461" y="31254"/>
                  </a:lnTo>
                  <a:lnTo>
                    <a:pt x="14386" y="31203"/>
                  </a:lnTo>
                  <a:lnTo>
                    <a:pt x="14336" y="31153"/>
                  </a:lnTo>
                  <a:lnTo>
                    <a:pt x="14261" y="31128"/>
                  </a:lnTo>
                  <a:lnTo>
                    <a:pt x="14211" y="31078"/>
                  </a:lnTo>
                  <a:lnTo>
                    <a:pt x="14136" y="31053"/>
                  </a:lnTo>
                  <a:lnTo>
                    <a:pt x="14085" y="31003"/>
                  </a:lnTo>
                  <a:lnTo>
                    <a:pt x="14010" y="30953"/>
                  </a:lnTo>
                  <a:lnTo>
                    <a:pt x="13960" y="30928"/>
                  </a:lnTo>
                  <a:lnTo>
                    <a:pt x="13885" y="30878"/>
                  </a:lnTo>
                  <a:lnTo>
                    <a:pt x="13835" y="30827"/>
                  </a:lnTo>
                  <a:lnTo>
                    <a:pt x="13760" y="30777"/>
                  </a:lnTo>
                  <a:lnTo>
                    <a:pt x="13710" y="30752"/>
                  </a:lnTo>
                  <a:lnTo>
                    <a:pt x="13634" y="30702"/>
                  </a:lnTo>
                  <a:lnTo>
                    <a:pt x="13584" y="30652"/>
                  </a:lnTo>
                  <a:lnTo>
                    <a:pt x="13509" y="30602"/>
                  </a:lnTo>
                  <a:lnTo>
                    <a:pt x="13459" y="30552"/>
                  </a:lnTo>
                  <a:lnTo>
                    <a:pt x="13409" y="30502"/>
                  </a:lnTo>
                  <a:lnTo>
                    <a:pt x="13334" y="30452"/>
                  </a:lnTo>
                  <a:lnTo>
                    <a:pt x="13283" y="30426"/>
                  </a:lnTo>
                  <a:lnTo>
                    <a:pt x="13233" y="30376"/>
                  </a:lnTo>
                  <a:lnTo>
                    <a:pt x="13183" y="30326"/>
                  </a:lnTo>
                  <a:lnTo>
                    <a:pt x="13108" y="30276"/>
                  </a:lnTo>
                  <a:lnTo>
                    <a:pt x="13058" y="30201"/>
                  </a:lnTo>
                  <a:lnTo>
                    <a:pt x="13008" y="30151"/>
                  </a:lnTo>
                  <a:lnTo>
                    <a:pt x="12958" y="30101"/>
                  </a:lnTo>
                  <a:lnTo>
                    <a:pt x="12908" y="30051"/>
                  </a:lnTo>
                  <a:lnTo>
                    <a:pt x="12857" y="30000"/>
                  </a:lnTo>
                  <a:lnTo>
                    <a:pt x="12807" y="29950"/>
                  </a:lnTo>
                  <a:lnTo>
                    <a:pt x="12782" y="29950"/>
                  </a:lnTo>
                  <a:lnTo>
                    <a:pt x="12757" y="29900"/>
                  </a:lnTo>
                  <a:lnTo>
                    <a:pt x="12707" y="29825"/>
                  </a:lnTo>
                  <a:lnTo>
                    <a:pt x="12657" y="29775"/>
                  </a:lnTo>
                  <a:lnTo>
                    <a:pt x="12607" y="29725"/>
                  </a:lnTo>
                  <a:lnTo>
                    <a:pt x="12557" y="29650"/>
                  </a:lnTo>
                  <a:lnTo>
                    <a:pt x="12507" y="29599"/>
                  </a:lnTo>
                  <a:lnTo>
                    <a:pt x="12481" y="29549"/>
                  </a:lnTo>
                  <a:lnTo>
                    <a:pt x="12431" y="29474"/>
                  </a:lnTo>
                  <a:lnTo>
                    <a:pt x="12381" y="29424"/>
                  </a:lnTo>
                  <a:lnTo>
                    <a:pt x="12356" y="29349"/>
                  </a:lnTo>
                  <a:lnTo>
                    <a:pt x="12306" y="29299"/>
                  </a:lnTo>
                  <a:lnTo>
                    <a:pt x="12256" y="29223"/>
                  </a:lnTo>
                  <a:lnTo>
                    <a:pt x="12231" y="29173"/>
                  </a:lnTo>
                  <a:lnTo>
                    <a:pt x="12181" y="29098"/>
                  </a:lnTo>
                  <a:lnTo>
                    <a:pt x="12156" y="29048"/>
                  </a:lnTo>
                  <a:lnTo>
                    <a:pt x="12131" y="28973"/>
                  </a:lnTo>
                  <a:lnTo>
                    <a:pt x="12080" y="28923"/>
                  </a:lnTo>
                  <a:lnTo>
                    <a:pt x="12055" y="28848"/>
                  </a:lnTo>
                  <a:lnTo>
                    <a:pt x="12030" y="28772"/>
                  </a:lnTo>
                  <a:lnTo>
                    <a:pt x="12005" y="28722"/>
                  </a:lnTo>
                  <a:lnTo>
                    <a:pt x="11980" y="28647"/>
                  </a:lnTo>
                  <a:lnTo>
                    <a:pt x="11930" y="28572"/>
                  </a:lnTo>
                  <a:lnTo>
                    <a:pt x="11905" y="28522"/>
                  </a:lnTo>
                  <a:lnTo>
                    <a:pt x="11880" y="28447"/>
                  </a:lnTo>
                  <a:lnTo>
                    <a:pt x="11880" y="28396"/>
                  </a:lnTo>
                  <a:lnTo>
                    <a:pt x="11855" y="28371"/>
                  </a:lnTo>
                  <a:lnTo>
                    <a:pt x="11855" y="28346"/>
                  </a:lnTo>
                  <a:lnTo>
                    <a:pt x="11855" y="28296"/>
                  </a:lnTo>
                  <a:lnTo>
                    <a:pt x="11830" y="28271"/>
                  </a:lnTo>
                  <a:lnTo>
                    <a:pt x="11830" y="28246"/>
                  </a:lnTo>
                  <a:lnTo>
                    <a:pt x="11805" y="28196"/>
                  </a:lnTo>
                  <a:lnTo>
                    <a:pt x="11805" y="28171"/>
                  </a:lnTo>
                  <a:lnTo>
                    <a:pt x="11805" y="28121"/>
                  </a:lnTo>
                  <a:lnTo>
                    <a:pt x="11780" y="28096"/>
                  </a:lnTo>
                  <a:lnTo>
                    <a:pt x="11780" y="28071"/>
                  </a:lnTo>
                  <a:lnTo>
                    <a:pt x="11780" y="28020"/>
                  </a:lnTo>
                  <a:lnTo>
                    <a:pt x="11755" y="27995"/>
                  </a:lnTo>
                  <a:lnTo>
                    <a:pt x="11755" y="27945"/>
                  </a:lnTo>
                  <a:lnTo>
                    <a:pt x="11755" y="27920"/>
                  </a:lnTo>
                  <a:lnTo>
                    <a:pt x="11755" y="27870"/>
                  </a:lnTo>
                  <a:lnTo>
                    <a:pt x="11730" y="27845"/>
                  </a:lnTo>
                  <a:lnTo>
                    <a:pt x="11730" y="27820"/>
                  </a:lnTo>
                  <a:lnTo>
                    <a:pt x="11730" y="27770"/>
                  </a:lnTo>
                  <a:lnTo>
                    <a:pt x="11730" y="27745"/>
                  </a:lnTo>
                  <a:lnTo>
                    <a:pt x="11730" y="27695"/>
                  </a:lnTo>
                  <a:lnTo>
                    <a:pt x="11705" y="27670"/>
                  </a:lnTo>
                  <a:lnTo>
                    <a:pt x="11705" y="27619"/>
                  </a:lnTo>
                  <a:lnTo>
                    <a:pt x="11705" y="27594"/>
                  </a:lnTo>
                  <a:lnTo>
                    <a:pt x="11705" y="27544"/>
                  </a:lnTo>
                  <a:lnTo>
                    <a:pt x="11705" y="27519"/>
                  </a:lnTo>
                  <a:lnTo>
                    <a:pt x="11705" y="27469"/>
                  </a:lnTo>
                  <a:lnTo>
                    <a:pt x="11705" y="27444"/>
                  </a:lnTo>
                  <a:lnTo>
                    <a:pt x="11705" y="27419"/>
                  </a:lnTo>
                  <a:lnTo>
                    <a:pt x="11705" y="27369"/>
                  </a:lnTo>
                  <a:lnTo>
                    <a:pt x="11705" y="27344"/>
                  </a:lnTo>
                  <a:lnTo>
                    <a:pt x="11705" y="27294"/>
                  </a:lnTo>
                  <a:lnTo>
                    <a:pt x="11705" y="27269"/>
                  </a:lnTo>
                  <a:lnTo>
                    <a:pt x="11705" y="27218"/>
                  </a:lnTo>
                  <a:lnTo>
                    <a:pt x="11705" y="27193"/>
                  </a:lnTo>
                  <a:lnTo>
                    <a:pt x="11705" y="27143"/>
                  </a:lnTo>
                  <a:lnTo>
                    <a:pt x="11705" y="27118"/>
                  </a:lnTo>
                  <a:lnTo>
                    <a:pt x="11705" y="27068"/>
                  </a:lnTo>
                  <a:lnTo>
                    <a:pt x="11705" y="27043"/>
                  </a:lnTo>
                  <a:lnTo>
                    <a:pt x="11730" y="26993"/>
                  </a:lnTo>
                  <a:lnTo>
                    <a:pt x="11730" y="26968"/>
                  </a:lnTo>
                  <a:lnTo>
                    <a:pt x="11730" y="26918"/>
                  </a:lnTo>
                  <a:lnTo>
                    <a:pt x="11730" y="26893"/>
                  </a:lnTo>
                  <a:lnTo>
                    <a:pt x="11730" y="26843"/>
                  </a:lnTo>
                  <a:lnTo>
                    <a:pt x="11755" y="26817"/>
                  </a:lnTo>
                  <a:lnTo>
                    <a:pt x="11755" y="26767"/>
                  </a:lnTo>
                  <a:lnTo>
                    <a:pt x="11755" y="26742"/>
                  </a:lnTo>
                  <a:lnTo>
                    <a:pt x="11780" y="26692"/>
                  </a:lnTo>
                  <a:lnTo>
                    <a:pt x="11780" y="26667"/>
                  </a:lnTo>
                  <a:lnTo>
                    <a:pt x="11780" y="26617"/>
                  </a:lnTo>
                  <a:lnTo>
                    <a:pt x="11805" y="26592"/>
                  </a:lnTo>
                  <a:lnTo>
                    <a:pt x="11805" y="26542"/>
                  </a:lnTo>
                  <a:lnTo>
                    <a:pt x="11805" y="26517"/>
                  </a:lnTo>
                  <a:lnTo>
                    <a:pt x="11830" y="26467"/>
                  </a:lnTo>
                  <a:lnTo>
                    <a:pt x="11830" y="26441"/>
                  </a:lnTo>
                  <a:lnTo>
                    <a:pt x="11855" y="26416"/>
                  </a:lnTo>
                  <a:lnTo>
                    <a:pt x="11855" y="26366"/>
                  </a:lnTo>
                  <a:lnTo>
                    <a:pt x="11880" y="26341"/>
                  </a:lnTo>
                  <a:lnTo>
                    <a:pt x="11880" y="26291"/>
                  </a:lnTo>
                  <a:lnTo>
                    <a:pt x="11905" y="26266"/>
                  </a:lnTo>
                  <a:lnTo>
                    <a:pt x="11905" y="26216"/>
                  </a:lnTo>
                  <a:lnTo>
                    <a:pt x="11930" y="26191"/>
                  </a:lnTo>
                  <a:lnTo>
                    <a:pt x="11930" y="26141"/>
                  </a:lnTo>
                  <a:lnTo>
                    <a:pt x="11955" y="26116"/>
                  </a:lnTo>
                  <a:lnTo>
                    <a:pt x="11955" y="26066"/>
                  </a:lnTo>
                  <a:lnTo>
                    <a:pt x="11980" y="26040"/>
                  </a:lnTo>
                  <a:lnTo>
                    <a:pt x="11980" y="25990"/>
                  </a:lnTo>
                  <a:lnTo>
                    <a:pt x="12005" y="25940"/>
                  </a:lnTo>
                  <a:lnTo>
                    <a:pt x="12030" y="25915"/>
                  </a:lnTo>
                  <a:lnTo>
                    <a:pt x="12030" y="25865"/>
                  </a:lnTo>
                  <a:lnTo>
                    <a:pt x="12055" y="25840"/>
                  </a:lnTo>
                  <a:lnTo>
                    <a:pt x="12080" y="25790"/>
                  </a:lnTo>
                  <a:lnTo>
                    <a:pt x="12080" y="25765"/>
                  </a:lnTo>
                  <a:lnTo>
                    <a:pt x="12106" y="25715"/>
                  </a:lnTo>
                  <a:lnTo>
                    <a:pt x="12131" y="25690"/>
                  </a:lnTo>
                  <a:lnTo>
                    <a:pt x="12156" y="25639"/>
                  </a:lnTo>
                  <a:lnTo>
                    <a:pt x="12156" y="25614"/>
                  </a:lnTo>
                  <a:lnTo>
                    <a:pt x="12181" y="25564"/>
                  </a:lnTo>
                  <a:lnTo>
                    <a:pt x="12206" y="25539"/>
                  </a:lnTo>
                  <a:lnTo>
                    <a:pt x="12231" y="25489"/>
                  </a:lnTo>
                  <a:lnTo>
                    <a:pt x="12256" y="25464"/>
                  </a:lnTo>
                  <a:lnTo>
                    <a:pt x="12281" y="25414"/>
                  </a:lnTo>
                  <a:lnTo>
                    <a:pt x="12281" y="25389"/>
                  </a:lnTo>
                  <a:lnTo>
                    <a:pt x="12306" y="25364"/>
                  </a:lnTo>
                  <a:lnTo>
                    <a:pt x="12331" y="25314"/>
                  </a:lnTo>
                  <a:lnTo>
                    <a:pt x="12356" y="25289"/>
                  </a:lnTo>
                  <a:lnTo>
                    <a:pt x="12381" y="25264"/>
                  </a:lnTo>
                  <a:lnTo>
                    <a:pt x="12406" y="25213"/>
                  </a:lnTo>
                  <a:lnTo>
                    <a:pt x="12431" y="25188"/>
                  </a:lnTo>
                  <a:lnTo>
                    <a:pt x="12456" y="25163"/>
                  </a:lnTo>
                  <a:lnTo>
                    <a:pt x="12481" y="25113"/>
                  </a:lnTo>
                  <a:lnTo>
                    <a:pt x="12507" y="25088"/>
                  </a:lnTo>
                  <a:lnTo>
                    <a:pt x="12532" y="25063"/>
                  </a:lnTo>
                  <a:lnTo>
                    <a:pt x="12557" y="25038"/>
                  </a:lnTo>
                  <a:lnTo>
                    <a:pt x="12582" y="24988"/>
                  </a:lnTo>
                  <a:lnTo>
                    <a:pt x="12607" y="24963"/>
                  </a:lnTo>
                  <a:lnTo>
                    <a:pt x="12632" y="24938"/>
                  </a:lnTo>
                  <a:lnTo>
                    <a:pt x="12657" y="24913"/>
                  </a:lnTo>
                  <a:lnTo>
                    <a:pt x="12682" y="24863"/>
                  </a:lnTo>
                  <a:lnTo>
                    <a:pt x="12707" y="24837"/>
                  </a:lnTo>
                  <a:lnTo>
                    <a:pt x="12732" y="24812"/>
                  </a:lnTo>
                  <a:lnTo>
                    <a:pt x="12757" y="24787"/>
                  </a:lnTo>
                  <a:lnTo>
                    <a:pt x="12782" y="24762"/>
                  </a:lnTo>
                  <a:lnTo>
                    <a:pt x="12807" y="24737"/>
                  </a:lnTo>
                  <a:lnTo>
                    <a:pt x="12857" y="24712"/>
                  </a:lnTo>
                  <a:lnTo>
                    <a:pt x="12882" y="24662"/>
                  </a:lnTo>
                  <a:lnTo>
                    <a:pt x="12908" y="24637"/>
                  </a:lnTo>
                  <a:lnTo>
                    <a:pt x="12933" y="24612"/>
                  </a:lnTo>
                  <a:lnTo>
                    <a:pt x="12958" y="24587"/>
                  </a:lnTo>
                  <a:lnTo>
                    <a:pt x="12983" y="24562"/>
                  </a:lnTo>
                  <a:lnTo>
                    <a:pt x="13033" y="24537"/>
                  </a:lnTo>
                  <a:lnTo>
                    <a:pt x="13058" y="24512"/>
                  </a:lnTo>
                  <a:lnTo>
                    <a:pt x="13083" y="24487"/>
                  </a:lnTo>
                  <a:lnTo>
                    <a:pt x="13108" y="24462"/>
                  </a:lnTo>
                  <a:lnTo>
                    <a:pt x="13158" y="24436"/>
                  </a:lnTo>
                  <a:lnTo>
                    <a:pt x="13183" y="24411"/>
                  </a:lnTo>
                  <a:lnTo>
                    <a:pt x="13233" y="24361"/>
                  </a:lnTo>
                  <a:lnTo>
                    <a:pt x="13309" y="24311"/>
                  </a:lnTo>
                  <a:lnTo>
                    <a:pt x="13384" y="24261"/>
                  </a:lnTo>
                  <a:lnTo>
                    <a:pt x="13434" y="24211"/>
                  </a:lnTo>
                  <a:lnTo>
                    <a:pt x="13509" y="24161"/>
                  </a:lnTo>
                  <a:lnTo>
                    <a:pt x="13584" y="24136"/>
                  </a:lnTo>
                  <a:lnTo>
                    <a:pt x="13634" y="24086"/>
                  </a:lnTo>
                  <a:lnTo>
                    <a:pt x="13710" y="24035"/>
                  </a:lnTo>
                  <a:lnTo>
                    <a:pt x="13785" y="24010"/>
                  </a:lnTo>
                  <a:lnTo>
                    <a:pt x="13860" y="23960"/>
                  </a:lnTo>
                  <a:lnTo>
                    <a:pt x="13910" y="23910"/>
                  </a:lnTo>
                  <a:lnTo>
                    <a:pt x="13985" y="23885"/>
                  </a:lnTo>
                  <a:lnTo>
                    <a:pt x="14060" y="23835"/>
                  </a:lnTo>
                  <a:lnTo>
                    <a:pt x="14136" y="23810"/>
                  </a:lnTo>
                  <a:lnTo>
                    <a:pt x="14211" y="23760"/>
                  </a:lnTo>
                  <a:lnTo>
                    <a:pt x="14286" y="23735"/>
                  </a:lnTo>
                  <a:lnTo>
                    <a:pt x="14361" y="23685"/>
                  </a:lnTo>
                  <a:lnTo>
                    <a:pt x="14436" y="23660"/>
                  </a:lnTo>
                  <a:lnTo>
                    <a:pt x="14512" y="23609"/>
                  </a:lnTo>
                  <a:lnTo>
                    <a:pt x="14562" y="23584"/>
                  </a:lnTo>
                  <a:lnTo>
                    <a:pt x="14637" y="23559"/>
                  </a:lnTo>
                  <a:lnTo>
                    <a:pt x="14712" y="23534"/>
                  </a:lnTo>
                  <a:lnTo>
                    <a:pt x="14787" y="23484"/>
                  </a:lnTo>
                  <a:lnTo>
                    <a:pt x="14862" y="23459"/>
                  </a:lnTo>
                  <a:lnTo>
                    <a:pt x="14938" y="23434"/>
                  </a:lnTo>
                  <a:lnTo>
                    <a:pt x="15013" y="23409"/>
                  </a:lnTo>
                  <a:lnTo>
                    <a:pt x="15088" y="23359"/>
                  </a:lnTo>
                  <a:lnTo>
                    <a:pt x="15163" y="23334"/>
                  </a:lnTo>
                  <a:lnTo>
                    <a:pt x="15238" y="23309"/>
                  </a:lnTo>
                  <a:lnTo>
                    <a:pt x="15314" y="23284"/>
                  </a:lnTo>
                  <a:lnTo>
                    <a:pt x="15389" y="23259"/>
                  </a:lnTo>
                  <a:lnTo>
                    <a:pt x="15464" y="23233"/>
                  </a:lnTo>
                  <a:lnTo>
                    <a:pt x="15514" y="23208"/>
                  </a:lnTo>
                  <a:lnTo>
                    <a:pt x="15589" y="23183"/>
                  </a:lnTo>
                  <a:lnTo>
                    <a:pt x="15664" y="23158"/>
                  </a:lnTo>
                  <a:lnTo>
                    <a:pt x="15740" y="23133"/>
                  </a:lnTo>
                  <a:lnTo>
                    <a:pt x="15815" y="23108"/>
                  </a:lnTo>
                  <a:lnTo>
                    <a:pt x="15940" y="23058"/>
                  </a:lnTo>
                  <a:lnTo>
                    <a:pt x="16091" y="23033"/>
                  </a:lnTo>
                  <a:lnTo>
                    <a:pt x="16216" y="22983"/>
                  </a:lnTo>
                  <a:lnTo>
                    <a:pt x="16366" y="22933"/>
                  </a:lnTo>
                  <a:lnTo>
                    <a:pt x="16492" y="22908"/>
                  </a:lnTo>
                  <a:lnTo>
                    <a:pt x="16968" y="22757"/>
                  </a:lnTo>
                  <a:lnTo>
                    <a:pt x="17444" y="22632"/>
                  </a:lnTo>
                  <a:lnTo>
                    <a:pt x="17895" y="22482"/>
                  </a:lnTo>
                  <a:lnTo>
                    <a:pt x="18146" y="22406"/>
                  </a:lnTo>
                  <a:lnTo>
                    <a:pt x="18371" y="22356"/>
                  </a:lnTo>
                  <a:lnTo>
                    <a:pt x="18597" y="22281"/>
                  </a:lnTo>
                  <a:lnTo>
                    <a:pt x="18847" y="22206"/>
                  </a:lnTo>
                  <a:lnTo>
                    <a:pt x="19073" y="22131"/>
                  </a:lnTo>
                  <a:lnTo>
                    <a:pt x="19299" y="22056"/>
                  </a:lnTo>
                  <a:lnTo>
                    <a:pt x="19524" y="21980"/>
                  </a:lnTo>
                  <a:lnTo>
                    <a:pt x="19750" y="21930"/>
                  </a:lnTo>
                  <a:lnTo>
                    <a:pt x="20000" y="21855"/>
                  </a:lnTo>
                  <a:lnTo>
                    <a:pt x="20101" y="21805"/>
                  </a:lnTo>
                  <a:lnTo>
                    <a:pt x="20226" y="21780"/>
                  </a:lnTo>
                  <a:lnTo>
                    <a:pt x="20326" y="21730"/>
                  </a:lnTo>
                  <a:lnTo>
                    <a:pt x="20451" y="21705"/>
                  </a:lnTo>
                  <a:lnTo>
                    <a:pt x="20552" y="21655"/>
                  </a:lnTo>
                  <a:lnTo>
                    <a:pt x="20677" y="21629"/>
                  </a:lnTo>
                  <a:lnTo>
                    <a:pt x="20777" y="21579"/>
                  </a:lnTo>
                  <a:lnTo>
                    <a:pt x="20903" y="21529"/>
                  </a:lnTo>
                  <a:lnTo>
                    <a:pt x="21003" y="21504"/>
                  </a:lnTo>
                  <a:lnTo>
                    <a:pt x="21128" y="21454"/>
                  </a:lnTo>
                  <a:lnTo>
                    <a:pt x="21228" y="21429"/>
                  </a:lnTo>
                  <a:lnTo>
                    <a:pt x="21354" y="21379"/>
                  </a:lnTo>
                  <a:lnTo>
                    <a:pt x="21454" y="21329"/>
                  </a:lnTo>
                  <a:lnTo>
                    <a:pt x="21579" y="21304"/>
                  </a:lnTo>
                  <a:lnTo>
                    <a:pt x="21680" y="21253"/>
                  </a:lnTo>
                  <a:lnTo>
                    <a:pt x="21805" y="21203"/>
                  </a:lnTo>
                  <a:lnTo>
                    <a:pt x="21905" y="21178"/>
                  </a:lnTo>
                  <a:lnTo>
                    <a:pt x="22030" y="21128"/>
                  </a:lnTo>
                  <a:lnTo>
                    <a:pt x="22131" y="21078"/>
                  </a:lnTo>
                  <a:lnTo>
                    <a:pt x="22256" y="21028"/>
                  </a:lnTo>
                  <a:lnTo>
                    <a:pt x="22356" y="21003"/>
                  </a:lnTo>
                  <a:lnTo>
                    <a:pt x="22482" y="20953"/>
                  </a:lnTo>
                  <a:lnTo>
                    <a:pt x="22582" y="20903"/>
                  </a:lnTo>
                  <a:lnTo>
                    <a:pt x="22707" y="20852"/>
                  </a:lnTo>
                  <a:lnTo>
                    <a:pt x="22807" y="20802"/>
                  </a:lnTo>
                  <a:lnTo>
                    <a:pt x="22908" y="20752"/>
                  </a:lnTo>
                  <a:lnTo>
                    <a:pt x="23033" y="20702"/>
                  </a:lnTo>
                  <a:lnTo>
                    <a:pt x="23133" y="20652"/>
                  </a:lnTo>
                  <a:lnTo>
                    <a:pt x="23258" y="20602"/>
                  </a:lnTo>
                  <a:lnTo>
                    <a:pt x="23359" y="20552"/>
                  </a:lnTo>
                  <a:lnTo>
                    <a:pt x="23459" y="20502"/>
                  </a:lnTo>
                  <a:lnTo>
                    <a:pt x="23584" y="20451"/>
                  </a:lnTo>
                  <a:lnTo>
                    <a:pt x="23685" y="20401"/>
                  </a:lnTo>
                  <a:lnTo>
                    <a:pt x="23810" y="20351"/>
                  </a:lnTo>
                  <a:lnTo>
                    <a:pt x="23935" y="20301"/>
                  </a:lnTo>
                  <a:lnTo>
                    <a:pt x="24035" y="20226"/>
                  </a:lnTo>
                  <a:lnTo>
                    <a:pt x="24161" y="20176"/>
                  </a:lnTo>
                  <a:lnTo>
                    <a:pt x="24286" y="20101"/>
                  </a:lnTo>
                  <a:lnTo>
                    <a:pt x="24411" y="20050"/>
                  </a:lnTo>
                  <a:lnTo>
                    <a:pt x="24537" y="19975"/>
                  </a:lnTo>
                  <a:lnTo>
                    <a:pt x="24662" y="19900"/>
                  </a:lnTo>
                  <a:lnTo>
                    <a:pt x="24762" y="19850"/>
                  </a:lnTo>
                  <a:lnTo>
                    <a:pt x="24888" y="19775"/>
                  </a:lnTo>
                  <a:lnTo>
                    <a:pt x="25013" y="19700"/>
                  </a:lnTo>
                  <a:lnTo>
                    <a:pt x="25113" y="19649"/>
                  </a:lnTo>
                  <a:lnTo>
                    <a:pt x="25238" y="19574"/>
                  </a:lnTo>
                  <a:lnTo>
                    <a:pt x="25364" y="19499"/>
                  </a:lnTo>
                  <a:lnTo>
                    <a:pt x="25464" y="19424"/>
                  </a:lnTo>
                  <a:lnTo>
                    <a:pt x="25589" y="19374"/>
                  </a:lnTo>
                  <a:lnTo>
                    <a:pt x="25690" y="19299"/>
                  </a:lnTo>
                  <a:lnTo>
                    <a:pt x="25815" y="19223"/>
                  </a:lnTo>
                  <a:lnTo>
                    <a:pt x="25915" y="19148"/>
                  </a:lnTo>
                  <a:lnTo>
                    <a:pt x="26015" y="19073"/>
                  </a:lnTo>
                  <a:lnTo>
                    <a:pt x="26141" y="18998"/>
                  </a:lnTo>
                  <a:lnTo>
                    <a:pt x="26241" y="18923"/>
                  </a:lnTo>
                  <a:lnTo>
                    <a:pt x="26341" y="18847"/>
                  </a:lnTo>
                  <a:lnTo>
                    <a:pt x="26467" y="18772"/>
                  </a:lnTo>
                  <a:lnTo>
                    <a:pt x="26567" y="18697"/>
                  </a:lnTo>
                  <a:lnTo>
                    <a:pt x="26667" y="18622"/>
                  </a:lnTo>
                  <a:lnTo>
                    <a:pt x="26767" y="18547"/>
                  </a:lnTo>
                  <a:lnTo>
                    <a:pt x="26893" y="18472"/>
                  </a:lnTo>
                  <a:lnTo>
                    <a:pt x="26993" y="18396"/>
                  </a:lnTo>
                  <a:lnTo>
                    <a:pt x="27093" y="18321"/>
                  </a:lnTo>
                  <a:lnTo>
                    <a:pt x="27193" y="18221"/>
                  </a:lnTo>
                  <a:lnTo>
                    <a:pt x="27294" y="18146"/>
                  </a:lnTo>
                  <a:lnTo>
                    <a:pt x="27394" y="18071"/>
                  </a:lnTo>
                  <a:lnTo>
                    <a:pt x="27494" y="17995"/>
                  </a:lnTo>
                  <a:lnTo>
                    <a:pt x="27594" y="17895"/>
                  </a:lnTo>
                  <a:lnTo>
                    <a:pt x="27695" y="17820"/>
                  </a:lnTo>
                  <a:lnTo>
                    <a:pt x="27745" y="17770"/>
                  </a:lnTo>
                  <a:lnTo>
                    <a:pt x="27795" y="17745"/>
                  </a:lnTo>
                  <a:lnTo>
                    <a:pt x="27895" y="17644"/>
                  </a:lnTo>
                  <a:lnTo>
                    <a:pt x="27995" y="17569"/>
                  </a:lnTo>
                  <a:lnTo>
                    <a:pt x="28096" y="17494"/>
                  </a:lnTo>
                  <a:lnTo>
                    <a:pt x="28196" y="17394"/>
                  </a:lnTo>
                  <a:lnTo>
                    <a:pt x="28271" y="17319"/>
                  </a:lnTo>
                  <a:lnTo>
                    <a:pt x="28371" y="17218"/>
                  </a:lnTo>
                  <a:lnTo>
                    <a:pt x="28472" y="17143"/>
                  </a:lnTo>
                  <a:lnTo>
                    <a:pt x="28572" y="17068"/>
                  </a:lnTo>
                  <a:lnTo>
                    <a:pt x="28672" y="16968"/>
                  </a:lnTo>
                  <a:lnTo>
                    <a:pt x="28747" y="16893"/>
                  </a:lnTo>
                  <a:lnTo>
                    <a:pt x="28847" y="16792"/>
                  </a:lnTo>
                  <a:lnTo>
                    <a:pt x="28948" y="16692"/>
                  </a:lnTo>
                  <a:lnTo>
                    <a:pt x="29023" y="16617"/>
                  </a:lnTo>
                  <a:lnTo>
                    <a:pt x="29123" y="16517"/>
                  </a:lnTo>
                  <a:lnTo>
                    <a:pt x="29223" y="16441"/>
                  </a:lnTo>
                  <a:lnTo>
                    <a:pt x="29299" y="16341"/>
                  </a:lnTo>
                  <a:lnTo>
                    <a:pt x="29399" y="16241"/>
                  </a:lnTo>
                  <a:lnTo>
                    <a:pt x="29474" y="16166"/>
                  </a:lnTo>
                  <a:lnTo>
                    <a:pt x="29574" y="16065"/>
                  </a:lnTo>
                  <a:lnTo>
                    <a:pt x="29649" y="15965"/>
                  </a:lnTo>
                  <a:lnTo>
                    <a:pt x="29750" y="15865"/>
                  </a:lnTo>
                  <a:lnTo>
                    <a:pt x="29825" y="15765"/>
                  </a:lnTo>
                  <a:lnTo>
                    <a:pt x="29925" y="15690"/>
                  </a:lnTo>
                  <a:lnTo>
                    <a:pt x="30000" y="15589"/>
                  </a:lnTo>
                  <a:lnTo>
                    <a:pt x="30101" y="15489"/>
                  </a:lnTo>
                  <a:lnTo>
                    <a:pt x="30176" y="15389"/>
                  </a:lnTo>
                  <a:lnTo>
                    <a:pt x="30251" y="15289"/>
                  </a:lnTo>
                  <a:lnTo>
                    <a:pt x="30351" y="15188"/>
                  </a:lnTo>
                  <a:lnTo>
                    <a:pt x="30426" y="15088"/>
                  </a:lnTo>
                  <a:lnTo>
                    <a:pt x="30502" y="14988"/>
                  </a:lnTo>
                  <a:lnTo>
                    <a:pt x="30577" y="14888"/>
                  </a:lnTo>
                  <a:lnTo>
                    <a:pt x="30677" y="14787"/>
                  </a:lnTo>
                  <a:lnTo>
                    <a:pt x="30752" y="14687"/>
                  </a:lnTo>
                  <a:lnTo>
                    <a:pt x="30827" y="14587"/>
                  </a:lnTo>
                  <a:lnTo>
                    <a:pt x="30903" y="14487"/>
                  </a:lnTo>
                  <a:lnTo>
                    <a:pt x="31003" y="14386"/>
                  </a:lnTo>
                  <a:lnTo>
                    <a:pt x="31078" y="14286"/>
                  </a:lnTo>
                  <a:lnTo>
                    <a:pt x="31153" y="14186"/>
                  </a:lnTo>
                  <a:lnTo>
                    <a:pt x="31228" y="14086"/>
                  </a:lnTo>
                  <a:lnTo>
                    <a:pt x="31304" y="13985"/>
                  </a:lnTo>
                  <a:lnTo>
                    <a:pt x="31379" y="13860"/>
                  </a:lnTo>
                  <a:lnTo>
                    <a:pt x="31454" y="13760"/>
                  </a:lnTo>
                  <a:lnTo>
                    <a:pt x="31529" y="13659"/>
                  </a:lnTo>
                  <a:lnTo>
                    <a:pt x="31604" y="13559"/>
                  </a:lnTo>
                  <a:lnTo>
                    <a:pt x="31680" y="13434"/>
                  </a:lnTo>
                  <a:lnTo>
                    <a:pt x="31755" y="13334"/>
                  </a:lnTo>
                  <a:lnTo>
                    <a:pt x="31830" y="13233"/>
                  </a:lnTo>
                  <a:lnTo>
                    <a:pt x="31905" y="13108"/>
                  </a:lnTo>
                  <a:lnTo>
                    <a:pt x="31980" y="13008"/>
                  </a:lnTo>
                  <a:lnTo>
                    <a:pt x="32056" y="12908"/>
                  </a:lnTo>
                  <a:lnTo>
                    <a:pt x="32131" y="12782"/>
                  </a:lnTo>
                  <a:lnTo>
                    <a:pt x="32206" y="12682"/>
                  </a:lnTo>
                  <a:lnTo>
                    <a:pt x="32281" y="12582"/>
                  </a:lnTo>
                  <a:lnTo>
                    <a:pt x="32356" y="12456"/>
                  </a:lnTo>
                  <a:lnTo>
                    <a:pt x="32406" y="12356"/>
                  </a:lnTo>
                  <a:lnTo>
                    <a:pt x="32482" y="12231"/>
                  </a:lnTo>
                  <a:lnTo>
                    <a:pt x="32557" y="12131"/>
                  </a:lnTo>
                  <a:lnTo>
                    <a:pt x="32632" y="12005"/>
                  </a:lnTo>
                  <a:lnTo>
                    <a:pt x="32707" y="11905"/>
                  </a:lnTo>
                  <a:lnTo>
                    <a:pt x="32757" y="11780"/>
                  </a:lnTo>
                  <a:lnTo>
                    <a:pt x="32832" y="11680"/>
                  </a:lnTo>
                  <a:lnTo>
                    <a:pt x="32908" y="11554"/>
                  </a:lnTo>
                  <a:lnTo>
                    <a:pt x="32983" y="11429"/>
                  </a:lnTo>
                  <a:lnTo>
                    <a:pt x="33033" y="11329"/>
                  </a:lnTo>
                  <a:lnTo>
                    <a:pt x="33108" y="11203"/>
                  </a:lnTo>
                  <a:lnTo>
                    <a:pt x="33183" y="11103"/>
                  </a:lnTo>
                  <a:lnTo>
                    <a:pt x="33233" y="10978"/>
                  </a:lnTo>
                  <a:lnTo>
                    <a:pt x="33309" y="10852"/>
                  </a:lnTo>
                  <a:lnTo>
                    <a:pt x="33384" y="10752"/>
                  </a:lnTo>
                  <a:lnTo>
                    <a:pt x="33434" y="10627"/>
                  </a:lnTo>
                  <a:lnTo>
                    <a:pt x="33509" y="10502"/>
                  </a:lnTo>
                  <a:lnTo>
                    <a:pt x="33559" y="10376"/>
                  </a:lnTo>
                  <a:lnTo>
                    <a:pt x="33634" y="10276"/>
                  </a:lnTo>
                  <a:lnTo>
                    <a:pt x="33710" y="10151"/>
                  </a:lnTo>
                  <a:lnTo>
                    <a:pt x="33760" y="10025"/>
                  </a:lnTo>
                  <a:lnTo>
                    <a:pt x="33835" y="9900"/>
                  </a:lnTo>
                  <a:lnTo>
                    <a:pt x="33885" y="9800"/>
                  </a:lnTo>
                  <a:lnTo>
                    <a:pt x="33960" y="9674"/>
                  </a:lnTo>
                  <a:lnTo>
                    <a:pt x="34010" y="9549"/>
                  </a:lnTo>
                  <a:lnTo>
                    <a:pt x="34086" y="9424"/>
                  </a:lnTo>
                  <a:lnTo>
                    <a:pt x="34136" y="9299"/>
                  </a:lnTo>
                  <a:lnTo>
                    <a:pt x="34211" y="9173"/>
                  </a:lnTo>
                  <a:lnTo>
                    <a:pt x="34261" y="9048"/>
                  </a:lnTo>
                  <a:lnTo>
                    <a:pt x="34336" y="8948"/>
                  </a:lnTo>
                  <a:lnTo>
                    <a:pt x="34386" y="8822"/>
                  </a:lnTo>
                  <a:lnTo>
                    <a:pt x="34436" y="8697"/>
                  </a:lnTo>
                  <a:lnTo>
                    <a:pt x="34512" y="8572"/>
                  </a:lnTo>
                  <a:lnTo>
                    <a:pt x="34562" y="8446"/>
                  </a:lnTo>
                  <a:lnTo>
                    <a:pt x="34637" y="8321"/>
                  </a:lnTo>
                  <a:lnTo>
                    <a:pt x="34687" y="8196"/>
                  </a:lnTo>
                  <a:lnTo>
                    <a:pt x="34737" y="8070"/>
                  </a:lnTo>
                  <a:lnTo>
                    <a:pt x="34787" y="7995"/>
                  </a:lnTo>
                  <a:lnTo>
                    <a:pt x="34812" y="7945"/>
                  </a:lnTo>
                  <a:lnTo>
                    <a:pt x="34863" y="7845"/>
                  </a:lnTo>
                  <a:lnTo>
                    <a:pt x="34913" y="7720"/>
                  </a:lnTo>
                  <a:lnTo>
                    <a:pt x="34963" y="7619"/>
                  </a:lnTo>
                  <a:lnTo>
                    <a:pt x="35013" y="7519"/>
                  </a:lnTo>
                  <a:lnTo>
                    <a:pt x="35038" y="7419"/>
                  </a:lnTo>
                  <a:lnTo>
                    <a:pt x="35088" y="7294"/>
                  </a:lnTo>
                  <a:lnTo>
                    <a:pt x="35138" y="7193"/>
                  </a:lnTo>
                  <a:lnTo>
                    <a:pt x="35188" y="7093"/>
                  </a:lnTo>
                  <a:lnTo>
                    <a:pt x="35238" y="6968"/>
                  </a:lnTo>
                  <a:lnTo>
                    <a:pt x="35289" y="6867"/>
                  </a:lnTo>
                  <a:lnTo>
                    <a:pt x="35339" y="6742"/>
                  </a:lnTo>
                  <a:lnTo>
                    <a:pt x="35389" y="6642"/>
                  </a:lnTo>
                  <a:lnTo>
                    <a:pt x="35439" y="6542"/>
                  </a:lnTo>
                  <a:lnTo>
                    <a:pt x="35464" y="6416"/>
                  </a:lnTo>
                  <a:lnTo>
                    <a:pt x="35514" y="6316"/>
                  </a:lnTo>
                  <a:lnTo>
                    <a:pt x="35564" y="6191"/>
                  </a:lnTo>
                  <a:lnTo>
                    <a:pt x="35614" y="6091"/>
                  </a:lnTo>
                  <a:lnTo>
                    <a:pt x="35639" y="5965"/>
                  </a:lnTo>
                  <a:lnTo>
                    <a:pt x="35690" y="5865"/>
                  </a:lnTo>
                  <a:lnTo>
                    <a:pt x="35740" y="5740"/>
                  </a:lnTo>
                  <a:lnTo>
                    <a:pt x="35765" y="5639"/>
                  </a:lnTo>
                  <a:lnTo>
                    <a:pt x="35815" y="5514"/>
                  </a:lnTo>
                  <a:lnTo>
                    <a:pt x="35865" y="5389"/>
                  </a:lnTo>
                  <a:lnTo>
                    <a:pt x="35890" y="5288"/>
                  </a:lnTo>
                  <a:lnTo>
                    <a:pt x="35940" y="5163"/>
                  </a:lnTo>
                  <a:lnTo>
                    <a:pt x="35965" y="5063"/>
                  </a:lnTo>
                  <a:lnTo>
                    <a:pt x="36015" y="4938"/>
                  </a:lnTo>
                  <a:lnTo>
                    <a:pt x="36040" y="4812"/>
                  </a:lnTo>
                  <a:lnTo>
                    <a:pt x="36091" y="4712"/>
                  </a:lnTo>
                  <a:lnTo>
                    <a:pt x="36116" y="4587"/>
                  </a:lnTo>
                  <a:lnTo>
                    <a:pt x="36141" y="4486"/>
                  </a:lnTo>
                  <a:lnTo>
                    <a:pt x="36191" y="4361"/>
                  </a:lnTo>
                  <a:lnTo>
                    <a:pt x="36216" y="4236"/>
                  </a:lnTo>
                  <a:lnTo>
                    <a:pt x="36241" y="4136"/>
                  </a:lnTo>
                  <a:lnTo>
                    <a:pt x="36266" y="4010"/>
                  </a:lnTo>
                  <a:lnTo>
                    <a:pt x="36291" y="3885"/>
                  </a:lnTo>
                  <a:lnTo>
                    <a:pt x="36316" y="3810"/>
                  </a:lnTo>
                  <a:cubicBezTo>
                    <a:pt x="35690" y="2456"/>
                    <a:pt x="34913" y="1178"/>
                    <a:pt x="34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582;p67">
              <a:extLst>
                <a:ext uri="{FF2B5EF4-FFF2-40B4-BE49-F238E27FC236}">
                  <a16:creationId xmlns:a16="http://schemas.microsoft.com/office/drawing/2014/main" id="{AC98442C-28FF-4199-962E-7257B7DCA4C6}"/>
                </a:ext>
              </a:extLst>
            </p:cNvPr>
            <p:cNvSpPr/>
            <p:nvPr/>
          </p:nvSpPr>
          <p:spPr>
            <a:xfrm>
              <a:off x="3372848" y="1390573"/>
              <a:ext cx="378272" cy="769693"/>
            </a:xfrm>
            <a:custGeom>
              <a:avLst/>
              <a:gdLst/>
              <a:ahLst/>
              <a:cxnLst/>
              <a:rect l="l" t="t" r="r" b="b"/>
              <a:pathLst>
                <a:path w="19275" h="39225" extrusionOk="0">
                  <a:moveTo>
                    <a:pt x="6617" y="1"/>
                  </a:moveTo>
                  <a:cubicBezTo>
                    <a:pt x="5865" y="552"/>
                    <a:pt x="5139" y="1079"/>
                    <a:pt x="4337" y="1530"/>
                  </a:cubicBezTo>
                  <a:cubicBezTo>
                    <a:pt x="2883" y="2382"/>
                    <a:pt x="978" y="2733"/>
                    <a:pt x="352" y="4562"/>
                  </a:cubicBezTo>
                  <a:cubicBezTo>
                    <a:pt x="1" y="5690"/>
                    <a:pt x="1830" y="6668"/>
                    <a:pt x="1680" y="7946"/>
                  </a:cubicBezTo>
                  <a:cubicBezTo>
                    <a:pt x="1605" y="8723"/>
                    <a:pt x="1254" y="9775"/>
                    <a:pt x="1429" y="10527"/>
                  </a:cubicBezTo>
                  <a:cubicBezTo>
                    <a:pt x="1605" y="11279"/>
                    <a:pt x="2131" y="11931"/>
                    <a:pt x="2357" y="12683"/>
                  </a:cubicBezTo>
                  <a:cubicBezTo>
                    <a:pt x="2432" y="13009"/>
                    <a:pt x="2507" y="14362"/>
                    <a:pt x="2758" y="14512"/>
                  </a:cubicBezTo>
                  <a:cubicBezTo>
                    <a:pt x="2906" y="14591"/>
                    <a:pt x="3052" y="14626"/>
                    <a:pt x="3195" y="14626"/>
                  </a:cubicBezTo>
                  <a:cubicBezTo>
                    <a:pt x="4235" y="14626"/>
                    <a:pt x="5144" y="12790"/>
                    <a:pt x="6091" y="12658"/>
                  </a:cubicBezTo>
                  <a:cubicBezTo>
                    <a:pt x="6359" y="12624"/>
                    <a:pt x="6699" y="12606"/>
                    <a:pt x="7074" y="12606"/>
                  </a:cubicBezTo>
                  <a:cubicBezTo>
                    <a:pt x="8383" y="12606"/>
                    <a:pt x="10132" y="12831"/>
                    <a:pt x="10853" y="13435"/>
                  </a:cubicBezTo>
                  <a:cubicBezTo>
                    <a:pt x="11605" y="14086"/>
                    <a:pt x="11830" y="15139"/>
                    <a:pt x="12708" y="15665"/>
                  </a:cubicBezTo>
                  <a:cubicBezTo>
                    <a:pt x="13911" y="16392"/>
                    <a:pt x="13860" y="19625"/>
                    <a:pt x="13610" y="21730"/>
                  </a:cubicBezTo>
                  <a:cubicBezTo>
                    <a:pt x="13510" y="22407"/>
                    <a:pt x="10928" y="23084"/>
                    <a:pt x="9700" y="23334"/>
                  </a:cubicBezTo>
                  <a:cubicBezTo>
                    <a:pt x="8522" y="23585"/>
                    <a:pt x="7469" y="24537"/>
                    <a:pt x="6291" y="24863"/>
                  </a:cubicBezTo>
                  <a:cubicBezTo>
                    <a:pt x="5489" y="25089"/>
                    <a:pt x="4061" y="24763"/>
                    <a:pt x="3409" y="25465"/>
                  </a:cubicBezTo>
                  <a:cubicBezTo>
                    <a:pt x="2482" y="26492"/>
                    <a:pt x="5815" y="30853"/>
                    <a:pt x="5690" y="32157"/>
                  </a:cubicBezTo>
                  <a:cubicBezTo>
                    <a:pt x="5515" y="34262"/>
                    <a:pt x="6241" y="36893"/>
                    <a:pt x="6342" y="39224"/>
                  </a:cubicBezTo>
                  <a:cubicBezTo>
                    <a:pt x="13986" y="35690"/>
                    <a:pt x="19274" y="28197"/>
                    <a:pt x="19274" y="19550"/>
                  </a:cubicBezTo>
                  <a:cubicBezTo>
                    <a:pt x="19274" y="10978"/>
                    <a:pt x="14136" y="3585"/>
                    <a:pt x="6617" y="1"/>
                  </a:cubicBezTo>
                  <a:close/>
                </a:path>
              </a:pathLst>
            </a:custGeom>
            <a:solidFill>
              <a:srgbClr val="00A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583;p67">
              <a:extLst>
                <a:ext uri="{FF2B5EF4-FFF2-40B4-BE49-F238E27FC236}">
                  <a16:creationId xmlns:a16="http://schemas.microsoft.com/office/drawing/2014/main" id="{70AD7DD1-DE04-40F8-88F0-94E806143C52}"/>
                </a:ext>
              </a:extLst>
            </p:cNvPr>
            <p:cNvSpPr/>
            <p:nvPr/>
          </p:nvSpPr>
          <p:spPr>
            <a:xfrm>
              <a:off x="2874118" y="1351740"/>
              <a:ext cx="499731" cy="848850"/>
            </a:xfrm>
            <a:custGeom>
              <a:avLst/>
              <a:gdLst/>
              <a:ahLst/>
              <a:cxnLst/>
              <a:rect l="l" t="t" r="r" b="b"/>
              <a:pathLst>
                <a:path w="25464" h="43259" extrusionOk="0">
                  <a:moveTo>
                    <a:pt x="17870" y="0"/>
                  </a:moveTo>
                  <a:cubicBezTo>
                    <a:pt x="15539" y="401"/>
                    <a:pt x="13359" y="1103"/>
                    <a:pt x="11328" y="2105"/>
                  </a:cubicBezTo>
                  <a:cubicBezTo>
                    <a:pt x="11228" y="2180"/>
                    <a:pt x="11128" y="2231"/>
                    <a:pt x="11028" y="2281"/>
                  </a:cubicBezTo>
                  <a:cubicBezTo>
                    <a:pt x="9775" y="3058"/>
                    <a:pt x="8496" y="3810"/>
                    <a:pt x="7268" y="4637"/>
                  </a:cubicBezTo>
                  <a:cubicBezTo>
                    <a:pt x="3910" y="7268"/>
                    <a:pt x="1353" y="10802"/>
                    <a:pt x="0" y="14862"/>
                  </a:cubicBezTo>
                  <a:cubicBezTo>
                    <a:pt x="1003" y="15714"/>
                    <a:pt x="2632" y="16892"/>
                    <a:pt x="2632" y="16968"/>
                  </a:cubicBezTo>
                  <a:cubicBezTo>
                    <a:pt x="2632" y="17594"/>
                    <a:pt x="3358" y="20075"/>
                    <a:pt x="3835" y="20752"/>
                  </a:cubicBezTo>
                  <a:cubicBezTo>
                    <a:pt x="4186" y="21278"/>
                    <a:pt x="6993" y="21629"/>
                    <a:pt x="7394" y="22005"/>
                  </a:cubicBezTo>
                  <a:cubicBezTo>
                    <a:pt x="7519" y="22105"/>
                    <a:pt x="8747" y="22882"/>
                    <a:pt x="8722" y="23233"/>
                  </a:cubicBezTo>
                  <a:cubicBezTo>
                    <a:pt x="8697" y="23509"/>
                    <a:pt x="8070" y="24837"/>
                    <a:pt x="8145" y="25138"/>
                  </a:cubicBezTo>
                  <a:cubicBezTo>
                    <a:pt x="8271" y="25614"/>
                    <a:pt x="9323" y="26867"/>
                    <a:pt x="9248" y="27093"/>
                  </a:cubicBezTo>
                  <a:cubicBezTo>
                    <a:pt x="8797" y="28371"/>
                    <a:pt x="7118" y="29273"/>
                    <a:pt x="7093" y="30702"/>
                  </a:cubicBezTo>
                  <a:cubicBezTo>
                    <a:pt x="7068" y="31629"/>
                    <a:pt x="7870" y="32582"/>
                    <a:pt x="8221" y="33434"/>
                  </a:cubicBezTo>
                  <a:cubicBezTo>
                    <a:pt x="8647" y="34461"/>
                    <a:pt x="8246" y="36717"/>
                    <a:pt x="7945" y="38897"/>
                  </a:cubicBezTo>
                  <a:cubicBezTo>
                    <a:pt x="11278" y="41329"/>
                    <a:pt x="15338" y="42882"/>
                    <a:pt x="19750" y="43258"/>
                  </a:cubicBezTo>
                  <a:cubicBezTo>
                    <a:pt x="21153" y="41629"/>
                    <a:pt x="22632" y="39900"/>
                    <a:pt x="23258" y="38847"/>
                  </a:cubicBezTo>
                  <a:cubicBezTo>
                    <a:pt x="23709" y="38070"/>
                    <a:pt x="23684" y="37143"/>
                    <a:pt x="24085" y="36366"/>
                  </a:cubicBezTo>
                  <a:cubicBezTo>
                    <a:pt x="24537" y="35464"/>
                    <a:pt x="25464" y="34511"/>
                    <a:pt x="25339" y="33459"/>
                  </a:cubicBezTo>
                  <a:cubicBezTo>
                    <a:pt x="25238" y="32607"/>
                    <a:pt x="24311" y="32055"/>
                    <a:pt x="23709" y="31479"/>
                  </a:cubicBezTo>
                  <a:cubicBezTo>
                    <a:pt x="22582" y="30426"/>
                    <a:pt x="21379" y="29374"/>
                    <a:pt x="20376" y="28196"/>
                  </a:cubicBezTo>
                  <a:cubicBezTo>
                    <a:pt x="19649" y="27369"/>
                    <a:pt x="19298" y="26441"/>
                    <a:pt x="18095" y="26141"/>
                  </a:cubicBezTo>
                  <a:cubicBezTo>
                    <a:pt x="17871" y="26086"/>
                    <a:pt x="17645" y="26065"/>
                    <a:pt x="17419" y="26065"/>
                  </a:cubicBezTo>
                  <a:cubicBezTo>
                    <a:pt x="16665" y="26065"/>
                    <a:pt x="15903" y="26300"/>
                    <a:pt x="15150" y="26300"/>
                  </a:cubicBezTo>
                  <a:cubicBezTo>
                    <a:pt x="14995" y="26300"/>
                    <a:pt x="14841" y="26290"/>
                    <a:pt x="14687" y="26266"/>
                  </a:cubicBezTo>
                  <a:cubicBezTo>
                    <a:pt x="13860" y="26141"/>
                    <a:pt x="11955" y="25639"/>
                    <a:pt x="11354" y="25339"/>
                  </a:cubicBezTo>
                  <a:cubicBezTo>
                    <a:pt x="10827" y="25063"/>
                    <a:pt x="9900" y="21629"/>
                    <a:pt x="9549" y="20852"/>
                  </a:cubicBezTo>
                  <a:cubicBezTo>
                    <a:pt x="9399" y="20501"/>
                    <a:pt x="13183" y="18747"/>
                    <a:pt x="13484" y="18371"/>
                  </a:cubicBezTo>
                  <a:cubicBezTo>
                    <a:pt x="13785" y="18020"/>
                    <a:pt x="13985" y="15213"/>
                    <a:pt x="14712" y="14637"/>
                  </a:cubicBezTo>
                  <a:cubicBezTo>
                    <a:pt x="15514" y="14035"/>
                    <a:pt x="19449" y="12957"/>
                    <a:pt x="19775" y="12155"/>
                  </a:cubicBezTo>
                  <a:cubicBezTo>
                    <a:pt x="20000" y="11604"/>
                    <a:pt x="20802" y="8872"/>
                    <a:pt x="21228" y="7218"/>
                  </a:cubicBezTo>
                  <a:cubicBezTo>
                    <a:pt x="21454" y="6291"/>
                    <a:pt x="20627" y="4837"/>
                    <a:pt x="19975" y="3509"/>
                  </a:cubicBezTo>
                  <a:cubicBezTo>
                    <a:pt x="19248" y="2055"/>
                    <a:pt x="18597" y="977"/>
                    <a:pt x="17870" y="0"/>
                  </a:cubicBezTo>
                  <a:close/>
                </a:path>
              </a:pathLst>
            </a:custGeom>
            <a:solidFill>
              <a:srgbClr val="00A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584;p67">
              <a:extLst>
                <a:ext uri="{FF2B5EF4-FFF2-40B4-BE49-F238E27FC236}">
                  <a16:creationId xmlns:a16="http://schemas.microsoft.com/office/drawing/2014/main" id="{6681585B-36CE-477E-A85A-2FDFCBD91352}"/>
                </a:ext>
              </a:extLst>
            </p:cNvPr>
            <p:cNvSpPr/>
            <p:nvPr/>
          </p:nvSpPr>
          <p:spPr>
            <a:xfrm>
              <a:off x="3002485" y="1367477"/>
              <a:ext cx="701908" cy="701799"/>
            </a:xfrm>
            <a:custGeom>
              <a:avLst/>
              <a:gdLst/>
              <a:ahLst/>
              <a:cxnLst/>
              <a:rect l="l" t="t" r="r" b="b"/>
              <a:pathLst>
                <a:path w="35766" h="35765" extrusionOk="0">
                  <a:moveTo>
                    <a:pt x="17895" y="0"/>
                  </a:moveTo>
                  <a:cubicBezTo>
                    <a:pt x="8021" y="0"/>
                    <a:pt x="0" y="7995"/>
                    <a:pt x="0" y="17895"/>
                  </a:cubicBezTo>
                  <a:cubicBezTo>
                    <a:pt x="0" y="27770"/>
                    <a:pt x="8021" y="35765"/>
                    <a:pt x="17895" y="35765"/>
                  </a:cubicBezTo>
                  <a:cubicBezTo>
                    <a:pt x="27770" y="35765"/>
                    <a:pt x="35765" y="27770"/>
                    <a:pt x="35765" y="17895"/>
                  </a:cubicBezTo>
                  <a:cubicBezTo>
                    <a:pt x="35765" y="7995"/>
                    <a:pt x="27770" y="0"/>
                    <a:pt x="1789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585;p67">
              <a:extLst>
                <a:ext uri="{FF2B5EF4-FFF2-40B4-BE49-F238E27FC236}">
                  <a16:creationId xmlns:a16="http://schemas.microsoft.com/office/drawing/2014/main" id="{150DB3B9-327D-4AA8-8B89-36E5BF643D8C}"/>
                </a:ext>
              </a:extLst>
            </p:cNvPr>
            <p:cNvSpPr/>
            <p:nvPr/>
          </p:nvSpPr>
          <p:spPr>
            <a:xfrm>
              <a:off x="3016753" y="1393045"/>
              <a:ext cx="79697" cy="49684"/>
            </a:xfrm>
            <a:custGeom>
              <a:avLst/>
              <a:gdLst/>
              <a:ahLst/>
              <a:cxnLst/>
              <a:rect l="l" t="t" r="r" b="b"/>
              <a:pathLst>
                <a:path w="4061" h="2532" extrusionOk="0">
                  <a:moveTo>
                    <a:pt x="4060" y="0"/>
                  </a:moveTo>
                  <a:lnTo>
                    <a:pt x="4060" y="0"/>
                  </a:lnTo>
                  <a:cubicBezTo>
                    <a:pt x="2607" y="702"/>
                    <a:pt x="1253" y="1554"/>
                    <a:pt x="0" y="2532"/>
                  </a:cubicBezTo>
                  <a:cubicBezTo>
                    <a:pt x="1228" y="1705"/>
                    <a:pt x="2507" y="953"/>
                    <a:pt x="3760" y="176"/>
                  </a:cubicBezTo>
                  <a:cubicBezTo>
                    <a:pt x="3860" y="126"/>
                    <a:pt x="3960" y="75"/>
                    <a:pt x="4060" y="0"/>
                  </a:cubicBezTo>
                  <a:close/>
                </a:path>
              </a:pathLst>
            </a:custGeom>
            <a:solidFill>
              <a:srgbClr val="00A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7"/>
          <p:cNvSpPr txBox="1">
            <a:spLocks noGrp="1"/>
          </p:cNvSpPr>
          <p:nvPr>
            <p:ph type="title"/>
          </p:nvPr>
        </p:nvSpPr>
        <p:spPr>
          <a:xfrm>
            <a:off x="4016215" y="273377"/>
            <a:ext cx="4159571" cy="11689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800" dirty="0">
                <a:latin typeface="Agency FB" panose="020B0503020202020204" pitchFamily="34" charset="0"/>
              </a:rPr>
              <a:t>Project Description</a:t>
            </a:r>
            <a:endParaRPr sz="4800" dirty="0">
              <a:latin typeface="Agency FB" panose="020B05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B65157-DD9B-489A-AD6F-8A208D936538}"/>
              </a:ext>
            </a:extLst>
          </p:cNvPr>
          <p:cNvSpPr/>
          <p:nvPr/>
        </p:nvSpPr>
        <p:spPr>
          <a:xfrm rot="10800000" flipH="1" flipV="1">
            <a:off x="2611224" y="1838227"/>
            <a:ext cx="6466787" cy="378014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An application that allows virtual bot design with:</a:t>
            </a:r>
          </a:p>
          <a:p>
            <a:pPr marL="914400" lvl="1" indent="-45720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component configuration</a:t>
            </a:r>
          </a:p>
          <a:p>
            <a:pPr marL="914400" lvl="1" indent="-45720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wiring layout</a:t>
            </a:r>
          </a:p>
          <a:p>
            <a:pPr marL="914400" lvl="1" indent="-45720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3D simulation</a:t>
            </a:r>
          </a:p>
          <a:p>
            <a:pPr marL="457200" indent="-4572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457200" indent="-4572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Packaged with an Arduino IDE.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52;p37">
            <a:extLst>
              <a:ext uri="{FF2B5EF4-FFF2-40B4-BE49-F238E27FC236}">
                <a16:creationId xmlns:a16="http://schemas.microsoft.com/office/drawing/2014/main" id="{A7ED032F-59A6-4BBA-9B91-FB3F32B9EB1A}"/>
              </a:ext>
            </a:extLst>
          </p:cNvPr>
          <p:cNvSpPr txBox="1">
            <a:spLocks/>
          </p:cNvSpPr>
          <p:nvPr/>
        </p:nvSpPr>
        <p:spPr>
          <a:xfrm>
            <a:off x="4016214" y="273377"/>
            <a:ext cx="4159571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kern="0" dirty="0">
                <a:latin typeface="Agency FB" panose="020B0503020202020204" pitchFamily="34" charset="0"/>
              </a:rPr>
              <a:t>Project Use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12E0AE-C991-4876-926F-4312E9D57541}"/>
              </a:ext>
            </a:extLst>
          </p:cNvPr>
          <p:cNvSpPr/>
          <p:nvPr/>
        </p:nvSpPr>
        <p:spPr>
          <a:xfrm rot="10800000" flipH="1" flipV="1">
            <a:off x="2611224" y="1838227"/>
            <a:ext cx="6466787" cy="378014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Students couldn’t do hands-on due to COVID-19.</a:t>
            </a:r>
          </a:p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Cheaper alternative to buying an $85 kit.</a:t>
            </a:r>
          </a:p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Fully emulates EGR101.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452;p37">
            <a:extLst>
              <a:ext uri="{FF2B5EF4-FFF2-40B4-BE49-F238E27FC236}">
                <a16:creationId xmlns:a16="http://schemas.microsoft.com/office/drawing/2014/main" id="{71A5EB69-202F-44C3-80D2-0204CEB7FB3A}"/>
              </a:ext>
            </a:extLst>
          </p:cNvPr>
          <p:cNvSpPr txBox="1">
            <a:spLocks/>
          </p:cNvSpPr>
          <p:nvPr/>
        </p:nvSpPr>
        <p:spPr>
          <a:xfrm>
            <a:off x="983924" y="516988"/>
            <a:ext cx="5112074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>
                <a:latin typeface="Agency FB" panose="020B0503020202020204" pitchFamily="34" charset="0"/>
              </a:rPr>
              <a:t>Assumptions/Dependencies</a:t>
            </a:r>
          </a:p>
        </p:txBody>
      </p:sp>
      <p:sp>
        <p:nvSpPr>
          <p:cNvPr id="50" name="Google Shape;1452;p37">
            <a:extLst>
              <a:ext uri="{FF2B5EF4-FFF2-40B4-BE49-F238E27FC236}">
                <a16:creationId xmlns:a16="http://schemas.microsoft.com/office/drawing/2014/main" id="{52627040-8CA7-45E8-9A01-64695FE58F83}"/>
              </a:ext>
            </a:extLst>
          </p:cNvPr>
          <p:cNvSpPr txBox="1">
            <a:spLocks/>
          </p:cNvSpPr>
          <p:nvPr/>
        </p:nvSpPr>
        <p:spPr>
          <a:xfrm>
            <a:off x="6095998" y="516988"/>
            <a:ext cx="5112074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>
                <a:latin typeface="Agency FB" panose="020B0503020202020204" pitchFamily="34" charset="0"/>
              </a:rPr>
              <a:t>Constraints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C3F33BD-8987-407E-BB2A-6B4645850CD8}"/>
              </a:ext>
            </a:extLst>
          </p:cNvPr>
          <p:cNvSpPr/>
          <p:nvPr/>
        </p:nvSpPr>
        <p:spPr>
          <a:xfrm rot="10800000" flipH="1" flipV="1">
            <a:off x="1257300" y="1791092"/>
            <a:ext cx="4565322" cy="437403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Students are familiar with the kit and its components ​</a:t>
            </a: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Students understand assigned task and what to do ​</a:t>
            </a: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Only the professor can add additional components/pieces to the kit ​</a:t>
            </a: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The application can run on different operating systems ​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16D23FE-CB06-4C60-88D5-2DE0D915CB39}"/>
              </a:ext>
            </a:extLst>
          </p:cNvPr>
          <p:cNvSpPr/>
          <p:nvPr/>
        </p:nvSpPr>
        <p:spPr>
          <a:xfrm rot="10800000" flipH="1" flipV="1">
            <a:off x="6369380" y="1791092"/>
            <a:ext cx="4565322" cy="437403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​Project is constrained by the kit provided to the EGR 101 students ​</a:t>
            </a: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Cannot have functionality or components that the actual robot and kit does not have </a:t>
            </a: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52;p37">
            <a:extLst>
              <a:ext uri="{FF2B5EF4-FFF2-40B4-BE49-F238E27FC236}">
                <a16:creationId xmlns:a16="http://schemas.microsoft.com/office/drawing/2014/main" id="{256F6D60-F430-4E52-9C8A-93F55A965E81}"/>
              </a:ext>
            </a:extLst>
          </p:cNvPr>
          <p:cNvSpPr txBox="1">
            <a:spLocks/>
          </p:cNvSpPr>
          <p:nvPr/>
        </p:nvSpPr>
        <p:spPr>
          <a:xfrm>
            <a:off x="4016214" y="273377"/>
            <a:ext cx="4159571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kern="0" dirty="0">
                <a:latin typeface="Agency FB" panose="020B0503020202020204" pitchFamily="34" charset="0"/>
              </a:rPr>
              <a:t>Fall Semester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C4B67D-80B1-4CFD-B910-3E1A07AD6823}"/>
              </a:ext>
            </a:extLst>
          </p:cNvPr>
          <p:cNvSpPr/>
          <p:nvPr/>
        </p:nvSpPr>
        <p:spPr>
          <a:xfrm rot="10800000" flipH="1" flipV="1">
            <a:off x="2611224" y="1838227"/>
            <a:ext cx="6466787" cy="378014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Wiring Interface</a:t>
            </a:r>
          </a:p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Simulation Functionality</a:t>
            </a:r>
          </a:p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Most Models Completed</a:t>
            </a:r>
          </a:p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Arduino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BF6B6A-5F7F-44B6-9C39-E1D14D4BA06C}"/>
              </a:ext>
            </a:extLst>
          </p:cNvPr>
          <p:cNvSpPr/>
          <p:nvPr/>
        </p:nvSpPr>
        <p:spPr>
          <a:xfrm rot="10800000" flipH="1" flipV="1">
            <a:off x="934028" y="3057236"/>
            <a:ext cx="2778991" cy="222061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3000" dirty="0">
                <a:solidFill>
                  <a:schemeClr val="tx1"/>
                </a:solidFill>
                <a:latin typeface="Tw Cen MT" panose="020B0602020104020603" pitchFamily="34" charset="0"/>
              </a:rPr>
              <a:t>​Design/Wiring Interface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B1A870-CA8E-47E1-8527-5A4326BBC5EC}"/>
              </a:ext>
            </a:extLst>
          </p:cNvPr>
          <p:cNvSpPr/>
          <p:nvPr/>
        </p:nvSpPr>
        <p:spPr>
          <a:xfrm rot="10800000" flipH="1" flipV="1">
            <a:off x="4706503" y="3057234"/>
            <a:ext cx="2778991" cy="222061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3000" dirty="0">
                <a:solidFill>
                  <a:schemeClr val="tx1"/>
                </a:solidFill>
                <a:latin typeface="Tw Cen MT" panose="020B0602020104020603" pitchFamily="34" charset="0"/>
              </a:rPr>
              <a:t>Arduino IDE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B4D874-27DC-4CEE-96E5-CC63D73AB338}"/>
              </a:ext>
            </a:extLst>
          </p:cNvPr>
          <p:cNvSpPr/>
          <p:nvPr/>
        </p:nvSpPr>
        <p:spPr>
          <a:xfrm rot="10800000" flipH="1" flipV="1">
            <a:off x="8478979" y="3057234"/>
            <a:ext cx="2778991" cy="222061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3000" dirty="0">
                <a:solidFill>
                  <a:schemeClr val="tx1"/>
                </a:solidFill>
                <a:latin typeface="Tw Cen MT" panose="020B0602020104020603" pitchFamily="34" charset="0"/>
              </a:rPr>
              <a:t>Arduino Emulation</a:t>
            </a:r>
          </a:p>
        </p:txBody>
      </p:sp>
      <p:sp>
        <p:nvSpPr>
          <p:cNvPr id="13" name="Google Shape;1452;p37">
            <a:extLst>
              <a:ext uri="{FF2B5EF4-FFF2-40B4-BE49-F238E27FC236}">
                <a16:creationId xmlns:a16="http://schemas.microsoft.com/office/drawing/2014/main" id="{E5005E90-02A8-413B-A213-0FBF9127E1C0}"/>
              </a:ext>
            </a:extLst>
          </p:cNvPr>
          <p:cNvSpPr txBox="1">
            <a:spLocks/>
          </p:cNvSpPr>
          <p:nvPr/>
        </p:nvSpPr>
        <p:spPr>
          <a:xfrm>
            <a:off x="4016214" y="273377"/>
            <a:ext cx="4159571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kern="0" dirty="0">
                <a:latin typeface="Agency FB" panose="020B0503020202020204" pitchFamily="34" charset="0"/>
              </a:rPr>
              <a:t>Major Sub-Systems</a:t>
            </a:r>
          </a:p>
        </p:txBody>
      </p:sp>
      <p:grpSp>
        <p:nvGrpSpPr>
          <p:cNvPr id="14" name="Google Shape;2436;p67">
            <a:extLst>
              <a:ext uri="{FF2B5EF4-FFF2-40B4-BE49-F238E27FC236}">
                <a16:creationId xmlns:a16="http://schemas.microsoft.com/office/drawing/2014/main" id="{EBA6E92B-BC71-4FA0-A05F-8CB65601142D}"/>
              </a:ext>
            </a:extLst>
          </p:cNvPr>
          <p:cNvGrpSpPr/>
          <p:nvPr/>
        </p:nvGrpSpPr>
        <p:grpSpPr>
          <a:xfrm>
            <a:off x="1820603" y="2318587"/>
            <a:ext cx="1005840" cy="1005840"/>
            <a:chOff x="4079152" y="2515806"/>
            <a:chExt cx="899630" cy="856738"/>
          </a:xfrm>
        </p:grpSpPr>
        <p:sp>
          <p:nvSpPr>
            <p:cNvPr id="15" name="Google Shape;2437;p67">
              <a:extLst>
                <a:ext uri="{FF2B5EF4-FFF2-40B4-BE49-F238E27FC236}">
                  <a16:creationId xmlns:a16="http://schemas.microsoft.com/office/drawing/2014/main" id="{F6929108-0AA8-47DB-BC29-4FC8524AE899}"/>
                </a:ext>
              </a:extLst>
            </p:cNvPr>
            <p:cNvSpPr/>
            <p:nvPr/>
          </p:nvSpPr>
          <p:spPr>
            <a:xfrm>
              <a:off x="4079152" y="2515806"/>
              <a:ext cx="899630" cy="856738"/>
            </a:xfrm>
            <a:custGeom>
              <a:avLst/>
              <a:gdLst/>
              <a:ahLst/>
              <a:cxnLst/>
              <a:rect l="l" t="t" r="r" b="b"/>
              <a:pathLst>
                <a:path w="45841" h="43661" extrusionOk="0">
                  <a:moveTo>
                    <a:pt x="22908" y="1"/>
                  </a:moveTo>
                  <a:cubicBezTo>
                    <a:pt x="35565" y="1"/>
                    <a:pt x="45841" y="9775"/>
                    <a:pt x="45841" y="21830"/>
                  </a:cubicBezTo>
                  <a:cubicBezTo>
                    <a:pt x="45841" y="33886"/>
                    <a:pt x="35565" y="43660"/>
                    <a:pt x="22908" y="43660"/>
                  </a:cubicBezTo>
                  <a:cubicBezTo>
                    <a:pt x="10252" y="43660"/>
                    <a:pt x="1" y="33886"/>
                    <a:pt x="1" y="21830"/>
                  </a:cubicBezTo>
                  <a:cubicBezTo>
                    <a:pt x="1" y="9775"/>
                    <a:pt x="10252" y="1"/>
                    <a:pt x="22908" y="1"/>
                  </a:cubicBezTo>
                  <a:close/>
                </a:path>
              </a:pathLst>
            </a:custGeom>
            <a:solidFill>
              <a:srgbClr val="00C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38;p67">
              <a:extLst>
                <a:ext uri="{FF2B5EF4-FFF2-40B4-BE49-F238E27FC236}">
                  <a16:creationId xmlns:a16="http://schemas.microsoft.com/office/drawing/2014/main" id="{17DE736A-FC6A-42D3-A06F-CAF2DFF8963A}"/>
                </a:ext>
              </a:extLst>
            </p:cNvPr>
            <p:cNvSpPr/>
            <p:nvPr/>
          </p:nvSpPr>
          <p:spPr>
            <a:xfrm>
              <a:off x="4552821" y="3050872"/>
              <a:ext cx="120026" cy="70347"/>
            </a:xfrm>
            <a:custGeom>
              <a:avLst/>
              <a:gdLst/>
              <a:ahLst/>
              <a:cxnLst/>
              <a:rect l="l" t="t" r="r" b="b"/>
              <a:pathLst>
                <a:path w="6116" h="3585" extrusionOk="0">
                  <a:moveTo>
                    <a:pt x="4336" y="1"/>
                  </a:moveTo>
                  <a:lnTo>
                    <a:pt x="4261" y="26"/>
                  </a:lnTo>
                  <a:lnTo>
                    <a:pt x="4136" y="26"/>
                  </a:lnTo>
                  <a:lnTo>
                    <a:pt x="4061" y="51"/>
                  </a:lnTo>
                  <a:lnTo>
                    <a:pt x="3935" y="51"/>
                  </a:lnTo>
                  <a:lnTo>
                    <a:pt x="3860" y="76"/>
                  </a:lnTo>
                  <a:lnTo>
                    <a:pt x="3785" y="76"/>
                  </a:lnTo>
                  <a:lnTo>
                    <a:pt x="3735" y="101"/>
                  </a:lnTo>
                  <a:lnTo>
                    <a:pt x="3660" y="101"/>
                  </a:lnTo>
                  <a:lnTo>
                    <a:pt x="3609" y="126"/>
                  </a:lnTo>
                  <a:lnTo>
                    <a:pt x="3534" y="126"/>
                  </a:lnTo>
                  <a:lnTo>
                    <a:pt x="3459" y="151"/>
                  </a:lnTo>
                  <a:lnTo>
                    <a:pt x="3409" y="151"/>
                  </a:lnTo>
                  <a:lnTo>
                    <a:pt x="3334" y="176"/>
                  </a:lnTo>
                  <a:lnTo>
                    <a:pt x="3259" y="176"/>
                  </a:lnTo>
                  <a:lnTo>
                    <a:pt x="3208" y="201"/>
                  </a:lnTo>
                  <a:lnTo>
                    <a:pt x="3133" y="227"/>
                  </a:lnTo>
                  <a:lnTo>
                    <a:pt x="3083" y="227"/>
                  </a:lnTo>
                  <a:lnTo>
                    <a:pt x="3008" y="252"/>
                  </a:lnTo>
                  <a:lnTo>
                    <a:pt x="2933" y="277"/>
                  </a:lnTo>
                  <a:lnTo>
                    <a:pt x="2883" y="277"/>
                  </a:lnTo>
                  <a:lnTo>
                    <a:pt x="2807" y="302"/>
                  </a:lnTo>
                  <a:lnTo>
                    <a:pt x="2757" y="327"/>
                  </a:lnTo>
                  <a:lnTo>
                    <a:pt x="2682" y="352"/>
                  </a:lnTo>
                  <a:lnTo>
                    <a:pt x="2607" y="377"/>
                  </a:lnTo>
                  <a:lnTo>
                    <a:pt x="2557" y="377"/>
                  </a:lnTo>
                  <a:lnTo>
                    <a:pt x="2482" y="402"/>
                  </a:lnTo>
                  <a:lnTo>
                    <a:pt x="2431" y="427"/>
                  </a:lnTo>
                  <a:lnTo>
                    <a:pt x="2356" y="452"/>
                  </a:lnTo>
                  <a:lnTo>
                    <a:pt x="2306" y="477"/>
                  </a:lnTo>
                  <a:lnTo>
                    <a:pt x="2231" y="502"/>
                  </a:lnTo>
                  <a:lnTo>
                    <a:pt x="2156" y="527"/>
                  </a:lnTo>
                  <a:lnTo>
                    <a:pt x="2106" y="552"/>
                  </a:lnTo>
                  <a:lnTo>
                    <a:pt x="2030" y="577"/>
                  </a:lnTo>
                  <a:lnTo>
                    <a:pt x="2005" y="577"/>
                  </a:lnTo>
                  <a:lnTo>
                    <a:pt x="1980" y="602"/>
                  </a:lnTo>
                  <a:lnTo>
                    <a:pt x="1905" y="628"/>
                  </a:lnTo>
                  <a:lnTo>
                    <a:pt x="1855" y="653"/>
                  </a:lnTo>
                  <a:lnTo>
                    <a:pt x="1805" y="678"/>
                  </a:lnTo>
                  <a:lnTo>
                    <a:pt x="1730" y="728"/>
                  </a:lnTo>
                  <a:lnTo>
                    <a:pt x="1680" y="753"/>
                  </a:lnTo>
                  <a:lnTo>
                    <a:pt x="1604" y="778"/>
                  </a:lnTo>
                  <a:lnTo>
                    <a:pt x="1554" y="803"/>
                  </a:lnTo>
                  <a:lnTo>
                    <a:pt x="1479" y="828"/>
                  </a:lnTo>
                  <a:lnTo>
                    <a:pt x="1429" y="878"/>
                  </a:lnTo>
                  <a:lnTo>
                    <a:pt x="1379" y="903"/>
                  </a:lnTo>
                  <a:lnTo>
                    <a:pt x="1304" y="928"/>
                  </a:lnTo>
                  <a:lnTo>
                    <a:pt x="1254" y="953"/>
                  </a:lnTo>
                  <a:lnTo>
                    <a:pt x="1203" y="1003"/>
                  </a:lnTo>
                  <a:lnTo>
                    <a:pt x="1128" y="1029"/>
                  </a:lnTo>
                  <a:lnTo>
                    <a:pt x="1078" y="1079"/>
                  </a:lnTo>
                  <a:lnTo>
                    <a:pt x="1028" y="1104"/>
                  </a:lnTo>
                  <a:lnTo>
                    <a:pt x="978" y="1129"/>
                  </a:lnTo>
                  <a:lnTo>
                    <a:pt x="903" y="1179"/>
                  </a:lnTo>
                  <a:lnTo>
                    <a:pt x="853" y="1204"/>
                  </a:lnTo>
                  <a:lnTo>
                    <a:pt x="802" y="1254"/>
                  </a:lnTo>
                  <a:lnTo>
                    <a:pt x="777" y="1279"/>
                  </a:lnTo>
                  <a:lnTo>
                    <a:pt x="752" y="1279"/>
                  </a:lnTo>
                  <a:lnTo>
                    <a:pt x="727" y="1329"/>
                  </a:lnTo>
                  <a:lnTo>
                    <a:pt x="652" y="1379"/>
                  </a:lnTo>
                  <a:lnTo>
                    <a:pt x="577" y="1455"/>
                  </a:lnTo>
                  <a:lnTo>
                    <a:pt x="527" y="1505"/>
                  </a:lnTo>
                  <a:lnTo>
                    <a:pt x="477" y="1555"/>
                  </a:lnTo>
                  <a:lnTo>
                    <a:pt x="452" y="1605"/>
                  </a:lnTo>
                  <a:lnTo>
                    <a:pt x="401" y="1630"/>
                  </a:lnTo>
                  <a:lnTo>
                    <a:pt x="376" y="1680"/>
                  </a:lnTo>
                  <a:lnTo>
                    <a:pt x="326" y="1730"/>
                  </a:lnTo>
                  <a:lnTo>
                    <a:pt x="301" y="1755"/>
                  </a:lnTo>
                  <a:lnTo>
                    <a:pt x="276" y="1780"/>
                  </a:lnTo>
                  <a:lnTo>
                    <a:pt x="251" y="1805"/>
                  </a:lnTo>
                  <a:lnTo>
                    <a:pt x="226" y="1831"/>
                  </a:lnTo>
                  <a:lnTo>
                    <a:pt x="226" y="1856"/>
                  </a:lnTo>
                  <a:lnTo>
                    <a:pt x="201" y="1881"/>
                  </a:lnTo>
                  <a:lnTo>
                    <a:pt x="176" y="1906"/>
                  </a:lnTo>
                  <a:lnTo>
                    <a:pt x="176" y="1931"/>
                  </a:lnTo>
                  <a:lnTo>
                    <a:pt x="151" y="1931"/>
                  </a:lnTo>
                  <a:lnTo>
                    <a:pt x="151" y="1956"/>
                  </a:lnTo>
                  <a:lnTo>
                    <a:pt x="126" y="1981"/>
                  </a:lnTo>
                  <a:lnTo>
                    <a:pt x="126" y="2006"/>
                  </a:lnTo>
                  <a:lnTo>
                    <a:pt x="101" y="2031"/>
                  </a:lnTo>
                  <a:lnTo>
                    <a:pt x="101" y="2056"/>
                  </a:lnTo>
                  <a:lnTo>
                    <a:pt x="76" y="2081"/>
                  </a:lnTo>
                  <a:lnTo>
                    <a:pt x="76" y="2106"/>
                  </a:lnTo>
                  <a:lnTo>
                    <a:pt x="50" y="2131"/>
                  </a:lnTo>
                  <a:lnTo>
                    <a:pt x="50" y="2156"/>
                  </a:lnTo>
                  <a:lnTo>
                    <a:pt x="50" y="2181"/>
                  </a:lnTo>
                  <a:lnTo>
                    <a:pt x="50" y="2206"/>
                  </a:lnTo>
                  <a:lnTo>
                    <a:pt x="25" y="2232"/>
                  </a:lnTo>
                  <a:lnTo>
                    <a:pt x="25" y="2257"/>
                  </a:lnTo>
                  <a:lnTo>
                    <a:pt x="25" y="2282"/>
                  </a:lnTo>
                  <a:lnTo>
                    <a:pt x="25" y="2307"/>
                  </a:lnTo>
                  <a:lnTo>
                    <a:pt x="0" y="2332"/>
                  </a:lnTo>
                  <a:lnTo>
                    <a:pt x="0" y="2357"/>
                  </a:lnTo>
                  <a:lnTo>
                    <a:pt x="0" y="2382"/>
                  </a:lnTo>
                  <a:lnTo>
                    <a:pt x="0" y="2407"/>
                  </a:lnTo>
                  <a:lnTo>
                    <a:pt x="0" y="2432"/>
                  </a:lnTo>
                  <a:lnTo>
                    <a:pt x="0" y="2457"/>
                  </a:lnTo>
                  <a:lnTo>
                    <a:pt x="0" y="2482"/>
                  </a:lnTo>
                  <a:lnTo>
                    <a:pt x="0" y="2507"/>
                  </a:lnTo>
                  <a:lnTo>
                    <a:pt x="0" y="2532"/>
                  </a:lnTo>
                  <a:lnTo>
                    <a:pt x="0" y="2557"/>
                  </a:lnTo>
                  <a:lnTo>
                    <a:pt x="0" y="2582"/>
                  </a:lnTo>
                  <a:lnTo>
                    <a:pt x="25" y="2607"/>
                  </a:lnTo>
                  <a:lnTo>
                    <a:pt x="0" y="2607"/>
                  </a:lnTo>
                  <a:lnTo>
                    <a:pt x="25" y="2633"/>
                  </a:lnTo>
                  <a:lnTo>
                    <a:pt x="50" y="2658"/>
                  </a:lnTo>
                  <a:lnTo>
                    <a:pt x="76" y="2683"/>
                  </a:lnTo>
                  <a:lnTo>
                    <a:pt x="101" y="2708"/>
                  </a:lnTo>
                  <a:lnTo>
                    <a:pt x="126" y="2708"/>
                  </a:lnTo>
                  <a:lnTo>
                    <a:pt x="151" y="2733"/>
                  </a:lnTo>
                  <a:lnTo>
                    <a:pt x="176" y="2758"/>
                  </a:lnTo>
                  <a:lnTo>
                    <a:pt x="176" y="2733"/>
                  </a:lnTo>
                  <a:lnTo>
                    <a:pt x="201" y="2758"/>
                  </a:lnTo>
                  <a:lnTo>
                    <a:pt x="226" y="2783"/>
                  </a:lnTo>
                  <a:lnTo>
                    <a:pt x="226" y="2758"/>
                  </a:lnTo>
                  <a:lnTo>
                    <a:pt x="251" y="2783"/>
                  </a:lnTo>
                  <a:lnTo>
                    <a:pt x="301" y="2808"/>
                  </a:lnTo>
                  <a:lnTo>
                    <a:pt x="326" y="2808"/>
                  </a:lnTo>
                  <a:lnTo>
                    <a:pt x="351" y="2833"/>
                  </a:lnTo>
                  <a:lnTo>
                    <a:pt x="401" y="2858"/>
                  </a:lnTo>
                  <a:lnTo>
                    <a:pt x="426" y="2858"/>
                  </a:lnTo>
                  <a:lnTo>
                    <a:pt x="477" y="2883"/>
                  </a:lnTo>
                  <a:lnTo>
                    <a:pt x="502" y="2883"/>
                  </a:lnTo>
                  <a:lnTo>
                    <a:pt x="552" y="2908"/>
                  </a:lnTo>
                  <a:lnTo>
                    <a:pt x="627" y="2908"/>
                  </a:lnTo>
                  <a:lnTo>
                    <a:pt x="652" y="2933"/>
                  </a:lnTo>
                  <a:lnTo>
                    <a:pt x="727" y="2958"/>
                  </a:lnTo>
                  <a:lnTo>
                    <a:pt x="802" y="2958"/>
                  </a:lnTo>
                  <a:lnTo>
                    <a:pt x="827" y="2983"/>
                  </a:lnTo>
                  <a:lnTo>
                    <a:pt x="903" y="2983"/>
                  </a:lnTo>
                  <a:lnTo>
                    <a:pt x="928" y="3009"/>
                  </a:lnTo>
                  <a:lnTo>
                    <a:pt x="928" y="2983"/>
                  </a:lnTo>
                  <a:lnTo>
                    <a:pt x="978" y="3009"/>
                  </a:lnTo>
                  <a:lnTo>
                    <a:pt x="1579" y="3009"/>
                  </a:lnTo>
                  <a:lnTo>
                    <a:pt x="1629" y="2983"/>
                  </a:lnTo>
                  <a:lnTo>
                    <a:pt x="1730" y="2983"/>
                  </a:lnTo>
                  <a:lnTo>
                    <a:pt x="1780" y="2958"/>
                  </a:lnTo>
                  <a:lnTo>
                    <a:pt x="1905" y="2958"/>
                  </a:lnTo>
                  <a:lnTo>
                    <a:pt x="1955" y="2933"/>
                  </a:lnTo>
                  <a:lnTo>
                    <a:pt x="2005" y="2933"/>
                  </a:lnTo>
                  <a:lnTo>
                    <a:pt x="2056" y="2908"/>
                  </a:lnTo>
                  <a:lnTo>
                    <a:pt x="2106" y="2908"/>
                  </a:lnTo>
                  <a:lnTo>
                    <a:pt x="2156" y="2883"/>
                  </a:lnTo>
                  <a:lnTo>
                    <a:pt x="2206" y="2858"/>
                  </a:lnTo>
                  <a:lnTo>
                    <a:pt x="2281" y="2858"/>
                  </a:lnTo>
                  <a:lnTo>
                    <a:pt x="2331" y="2833"/>
                  </a:lnTo>
                  <a:lnTo>
                    <a:pt x="2381" y="2808"/>
                  </a:lnTo>
                  <a:lnTo>
                    <a:pt x="2431" y="2808"/>
                  </a:lnTo>
                  <a:lnTo>
                    <a:pt x="2482" y="2783"/>
                  </a:lnTo>
                  <a:lnTo>
                    <a:pt x="2532" y="2758"/>
                  </a:lnTo>
                  <a:lnTo>
                    <a:pt x="2582" y="2733"/>
                  </a:lnTo>
                  <a:lnTo>
                    <a:pt x="2632" y="2733"/>
                  </a:lnTo>
                  <a:lnTo>
                    <a:pt x="2682" y="2708"/>
                  </a:lnTo>
                  <a:lnTo>
                    <a:pt x="2732" y="2683"/>
                  </a:lnTo>
                  <a:lnTo>
                    <a:pt x="2782" y="2658"/>
                  </a:lnTo>
                  <a:lnTo>
                    <a:pt x="2832" y="2633"/>
                  </a:lnTo>
                  <a:lnTo>
                    <a:pt x="2883" y="2607"/>
                  </a:lnTo>
                  <a:lnTo>
                    <a:pt x="2933" y="2582"/>
                  </a:lnTo>
                  <a:lnTo>
                    <a:pt x="2983" y="2557"/>
                  </a:lnTo>
                  <a:lnTo>
                    <a:pt x="3033" y="2532"/>
                  </a:lnTo>
                  <a:lnTo>
                    <a:pt x="3083" y="2507"/>
                  </a:lnTo>
                  <a:lnTo>
                    <a:pt x="3133" y="2482"/>
                  </a:lnTo>
                  <a:lnTo>
                    <a:pt x="3183" y="2457"/>
                  </a:lnTo>
                  <a:lnTo>
                    <a:pt x="3233" y="2432"/>
                  </a:lnTo>
                  <a:lnTo>
                    <a:pt x="3259" y="2407"/>
                  </a:lnTo>
                  <a:lnTo>
                    <a:pt x="3309" y="2382"/>
                  </a:lnTo>
                  <a:lnTo>
                    <a:pt x="3359" y="2357"/>
                  </a:lnTo>
                  <a:lnTo>
                    <a:pt x="3384" y="2332"/>
                  </a:lnTo>
                  <a:lnTo>
                    <a:pt x="3434" y="2307"/>
                  </a:lnTo>
                  <a:lnTo>
                    <a:pt x="3484" y="2282"/>
                  </a:lnTo>
                  <a:lnTo>
                    <a:pt x="3509" y="2232"/>
                  </a:lnTo>
                  <a:lnTo>
                    <a:pt x="3559" y="2206"/>
                  </a:lnTo>
                  <a:lnTo>
                    <a:pt x="3584" y="2181"/>
                  </a:lnTo>
                  <a:lnTo>
                    <a:pt x="3609" y="2156"/>
                  </a:lnTo>
                  <a:lnTo>
                    <a:pt x="3634" y="2131"/>
                  </a:lnTo>
                  <a:lnTo>
                    <a:pt x="3634" y="2106"/>
                  </a:lnTo>
                  <a:lnTo>
                    <a:pt x="3660" y="2081"/>
                  </a:lnTo>
                  <a:lnTo>
                    <a:pt x="3660" y="2056"/>
                  </a:lnTo>
                  <a:lnTo>
                    <a:pt x="3685" y="2031"/>
                  </a:lnTo>
                  <a:lnTo>
                    <a:pt x="3685" y="2006"/>
                  </a:lnTo>
                  <a:lnTo>
                    <a:pt x="3710" y="1981"/>
                  </a:lnTo>
                  <a:lnTo>
                    <a:pt x="3710" y="1956"/>
                  </a:lnTo>
                  <a:lnTo>
                    <a:pt x="3735" y="1906"/>
                  </a:lnTo>
                  <a:lnTo>
                    <a:pt x="3760" y="1856"/>
                  </a:lnTo>
                  <a:lnTo>
                    <a:pt x="3760" y="1831"/>
                  </a:lnTo>
                  <a:lnTo>
                    <a:pt x="3760" y="1805"/>
                  </a:lnTo>
                  <a:lnTo>
                    <a:pt x="3785" y="1755"/>
                  </a:lnTo>
                  <a:lnTo>
                    <a:pt x="3785" y="1730"/>
                  </a:lnTo>
                  <a:lnTo>
                    <a:pt x="3785" y="1705"/>
                  </a:lnTo>
                  <a:lnTo>
                    <a:pt x="3810" y="1680"/>
                  </a:lnTo>
                  <a:lnTo>
                    <a:pt x="3810" y="1655"/>
                  </a:lnTo>
                  <a:lnTo>
                    <a:pt x="3810" y="1630"/>
                  </a:lnTo>
                  <a:lnTo>
                    <a:pt x="3634" y="1630"/>
                  </a:lnTo>
                  <a:lnTo>
                    <a:pt x="3609" y="1655"/>
                  </a:lnTo>
                  <a:lnTo>
                    <a:pt x="3534" y="1655"/>
                  </a:lnTo>
                  <a:lnTo>
                    <a:pt x="3509" y="1680"/>
                  </a:lnTo>
                  <a:lnTo>
                    <a:pt x="3459" y="1680"/>
                  </a:lnTo>
                  <a:lnTo>
                    <a:pt x="3409" y="1705"/>
                  </a:lnTo>
                  <a:lnTo>
                    <a:pt x="3384" y="1705"/>
                  </a:lnTo>
                  <a:lnTo>
                    <a:pt x="3334" y="1730"/>
                  </a:lnTo>
                  <a:lnTo>
                    <a:pt x="3284" y="1730"/>
                  </a:lnTo>
                  <a:lnTo>
                    <a:pt x="3259" y="1755"/>
                  </a:lnTo>
                  <a:lnTo>
                    <a:pt x="3208" y="1780"/>
                  </a:lnTo>
                  <a:lnTo>
                    <a:pt x="3158" y="1780"/>
                  </a:lnTo>
                  <a:lnTo>
                    <a:pt x="3133" y="1805"/>
                  </a:lnTo>
                  <a:lnTo>
                    <a:pt x="3083" y="1831"/>
                  </a:lnTo>
                  <a:lnTo>
                    <a:pt x="3033" y="1856"/>
                  </a:lnTo>
                  <a:lnTo>
                    <a:pt x="2983" y="1881"/>
                  </a:lnTo>
                  <a:lnTo>
                    <a:pt x="2958" y="1881"/>
                  </a:lnTo>
                  <a:lnTo>
                    <a:pt x="2908" y="1906"/>
                  </a:lnTo>
                  <a:lnTo>
                    <a:pt x="2858" y="1931"/>
                  </a:lnTo>
                  <a:lnTo>
                    <a:pt x="2832" y="1956"/>
                  </a:lnTo>
                  <a:lnTo>
                    <a:pt x="2782" y="1981"/>
                  </a:lnTo>
                  <a:lnTo>
                    <a:pt x="2757" y="2006"/>
                  </a:lnTo>
                  <a:lnTo>
                    <a:pt x="2707" y="2006"/>
                  </a:lnTo>
                  <a:lnTo>
                    <a:pt x="2682" y="2031"/>
                  </a:lnTo>
                  <a:lnTo>
                    <a:pt x="2632" y="2056"/>
                  </a:lnTo>
                  <a:lnTo>
                    <a:pt x="2607" y="2081"/>
                  </a:lnTo>
                  <a:lnTo>
                    <a:pt x="2582" y="2106"/>
                  </a:lnTo>
                  <a:lnTo>
                    <a:pt x="2557" y="2106"/>
                  </a:lnTo>
                  <a:lnTo>
                    <a:pt x="2532" y="2131"/>
                  </a:lnTo>
                  <a:lnTo>
                    <a:pt x="2482" y="2156"/>
                  </a:lnTo>
                  <a:lnTo>
                    <a:pt x="2507" y="2156"/>
                  </a:lnTo>
                  <a:lnTo>
                    <a:pt x="2482" y="2181"/>
                  </a:lnTo>
                  <a:lnTo>
                    <a:pt x="2457" y="2181"/>
                  </a:lnTo>
                  <a:lnTo>
                    <a:pt x="2406" y="2131"/>
                  </a:lnTo>
                  <a:lnTo>
                    <a:pt x="2356" y="2106"/>
                  </a:lnTo>
                  <a:lnTo>
                    <a:pt x="2306" y="2081"/>
                  </a:lnTo>
                  <a:lnTo>
                    <a:pt x="2306" y="2056"/>
                  </a:lnTo>
                  <a:lnTo>
                    <a:pt x="2256" y="2056"/>
                  </a:lnTo>
                  <a:lnTo>
                    <a:pt x="2106" y="1856"/>
                  </a:lnTo>
                  <a:lnTo>
                    <a:pt x="2106" y="1805"/>
                  </a:lnTo>
                  <a:lnTo>
                    <a:pt x="2106" y="1755"/>
                  </a:lnTo>
                  <a:lnTo>
                    <a:pt x="2081" y="1680"/>
                  </a:lnTo>
                  <a:lnTo>
                    <a:pt x="2081" y="1605"/>
                  </a:lnTo>
                  <a:lnTo>
                    <a:pt x="2106" y="1580"/>
                  </a:lnTo>
                  <a:lnTo>
                    <a:pt x="2156" y="1555"/>
                  </a:lnTo>
                  <a:lnTo>
                    <a:pt x="2181" y="1530"/>
                  </a:lnTo>
                  <a:lnTo>
                    <a:pt x="2206" y="1505"/>
                  </a:lnTo>
                  <a:lnTo>
                    <a:pt x="2256" y="1480"/>
                  </a:lnTo>
                  <a:lnTo>
                    <a:pt x="2306" y="1455"/>
                  </a:lnTo>
                  <a:lnTo>
                    <a:pt x="2331" y="1430"/>
                  </a:lnTo>
                  <a:lnTo>
                    <a:pt x="2381" y="1404"/>
                  </a:lnTo>
                  <a:lnTo>
                    <a:pt x="2431" y="1404"/>
                  </a:lnTo>
                  <a:lnTo>
                    <a:pt x="2457" y="1379"/>
                  </a:lnTo>
                  <a:lnTo>
                    <a:pt x="2507" y="1354"/>
                  </a:lnTo>
                  <a:lnTo>
                    <a:pt x="2557" y="1329"/>
                  </a:lnTo>
                  <a:lnTo>
                    <a:pt x="2607" y="1304"/>
                  </a:lnTo>
                  <a:lnTo>
                    <a:pt x="2657" y="1279"/>
                  </a:lnTo>
                  <a:lnTo>
                    <a:pt x="2707" y="1254"/>
                  </a:lnTo>
                  <a:lnTo>
                    <a:pt x="2757" y="1229"/>
                  </a:lnTo>
                  <a:lnTo>
                    <a:pt x="2807" y="1204"/>
                  </a:lnTo>
                  <a:lnTo>
                    <a:pt x="2858" y="1179"/>
                  </a:lnTo>
                  <a:lnTo>
                    <a:pt x="2908" y="1154"/>
                  </a:lnTo>
                  <a:lnTo>
                    <a:pt x="2958" y="1154"/>
                  </a:lnTo>
                  <a:lnTo>
                    <a:pt x="3008" y="1129"/>
                  </a:lnTo>
                  <a:lnTo>
                    <a:pt x="3058" y="1104"/>
                  </a:lnTo>
                  <a:lnTo>
                    <a:pt x="3108" y="1079"/>
                  </a:lnTo>
                  <a:lnTo>
                    <a:pt x="3158" y="1079"/>
                  </a:lnTo>
                  <a:lnTo>
                    <a:pt x="3208" y="1054"/>
                  </a:lnTo>
                  <a:lnTo>
                    <a:pt x="3259" y="1029"/>
                  </a:lnTo>
                  <a:lnTo>
                    <a:pt x="3309" y="1029"/>
                  </a:lnTo>
                  <a:lnTo>
                    <a:pt x="3359" y="1003"/>
                  </a:lnTo>
                  <a:lnTo>
                    <a:pt x="3434" y="1003"/>
                  </a:lnTo>
                  <a:lnTo>
                    <a:pt x="3484" y="978"/>
                  </a:lnTo>
                  <a:lnTo>
                    <a:pt x="3584" y="978"/>
                  </a:lnTo>
                  <a:lnTo>
                    <a:pt x="3609" y="953"/>
                  </a:lnTo>
                  <a:lnTo>
                    <a:pt x="3935" y="953"/>
                  </a:lnTo>
                  <a:lnTo>
                    <a:pt x="3960" y="978"/>
                  </a:lnTo>
                  <a:lnTo>
                    <a:pt x="4010" y="978"/>
                  </a:lnTo>
                  <a:lnTo>
                    <a:pt x="4035" y="1003"/>
                  </a:lnTo>
                  <a:lnTo>
                    <a:pt x="4086" y="1003"/>
                  </a:lnTo>
                  <a:lnTo>
                    <a:pt x="4111" y="1029"/>
                  </a:lnTo>
                  <a:lnTo>
                    <a:pt x="4136" y="1029"/>
                  </a:lnTo>
                  <a:lnTo>
                    <a:pt x="4186" y="1054"/>
                  </a:lnTo>
                  <a:lnTo>
                    <a:pt x="4211" y="1079"/>
                  </a:lnTo>
                  <a:lnTo>
                    <a:pt x="4236" y="1104"/>
                  </a:lnTo>
                  <a:lnTo>
                    <a:pt x="4286" y="1104"/>
                  </a:lnTo>
                  <a:lnTo>
                    <a:pt x="4311" y="1129"/>
                  </a:lnTo>
                  <a:lnTo>
                    <a:pt x="4386" y="1129"/>
                  </a:lnTo>
                  <a:lnTo>
                    <a:pt x="4411" y="1154"/>
                  </a:lnTo>
                  <a:lnTo>
                    <a:pt x="4436" y="1154"/>
                  </a:lnTo>
                  <a:lnTo>
                    <a:pt x="4462" y="1179"/>
                  </a:lnTo>
                  <a:lnTo>
                    <a:pt x="4487" y="1179"/>
                  </a:lnTo>
                  <a:lnTo>
                    <a:pt x="4512" y="1204"/>
                  </a:lnTo>
                  <a:lnTo>
                    <a:pt x="4537" y="1204"/>
                  </a:lnTo>
                  <a:lnTo>
                    <a:pt x="4537" y="1229"/>
                  </a:lnTo>
                  <a:lnTo>
                    <a:pt x="4562" y="1229"/>
                  </a:lnTo>
                  <a:lnTo>
                    <a:pt x="4587" y="1254"/>
                  </a:lnTo>
                  <a:lnTo>
                    <a:pt x="4612" y="1279"/>
                  </a:lnTo>
                  <a:lnTo>
                    <a:pt x="4637" y="1304"/>
                  </a:lnTo>
                  <a:lnTo>
                    <a:pt x="4662" y="1329"/>
                  </a:lnTo>
                  <a:lnTo>
                    <a:pt x="4662" y="1354"/>
                  </a:lnTo>
                  <a:lnTo>
                    <a:pt x="4687" y="1379"/>
                  </a:lnTo>
                  <a:lnTo>
                    <a:pt x="4687" y="1404"/>
                  </a:lnTo>
                  <a:lnTo>
                    <a:pt x="4687" y="1430"/>
                  </a:lnTo>
                  <a:lnTo>
                    <a:pt x="4712" y="1430"/>
                  </a:lnTo>
                  <a:lnTo>
                    <a:pt x="4712" y="1455"/>
                  </a:lnTo>
                  <a:lnTo>
                    <a:pt x="4712" y="1480"/>
                  </a:lnTo>
                  <a:lnTo>
                    <a:pt x="4712" y="1505"/>
                  </a:lnTo>
                  <a:lnTo>
                    <a:pt x="4712" y="1530"/>
                  </a:lnTo>
                  <a:lnTo>
                    <a:pt x="4712" y="1555"/>
                  </a:lnTo>
                  <a:lnTo>
                    <a:pt x="4712" y="1580"/>
                  </a:lnTo>
                  <a:lnTo>
                    <a:pt x="4712" y="1605"/>
                  </a:lnTo>
                  <a:lnTo>
                    <a:pt x="4712" y="1630"/>
                  </a:lnTo>
                  <a:lnTo>
                    <a:pt x="4712" y="1655"/>
                  </a:lnTo>
                  <a:lnTo>
                    <a:pt x="4712" y="1680"/>
                  </a:lnTo>
                  <a:lnTo>
                    <a:pt x="4687" y="1680"/>
                  </a:lnTo>
                  <a:lnTo>
                    <a:pt x="4687" y="1705"/>
                  </a:lnTo>
                  <a:lnTo>
                    <a:pt x="4687" y="1730"/>
                  </a:lnTo>
                  <a:lnTo>
                    <a:pt x="4662" y="1755"/>
                  </a:lnTo>
                  <a:lnTo>
                    <a:pt x="4662" y="1780"/>
                  </a:lnTo>
                  <a:lnTo>
                    <a:pt x="4637" y="1805"/>
                  </a:lnTo>
                  <a:lnTo>
                    <a:pt x="4612" y="1831"/>
                  </a:lnTo>
                  <a:lnTo>
                    <a:pt x="4612" y="1856"/>
                  </a:lnTo>
                  <a:lnTo>
                    <a:pt x="4587" y="1881"/>
                  </a:lnTo>
                  <a:lnTo>
                    <a:pt x="4562" y="1906"/>
                  </a:lnTo>
                  <a:lnTo>
                    <a:pt x="4537" y="1931"/>
                  </a:lnTo>
                  <a:lnTo>
                    <a:pt x="4512" y="1956"/>
                  </a:lnTo>
                  <a:lnTo>
                    <a:pt x="4487" y="1981"/>
                  </a:lnTo>
                  <a:lnTo>
                    <a:pt x="4462" y="2006"/>
                  </a:lnTo>
                  <a:lnTo>
                    <a:pt x="4436" y="2031"/>
                  </a:lnTo>
                  <a:lnTo>
                    <a:pt x="4386" y="2056"/>
                  </a:lnTo>
                  <a:lnTo>
                    <a:pt x="4361" y="2081"/>
                  </a:lnTo>
                  <a:lnTo>
                    <a:pt x="4361" y="2106"/>
                  </a:lnTo>
                  <a:lnTo>
                    <a:pt x="4336" y="2156"/>
                  </a:lnTo>
                  <a:lnTo>
                    <a:pt x="4311" y="2206"/>
                  </a:lnTo>
                  <a:lnTo>
                    <a:pt x="4311" y="2232"/>
                  </a:lnTo>
                  <a:lnTo>
                    <a:pt x="4286" y="2257"/>
                  </a:lnTo>
                  <a:lnTo>
                    <a:pt x="4286" y="2282"/>
                  </a:lnTo>
                  <a:lnTo>
                    <a:pt x="4261" y="2307"/>
                  </a:lnTo>
                  <a:lnTo>
                    <a:pt x="4261" y="2332"/>
                  </a:lnTo>
                  <a:lnTo>
                    <a:pt x="4236" y="2357"/>
                  </a:lnTo>
                  <a:lnTo>
                    <a:pt x="4236" y="2382"/>
                  </a:lnTo>
                  <a:lnTo>
                    <a:pt x="4211" y="2407"/>
                  </a:lnTo>
                  <a:lnTo>
                    <a:pt x="4186" y="2432"/>
                  </a:lnTo>
                  <a:lnTo>
                    <a:pt x="4186" y="2457"/>
                  </a:lnTo>
                  <a:lnTo>
                    <a:pt x="4161" y="2482"/>
                  </a:lnTo>
                  <a:lnTo>
                    <a:pt x="4161" y="2507"/>
                  </a:lnTo>
                  <a:lnTo>
                    <a:pt x="4111" y="2557"/>
                  </a:lnTo>
                  <a:lnTo>
                    <a:pt x="4086" y="2607"/>
                  </a:lnTo>
                  <a:lnTo>
                    <a:pt x="4061" y="2633"/>
                  </a:lnTo>
                  <a:lnTo>
                    <a:pt x="4035" y="2683"/>
                  </a:lnTo>
                  <a:lnTo>
                    <a:pt x="4010" y="2708"/>
                  </a:lnTo>
                  <a:lnTo>
                    <a:pt x="3985" y="2733"/>
                  </a:lnTo>
                  <a:lnTo>
                    <a:pt x="3960" y="2783"/>
                  </a:lnTo>
                  <a:lnTo>
                    <a:pt x="3910" y="2808"/>
                  </a:lnTo>
                  <a:lnTo>
                    <a:pt x="3885" y="2833"/>
                  </a:lnTo>
                  <a:lnTo>
                    <a:pt x="3860" y="2883"/>
                  </a:lnTo>
                  <a:lnTo>
                    <a:pt x="3835" y="2908"/>
                  </a:lnTo>
                  <a:lnTo>
                    <a:pt x="3810" y="2933"/>
                  </a:lnTo>
                  <a:lnTo>
                    <a:pt x="3760" y="2983"/>
                  </a:lnTo>
                  <a:lnTo>
                    <a:pt x="3735" y="3009"/>
                  </a:lnTo>
                  <a:lnTo>
                    <a:pt x="3710" y="3034"/>
                  </a:lnTo>
                  <a:lnTo>
                    <a:pt x="3660" y="3059"/>
                  </a:lnTo>
                  <a:lnTo>
                    <a:pt x="3634" y="3109"/>
                  </a:lnTo>
                  <a:lnTo>
                    <a:pt x="3584" y="3134"/>
                  </a:lnTo>
                  <a:lnTo>
                    <a:pt x="3559" y="3159"/>
                  </a:lnTo>
                  <a:lnTo>
                    <a:pt x="3509" y="3184"/>
                  </a:lnTo>
                  <a:lnTo>
                    <a:pt x="3484" y="3234"/>
                  </a:lnTo>
                  <a:lnTo>
                    <a:pt x="3434" y="3259"/>
                  </a:lnTo>
                  <a:lnTo>
                    <a:pt x="3384" y="3284"/>
                  </a:lnTo>
                  <a:lnTo>
                    <a:pt x="3359" y="3309"/>
                  </a:lnTo>
                  <a:lnTo>
                    <a:pt x="3309" y="3334"/>
                  </a:lnTo>
                  <a:lnTo>
                    <a:pt x="3284" y="3359"/>
                  </a:lnTo>
                  <a:lnTo>
                    <a:pt x="3233" y="3384"/>
                  </a:lnTo>
                  <a:lnTo>
                    <a:pt x="3183" y="3410"/>
                  </a:lnTo>
                  <a:lnTo>
                    <a:pt x="3158" y="3435"/>
                  </a:lnTo>
                  <a:lnTo>
                    <a:pt x="3108" y="3460"/>
                  </a:lnTo>
                  <a:lnTo>
                    <a:pt x="3058" y="3485"/>
                  </a:lnTo>
                  <a:lnTo>
                    <a:pt x="3008" y="3510"/>
                  </a:lnTo>
                  <a:lnTo>
                    <a:pt x="2983" y="3535"/>
                  </a:lnTo>
                  <a:lnTo>
                    <a:pt x="2933" y="3560"/>
                  </a:lnTo>
                  <a:lnTo>
                    <a:pt x="2883" y="3585"/>
                  </a:lnTo>
                  <a:lnTo>
                    <a:pt x="2908" y="3585"/>
                  </a:lnTo>
                  <a:lnTo>
                    <a:pt x="2958" y="3560"/>
                  </a:lnTo>
                  <a:lnTo>
                    <a:pt x="3008" y="3535"/>
                  </a:lnTo>
                  <a:lnTo>
                    <a:pt x="3058" y="3510"/>
                  </a:lnTo>
                  <a:lnTo>
                    <a:pt x="3133" y="3485"/>
                  </a:lnTo>
                  <a:lnTo>
                    <a:pt x="3183" y="3460"/>
                  </a:lnTo>
                  <a:lnTo>
                    <a:pt x="3233" y="3460"/>
                  </a:lnTo>
                  <a:lnTo>
                    <a:pt x="3284" y="3435"/>
                  </a:lnTo>
                  <a:lnTo>
                    <a:pt x="3359" y="3410"/>
                  </a:lnTo>
                  <a:lnTo>
                    <a:pt x="3409" y="3384"/>
                  </a:lnTo>
                  <a:lnTo>
                    <a:pt x="3459" y="3359"/>
                  </a:lnTo>
                  <a:lnTo>
                    <a:pt x="3509" y="3334"/>
                  </a:lnTo>
                  <a:lnTo>
                    <a:pt x="3584" y="3309"/>
                  </a:lnTo>
                  <a:lnTo>
                    <a:pt x="3634" y="3284"/>
                  </a:lnTo>
                  <a:lnTo>
                    <a:pt x="3685" y="3259"/>
                  </a:lnTo>
                  <a:lnTo>
                    <a:pt x="3735" y="3234"/>
                  </a:lnTo>
                  <a:lnTo>
                    <a:pt x="3785" y="3209"/>
                  </a:lnTo>
                  <a:lnTo>
                    <a:pt x="3860" y="3184"/>
                  </a:lnTo>
                  <a:lnTo>
                    <a:pt x="3910" y="3134"/>
                  </a:lnTo>
                  <a:lnTo>
                    <a:pt x="3960" y="3109"/>
                  </a:lnTo>
                  <a:lnTo>
                    <a:pt x="4010" y="3084"/>
                  </a:lnTo>
                  <a:lnTo>
                    <a:pt x="4061" y="3059"/>
                  </a:lnTo>
                  <a:lnTo>
                    <a:pt x="4136" y="3034"/>
                  </a:lnTo>
                  <a:lnTo>
                    <a:pt x="4186" y="3009"/>
                  </a:lnTo>
                  <a:lnTo>
                    <a:pt x="4236" y="2983"/>
                  </a:lnTo>
                  <a:lnTo>
                    <a:pt x="4311" y="2933"/>
                  </a:lnTo>
                  <a:lnTo>
                    <a:pt x="4361" y="2908"/>
                  </a:lnTo>
                  <a:lnTo>
                    <a:pt x="4411" y="2883"/>
                  </a:lnTo>
                  <a:lnTo>
                    <a:pt x="4462" y="2858"/>
                  </a:lnTo>
                  <a:lnTo>
                    <a:pt x="4512" y="2833"/>
                  </a:lnTo>
                  <a:lnTo>
                    <a:pt x="4587" y="2783"/>
                  </a:lnTo>
                  <a:lnTo>
                    <a:pt x="4637" y="2758"/>
                  </a:lnTo>
                  <a:lnTo>
                    <a:pt x="4687" y="2733"/>
                  </a:lnTo>
                  <a:lnTo>
                    <a:pt x="4737" y="2708"/>
                  </a:lnTo>
                  <a:lnTo>
                    <a:pt x="4787" y="2683"/>
                  </a:lnTo>
                  <a:lnTo>
                    <a:pt x="4837" y="2633"/>
                  </a:lnTo>
                  <a:lnTo>
                    <a:pt x="4888" y="2607"/>
                  </a:lnTo>
                  <a:lnTo>
                    <a:pt x="4938" y="2582"/>
                  </a:lnTo>
                  <a:lnTo>
                    <a:pt x="4963" y="2557"/>
                  </a:lnTo>
                  <a:lnTo>
                    <a:pt x="5013" y="2507"/>
                  </a:lnTo>
                  <a:lnTo>
                    <a:pt x="5063" y="2482"/>
                  </a:lnTo>
                  <a:lnTo>
                    <a:pt x="5113" y="2457"/>
                  </a:lnTo>
                  <a:lnTo>
                    <a:pt x="5138" y="2432"/>
                  </a:lnTo>
                  <a:lnTo>
                    <a:pt x="5188" y="2382"/>
                  </a:lnTo>
                  <a:lnTo>
                    <a:pt x="5238" y="2357"/>
                  </a:lnTo>
                  <a:lnTo>
                    <a:pt x="5264" y="2332"/>
                  </a:lnTo>
                  <a:lnTo>
                    <a:pt x="5314" y="2282"/>
                  </a:lnTo>
                  <a:lnTo>
                    <a:pt x="5339" y="2257"/>
                  </a:lnTo>
                  <a:lnTo>
                    <a:pt x="5389" y="2232"/>
                  </a:lnTo>
                  <a:lnTo>
                    <a:pt x="5414" y="2181"/>
                  </a:lnTo>
                  <a:lnTo>
                    <a:pt x="5464" y="2156"/>
                  </a:lnTo>
                  <a:lnTo>
                    <a:pt x="5489" y="2131"/>
                  </a:lnTo>
                  <a:lnTo>
                    <a:pt x="5514" y="2081"/>
                  </a:lnTo>
                  <a:lnTo>
                    <a:pt x="5564" y="2056"/>
                  </a:lnTo>
                  <a:lnTo>
                    <a:pt x="5589" y="2006"/>
                  </a:lnTo>
                  <a:lnTo>
                    <a:pt x="5614" y="1981"/>
                  </a:lnTo>
                  <a:lnTo>
                    <a:pt x="5640" y="1956"/>
                  </a:lnTo>
                  <a:lnTo>
                    <a:pt x="5690" y="1906"/>
                  </a:lnTo>
                  <a:lnTo>
                    <a:pt x="5715" y="1881"/>
                  </a:lnTo>
                  <a:lnTo>
                    <a:pt x="5715" y="1856"/>
                  </a:lnTo>
                  <a:lnTo>
                    <a:pt x="5740" y="1831"/>
                  </a:lnTo>
                  <a:lnTo>
                    <a:pt x="5765" y="1805"/>
                  </a:lnTo>
                  <a:lnTo>
                    <a:pt x="5765" y="1780"/>
                  </a:lnTo>
                  <a:lnTo>
                    <a:pt x="5790" y="1755"/>
                  </a:lnTo>
                  <a:lnTo>
                    <a:pt x="5815" y="1730"/>
                  </a:lnTo>
                  <a:lnTo>
                    <a:pt x="5815" y="1705"/>
                  </a:lnTo>
                  <a:lnTo>
                    <a:pt x="5840" y="1680"/>
                  </a:lnTo>
                  <a:lnTo>
                    <a:pt x="5840" y="1655"/>
                  </a:lnTo>
                  <a:lnTo>
                    <a:pt x="5865" y="1630"/>
                  </a:lnTo>
                  <a:lnTo>
                    <a:pt x="5865" y="1605"/>
                  </a:lnTo>
                  <a:lnTo>
                    <a:pt x="5890" y="1580"/>
                  </a:lnTo>
                  <a:lnTo>
                    <a:pt x="5890" y="1555"/>
                  </a:lnTo>
                  <a:lnTo>
                    <a:pt x="5915" y="1530"/>
                  </a:lnTo>
                  <a:lnTo>
                    <a:pt x="5915" y="1505"/>
                  </a:lnTo>
                  <a:lnTo>
                    <a:pt x="5940" y="1480"/>
                  </a:lnTo>
                  <a:lnTo>
                    <a:pt x="5940" y="1455"/>
                  </a:lnTo>
                  <a:lnTo>
                    <a:pt x="5940" y="1430"/>
                  </a:lnTo>
                  <a:lnTo>
                    <a:pt x="5965" y="1404"/>
                  </a:lnTo>
                  <a:lnTo>
                    <a:pt x="5965" y="1379"/>
                  </a:lnTo>
                  <a:lnTo>
                    <a:pt x="5990" y="1354"/>
                  </a:lnTo>
                  <a:lnTo>
                    <a:pt x="5990" y="1329"/>
                  </a:lnTo>
                  <a:lnTo>
                    <a:pt x="5990" y="1304"/>
                  </a:lnTo>
                  <a:lnTo>
                    <a:pt x="6015" y="1279"/>
                  </a:lnTo>
                  <a:lnTo>
                    <a:pt x="6015" y="1254"/>
                  </a:lnTo>
                  <a:lnTo>
                    <a:pt x="6015" y="1229"/>
                  </a:lnTo>
                  <a:lnTo>
                    <a:pt x="6015" y="1204"/>
                  </a:lnTo>
                  <a:lnTo>
                    <a:pt x="6041" y="1179"/>
                  </a:lnTo>
                  <a:lnTo>
                    <a:pt x="6041" y="1154"/>
                  </a:lnTo>
                  <a:lnTo>
                    <a:pt x="6041" y="1129"/>
                  </a:lnTo>
                  <a:lnTo>
                    <a:pt x="6066" y="1104"/>
                  </a:lnTo>
                  <a:lnTo>
                    <a:pt x="6066" y="1079"/>
                  </a:lnTo>
                  <a:lnTo>
                    <a:pt x="6066" y="1029"/>
                  </a:lnTo>
                  <a:lnTo>
                    <a:pt x="6066" y="1003"/>
                  </a:lnTo>
                  <a:lnTo>
                    <a:pt x="6066" y="978"/>
                  </a:lnTo>
                  <a:lnTo>
                    <a:pt x="6066" y="953"/>
                  </a:lnTo>
                  <a:lnTo>
                    <a:pt x="6091" y="928"/>
                  </a:lnTo>
                  <a:lnTo>
                    <a:pt x="6091" y="903"/>
                  </a:lnTo>
                  <a:lnTo>
                    <a:pt x="6091" y="878"/>
                  </a:lnTo>
                  <a:lnTo>
                    <a:pt x="6091" y="853"/>
                  </a:lnTo>
                  <a:lnTo>
                    <a:pt x="6091" y="828"/>
                  </a:lnTo>
                  <a:lnTo>
                    <a:pt x="6091" y="803"/>
                  </a:lnTo>
                  <a:lnTo>
                    <a:pt x="6091" y="778"/>
                  </a:lnTo>
                  <a:lnTo>
                    <a:pt x="6091" y="753"/>
                  </a:lnTo>
                  <a:lnTo>
                    <a:pt x="6091" y="703"/>
                  </a:lnTo>
                  <a:lnTo>
                    <a:pt x="6116" y="678"/>
                  </a:lnTo>
                  <a:lnTo>
                    <a:pt x="6116" y="653"/>
                  </a:lnTo>
                  <a:lnTo>
                    <a:pt x="6116" y="628"/>
                  </a:lnTo>
                  <a:lnTo>
                    <a:pt x="6116" y="602"/>
                  </a:lnTo>
                  <a:lnTo>
                    <a:pt x="6116" y="552"/>
                  </a:lnTo>
                  <a:lnTo>
                    <a:pt x="6091" y="527"/>
                  </a:lnTo>
                  <a:lnTo>
                    <a:pt x="6116" y="527"/>
                  </a:lnTo>
                  <a:lnTo>
                    <a:pt x="6091" y="502"/>
                  </a:lnTo>
                  <a:lnTo>
                    <a:pt x="6116" y="502"/>
                  </a:lnTo>
                  <a:lnTo>
                    <a:pt x="6091" y="477"/>
                  </a:lnTo>
                  <a:lnTo>
                    <a:pt x="6066" y="452"/>
                  </a:lnTo>
                  <a:lnTo>
                    <a:pt x="6066" y="427"/>
                  </a:lnTo>
                  <a:lnTo>
                    <a:pt x="6041" y="402"/>
                  </a:lnTo>
                  <a:lnTo>
                    <a:pt x="6015" y="377"/>
                  </a:lnTo>
                  <a:lnTo>
                    <a:pt x="5990" y="352"/>
                  </a:lnTo>
                  <a:lnTo>
                    <a:pt x="5965" y="327"/>
                  </a:lnTo>
                  <a:lnTo>
                    <a:pt x="5915" y="302"/>
                  </a:lnTo>
                  <a:lnTo>
                    <a:pt x="5890" y="277"/>
                  </a:lnTo>
                  <a:lnTo>
                    <a:pt x="5865" y="252"/>
                  </a:lnTo>
                  <a:lnTo>
                    <a:pt x="5840" y="227"/>
                  </a:lnTo>
                  <a:lnTo>
                    <a:pt x="5815" y="227"/>
                  </a:lnTo>
                  <a:lnTo>
                    <a:pt x="5790" y="201"/>
                  </a:lnTo>
                  <a:lnTo>
                    <a:pt x="5765" y="201"/>
                  </a:lnTo>
                  <a:lnTo>
                    <a:pt x="5740" y="176"/>
                  </a:lnTo>
                  <a:lnTo>
                    <a:pt x="5715" y="176"/>
                  </a:lnTo>
                  <a:lnTo>
                    <a:pt x="5665" y="151"/>
                  </a:lnTo>
                  <a:lnTo>
                    <a:pt x="5640" y="151"/>
                  </a:lnTo>
                  <a:lnTo>
                    <a:pt x="5614" y="126"/>
                  </a:lnTo>
                  <a:lnTo>
                    <a:pt x="5589" y="126"/>
                  </a:lnTo>
                  <a:lnTo>
                    <a:pt x="5539" y="101"/>
                  </a:lnTo>
                  <a:lnTo>
                    <a:pt x="5514" y="101"/>
                  </a:lnTo>
                  <a:lnTo>
                    <a:pt x="5489" y="76"/>
                  </a:lnTo>
                  <a:lnTo>
                    <a:pt x="5414" y="76"/>
                  </a:lnTo>
                  <a:lnTo>
                    <a:pt x="5389" y="51"/>
                  </a:lnTo>
                  <a:lnTo>
                    <a:pt x="5264" y="51"/>
                  </a:lnTo>
                  <a:lnTo>
                    <a:pt x="5238" y="26"/>
                  </a:lnTo>
                  <a:lnTo>
                    <a:pt x="5113" y="26"/>
                  </a:lnTo>
                  <a:lnTo>
                    <a:pt x="5088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39;p67">
              <a:extLst>
                <a:ext uri="{FF2B5EF4-FFF2-40B4-BE49-F238E27FC236}">
                  <a16:creationId xmlns:a16="http://schemas.microsoft.com/office/drawing/2014/main" id="{2A2BEF1E-B212-4461-9E54-6D62C27A52C7}"/>
                </a:ext>
              </a:extLst>
            </p:cNvPr>
            <p:cNvSpPr/>
            <p:nvPr/>
          </p:nvSpPr>
          <p:spPr>
            <a:xfrm>
              <a:off x="4392465" y="2952524"/>
              <a:ext cx="430886" cy="191319"/>
            </a:xfrm>
            <a:custGeom>
              <a:avLst/>
              <a:gdLst/>
              <a:ahLst/>
              <a:cxnLst/>
              <a:rect l="l" t="t" r="r" b="b"/>
              <a:pathLst>
                <a:path w="21956" h="9750" extrusionOk="0">
                  <a:moveTo>
                    <a:pt x="10452" y="8797"/>
                  </a:moveTo>
                  <a:lnTo>
                    <a:pt x="10419" y="8814"/>
                  </a:lnTo>
                  <a:lnTo>
                    <a:pt x="10419" y="8814"/>
                  </a:lnTo>
                  <a:lnTo>
                    <a:pt x="10502" y="8797"/>
                  </a:lnTo>
                  <a:close/>
                  <a:moveTo>
                    <a:pt x="10419" y="8814"/>
                  </a:moveTo>
                  <a:lnTo>
                    <a:pt x="10377" y="8823"/>
                  </a:lnTo>
                  <a:lnTo>
                    <a:pt x="10402" y="8823"/>
                  </a:lnTo>
                  <a:lnTo>
                    <a:pt x="10419" y="8814"/>
                  </a:lnTo>
                  <a:close/>
                  <a:moveTo>
                    <a:pt x="10352" y="8823"/>
                  </a:moveTo>
                  <a:lnTo>
                    <a:pt x="10327" y="8848"/>
                  </a:lnTo>
                  <a:lnTo>
                    <a:pt x="10327" y="8848"/>
                  </a:lnTo>
                  <a:lnTo>
                    <a:pt x="10377" y="8823"/>
                  </a:lnTo>
                  <a:close/>
                  <a:moveTo>
                    <a:pt x="10327" y="8848"/>
                  </a:moveTo>
                  <a:lnTo>
                    <a:pt x="10327" y="8848"/>
                  </a:lnTo>
                  <a:lnTo>
                    <a:pt x="10327" y="8848"/>
                  </a:lnTo>
                  <a:lnTo>
                    <a:pt x="10327" y="8848"/>
                  </a:lnTo>
                  <a:close/>
                  <a:moveTo>
                    <a:pt x="10277" y="8848"/>
                  </a:moveTo>
                  <a:lnTo>
                    <a:pt x="10227" y="8873"/>
                  </a:lnTo>
                  <a:lnTo>
                    <a:pt x="10277" y="8873"/>
                  </a:lnTo>
                  <a:lnTo>
                    <a:pt x="10327" y="8848"/>
                  </a:lnTo>
                  <a:close/>
                  <a:moveTo>
                    <a:pt x="21956" y="0"/>
                  </a:moveTo>
                  <a:lnTo>
                    <a:pt x="21881" y="25"/>
                  </a:lnTo>
                  <a:lnTo>
                    <a:pt x="21780" y="101"/>
                  </a:lnTo>
                  <a:lnTo>
                    <a:pt x="21655" y="151"/>
                  </a:lnTo>
                  <a:lnTo>
                    <a:pt x="21555" y="226"/>
                  </a:lnTo>
                  <a:lnTo>
                    <a:pt x="21430" y="276"/>
                  </a:lnTo>
                  <a:lnTo>
                    <a:pt x="21329" y="326"/>
                  </a:lnTo>
                  <a:lnTo>
                    <a:pt x="21229" y="401"/>
                  </a:lnTo>
                  <a:lnTo>
                    <a:pt x="21104" y="452"/>
                  </a:lnTo>
                  <a:lnTo>
                    <a:pt x="21004" y="502"/>
                  </a:lnTo>
                  <a:lnTo>
                    <a:pt x="20878" y="577"/>
                  </a:lnTo>
                  <a:lnTo>
                    <a:pt x="20778" y="627"/>
                  </a:lnTo>
                  <a:lnTo>
                    <a:pt x="20653" y="677"/>
                  </a:lnTo>
                  <a:lnTo>
                    <a:pt x="20527" y="727"/>
                  </a:lnTo>
                  <a:lnTo>
                    <a:pt x="20427" y="777"/>
                  </a:lnTo>
                  <a:lnTo>
                    <a:pt x="20352" y="802"/>
                  </a:lnTo>
                  <a:lnTo>
                    <a:pt x="20302" y="827"/>
                  </a:lnTo>
                  <a:lnTo>
                    <a:pt x="20176" y="878"/>
                  </a:lnTo>
                  <a:lnTo>
                    <a:pt x="20076" y="903"/>
                  </a:lnTo>
                  <a:lnTo>
                    <a:pt x="19951" y="953"/>
                  </a:lnTo>
                  <a:lnTo>
                    <a:pt x="19826" y="1003"/>
                  </a:lnTo>
                  <a:lnTo>
                    <a:pt x="19700" y="1028"/>
                  </a:lnTo>
                  <a:lnTo>
                    <a:pt x="19600" y="1078"/>
                  </a:lnTo>
                  <a:lnTo>
                    <a:pt x="19475" y="1103"/>
                  </a:lnTo>
                  <a:lnTo>
                    <a:pt x="19349" y="1153"/>
                  </a:lnTo>
                  <a:lnTo>
                    <a:pt x="19199" y="1203"/>
                  </a:lnTo>
                  <a:lnTo>
                    <a:pt x="19049" y="1228"/>
                  </a:lnTo>
                  <a:lnTo>
                    <a:pt x="18898" y="1279"/>
                  </a:lnTo>
                  <a:lnTo>
                    <a:pt x="18748" y="1329"/>
                  </a:lnTo>
                  <a:lnTo>
                    <a:pt x="18597" y="1354"/>
                  </a:lnTo>
                  <a:lnTo>
                    <a:pt x="18447" y="1404"/>
                  </a:lnTo>
                  <a:lnTo>
                    <a:pt x="18297" y="1429"/>
                  </a:lnTo>
                  <a:lnTo>
                    <a:pt x="18121" y="1479"/>
                  </a:lnTo>
                  <a:lnTo>
                    <a:pt x="17971" y="1504"/>
                  </a:lnTo>
                  <a:lnTo>
                    <a:pt x="17821" y="1554"/>
                  </a:lnTo>
                  <a:lnTo>
                    <a:pt x="17670" y="1579"/>
                  </a:lnTo>
                  <a:lnTo>
                    <a:pt x="17520" y="1629"/>
                  </a:lnTo>
                  <a:lnTo>
                    <a:pt x="17369" y="1655"/>
                  </a:lnTo>
                  <a:lnTo>
                    <a:pt x="17219" y="1680"/>
                  </a:lnTo>
                  <a:lnTo>
                    <a:pt x="17069" y="1705"/>
                  </a:lnTo>
                  <a:lnTo>
                    <a:pt x="16918" y="1755"/>
                  </a:lnTo>
                  <a:lnTo>
                    <a:pt x="16618" y="1805"/>
                  </a:lnTo>
                  <a:lnTo>
                    <a:pt x="16317" y="1855"/>
                  </a:lnTo>
                  <a:lnTo>
                    <a:pt x="16016" y="1930"/>
                  </a:lnTo>
                  <a:lnTo>
                    <a:pt x="15715" y="1980"/>
                  </a:lnTo>
                  <a:lnTo>
                    <a:pt x="15415" y="2030"/>
                  </a:lnTo>
                  <a:lnTo>
                    <a:pt x="15114" y="2106"/>
                  </a:lnTo>
                  <a:lnTo>
                    <a:pt x="14838" y="2156"/>
                  </a:lnTo>
                  <a:lnTo>
                    <a:pt x="14537" y="2206"/>
                  </a:lnTo>
                  <a:lnTo>
                    <a:pt x="14387" y="2231"/>
                  </a:lnTo>
                  <a:lnTo>
                    <a:pt x="14237" y="2281"/>
                  </a:lnTo>
                  <a:lnTo>
                    <a:pt x="14086" y="2306"/>
                  </a:lnTo>
                  <a:lnTo>
                    <a:pt x="13961" y="2331"/>
                  </a:lnTo>
                  <a:lnTo>
                    <a:pt x="13911" y="2356"/>
                  </a:lnTo>
                  <a:lnTo>
                    <a:pt x="13811" y="2356"/>
                  </a:lnTo>
                  <a:lnTo>
                    <a:pt x="13660" y="2406"/>
                  </a:lnTo>
                  <a:lnTo>
                    <a:pt x="13510" y="2432"/>
                  </a:lnTo>
                  <a:lnTo>
                    <a:pt x="13384" y="2457"/>
                  </a:lnTo>
                  <a:lnTo>
                    <a:pt x="13234" y="2482"/>
                  </a:lnTo>
                  <a:lnTo>
                    <a:pt x="13084" y="2532"/>
                  </a:lnTo>
                  <a:lnTo>
                    <a:pt x="12958" y="2557"/>
                  </a:lnTo>
                  <a:lnTo>
                    <a:pt x="12808" y="2582"/>
                  </a:lnTo>
                  <a:lnTo>
                    <a:pt x="12658" y="2632"/>
                  </a:lnTo>
                  <a:lnTo>
                    <a:pt x="12532" y="2657"/>
                  </a:lnTo>
                  <a:lnTo>
                    <a:pt x="12382" y="2707"/>
                  </a:lnTo>
                  <a:lnTo>
                    <a:pt x="12232" y="2732"/>
                  </a:lnTo>
                  <a:lnTo>
                    <a:pt x="12106" y="2782"/>
                  </a:lnTo>
                  <a:lnTo>
                    <a:pt x="11956" y="2807"/>
                  </a:lnTo>
                  <a:lnTo>
                    <a:pt x="11831" y="2858"/>
                  </a:lnTo>
                  <a:lnTo>
                    <a:pt x="11680" y="2883"/>
                  </a:lnTo>
                  <a:lnTo>
                    <a:pt x="11555" y="2933"/>
                  </a:lnTo>
                  <a:lnTo>
                    <a:pt x="11404" y="2983"/>
                  </a:lnTo>
                  <a:lnTo>
                    <a:pt x="11354" y="3008"/>
                  </a:lnTo>
                  <a:lnTo>
                    <a:pt x="11279" y="3008"/>
                  </a:lnTo>
                  <a:lnTo>
                    <a:pt x="11204" y="3033"/>
                  </a:lnTo>
                  <a:lnTo>
                    <a:pt x="11154" y="3058"/>
                  </a:lnTo>
                  <a:lnTo>
                    <a:pt x="11079" y="3083"/>
                  </a:lnTo>
                  <a:lnTo>
                    <a:pt x="11003" y="3108"/>
                  </a:lnTo>
                  <a:lnTo>
                    <a:pt x="10928" y="3133"/>
                  </a:lnTo>
                  <a:lnTo>
                    <a:pt x="10878" y="3158"/>
                  </a:lnTo>
                  <a:lnTo>
                    <a:pt x="10803" y="3183"/>
                  </a:lnTo>
                  <a:lnTo>
                    <a:pt x="10728" y="3208"/>
                  </a:lnTo>
                  <a:lnTo>
                    <a:pt x="10678" y="3234"/>
                  </a:lnTo>
                  <a:lnTo>
                    <a:pt x="10602" y="3259"/>
                  </a:lnTo>
                  <a:lnTo>
                    <a:pt x="10527" y="3284"/>
                  </a:lnTo>
                  <a:lnTo>
                    <a:pt x="10477" y="3309"/>
                  </a:lnTo>
                  <a:lnTo>
                    <a:pt x="10427" y="3334"/>
                  </a:lnTo>
                  <a:lnTo>
                    <a:pt x="10402" y="3334"/>
                  </a:lnTo>
                  <a:lnTo>
                    <a:pt x="10352" y="3359"/>
                  </a:lnTo>
                  <a:lnTo>
                    <a:pt x="10277" y="3384"/>
                  </a:lnTo>
                  <a:lnTo>
                    <a:pt x="10201" y="3409"/>
                  </a:lnTo>
                  <a:lnTo>
                    <a:pt x="10151" y="3434"/>
                  </a:lnTo>
                  <a:lnTo>
                    <a:pt x="10076" y="3459"/>
                  </a:lnTo>
                  <a:lnTo>
                    <a:pt x="10051" y="3484"/>
                  </a:lnTo>
                  <a:lnTo>
                    <a:pt x="10001" y="3484"/>
                  </a:lnTo>
                  <a:lnTo>
                    <a:pt x="9976" y="3509"/>
                  </a:lnTo>
                  <a:lnTo>
                    <a:pt x="9951" y="3534"/>
                  </a:lnTo>
                  <a:lnTo>
                    <a:pt x="9876" y="3559"/>
                  </a:lnTo>
                  <a:lnTo>
                    <a:pt x="9800" y="3584"/>
                  </a:lnTo>
                  <a:lnTo>
                    <a:pt x="9725" y="3635"/>
                  </a:lnTo>
                  <a:lnTo>
                    <a:pt x="9675" y="3660"/>
                  </a:lnTo>
                  <a:lnTo>
                    <a:pt x="9600" y="3685"/>
                  </a:lnTo>
                  <a:lnTo>
                    <a:pt x="9525" y="3735"/>
                  </a:lnTo>
                  <a:lnTo>
                    <a:pt x="9475" y="3760"/>
                  </a:lnTo>
                  <a:lnTo>
                    <a:pt x="9399" y="3810"/>
                  </a:lnTo>
                  <a:lnTo>
                    <a:pt x="9324" y="3835"/>
                  </a:lnTo>
                  <a:lnTo>
                    <a:pt x="9249" y="3885"/>
                  </a:lnTo>
                  <a:lnTo>
                    <a:pt x="9199" y="3935"/>
                  </a:lnTo>
                  <a:lnTo>
                    <a:pt x="9124" y="3960"/>
                  </a:lnTo>
                  <a:lnTo>
                    <a:pt x="9049" y="4010"/>
                  </a:lnTo>
                  <a:lnTo>
                    <a:pt x="8973" y="4061"/>
                  </a:lnTo>
                  <a:lnTo>
                    <a:pt x="8923" y="4111"/>
                  </a:lnTo>
                  <a:lnTo>
                    <a:pt x="8848" y="4161"/>
                  </a:lnTo>
                  <a:lnTo>
                    <a:pt x="8773" y="4186"/>
                  </a:lnTo>
                  <a:lnTo>
                    <a:pt x="8698" y="4236"/>
                  </a:lnTo>
                  <a:lnTo>
                    <a:pt x="8648" y="4286"/>
                  </a:lnTo>
                  <a:lnTo>
                    <a:pt x="8572" y="4336"/>
                  </a:lnTo>
                  <a:lnTo>
                    <a:pt x="8497" y="4386"/>
                  </a:lnTo>
                  <a:lnTo>
                    <a:pt x="8422" y="4437"/>
                  </a:lnTo>
                  <a:lnTo>
                    <a:pt x="8347" y="4487"/>
                  </a:lnTo>
                  <a:lnTo>
                    <a:pt x="8297" y="4537"/>
                  </a:lnTo>
                  <a:lnTo>
                    <a:pt x="8221" y="4587"/>
                  </a:lnTo>
                  <a:lnTo>
                    <a:pt x="8146" y="4662"/>
                  </a:lnTo>
                  <a:lnTo>
                    <a:pt x="7996" y="4762"/>
                  </a:lnTo>
                  <a:lnTo>
                    <a:pt x="7846" y="4863"/>
                  </a:lnTo>
                  <a:lnTo>
                    <a:pt x="7720" y="4988"/>
                  </a:lnTo>
                  <a:lnTo>
                    <a:pt x="7570" y="5088"/>
                  </a:lnTo>
                  <a:lnTo>
                    <a:pt x="7419" y="5188"/>
                  </a:lnTo>
                  <a:lnTo>
                    <a:pt x="7269" y="5314"/>
                  </a:lnTo>
                  <a:lnTo>
                    <a:pt x="7119" y="5414"/>
                  </a:lnTo>
                  <a:lnTo>
                    <a:pt x="6968" y="5539"/>
                  </a:lnTo>
                  <a:lnTo>
                    <a:pt x="6868" y="5589"/>
                  </a:lnTo>
                  <a:lnTo>
                    <a:pt x="6793" y="5640"/>
                  </a:lnTo>
                  <a:lnTo>
                    <a:pt x="6718" y="5715"/>
                  </a:lnTo>
                  <a:lnTo>
                    <a:pt x="6643" y="5765"/>
                  </a:lnTo>
                  <a:lnTo>
                    <a:pt x="6567" y="5815"/>
                  </a:lnTo>
                  <a:lnTo>
                    <a:pt x="6492" y="5865"/>
                  </a:lnTo>
                  <a:lnTo>
                    <a:pt x="6392" y="5940"/>
                  </a:lnTo>
                  <a:lnTo>
                    <a:pt x="6317" y="5990"/>
                  </a:lnTo>
                  <a:lnTo>
                    <a:pt x="6242" y="6041"/>
                  </a:lnTo>
                  <a:lnTo>
                    <a:pt x="6166" y="6091"/>
                  </a:lnTo>
                  <a:lnTo>
                    <a:pt x="6066" y="6141"/>
                  </a:lnTo>
                  <a:lnTo>
                    <a:pt x="5991" y="6191"/>
                  </a:lnTo>
                  <a:lnTo>
                    <a:pt x="5916" y="6241"/>
                  </a:lnTo>
                  <a:lnTo>
                    <a:pt x="5815" y="6316"/>
                  </a:lnTo>
                  <a:lnTo>
                    <a:pt x="5740" y="6366"/>
                  </a:lnTo>
                  <a:lnTo>
                    <a:pt x="5640" y="6416"/>
                  </a:lnTo>
                  <a:lnTo>
                    <a:pt x="5565" y="6467"/>
                  </a:lnTo>
                  <a:lnTo>
                    <a:pt x="5465" y="6517"/>
                  </a:lnTo>
                  <a:lnTo>
                    <a:pt x="5389" y="6567"/>
                  </a:lnTo>
                  <a:lnTo>
                    <a:pt x="5289" y="6617"/>
                  </a:lnTo>
                  <a:lnTo>
                    <a:pt x="5189" y="6667"/>
                  </a:lnTo>
                  <a:lnTo>
                    <a:pt x="5064" y="6717"/>
                  </a:lnTo>
                  <a:lnTo>
                    <a:pt x="4963" y="6792"/>
                  </a:lnTo>
                  <a:lnTo>
                    <a:pt x="4838" y="6843"/>
                  </a:lnTo>
                  <a:lnTo>
                    <a:pt x="4738" y="6893"/>
                  </a:lnTo>
                  <a:lnTo>
                    <a:pt x="4612" y="6943"/>
                  </a:lnTo>
                  <a:lnTo>
                    <a:pt x="4512" y="7018"/>
                  </a:lnTo>
                  <a:lnTo>
                    <a:pt x="4387" y="7068"/>
                  </a:lnTo>
                  <a:lnTo>
                    <a:pt x="4262" y="7118"/>
                  </a:lnTo>
                  <a:lnTo>
                    <a:pt x="4161" y="7168"/>
                  </a:lnTo>
                  <a:lnTo>
                    <a:pt x="4061" y="7218"/>
                  </a:lnTo>
                  <a:lnTo>
                    <a:pt x="3936" y="7294"/>
                  </a:lnTo>
                  <a:lnTo>
                    <a:pt x="3836" y="7344"/>
                  </a:lnTo>
                  <a:lnTo>
                    <a:pt x="3710" y="7394"/>
                  </a:lnTo>
                  <a:lnTo>
                    <a:pt x="3610" y="7444"/>
                  </a:lnTo>
                  <a:lnTo>
                    <a:pt x="3485" y="7494"/>
                  </a:lnTo>
                  <a:lnTo>
                    <a:pt x="3384" y="7544"/>
                  </a:lnTo>
                  <a:lnTo>
                    <a:pt x="3259" y="7594"/>
                  </a:lnTo>
                  <a:lnTo>
                    <a:pt x="3159" y="7645"/>
                  </a:lnTo>
                  <a:lnTo>
                    <a:pt x="3034" y="7695"/>
                  </a:lnTo>
                  <a:lnTo>
                    <a:pt x="2933" y="7720"/>
                  </a:lnTo>
                  <a:lnTo>
                    <a:pt x="2933" y="7745"/>
                  </a:lnTo>
                  <a:lnTo>
                    <a:pt x="2808" y="7795"/>
                  </a:lnTo>
                  <a:lnTo>
                    <a:pt x="2708" y="7820"/>
                  </a:lnTo>
                  <a:lnTo>
                    <a:pt x="2582" y="7870"/>
                  </a:lnTo>
                  <a:lnTo>
                    <a:pt x="2482" y="7920"/>
                  </a:lnTo>
                  <a:lnTo>
                    <a:pt x="2357" y="7970"/>
                  </a:lnTo>
                  <a:lnTo>
                    <a:pt x="2257" y="8021"/>
                  </a:lnTo>
                  <a:lnTo>
                    <a:pt x="2131" y="8046"/>
                  </a:lnTo>
                  <a:lnTo>
                    <a:pt x="2031" y="8096"/>
                  </a:lnTo>
                  <a:lnTo>
                    <a:pt x="1906" y="8146"/>
                  </a:lnTo>
                  <a:lnTo>
                    <a:pt x="1805" y="8196"/>
                  </a:lnTo>
                  <a:lnTo>
                    <a:pt x="1680" y="8221"/>
                  </a:lnTo>
                  <a:lnTo>
                    <a:pt x="1580" y="8271"/>
                  </a:lnTo>
                  <a:lnTo>
                    <a:pt x="1455" y="8321"/>
                  </a:lnTo>
                  <a:lnTo>
                    <a:pt x="1354" y="8346"/>
                  </a:lnTo>
                  <a:lnTo>
                    <a:pt x="1229" y="8396"/>
                  </a:lnTo>
                  <a:lnTo>
                    <a:pt x="1104" y="8422"/>
                  </a:lnTo>
                  <a:lnTo>
                    <a:pt x="1003" y="8472"/>
                  </a:lnTo>
                  <a:lnTo>
                    <a:pt x="878" y="8522"/>
                  </a:lnTo>
                  <a:lnTo>
                    <a:pt x="778" y="8547"/>
                  </a:lnTo>
                  <a:lnTo>
                    <a:pt x="653" y="8597"/>
                  </a:lnTo>
                  <a:lnTo>
                    <a:pt x="552" y="8622"/>
                  </a:lnTo>
                  <a:lnTo>
                    <a:pt x="427" y="8672"/>
                  </a:lnTo>
                  <a:lnTo>
                    <a:pt x="302" y="8697"/>
                  </a:lnTo>
                  <a:lnTo>
                    <a:pt x="201" y="8747"/>
                  </a:lnTo>
                  <a:lnTo>
                    <a:pt x="76" y="8772"/>
                  </a:lnTo>
                  <a:lnTo>
                    <a:pt x="1" y="8797"/>
                  </a:lnTo>
                  <a:lnTo>
                    <a:pt x="26" y="8797"/>
                  </a:lnTo>
                  <a:lnTo>
                    <a:pt x="101" y="8823"/>
                  </a:lnTo>
                  <a:lnTo>
                    <a:pt x="226" y="8848"/>
                  </a:lnTo>
                  <a:lnTo>
                    <a:pt x="352" y="8873"/>
                  </a:lnTo>
                  <a:lnTo>
                    <a:pt x="477" y="8923"/>
                  </a:lnTo>
                  <a:lnTo>
                    <a:pt x="602" y="8948"/>
                  </a:lnTo>
                  <a:lnTo>
                    <a:pt x="728" y="8973"/>
                  </a:lnTo>
                  <a:lnTo>
                    <a:pt x="853" y="8998"/>
                  </a:lnTo>
                  <a:lnTo>
                    <a:pt x="978" y="9023"/>
                  </a:lnTo>
                  <a:lnTo>
                    <a:pt x="1104" y="9048"/>
                  </a:lnTo>
                  <a:lnTo>
                    <a:pt x="1229" y="9073"/>
                  </a:lnTo>
                  <a:lnTo>
                    <a:pt x="1379" y="9098"/>
                  </a:lnTo>
                  <a:lnTo>
                    <a:pt x="1505" y="9123"/>
                  </a:lnTo>
                  <a:lnTo>
                    <a:pt x="1630" y="9148"/>
                  </a:lnTo>
                  <a:lnTo>
                    <a:pt x="1755" y="9173"/>
                  </a:lnTo>
                  <a:lnTo>
                    <a:pt x="1881" y="9198"/>
                  </a:lnTo>
                  <a:lnTo>
                    <a:pt x="2006" y="9224"/>
                  </a:lnTo>
                  <a:lnTo>
                    <a:pt x="2156" y="9249"/>
                  </a:lnTo>
                  <a:lnTo>
                    <a:pt x="2282" y="9274"/>
                  </a:lnTo>
                  <a:lnTo>
                    <a:pt x="2407" y="9299"/>
                  </a:lnTo>
                  <a:lnTo>
                    <a:pt x="2457" y="9299"/>
                  </a:lnTo>
                  <a:lnTo>
                    <a:pt x="2532" y="9324"/>
                  </a:lnTo>
                  <a:lnTo>
                    <a:pt x="2683" y="9349"/>
                  </a:lnTo>
                  <a:lnTo>
                    <a:pt x="2808" y="9374"/>
                  </a:lnTo>
                  <a:lnTo>
                    <a:pt x="2933" y="9399"/>
                  </a:lnTo>
                  <a:lnTo>
                    <a:pt x="3059" y="9399"/>
                  </a:lnTo>
                  <a:lnTo>
                    <a:pt x="3209" y="9424"/>
                  </a:lnTo>
                  <a:lnTo>
                    <a:pt x="3334" y="9449"/>
                  </a:lnTo>
                  <a:lnTo>
                    <a:pt x="3460" y="9474"/>
                  </a:lnTo>
                  <a:lnTo>
                    <a:pt x="3610" y="9499"/>
                  </a:lnTo>
                  <a:lnTo>
                    <a:pt x="3735" y="9499"/>
                  </a:lnTo>
                  <a:lnTo>
                    <a:pt x="3861" y="9524"/>
                  </a:lnTo>
                  <a:lnTo>
                    <a:pt x="4011" y="9549"/>
                  </a:lnTo>
                  <a:lnTo>
                    <a:pt x="4136" y="9574"/>
                  </a:lnTo>
                  <a:lnTo>
                    <a:pt x="4262" y="9574"/>
                  </a:lnTo>
                  <a:lnTo>
                    <a:pt x="4387" y="9599"/>
                  </a:lnTo>
                  <a:lnTo>
                    <a:pt x="4537" y="9599"/>
                  </a:lnTo>
                  <a:lnTo>
                    <a:pt x="4663" y="9625"/>
                  </a:lnTo>
                  <a:lnTo>
                    <a:pt x="4788" y="9650"/>
                  </a:lnTo>
                  <a:lnTo>
                    <a:pt x="4938" y="9650"/>
                  </a:lnTo>
                  <a:lnTo>
                    <a:pt x="5064" y="9675"/>
                  </a:lnTo>
                  <a:lnTo>
                    <a:pt x="5189" y="9675"/>
                  </a:lnTo>
                  <a:lnTo>
                    <a:pt x="5339" y="9700"/>
                  </a:lnTo>
                  <a:lnTo>
                    <a:pt x="5590" y="9700"/>
                  </a:lnTo>
                  <a:lnTo>
                    <a:pt x="5740" y="9725"/>
                  </a:lnTo>
                  <a:lnTo>
                    <a:pt x="5866" y="9725"/>
                  </a:lnTo>
                  <a:lnTo>
                    <a:pt x="5991" y="9750"/>
                  </a:lnTo>
                  <a:lnTo>
                    <a:pt x="6116" y="9725"/>
                  </a:lnTo>
                  <a:lnTo>
                    <a:pt x="6242" y="9700"/>
                  </a:lnTo>
                  <a:lnTo>
                    <a:pt x="6367" y="9700"/>
                  </a:lnTo>
                  <a:lnTo>
                    <a:pt x="6467" y="9675"/>
                  </a:lnTo>
                  <a:lnTo>
                    <a:pt x="6592" y="9650"/>
                  </a:lnTo>
                  <a:lnTo>
                    <a:pt x="6718" y="9650"/>
                  </a:lnTo>
                  <a:lnTo>
                    <a:pt x="6843" y="9625"/>
                  </a:lnTo>
                  <a:lnTo>
                    <a:pt x="6968" y="9599"/>
                  </a:lnTo>
                  <a:lnTo>
                    <a:pt x="7094" y="9574"/>
                  </a:lnTo>
                  <a:lnTo>
                    <a:pt x="7169" y="9574"/>
                  </a:lnTo>
                  <a:lnTo>
                    <a:pt x="7219" y="9549"/>
                  </a:lnTo>
                  <a:lnTo>
                    <a:pt x="7344" y="9549"/>
                  </a:lnTo>
                  <a:lnTo>
                    <a:pt x="7445" y="9524"/>
                  </a:lnTo>
                  <a:lnTo>
                    <a:pt x="7570" y="9499"/>
                  </a:lnTo>
                  <a:lnTo>
                    <a:pt x="7695" y="9474"/>
                  </a:lnTo>
                  <a:lnTo>
                    <a:pt x="7820" y="9449"/>
                  </a:lnTo>
                  <a:lnTo>
                    <a:pt x="7946" y="9424"/>
                  </a:lnTo>
                  <a:lnTo>
                    <a:pt x="8046" y="9399"/>
                  </a:lnTo>
                  <a:lnTo>
                    <a:pt x="8171" y="9374"/>
                  </a:lnTo>
                  <a:lnTo>
                    <a:pt x="8297" y="9349"/>
                  </a:lnTo>
                  <a:lnTo>
                    <a:pt x="8422" y="9324"/>
                  </a:lnTo>
                  <a:lnTo>
                    <a:pt x="8497" y="9299"/>
                  </a:lnTo>
                  <a:lnTo>
                    <a:pt x="8522" y="9299"/>
                  </a:lnTo>
                  <a:lnTo>
                    <a:pt x="8648" y="9274"/>
                  </a:lnTo>
                  <a:lnTo>
                    <a:pt x="8773" y="9249"/>
                  </a:lnTo>
                  <a:lnTo>
                    <a:pt x="8873" y="9224"/>
                  </a:lnTo>
                  <a:lnTo>
                    <a:pt x="8998" y="9198"/>
                  </a:lnTo>
                  <a:lnTo>
                    <a:pt x="9124" y="9173"/>
                  </a:lnTo>
                  <a:lnTo>
                    <a:pt x="9224" y="9148"/>
                  </a:lnTo>
                  <a:lnTo>
                    <a:pt x="9349" y="9123"/>
                  </a:lnTo>
                  <a:lnTo>
                    <a:pt x="9475" y="9098"/>
                  </a:lnTo>
                  <a:lnTo>
                    <a:pt x="9575" y="9073"/>
                  </a:lnTo>
                  <a:lnTo>
                    <a:pt x="9700" y="9048"/>
                  </a:lnTo>
                  <a:lnTo>
                    <a:pt x="9826" y="8998"/>
                  </a:lnTo>
                  <a:lnTo>
                    <a:pt x="9926" y="8973"/>
                  </a:lnTo>
                  <a:lnTo>
                    <a:pt x="10051" y="8948"/>
                  </a:lnTo>
                  <a:lnTo>
                    <a:pt x="10151" y="8898"/>
                  </a:lnTo>
                  <a:lnTo>
                    <a:pt x="10227" y="8873"/>
                  </a:lnTo>
                  <a:lnTo>
                    <a:pt x="10126" y="8873"/>
                  </a:lnTo>
                  <a:lnTo>
                    <a:pt x="10076" y="8898"/>
                  </a:lnTo>
                  <a:lnTo>
                    <a:pt x="9976" y="8898"/>
                  </a:lnTo>
                  <a:lnTo>
                    <a:pt x="9926" y="8923"/>
                  </a:lnTo>
                  <a:lnTo>
                    <a:pt x="9800" y="8923"/>
                  </a:lnTo>
                  <a:lnTo>
                    <a:pt x="9750" y="8948"/>
                  </a:lnTo>
                  <a:lnTo>
                    <a:pt x="9399" y="8948"/>
                  </a:lnTo>
                  <a:lnTo>
                    <a:pt x="9374" y="8973"/>
                  </a:lnTo>
                  <a:lnTo>
                    <a:pt x="9124" y="8973"/>
                  </a:lnTo>
                  <a:lnTo>
                    <a:pt x="9074" y="8948"/>
                  </a:lnTo>
                  <a:lnTo>
                    <a:pt x="8723" y="8948"/>
                  </a:lnTo>
                  <a:lnTo>
                    <a:pt x="8698" y="8923"/>
                  </a:lnTo>
                  <a:lnTo>
                    <a:pt x="8297" y="8923"/>
                  </a:lnTo>
                  <a:lnTo>
                    <a:pt x="8272" y="8898"/>
                  </a:lnTo>
                  <a:lnTo>
                    <a:pt x="8146" y="8898"/>
                  </a:lnTo>
                  <a:lnTo>
                    <a:pt x="8096" y="8873"/>
                  </a:lnTo>
                  <a:lnTo>
                    <a:pt x="8046" y="8873"/>
                  </a:lnTo>
                  <a:lnTo>
                    <a:pt x="7996" y="8848"/>
                  </a:lnTo>
                  <a:lnTo>
                    <a:pt x="7946" y="8848"/>
                  </a:lnTo>
                  <a:lnTo>
                    <a:pt x="7896" y="8823"/>
                  </a:lnTo>
                  <a:lnTo>
                    <a:pt x="7846" y="8823"/>
                  </a:lnTo>
                  <a:lnTo>
                    <a:pt x="7795" y="8797"/>
                  </a:lnTo>
                  <a:lnTo>
                    <a:pt x="7770" y="8797"/>
                  </a:lnTo>
                  <a:lnTo>
                    <a:pt x="7745" y="8772"/>
                  </a:lnTo>
                  <a:lnTo>
                    <a:pt x="7695" y="8772"/>
                  </a:lnTo>
                  <a:lnTo>
                    <a:pt x="7670" y="8747"/>
                  </a:lnTo>
                  <a:lnTo>
                    <a:pt x="7645" y="8722"/>
                  </a:lnTo>
                  <a:lnTo>
                    <a:pt x="7620" y="8722"/>
                  </a:lnTo>
                  <a:lnTo>
                    <a:pt x="7595" y="8697"/>
                  </a:lnTo>
                  <a:lnTo>
                    <a:pt x="7545" y="8672"/>
                  </a:lnTo>
                  <a:lnTo>
                    <a:pt x="7520" y="8672"/>
                  </a:lnTo>
                  <a:lnTo>
                    <a:pt x="7495" y="8647"/>
                  </a:lnTo>
                  <a:lnTo>
                    <a:pt x="7470" y="8622"/>
                  </a:lnTo>
                  <a:lnTo>
                    <a:pt x="7445" y="8597"/>
                  </a:lnTo>
                  <a:lnTo>
                    <a:pt x="7419" y="8572"/>
                  </a:lnTo>
                  <a:lnTo>
                    <a:pt x="7394" y="8547"/>
                  </a:lnTo>
                  <a:lnTo>
                    <a:pt x="7369" y="8522"/>
                  </a:lnTo>
                  <a:lnTo>
                    <a:pt x="7344" y="8497"/>
                  </a:lnTo>
                  <a:lnTo>
                    <a:pt x="7344" y="8472"/>
                  </a:lnTo>
                  <a:lnTo>
                    <a:pt x="7319" y="8447"/>
                  </a:lnTo>
                  <a:lnTo>
                    <a:pt x="7294" y="8422"/>
                  </a:lnTo>
                  <a:lnTo>
                    <a:pt x="7294" y="8396"/>
                  </a:lnTo>
                  <a:lnTo>
                    <a:pt x="7294" y="8371"/>
                  </a:lnTo>
                  <a:lnTo>
                    <a:pt x="7269" y="8346"/>
                  </a:lnTo>
                  <a:lnTo>
                    <a:pt x="7269" y="8321"/>
                  </a:lnTo>
                  <a:lnTo>
                    <a:pt x="7269" y="8296"/>
                  </a:lnTo>
                  <a:lnTo>
                    <a:pt x="7244" y="8271"/>
                  </a:lnTo>
                  <a:lnTo>
                    <a:pt x="7244" y="8246"/>
                  </a:lnTo>
                  <a:lnTo>
                    <a:pt x="7244" y="8221"/>
                  </a:lnTo>
                  <a:lnTo>
                    <a:pt x="7244" y="8196"/>
                  </a:lnTo>
                  <a:lnTo>
                    <a:pt x="7219" y="8146"/>
                  </a:lnTo>
                  <a:lnTo>
                    <a:pt x="7219" y="8121"/>
                  </a:lnTo>
                  <a:lnTo>
                    <a:pt x="7219" y="8071"/>
                  </a:lnTo>
                  <a:lnTo>
                    <a:pt x="7219" y="8046"/>
                  </a:lnTo>
                  <a:lnTo>
                    <a:pt x="7219" y="7995"/>
                  </a:lnTo>
                  <a:lnTo>
                    <a:pt x="7219" y="7970"/>
                  </a:lnTo>
                  <a:lnTo>
                    <a:pt x="7219" y="7920"/>
                  </a:lnTo>
                  <a:lnTo>
                    <a:pt x="7244" y="7895"/>
                  </a:lnTo>
                  <a:lnTo>
                    <a:pt x="7244" y="7845"/>
                  </a:lnTo>
                  <a:lnTo>
                    <a:pt x="7244" y="7820"/>
                  </a:lnTo>
                  <a:lnTo>
                    <a:pt x="7244" y="7795"/>
                  </a:lnTo>
                  <a:lnTo>
                    <a:pt x="7244" y="7745"/>
                  </a:lnTo>
                  <a:lnTo>
                    <a:pt x="7269" y="7720"/>
                  </a:lnTo>
                  <a:lnTo>
                    <a:pt x="7269" y="7670"/>
                  </a:lnTo>
                  <a:lnTo>
                    <a:pt x="7269" y="7645"/>
                  </a:lnTo>
                  <a:lnTo>
                    <a:pt x="7294" y="7594"/>
                  </a:lnTo>
                  <a:lnTo>
                    <a:pt x="7294" y="7569"/>
                  </a:lnTo>
                  <a:lnTo>
                    <a:pt x="7319" y="7544"/>
                  </a:lnTo>
                  <a:lnTo>
                    <a:pt x="7319" y="7494"/>
                  </a:lnTo>
                  <a:lnTo>
                    <a:pt x="7319" y="7469"/>
                  </a:lnTo>
                  <a:lnTo>
                    <a:pt x="7319" y="7419"/>
                  </a:lnTo>
                  <a:lnTo>
                    <a:pt x="7319" y="7394"/>
                  </a:lnTo>
                  <a:lnTo>
                    <a:pt x="7319" y="7344"/>
                  </a:lnTo>
                  <a:lnTo>
                    <a:pt x="7319" y="7319"/>
                  </a:lnTo>
                  <a:lnTo>
                    <a:pt x="7319" y="7269"/>
                  </a:lnTo>
                  <a:lnTo>
                    <a:pt x="7319" y="7218"/>
                  </a:lnTo>
                  <a:lnTo>
                    <a:pt x="7344" y="7193"/>
                  </a:lnTo>
                  <a:lnTo>
                    <a:pt x="7344" y="7143"/>
                  </a:lnTo>
                  <a:lnTo>
                    <a:pt x="7344" y="7118"/>
                  </a:lnTo>
                  <a:lnTo>
                    <a:pt x="7344" y="7068"/>
                  </a:lnTo>
                  <a:lnTo>
                    <a:pt x="7369" y="7043"/>
                  </a:lnTo>
                  <a:lnTo>
                    <a:pt x="7369" y="6993"/>
                  </a:lnTo>
                  <a:lnTo>
                    <a:pt x="7369" y="6968"/>
                  </a:lnTo>
                  <a:lnTo>
                    <a:pt x="7394" y="6918"/>
                  </a:lnTo>
                  <a:lnTo>
                    <a:pt x="7394" y="6893"/>
                  </a:lnTo>
                  <a:lnTo>
                    <a:pt x="7419" y="6868"/>
                  </a:lnTo>
                  <a:lnTo>
                    <a:pt x="7445" y="6817"/>
                  </a:lnTo>
                  <a:lnTo>
                    <a:pt x="7445" y="6792"/>
                  </a:lnTo>
                  <a:lnTo>
                    <a:pt x="7470" y="6742"/>
                  </a:lnTo>
                  <a:lnTo>
                    <a:pt x="7495" y="6717"/>
                  </a:lnTo>
                  <a:lnTo>
                    <a:pt x="7495" y="6692"/>
                  </a:lnTo>
                  <a:lnTo>
                    <a:pt x="7520" y="6667"/>
                  </a:lnTo>
                  <a:lnTo>
                    <a:pt x="7545" y="6617"/>
                  </a:lnTo>
                  <a:lnTo>
                    <a:pt x="7545" y="6592"/>
                  </a:lnTo>
                  <a:lnTo>
                    <a:pt x="7570" y="6567"/>
                  </a:lnTo>
                  <a:lnTo>
                    <a:pt x="7595" y="6542"/>
                  </a:lnTo>
                  <a:lnTo>
                    <a:pt x="7620" y="6517"/>
                  </a:lnTo>
                  <a:lnTo>
                    <a:pt x="7645" y="6492"/>
                  </a:lnTo>
                  <a:lnTo>
                    <a:pt x="7670" y="6467"/>
                  </a:lnTo>
                  <a:lnTo>
                    <a:pt x="7670" y="6442"/>
                  </a:lnTo>
                  <a:lnTo>
                    <a:pt x="7695" y="6416"/>
                  </a:lnTo>
                  <a:lnTo>
                    <a:pt x="7720" y="6391"/>
                  </a:lnTo>
                  <a:lnTo>
                    <a:pt x="7745" y="6341"/>
                  </a:lnTo>
                  <a:lnTo>
                    <a:pt x="7770" y="6341"/>
                  </a:lnTo>
                  <a:lnTo>
                    <a:pt x="7795" y="6316"/>
                  </a:lnTo>
                  <a:lnTo>
                    <a:pt x="7820" y="6291"/>
                  </a:lnTo>
                  <a:lnTo>
                    <a:pt x="7846" y="6266"/>
                  </a:lnTo>
                  <a:lnTo>
                    <a:pt x="7871" y="6241"/>
                  </a:lnTo>
                  <a:lnTo>
                    <a:pt x="7896" y="6216"/>
                  </a:lnTo>
                  <a:lnTo>
                    <a:pt x="7946" y="6166"/>
                  </a:lnTo>
                  <a:lnTo>
                    <a:pt x="7996" y="6116"/>
                  </a:lnTo>
                  <a:lnTo>
                    <a:pt x="8046" y="6091"/>
                  </a:lnTo>
                  <a:lnTo>
                    <a:pt x="8096" y="6041"/>
                  </a:lnTo>
                  <a:lnTo>
                    <a:pt x="8146" y="5990"/>
                  </a:lnTo>
                  <a:lnTo>
                    <a:pt x="8196" y="5965"/>
                  </a:lnTo>
                  <a:lnTo>
                    <a:pt x="8247" y="5915"/>
                  </a:lnTo>
                  <a:lnTo>
                    <a:pt x="8347" y="5840"/>
                  </a:lnTo>
                  <a:lnTo>
                    <a:pt x="8422" y="5790"/>
                  </a:lnTo>
                  <a:lnTo>
                    <a:pt x="8472" y="5740"/>
                  </a:lnTo>
                  <a:lnTo>
                    <a:pt x="8547" y="5690"/>
                  </a:lnTo>
                  <a:lnTo>
                    <a:pt x="8597" y="5665"/>
                  </a:lnTo>
                  <a:lnTo>
                    <a:pt x="8648" y="5614"/>
                  </a:lnTo>
                  <a:lnTo>
                    <a:pt x="8723" y="5564"/>
                  </a:lnTo>
                  <a:lnTo>
                    <a:pt x="8773" y="5539"/>
                  </a:lnTo>
                  <a:lnTo>
                    <a:pt x="8848" y="5489"/>
                  </a:lnTo>
                  <a:lnTo>
                    <a:pt x="8898" y="5439"/>
                  </a:lnTo>
                  <a:lnTo>
                    <a:pt x="8973" y="5414"/>
                  </a:lnTo>
                  <a:lnTo>
                    <a:pt x="8973" y="5389"/>
                  </a:lnTo>
                  <a:lnTo>
                    <a:pt x="9024" y="5364"/>
                  </a:lnTo>
                  <a:lnTo>
                    <a:pt x="9099" y="5314"/>
                  </a:lnTo>
                  <a:lnTo>
                    <a:pt x="9149" y="5289"/>
                  </a:lnTo>
                  <a:lnTo>
                    <a:pt x="9224" y="5239"/>
                  </a:lnTo>
                  <a:lnTo>
                    <a:pt x="9274" y="5213"/>
                  </a:lnTo>
                  <a:lnTo>
                    <a:pt x="9349" y="5163"/>
                  </a:lnTo>
                  <a:lnTo>
                    <a:pt x="9399" y="5138"/>
                  </a:lnTo>
                  <a:lnTo>
                    <a:pt x="9475" y="5088"/>
                  </a:lnTo>
                  <a:lnTo>
                    <a:pt x="9525" y="5063"/>
                  </a:lnTo>
                  <a:lnTo>
                    <a:pt x="9600" y="5013"/>
                  </a:lnTo>
                  <a:lnTo>
                    <a:pt x="9650" y="4988"/>
                  </a:lnTo>
                  <a:lnTo>
                    <a:pt x="9725" y="4963"/>
                  </a:lnTo>
                  <a:lnTo>
                    <a:pt x="9800" y="4913"/>
                  </a:lnTo>
                  <a:lnTo>
                    <a:pt x="9851" y="4888"/>
                  </a:lnTo>
                  <a:lnTo>
                    <a:pt x="9926" y="4863"/>
                  </a:lnTo>
                  <a:lnTo>
                    <a:pt x="9976" y="4812"/>
                  </a:lnTo>
                  <a:lnTo>
                    <a:pt x="10051" y="4787"/>
                  </a:lnTo>
                  <a:lnTo>
                    <a:pt x="10076" y="4787"/>
                  </a:lnTo>
                  <a:lnTo>
                    <a:pt x="10126" y="4762"/>
                  </a:lnTo>
                  <a:lnTo>
                    <a:pt x="10176" y="4737"/>
                  </a:lnTo>
                  <a:lnTo>
                    <a:pt x="10252" y="4687"/>
                  </a:lnTo>
                  <a:lnTo>
                    <a:pt x="10327" y="4662"/>
                  </a:lnTo>
                  <a:lnTo>
                    <a:pt x="10377" y="4637"/>
                  </a:lnTo>
                  <a:lnTo>
                    <a:pt x="10452" y="4612"/>
                  </a:lnTo>
                  <a:lnTo>
                    <a:pt x="10527" y="4587"/>
                  </a:lnTo>
                  <a:lnTo>
                    <a:pt x="10602" y="4562"/>
                  </a:lnTo>
                  <a:lnTo>
                    <a:pt x="10653" y="4537"/>
                  </a:lnTo>
                  <a:lnTo>
                    <a:pt x="10728" y="4512"/>
                  </a:lnTo>
                  <a:lnTo>
                    <a:pt x="10803" y="4487"/>
                  </a:lnTo>
                  <a:lnTo>
                    <a:pt x="10853" y="4462"/>
                  </a:lnTo>
                  <a:lnTo>
                    <a:pt x="10928" y="4437"/>
                  </a:lnTo>
                  <a:lnTo>
                    <a:pt x="11003" y="4386"/>
                  </a:lnTo>
                  <a:lnTo>
                    <a:pt x="11079" y="4361"/>
                  </a:lnTo>
                  <a:lnTo>
                    <a:pt x="11129" y="4336"/>
                  </a:lnTo>
                  <a:lnTo>
                    <a:pt x="11204" y="4311"/>
                  </a:lnTo>
                  <a:lnTo>
                    <a:pt x="11279" y="4286"/>
                  </a:lnTo>
                  <a:lnTo>
                    <a:pt x="11354" y="4261"/>
                  </a:lnTo>
                  <a:lnTo>
                    <a:pt x="11404" y="4261"/>
                  </a:lnTo>
                  <a:lnTo>
                    <a:pt x="11480" y="4236"/>
                  </a:lnTo>
                  <a:lnTo>
                    <a:pt x="11555" y="4211"/>
                  </a:lnTo>
                  <a:lnTo>
                    <a:pt x="11580" y="4211"/>
                  </a:lnTo>
                  <a:lnTo>
                    <a:pt x="11630" y="4186"/>
                  </a:lnTo>
                  <a:lnTo>
                    <a:pt x="11705" y="4161"/>
                  </a:lnTo>
                  <a:lnTo>
                    <a:pt x="11780" y="4136"/>
                  </a:lnTo>
                  <a:lnTo>
                    <a:pt x="11856" y="4136"/>
                  </a:lnTo>
                  <a:lnTo>
                    <a:pt x="11931" y="4111"/>
                  </a:lnTo>
                  <a:lnTo>
                    <a:pt x="11981" y="4086"/>
                  </a:lnTo>
                  <a:lnTo>
                    <a:pt x="12056" y="4086"/>
                  </a:lnTo>
                  <a:lnTo>
                    <a:pt x="12131" y="4061"/>
                  </a:lnTo>
                  <a:lnTo>
                    <a:pt x="12206" y="4036"/>
                  </a:lnTo>
                  <a:lnTo>
                    <a:pt x="12282" y="4036"/>
                  </a:lnTo>
                  <a:lnTo>
                    <a:pt x="12357" y="4010"/>
                  </a:lnTo>
                  <a:lnTo>
                    <a:pt x="12507" y="4010"/>
                  </a:lnTo>
                  <a:lnTo>
                    <a:pt x="12607" y="3985"/>
                  </a:lnTo>
                  <a:lnTo>
                    <a:pt x="13109" y="3985"/>
                  </a:lnTo>
                  <a:lnTo>
                    <a:pt x="13159" y="4010"/>
                  </a:lnTo>
                  <a:lnTo>
                    <a:pt x="13259" y="4010"/>
                  </a:lnTo>
                  <a:lnTo>
                    <a:pt x="13284" y="4036"/>
                  </a:lnTo>
                  <a:lnTo>
                    <a:pt x="13384" y="4036"/>
                  </a:lnTo>
                  <a:lnTo>
                    <a:pt x="13435" y="4061"/>
                  </a:lnTo>
                  <a:lnTo>
                    <a:pt x="13535" y="4061"/>
                  </a:lnTo>
                  <a:lnTo>
                    <a:pt x="13585" y="4086"/>
                  </a:lnTo>
                  <a:lnTo>
                    <a:pt x="13635" y="4086"/>
                  </a:lnTo>
                  <a:lnTo>
                    <a:pt x="13685" y="4111"/>
                  </a:lnTo>
                  <a:lnTo>
                    <a:pt x="13735" y="4111"/>
                  </a:lnTo>
                  <a:lnTo>
                    <a:pt x="13785" y="4136"/>
                  </a:lnTo>
                  <a:lnTo>
                    <a:pt x="13836" y="4161"/>
                  </a:lnTo>
                  <a:lnTo>
                    <a:pt x="13886" y="4161"/>
                  </a:lnTo>
                  <a:lnTo>
                    <a:pt x="13936" y="4186"/>
                  </a:lnTo>
                  <a:lnTo>
                    <a:pt x="13986" y="4211"/>
                  </a:lnTo>
                  <a:lnTo>
                    <a:pt x="14036" y="4211"/>
                  </a:lnTo>
                  <a:lnTo>
                    <a:pt x="14086" y="4236"/>
                  </a:lnTo>
                  <a:lnTo>
                    <a:pt x="14136" y="4261"/>
                  </a:lnTo>
                  <a:lnTo>
                    <a:pt x="14161" y="4286"/>
                  </a:lnTo>
                  <a:lnTo>
                    <a:pt x="14212" y="4286"/>
                  </a:lnTo>
                  <a:lnTo>
                    <a:pt x="14262" y="4311"/>
                  </a:lnTo>
                  <a:lnTo>
                    <a:pt x="14312" y="4336"/>
                  </a:lnTo>
                  <a:lnTo>
                    <a:pt x="14362" y="4361"/>
                  </a:lnTo>
                  <a:lnTo>
                    <a:pt x="14412" y="4386"/>
                  </a:lnTo>
                  <a:lnTo>
                    <a:pt x="14462" y="4411"/>
                  </a:lnTo>
                  <a:lnTo>
                    <a:pt x="14512" y="4437"/>
                  </a:lnTo>
                  <a:lnTo>
                    <a:pt x="14562" y="4462"/>
                  </a:lnTo>
                  <a:lnTo>
                    <a:pt x="14613" y="4512"/>
                  </a:lnTo>
                  <a:lnTo>
                    <a:pt x="14638" y="4537"/>
                  </a:lnTo>
                  <a:lnTo>
                    <a:pt x="14688" y="4562"/>
                  </a:lnTo>
                  <a:lnTo>
                    <a:pt x="14738" y="4587"/>
                  </a:lnTo>
                  <a:lnTo>
                    <a:pt x="14788" y="4637"/>
                  </a:lnTo>
                  <a:lnTo>
                    <a:pt x="14813" y="4662"/>
                  </a:lnTo>
                  <a:lnTo>
                    <a:pt x="14863" y="4687"/>
                  </a:lnTo>
                  <a:lnTo>
                    <a:pt x="14888" y="4712"/>
                  </a:lnTo>
                  <a:lnTo>
                    <a:pt x="14913" y="4737"/>
                  </a:lnTo>
                  <a:lnTo>
                    <a:pt x="14913" y="4762"/>
                  </a:lnTo>
                  <a:lnTo>
                    <a:pt x="14938" y="4762"/>
                  </a:lnTo>
                  <a:lnTo>
                    <a:pt x="14963" y="4787"/>
                  </a:lnTo>
                  <a:lnTo>
                    <a:pt x="14988" y="4812"/>
                  </a:lnTo>
                  <a:lnTo>
                    <a:pt x="15014" y="4838"/>
                  </a:lnTo>
                  <a:lnTo>
                    <a:pt x="15014" y="4863"/>
                  </a:lnTo>
                  <a:lnTo>
                    <a:pt x="15039" y="4888"/>
                  </a:lnTo>
                  <a:lnTo>
                    <a:pt x="15064" y="4913"/>
                  </a:lnTo>
                  <a:lnTo>
                    <a:pt x="15064" y="4938"/>
                  </a:lnTo>
                  <a:lnTo>
                    <a:pt x="15089" y="4963"/>
                  </a:lnTo>
                  <a:lnTo>
                    <a:pt x="15114" y="4963"/>
                  </a:lnTo>
                  <a:lnTo>
                    <a:pt x="15114" y="4988"/>
                  </a:lnTo>
                  <a:lnTo>
                    <a:pt x="15139" y="5013"/>
                  </a:lnTo>
                  <a:lnTo>
                    <a:pt x="15164" y="5063"/>
                  </a:lnTo>
                  <a:lnTo>
                    <a:pt x="15164" y="5088"/>
                  </a:lnTo>
                  <a:lnTo>
                    <a:pt x="15189" y="5113"/>
                  </a:lnTo>
                  <a:lnTo>
                    <a:pt x="15189" y="5138"/>
                  </a:lnTo>
                  <a:lnTo>
                    <a:pt x="15214" y="5163"/>
                  </a:lnTo>
                  <a:lnTo>
                    <a:pt x="15214" y="5188"/>
                  </a:lnTo>
                  <a:lnTo>
                    <a:pt x="15239" y="5213"/>
                  </a:lnTo>
                  <a:lnTo>
                    <a:pt x="15239" y="5239"/>
                  </a:lnTo>
                  <a:lnTo>
                    <a:pt x="15264" y="5289"/>
                  </a:lnTo>
                  <a:lnTo>
                    <a:pt x="15264" y="5314"/>
                  </a:lnTo>
                  <a:lnTo>
                    <a:pt x="15264" y="5339"/>
                  </a:lnTo>
                  <a:lnTo>
                    <a:pt x="15289" y="5364"/>
                  </a:lnTo>
                  <a:lnTo>
                    <a:pt x="15289" y="5414"/>
                  </a:lnTo>
                  <a:lnTo>
                    <a:pt x="15289" y="5439"/>
                  </a:lnTo>
                  <a:lnTo>
                    <a:pt x="15289" y="5464"/>
                  </a:lnTo>
                  <a:lnTo>
                    <a:pt x="15289" y="5514"/>
                  </a:lnTo>
                  <a:lnTo>
                    <a:pt x="15289" y="5539"/>
                  </a:lnTo>
                  <a:lnTo>
                    <a:pt x="15289" y="5564"/>
                  </a:lnTo>
                  <a:lnTo>
                    <a:pt x="15314" y="5614"/>
                  </a:lnTo>
                  <a:lnTo>
                    <a:pt x="15314" y="5665"/>
                  </a:lnTo>
                  <a:lnTo>
                    <a:pt x="15314" y="5690"/>
                  </a:lnTo>
                  <a:lnTo>
                    <a:pt x="15314" y="5740"/>
                  </a:lnTo>
                  <a:lnTo>
                    <a:pt x="15314" y="5790"/>
                  </a:lnTo>
                  <a:lnTo>
                    <a:pt x="15314" y="5815"/>
                  </a:lnTo>
                  <a:lnTo>
                    <a:pt x="15314" y="5840"/>
                  </a:lnTo>
                  <a:lnTo>
                    <a:pt x="15314" y="5890"/>
                  </a:lnTo>
                  <a:lnTo>
                    <a:pt x="15314" y="5915"/>
                  </a:lnTo>
                  <a:lnTo>
                    <a:pt x="15314" y="5940"/>
                  </a:lnTo>
                  <a:lnTo>
                    <a:pt x="15314" y="5965"/>
                  </a:lnTo>
                  <a:lnTo>
                    <a:pt x="15314" y="5990"/>
                  </a:lnTo>
                  <a:lnTo>
                    <a:pt x="15314" y="6015"/>
                  </a:lnTo>
                  <a:lnTo>
                    <a:pt x="15314" y="6066"/>
                  </a:lnTo>
                  <a:lnTo>
                    <a:pt x="15314" y="6116"/>
                  </a:lnTo>
                  <a:lnTo>
                    <a:pt x="15314" y="6166"/>
                  </a:lnTo>
                  <a:lnTo>
                    <a:pt x="15314" y="6216"/>
                  </a:lnTo>
                  <a:lnTo>
                    <a:pt x="15314" y="6291"/>
                  </a:lnTo>
                  <a:lnTo>
                    <a:pt x="15314" y="6341"/>
                  </a:lnTo>
                  <a:lnTo>
                    <a:pt x="15289" y="6391"/>
                  </a:lnTo>
                  <a:lnTo>
                    <a:pt x="15289" y="6442"/>
                  </a:lnTo>
                  <a:lnTo>
                    <a:pt x="15264" y="6517"/>
                  </a:lnTo>
                  <a:lnTo>
                    <a:pt x="15264" y="6567"/>
                  </a:lnTo>
                  <a:lnTo>
                    <a:pt x="15239" y="6617"/>
                  </a:lnTo>
                  <a:lnTo>
                    <a:pt x="15239" y="6667"/>
                  </a:lnTo>
                  <a:lnTo>
                    <a:pt x="15214" y="6717"/>
                  </a:lnTo>
                  <a:lnTo>
                    <a:pt x="15214" y="6767"/>
                  </a:lnTo>
                  <a:lnTo>
                    <a:pt x="15189" y="6817"/>
                  </a:lnTo>
                  <a:lnTo>
                    <a:pt x="15189" y="6843"/>
                  </a:lnTo>
                  <a:lnTo>
                    <a:pt x="15164" y="6893"/>
                  </a:lnTo>
                  <a:lnTo>
                    <a:pt x="15139" y="6943"/>
                  </a:lnTo>
                  <a:lnTo>
                    <a:pt x="15114" y="6993"/>
                  </a:lnTo>
                  <a:lnTo>
                    <a:pt x="15114" y="7043"/>
                  </a:lnTo>
                  <a:lnTo>
                    <a:pt x="15089" y="7093"/>
                  </a:lnTo>
                  <a:lnTo>
                    <a:pt x="15064" y="7143"/>
                  </a:lnTo>
                  <a:lnTo>
                    <a:pt x="15039" y="7193"/>
                  </a:lnTo>
                  <a:lnTo>
                    <a:pt x="15014" y="7244"/>
                  </a:lnTo>
                  <a:lnTo>
                    <a:pt x="14988" y="7269"/>
                  </a:lnTo>
                  <a:lnTo>
                    <a:pt x="14963" y="7319"/>
                  </a:lnTo>
                  <a:lnTo>
                    <a:pt x="14938" y="7369"/>
                  </a:lnTo>
                  <a:lnTo>
                    <a:pt x="14913" y="7419"/>
                  </a:lnTo>
                  <a:lnTo>
                    <a:pt x="14888" y="7469"/>
                  </a:lnTo>
                  <a:lnTo>
                    <a:pt x="14838" y="7519"/>
                  </a:lnTo>
                  <a:lnTo>
                    <a:pt x="14813" y="7569"/>
                  </a:lnTo>
                  <a:lnTo>
                    <a:pt x="14788" y="7594"/>
                  </a:lnTo>
                  <a:lnTo>
                    <a:pt x="14763" y="7645"/>
                  </a:lnTo>
                  <a:lnTo>
                    <a:pt x="14738" y="7695"/>
                  </a:lnTo>
                  <a:lnTo>
                    <a:pt x="14713" y="7720"/>
                  </a:lnTo>
                  <a:lnTo>
                    <a:pt x="14663" y="7770"/>
                  </a:lnTo>
                  <a:lnTo>
                    <a:pt x="14638" y="7820"/>
                  </a:lnTo>
                  <a:lnTo>
                    <a:pt x="14613" y="7845"/>
                  </a:lnTo>
                  <a:lnTo>
                    <a:pt x="14587" y="7895"/>
                  </a:lnTo>
                  <a:lnTo>
                    <a:pt x="14537" y="7945"/>
                  </a:lnTo>
                  <a:lnTo>
                    <a:pt x="14562" y="7945"/>
                  </a:lnTo>
                  <a:lnTo>
                    <a:pt x="14613" y="7920"/>
                  </a:lnTo>
                  <a:lnTo>
                    <a:pt x="14663" y="7895"/>
                  </a:lnTo>
                  <a:lnTo>
                    <a:pt x="14713" y="7845"/>
                  </a:lnTo>
                  <a:lnTo>
                    <a:pt x="14738" y="7820"/>
                  </a:lnTo>
                  <a:lnTo>
                    <a:pt x="14788" y="7795"/>
                  </a:lnTo>
                  <a:lnTo>
                    <a:pt x="14838" y="7770"/>
                  </a:lnTo>
                  <a:lnTo>
                    <a:pt x="14888" y="7745"/>
                  </a:lnTo>
                  <a:lnTo>
                    <a:pt x="14938" y="7720"/>
                  </a:lnTo>
                  <a:lnTo>
                    <a:pt x="14988" y="7670"/>
                  </a:lnTo>
                  <a:lnTo>
                    <a:pt x="15039" y="7645"/>
                  </a:lnTo>
                  <a:lnTo>
                    <a:pt x="15089" y="7619"/>
                  </a:lnTo>
                  <a:lnTo>
                    <a:pt x="15139" y="7594"/>
                  </a:lnTo>
                  <a:lnTo>
                    <a:pt x="15164" y="7544"/>
                  </a:lnTo>
                  <a:lnTo>
                    <a:pt x="15214" y="7519"/>
                  </a:lnTo>
                  <a:lnTo>
                    <a:pt x="15264" y="7494"/>
                  </a:lnTo>
                  <a:lnTo>
                    <a:pt x="15314" y="7469"/>
                  </a:lnTo>
                  <a:lnTo>
                    <a:pt x="15364" y="7444"/>
                  </a:lnTo>
                  <a:lnTo>
                    <a:pt x="15389" y="7394"/>
                  </a:lnTo>
                  <a:lnTo>
                    <a:pt x="15440" y="7369"/>
                  </a:lnTo>
                  <a:lnTo>
                    <a:pt x="15490" y="7344"/>
                  </a:lnTo>
                  <a:lnTo>
                    <a:pt x="15515" y="7319"/>
                  </a:lnTo>
                  <a:lnTo>
                    <a:pt x="15540" y="7294"/>
                  </a:lnTo>
                  <a:lnTo>
                    <a:pt x="15565" y="7269"/>
                  </a:lnTo>
                  <a:lnTo>
                    <a:pt x="15590" y="7269"/>
                  </a:lnTo>
                  <a:lnTo>
                    <a:pt x="15590" y="7244"/>
                  </a:lnTo>
                  <a:lnTo>
                    <a:pt x="15615" y="7244"/>
                  </a:lnTo>
                  <a:lnTo>
                    <a:pt x="15640" y="7218"/>
                  </a:lnTo>
                  <a:lnTo>
                    <a:pt x="15665" y="7193"/>
                  </a:lnTo>
                  <a:lnTo>
                    <a:pt x="15690" y="7168"/>
                  </a:lnTo>
                  <a:lnTo>
                    <a:pt x="15715" y="7143"/>
                  </a:lnTo>
                  <a:lnTo>
                    <a:pt x="15740" y="7118"/>
                  </a:lnTo>
                  <a:lnTo>
                    <a:pt x="15765" y="7118"/>
                  </a:lnTo>
                  <a:lnTo>
                    <a:pt x="15765" y="7093"/>
                  </a:lnTo>
                  <a:lnTo>
                    <a:pt x="15790" y="7068"/>
                  </a:lnTo>
                  <a:lnTo>
                    <a:pt x="15816" y="7043"/>
                  </a:lnTo>
                  <a:lnTo>
                    <a:pt x="15841" y="7018"/>
                  </a:lnTo>
                  <a:lnTo>
                    <a:pt x="15891" y="6968"/>
                  </a:lnTo>
                  <a:lnTo>
                    <a:pt x="15916" y="6918"/>
                  </a:lnTo>
                  <a:lnTo>
                    <a:pt x="15966" y="6868"/>
                  </a:lnTo>
                  <a:lnTo>
                    <a:pt x="16016" y="6817"/>
                  </a:lnTo>
                  <a:lnTo>
                    <a:pt x="16066" y="6767"/>
                  </a:lnTo>
                  <a:lnTo>
                    <a:pt x="16116" y="6717"/>
                  </a:lnTo>
                  <a:lnTo>
                    <a:pt x="16217" y="6592"/>
                  </a:lnTo>
                  <a:lnTo>
                    <a:pt x="16317" y="6467"/>
                  </a:lnTo>
                  <a:lnTo>
                    <a:pt x="16367" y="6391"/>
                  </a:lnTo>
                  <a:lnTo>
                    <a:pt x="16417" y="6316"/>
                  </a:lnTo>
                  <a:lnTo>
                    <a:pt x="16492" y="6266"/>
                  </a:lnTo>
                  <a:lnTo>
                    <a:pt x="16542" y="6191"/>
                  </a:lnTo>
                  <a:lnTo>
                    <a:pt x="16618" y="6116"/>
                  </a:lnTo>
                  <a:lnTo>
                    <a:pt x="16668" y="6041"/>
                  </a:lnTo>
                  <a:lnTo>
                    <a:pt x="16743" y="5965"/>
                  </a:lnTo>
                  <a:lnTo>
                    <a:pt x="16818" y="5890"/>
                  </a:lnTo>
                  <a:lnTo>
                    <a:pt x="16843" y="5865"/>
                  </a:lnTo>
                  <a:lnTo>
                    <a:pt x="16868" y="5815"/>
                  </a:lnTo>
                  <a:lnTo>
                    <a:pt x="16918" y="5790"/>
                  </a:lnTo>
                  <a:lnTo>
                    <a:pt x="16943" y="5740"/>
                  </a:lnTo>
                  <a:lnTo>
                    <a:pt x="16993" y="5715"/>
                  </a:lnTo>
                  <a:lnTo>
                    <a:pt x="17044" y="5665"/>
                  </a:lnTo>
                  <a:lnTo>
                    <a:pt x="17069" y="5640"/>
                  </a:lnTo>
                  <a:lnTo>
                    <a:pt x="17119" y="5589"/>
                  </a:lnTo>
                  <a:lnTo>
                    <a:pt x="17169" y="5564"/>
                  </a:lnTo>
                  <a:lnTo>
                    <a:pt x="17194" y="5514"/>
                  </a:lnTo>
                  <a:lnTo>
                    <a:pt x="17244" y="5489"/>
                  </a:lnTo>
                  <a:lnTo>
                    <a:pt x="17294" y="5439"/>
                  </a:lnTo>
                  <a:lnTo>
                    <a:pt x="17445" y="5314"/>
                  </a:lnTo>
                  <a:lnTo>
                    <a:pt x="17620" y="5188"/>
                  </a:lnTo>
                  <a:lnTo>
                    <a:pt x="17770" y="5038"/>
                  </a:lnTo>
                  <a:lnTo>
                    <a:pt x="17946" y="4913"/>
                  </a:lnTo>
                  <a:lnTo>
                    <a:pt x="18021" y="4838"/>
                  </a:lnTo>
                  <a:lnTo>
                    <a:pt x="18096" y="4787"/>
                  </a:lnTo>
                  <a:lnTo>
                    <a:pt x="18171" y="4712"/>
                  </a:lnTo>
                  <a:lnTo>
                    <a:pt x="18247" y="4637"/>
                  </a:lnTo>
                  <a:lnTo>
                    <a:pt x="18322" y="4587"/>
                  </a:lnTo>
                  <a:lnTo>
                    <a:pt x="18422" y="4512"/>
                  </a:lnTo>
                  <a:lnTo>
                    <a:pt x="18497" y="4437"/>
                  </a:lnTo>
                  <a:lnTo>
                    <a:pt x="18572" y="4386"/>
                  </a:lnTo>
                  <a:lnTo>
                    <a:pt x="18648" y="4311"/>
                  </a:lnTo>
                  <a:lnTo>
                    <a:pt x="18723" y="4236"/>
                  </a:lnTo>
                  <a:lnTo>
                    <a:pt x="18798" y="4161"/>
                  </a:lnTo>
                  <a:lnTo>
                    <a:pt x="18848" y="4111"/>
                  </a:lnTo>
                  <a:lnTo>
                    <a:pt x="18923" y="4036"/>
                  </a:lnTo>
                  <a:lnTo>
                    <a:pt x="18999" y="3960"/>
                  </a:lnTo>
                  <a:lnTo>
                    <a:pt x="19074" y="3910"/>
                  </a:lnTo>
                  <a:lnTo>
                    <a:pt x="19099" y="3860"/>
                  </a:lnTo>
                  <a:lnTo>
                    <a:pt x="19124" y="3835"/>
                  </a:lnTo>
                  <a:lnTo>
                    <a:pt x="19174" y="3810"/>
                  </a:lnTo>
                  <a:lnTo>
                    <a:pt x="19199" y="3760"/>
                  </a:lnTo>
                  <a:lnTo>
                    <a:pt x="19224" y="3735"/>
                  </a:lnTo>
                  <a:lnTo>
                    <a:pt x="19249" y="3710"/>
                  </a:lnTo>
                  <a:lnTo>
                    <a:pt x="19274" y="3660"/>
                  </a:lnTo>
                  <a:lnTo>
                    <a:pt x="19324" y="3635"/>
                  </a:lnTo>
                  <a:lnTo>
                    <a:pt x="19349" y="3609"/>
                  </a:lnTo>
                  <a:lnTo>
                    <a:pt x="19374" y="3584"/>
                  </a:lnTo>
                  <a:lnTo>
                    <a:pt x="19400" y="3534"/>
                  </a:lnTo>
                  <a:lnTo>
                    <a:pt x="19425" y="3509"/>
                  </a:lnTo>
                  <a:lnTo>
                    <a:pt x="19450" y="3484"/>
                  </a:lnTo>
                  <a:lnTo>
                    <a:pt x="19475" y="3434"/>
                  </a:lnTo>
                  <a:lnTo>
                    <a:pt x="19500" y="3409"/>
                  </a:lnTo>
                  <a:lnTo>
                    <a:pt x="19525" y="3384"/>
                  </a:lnTo>
                  <a:lnTo>
                    <a:pt x="19550" y="3359"/>
                  </a:lnTo>
                  <a:lnTo>
                    <a:pt x="19575" y="3309"/>
                  </a:lnTo>
                  <a:lnTo>
                    <a:pt x="19675" y="3183"/>
                  </a:lnTo>
                  <a:lnTo>
                    <a:pt x="19775" y="3033"/>
                  </a:lnTo>
                  <a:lnTo>
                    <a:pt x="19876" y="2908"/>
                  </a:lnTo>
                  <a:lnTo>
                    <a:pt x="20001" y="2757"/>
                  </a:lnTo>
                  <a:lnTo>
                    <a:pt x="20101" y="2607"/>
                  </a:lnTo>
                  <a:lnTo>
                    <a:pt x="20202" y="2457"/>
                  </a:lnTo>
                  <a:lnTo>
                    <a:pt x="20302" y="2306"/>
                  </a:lnTo>
                  <a:lnTo>
                    <a:pt x="20402" y="2181"/>
                  </a:lnTo>
                  <a:lnTo>
                    <a:pt x="20603" y="1880"/>
                  </a:lnTo>
                  <a:lnTo>
                    <a:pt x="20828" y="1579"/>
                  </a:lnTo>
                  <a:lnTo>
                    <a:pt x="21029" y="1279"/>
                  </a:lnTo>
                  <a:lnTo>
                    <a:pt x="21254" y="978"/>
                  </a:lnTo>
                  <a:lnTo>
                    <a:pt x="21354" y="827"/>
                  </a:lnTo>
                  <a:lnTo>
                    <a:pt x="21455" y="677"/>
                  </a:lnTo>
                  <a:lnTo>
                    <a:pt x="21580" y="527"/>
                  </a:lnTo>
                  <a:lnTo>
                    <a:pt x="21680" y="376"/>
                  </a:lnTo>
                  <a:lnTo>
                    <a:pt x="21780" y="226"/>
                  </a:lnTo>
                  <a:lnTo>
                    <a:pt x="21906" y="76"/>
                  </a:lnTo>
                  <a:lnTo>
                    <a:pt x="2195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40;p67">
              <a:extLst>
                <a:ext uri="{FF2B5EF4-FFF2-40B4-BE49-F238E27FC236}">
                  <a16:creationId xmlns:a16="http://schemas.microsoft.com/office/drawing/2014/main" id="{65574F1E-9415-4A63-BBCF-3F0DEA47DD40}"/>
                </a:ext>
              </a:extLst>
            </p:cNvPr>
            <p:cNvSpPr/>
            <p:nvPr/>
          </p:nvSpPr>
          <p:spPr>
            <a:xfrm>
              <a:off x="4624629" y="3091216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41;p67">
              <a:extLst>
                <a:ext uri="{FF2B5EF4-FFF2-40B4-BE49-F238E27FC236}">
                  <a16:creationId xmlns:a16="http://schemas.microsoft.com/office/drawing/2014/main" id="{09EAC36E-318C-4A85-A7C1-F71110D53C9E}"/>
                </a:ext>
              </a:extLst>
            </p:cNvPr>
            <p:cNvSpPr/>
            <p:nvPr/>
          </p:nvSpPr>
          <p:spPr>
            <a:xfrm>
              <a:off x="4626591" y="3086291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42;p67">
              <a:extLst>
                <a:ext uri="{FF2B5EF4-FFF2-40B4-BE49-F238E27FC236}">
                  <a16:creationId xmlns:a16="http://schemas.microsoft.com/office/drawing/2014/main" id="{B3D73AC7-C005-4EFB-BE80-8D4F0AF60357}"/>
                </a:ext>
              </a:extLst>
            </p:cNvPr>
            <p:cNvSpPr/>
            <p:nvPr/>
          </p:nvSpPr>
          <p:spPr>
            <a:xfrm>
              <a:off x="4504131" y="276809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43;p67">
              <a:extLst>
                <a:ext uri="{FF2B5EF4-FFF2-40B4-BE49-F238E27FC236}">
                  <a16:creationId xmlns:a16="http://schemas.microsoft.com/office/drawing/2014/main" id="{6F149C3D-9082-42F5-9042-00591E832D59}"/>
                </a:ext>
              </a:extLst>
            </p:cNvPr>
            <p:cNvSpPr/>
            <p:nvPr/>
          </p:nvSpPr>
          <p:spPr>
            <a:xfrm>
              <a:off x="4511020" y="277990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44;p67">
              <a:extLst>
                <a:ext uri="{FF2B5EF4-FFF2-40B4-BE49-F238E27FC236}">
                  <a16:creationId xmlns:a16="http://schemas.microsoft.com/office/drawing/2014/main" id="{E789BA9D-3EA5-417C-A62E-31792188A781}"/>
                </a:ext>
              </a:extLst>
            </p:cNvPr>
            <p:cNvSpPr/>
            <p:nvPr/>
          </p:nvSpPr>
          <p:spPr>
            <a:xfrm>
              <a:off x="4626101" y="308727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26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45;p67">
              <a:extLst>
                <a:ext uri="{FF2B5EF4-FFF2-40B4-BE49-F238E27FC236}">
                  <a16:creationId xmlns:a16="http://schemas.microsoft.com/office/drawing/2014/main" id="{C088C7D0-3FA9-4787-B6D8-C5D0402EE8E2}"/>
                </a:ext>
              </a:extLst>
            </p:cNvPr>
            <p:cNvSpPr/>
            <p:nvPr/>
          </p:nvSpPr>
          <p:spPr>
            <a:xfrm>
              <a:off x="4625610" y="308874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26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46;p67">
              <a:extLst>
                <a:ext uri="{FF2B5EF4-FFF2-40B4-BE49-F238E27FC236}">
                  <a16:creationId xmlns:a16="http://schemas.microsoft.com/office/drawing/2014/main" id="{2A1ADE56-C465-4953-A4A8-F57EB9B77FB1}"/>
                </a:ext>
              </a:extLst>
            </p:cNvPr>
            <p:cNvSpPr/>
            <p:nvPr/>
          </p:nvSpPr>
          <p:spPr>
            <a:xfrm>
              <a:off x="4504131" y="277203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47;p67">
              <a:extLst>
                <a:ext uri="{FF2B5EF4-FFF2-40B4-BE49-F238E27FC236}">
                  <a16:creationId xmlns:a16="http://schemas.microsoft.com/office/drawing/2014/main" id="{26CB33FD-EEB1-40D7-9C18-079EC5CA3F52}"/>
                </a:ext>
              </a:extLst>
            </p:cNvPr>
            <p:cNvSpPr/>
            <p:nvPr/>
          </p:nvSpPr>
          <p:spPr>
            <a:xfrm>
              <a:off x="4504131" y="277105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48;p67">
              <a:extLst>
                <a:ext uri="{FF2B5EF4-FFF2-40B4-BE49-F238E27FC236}">
                  <a16:creationId xmlns:a16="http://schemas.microsoft.com/office/drawing/2014/main" id="{FA9E66E3-0F19-44F4-BF24-45D1CDE6349F}"/>
                </a:ext>
              </a:extLst>
            </p:cNvPr>
            <p:cNvSpPr/>
            <p:nvPr/>
          </p:nvSpPr>
          <p:spPr>
            <a:xfrm>
              <a:off x="4504622" y="277301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49;p67">
              <a:extLst>
                <a:ext uri="{FF2B5EF4-FFF2-40B4-BE49-F238E27FC236}">
                  <a16:creationId xmlns:a16="http://schemas.microsoft.com/office/drawing/2014/main" id="{919F7919-55AF-4F91-A1DA-57BF1A6CF272}"/>
                </a:ext>
              </a:extLst>
            </p:cNvPr>
            <p:cNvSpPr/>
            <p:nvPr/>
          </p:nvSpPr>
          <p:spPr>
            <a:xfrm>
              <a:off x="4510019" y="277892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50;p67">
              <a:extLst>
                <a:ext uri="{FF2B5EF4-FFF2-40B4-BE49-F238E27FC236}">
                  <a16:creationId xmlns:a16="http://schemas.microsoft.com/office/drawing/2014/main" id="{28A67207-1FF5-436E-80E8-AA08D8EEBF9D}"/>
                </a:ext>
              </a:extLst>
            </p:cNvPr>
            <p:cNvSpPr/>
            <p:nvPr/>
          </p:nvSpPr>
          <p:spPr>
            <a:xfrm>
              <a:off x="4504131" y="276858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51;p67">
              <a:extLst>
                <a:ext uri="{FF2B5EF4-FFF2-40B4-BE49-F238E27FC236}">
                  <a16:creationId xmlns:a16="http://schemas.microsoft.com/office/drawing/2014/main" id="{2C13E0B8-68E8-447D-8469-3F0E19CE2692}"/>
                </a:ext>
              </a:extLst>
            </p:cNvPr>
            <p:cNvSpPr/>
            <p:nvPr/>
          </p:nvSpPr>
          <p:spPr>
            <a:xfrm>
              <a:off x="4508056" y="277745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2;p67">
              <a:extLst>
                <a:ext uri="{FF2B5EF4-FFF2-40B4-BE49-F238E27FC236}">
                  <a16:creationId xmlns:a16="http://schemas.microsoft.com/office/drawing/2014/main" id="{54C05230-FCE4-45BA-919F-CEEB13499948}"/>
                </a:ext>
              </a:extLst>
            </p:cNvPr>
            <p:cNvSpPr/>
            <p:nvPr/>
          </p:nvSpPr>
          <p:spPr>
            <a:xfrm>
              <a:off x="4505113" y="277448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53;p67">
              <a:extLst>
                <a:ext uri="{FF2B5EF4-FFF2-40B4-BE49-F238E27FC236}">
                  <a16:creationId xmlns:a16="http://schemas.microsoft.com/office/drawing/2014/main" id="{7D9F328A-8B0E-4ACF-A757-4B9A485B4A2C}"/>
                </a:ext>
              </a:extLst>
            </p:cNvPr>
            <p:cNvSpPr/>
            <p:nvPr/>
          </p:nvSpPr>
          <p:spPr>
            <a:xfrm>
              <a:off x="4504622" y="277399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54;p67">
              <a:extLst>
                <a:ext uri="{FF2B5EF4-FFF2-40B4-BE49-F238E27FC236}">
                  <a16:creationId xmlns:a16="http://schemas.microsoft.com/office/drawing/2014/main" id="{87A88161-5BAF-4ECC-8A27-0FB3B6B673A4}"/>
                </a:ext>
              </a:extLst>
            </p:cNvPr>
            <p:cNvSpPr/>
            <p:nvPr/>
          </p:nvSpPr>
          <p:spPr>
            <a:xfrm>
              <a:off x="4627082" y="308481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55;p67">
              <a:extLst>
                <a:ext uri="{FF2B5EF4-FFF2-40B4-BE49-F238E27FC236}">
                  <a16:creationId xmlns:a16="http://schemas.microsoft.com/office/drawing/2014/main" id="{318BD968-13A1-49B5-BE26-5DFE3ADE0305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56;p67">
              <a:extLst>
                <a:ext uri="{FF2B5EF4-FFF2-40B4-BE49-F238E27FC236}">
                  <a16:creationId xmlns:a16="http://schemas.microsoft.com/office/drawing/2014/main" id="{963FCB82-32F0-46F6-9A9D-4C61E221604E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57;p67">
              <a:extLst>
                <a:ext uri="{FF2B5EF4-FFF2-40B4-BE49-F238E27FC236}">
                  <a16:creationId xmlns:a16="http://schemas.microsoft.com/office/drawing/2014/main" id="{3E978452-9197-4859-93AE-E53C0209A635}"/>
                </a:ext>
              </a:extLst>
            </p:cNvPr>
            <p:cNvSpPr/>
            <p:nvPr/>
          </p:nvSpPr>
          <p:spPr>
            <a:xfrm>
              <a:off x="4541988" y="3113841"/>
              <a:ext cx="20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58;p67">
              <a:extLst>
                <a:ext uri="{FF2B5EF4-FFF2-40B4-BE49-F238E27FC236}">
                  <a16:creationId xmlns:a16="http://schemas.microsoft.com/office/drawing/2014/main" id="{087537DA-D194-46F9-9152-3F756F8145C2}"/>
                </a:ext>
              </a:extLst>
            </p:cNvPr>
            <p:cNvSpPr/>
            <p:nvPr/>
          </p:nvSpPr>
          <p:spPr>
            <a:xfrm>
              <a:off x="4542989" y="31153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59;p67">
              <a:extLst>
                <a:ext uri="{FF2B5EF4-FFF2-40B4-BE49-F238E27FC236}">
                  <a16:creationId xmlns:a16="http://schemas.microsoft.com/office/drawing/2014/main" id="{5E3D000C-99EC-4D4E-B58B-C48343D3D7BB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60;p67">
              <a:extLst>
                <a:ext uri="{FF2B5EF4-FFF2-40B4-BE49-F238E27FC236}">
                  <a16:creationId xmlns:a16="http://schemas.microsoft.com/office/drawing/2014/main" id="{92038E6B-1B4A-443C-97AB-FD7D6C9CE5CB}"/>
                </a:ext>
              </a:extLst>
            </p:cNvPr>
            <p:cNvSpPr/>
            <p:nvPr/>
          </p:nvSpPr>
          <p:spPr>
            <a:xfrm>
              <a:off x="4129824" y="2841382"/>
              <a:ext cx="848958" cy="425416"/>
            </a:xfrm>
            <a:custGeom>
              <a:avLst/>
              <a:gdLst/>
              <a:ahLst/>
              <a:cxnLst/>
              <a:rect l="l" t="t" r="r" b="b"/>
              <a:pathLst>
                <a:path w="43259" h="21680" extrusionOk="0">
                  <a:moveTo>
                    <a:pt x="42582" y="0"/>
                  </a:moveTo>
                  <a:lnTo>
                    <a:pt x="42507" y="126"/>
                  </a:lnTo>
                  <a:lnTo>
                    <a:pt x="42407" y="301"/>
                  </a:lnTo>
                  <a:lnTo>
                    <a:pt x="42356" y="376"/>
                  </a:lnTo>
                  <a:lnTo>
                    <a:pt x="42306" y="476"/>
                  </a:lnTo>
                  <a:lnTo>
                    <a:pt x="42256" y="577"/>
                  </a:lnTo>
                  <a:lnTo>
                    <a:pt x="42206" y="652"/>
                  </a:lnTo>
                  <a:lnTo>
                    <a:pt x="42156" y="752"/>
                  </a:lnTo>
                  <a:lnTo>
                    <a:pt x="42081" y="827"/>
                  </a:lnTo>
                  <a:lnTo>
                    <a:pt x="42031" y="928"/>
                  </a:lnTo>
                  <a:lnTo>
                    <a:pt x="41981" y="1003"/>
                  </a:lnTo>
                  <a:lnTo>
                    <a:pt x="41930" y="1103"/>
                  </a:lnTo>
                  <a:lnTo>
                    <a:pt x="41855" y="1203"/>
                  </a:lnTo>
                  <a:lnTo>
                    <a:pt x="41805" y="1278"/>
                  </a:lnTo>
                  <a:lnTo>
                    <a:pt x="41755" y="1379"/>
                  </a:lnTo>
                  <a:lnTo>
                    <a:pt x="41680" y="1454"/>
                  </a:lnTo>
                  <a:lnTo>
                    <a:pt x="41630" y="1529"/>
                  </a:lnTo>
                  <a:lnTo>
                    <a:pt x="41630" y="1554"/>
                  </a:lnTo>
                  <a:lnTo>
                    <a:pt x="41529" y="1704"/>
                  </a:lnTo>
                  <a:lnTo>
                    <a:pt x="41429" y="1830"/>
                  </a:lnTo>
                  <a:lnTo>
                    <a:pt x="41304" y="1980"/>
                  </a:lnTo>
                  <a:lnTo>
                    <a:pt x="41229" y="2080"/>
                  </a:lnTo>
                  <a:lnTo>
                    <a:pt x="41204" y="2156"/>
                  </a:lnTo>
                  <a:lnTo>
                    <a:pt x="41153" y="2231"/>
                  </a:lnTo>
                  <a:lnTo>
                    <a:pt x="41128" y="2281"/>
                  </a:lnTo>
                  <a:lnTo>
                    <a:pt x="41078" y="2356"/>
                  </a:lnTo>
                  <a:lnTo>
                    <a:pt x="41053" y="2431"/>
                  </a:lnTo>
                  <a:lnTo>
                    <a:pt x="41003" y="2506"/>
                  </a:lnTo>
                  <a:lnTo>
                    <a:pt x="40978" y="2557"/>
                  </a:lnTo>
                  <a:lnTo>
                    <a:pt x="40928" y="2632"/>
                  </a:lnTo>
                  <a:lnTo>
                    <a:pt x="40903" y="2707"/>
                  </a:lnTo>
                  <a:lnTo>
                    <a:pt x="40752" y="2933"/>
                  </a:lnTo>
                  <a:lnTo>
                    <a:pt x="40602" y="3183"/>
                  </a:lnTo>
                  <a:lnTo>
                    <a:pt x="40477" y="3409"/>
                  </a:lnTo>
                  <a:lnTo>
                    <a:pt x="40326" y="3659"/>
                  </a:lnTo>
                  <a:lnTo>
                    <a:pt x="40176" y="3910"/>
                  </a:lnTo>
                  <a:lnTo>
                    <a:pt x="40051" y="4136"/>
                  </a:lnTo>
                  <a:lnTo>
                    <a:pt x="39900" y="4361"/>
                  </a:lnTo>
                  <a:lnTo>
                    <a:pt x="39900" y="4386"/>
                  </a:lnTo>
                  <a:lnTo>
                    <a:pt x="39750" y="4612"/>
                  </a:lnTo>
                  <a:lnTo>
                    <a:pt x="39600" y="4862"/>
                  </a:lnTo>
                  <a:lnTo>
                    <a:pt x="39424" y="5088"/>
                  </a:lnTo>
                  <a:lnTo>
                    <a:pt x="39274" y="5339"/>
                  </a:lnTo>
                  <a:lnTo>
                    <a:pt x="39199" y="5464"/>
                  </a:lnTo>
                  <a:lnTo>
                    <a:pt x="39123" y="5564"/>
                  </a:lnTo>
                  <a:lnTo>
                    <a:pt x="39048" y="5689"/>
                  </a:lnTo>
                  <a:lnTo>
                    <a:pt x="38973" y="5790"/>
                  </a:lnTo>
                  <a:lnTo>
                    <a:pt x="38973" y="5815"/>
                  </a:lnTo>
                  <a:lnTo>
                    <a:pt x="38898" y="5940"/>
                  </a:lnTo>
                  <a:lnTo>
                    <a:pt x="38798" y="6040"/>
                  </a:lnTo>
                  <a:lnTo>
                    <a:pt x="38722" y="6166"/>
                  </a:lnTo>
                  <a:lnTo>
                    <a:pt x="38647" y="6291"/>
                  </a:lnTo>
                  <a:lnTo>
                    <a:pt x="38547" y="6391"/>
                  </a:lnTo>
                  <a:lnTo>
                    <a:pt x="38472" y="6517"/>
                  </a:lnTo>
                  <a:lnTo>
                    <a:pt x="38397" y="6642"/>
                  </a:lnTo>
                  <a:lnTo>
                    <a:pt x="38321" y="6742"/>
                  </a:lnTo>
                  <a:lnTo>
                    <a:pt x="38221" y="6867"/>
                  </a:lnTo>
                  <a:lnTo>
                    <a:pt x="38146" y="6968"/>
                  </a:lnTo>
                  <a:lnTo>
                    <a:pt x="38046" y="7093"/>
                  </a:lnTo>
                  <a:lnTo>
                    <a:pt x="37971" y="7218"/>
                  </a:lnTo>
                  <a:lnTo>
                    <a:pt x="37870" y="7319"/>
                  </a:lnTo>
                  <a:lnTo>
                    <a:pt x="37795" y="7444"/>
                  </a:lnTo>
                  <a:lnTo>
                    <a:pt x="37695" y="7544"/>
                  </a:lnTo>
                  <a:lnTo>
                    <a:pt x="37620" y="7669"/>
                  </a:lnTo>
                  <a:lnTo>
                    <a:pt x="37544" y="7770"/>
                  </a:lnTo>
                  <a:lnTo>
                    <a:pt x="37444" y="7895"/>
                  </a:lnTo>
                  <a:lnTo>
                    <a:pt x="37344" y="7995"/>
                  </a:lnTo>
                  <a:lnTo>
                    <a:pt x="37269" y="8096"/>
                  </a:lnTo>
                  <a:lnTo>
                    <a:pt x="37168" y="8221"/>
                  </a:lnTo>
                  <a:lnTo>
                    <a:pt x="37093" y="8321"/>
                  </a:lnTo>
                  <a:lnTo>
                    <a:pt x="36993" y="8446"/>
                  </a:lnTo>
                  <a:lnTo>
                    <a:pt x="36918" y="8547"/>
                  </a:lnTo>
                  <a:lnTo>
                    <a:pt x="36818" y="8647"/>
                  </a:lnTo>
                  <a:lnTo>
                    <a:pt x="36742" y="8772"/>
                  </a:lnTo>
                  <a:lnTo>
                    <a:pt x="36642" y="8872"/>
                  </a:lnTo>
                  <a:lnTo>
                    <a:pt x="36567" y="8973"/>
                  </a:lnTo>
                  <a:lnTo>
                    <a:pt x="36492" y="9073"/>
                  </a:lnTo>
                  <a:lnTo>
                    <a:pt x="36467" y="9098"/>
                  </a:lnTo>
                  <a:lnTo>
                    <a:pt x="36366" y="9198"/>
                  </a:lnTo>
                  <a:lnTo>
                    <a:pt x="36291" y="9299"/>
                  </a:lnTo>
                  <a:lnTo>
                    <a:pt x="36191" y="9399"/>
                  </a:lnTo>
                  <a:lnTo>
                    <a:pt x="36091" y="9524"/>
                  </a:lnTo>
                  <a:lnTo>
                    <a:pt x="36016" y="9624"/>
                  </a:lnTo>
                  <a:lnTo>
                    <a:pt x="35915" y="9725"/>
                  </a:lnTo>
                  <a:lnTo>
                    <a:pt x="35815" y="9825"/>
                  </a:lnTo>
                  <a:lnTo>
                    <a:pt x="35740" y="9925"/>
                  </a:lnTo>
                  <a:lnTo>
                    <a:pt x="35640" y="10025"/>
                  </a:lnTo>
                  <a:lnTo>
                    <a:pt x="35590" y="10101"/>
                  </a:lnTo>
                  <a:lnTo>
                    <a:pt x="35514" y="10176"/>
                  </a:lnTo>
                  <a:lnTo>
                    <a:pt x="35439" y="10251"/>
                  </a:lnTo>
                  <a:lnTo>
                    <a:pt x="35389" y="10326"/>
                  </a:lnTo>
                  <a:lnTo>
                    <a:pt x="35314" y="10376"/>
                  </a:lnTo>
                  <a:lnTo>
                    <a:pt x="35264" y="10451"/>
                  </a:lnTo>
                  <a:lnTo>
                    <a:pt x="35189" y="10527"/>
                  </a:lnTo>
                  <a:lnTo>
                    <a:pt x="35113" y="10602"/>
                  </a:lnTo>
                  <a:lnTo>
                    <a:pt x="35063" y="10652"/>
                  </a:lnTo>
                  <a:lnTo>
                    <a:pt x="34988" y="10727"/>
                  </a:lnTo>
                  <a:lnTo>
                    <a:pt x="34913" y="10802"/>
                  </a:lnTo>
                  <a:lnTo>
                    <a:pt x="34863" y="10852"/>
                  </a:lnTo>
                  <a:lnTo>
                    <a:pt x="34788" y="10928"/>
                  </a:lnTo>
                  <a:lnTo>
                    <a:pt x="34712" y="10978"/>
                  </a:lnTo>
                  <a:lnTo>
                    <a:pt x="34662" y="11053"/>
                  </a:lnTo>
                  <a:lnTo>
                    <a:pt x="34587" y="11128"/>
                  </a:lnTo>
                  <a:lnTo>
                    <a:pt x="34512" y="11178"/>
                  </a:lnTo>
                  <a:lnTo>
                    <a:pt x="34437" y="11253"/>
                  </a:lnTo>
                  <a:lnTo>
                    <a:pt x="34387" y="11304"/>
                  </a:lnTo>
                  <a:lnTo>
                    <a:pt x="34311" y="11379"/>
                  </a:lnTo>
                  <a:lnTo>
                    <a:pt x="34236" y="11429"/>
                  </a:lnTo>
                  <a:lnTo>
                    <a:pt x="34161" y="11504"/>
                  </a:lnTo>
                  <a:lnTo>
                    <a:pt x="34086" y="11554"/>
                  </a:lnTo>
                  <a:lnTo>
                    <a:pt x="34086" y="11579"/>
                  </a:lnTo>
                  <a:lnTo>
                    <a:pt x="34061" y="11579"/>
                  </a:lnTo>
                  <a:lnTo>
                    <a:pt x="34036" y="11604"/>
                  </a:lnTo>
                  <a:lnTo>
                    <a:pt x="33960" y="11705"/>
                  </a:lnTo>
                  <a:lnTo>
                    <a:pt x="33860" y="11780"/>
                  </a:lnTo>
                  <a:lnTo>
                    <a:pt x="33785" y="11855"/>
                  </a:lnTo>
                  <a:lnTo>
                    <a:pt x="33685" y="11955"/>
                  </a:lnTo>
                  <a:lnTo>
                    <a:pt x="33610" y="12030"/>
                  </a:lnTo>
                  <a:lnTo>
                    <a:pt x="33509" y="12106"/>
                  </a:lnTo>
                  <a:lnTo>
                    <a:pt x="33434" y="12181"/>
                  </a:lnTo>
                  <a:lnTo>
                    <a:pt x="33334" y="12256"/>
                  </a:lnTo>
                  <a:lnTo>
                    <a:pt x="33259" y="12331"/>
                  </a:lnTo>
                  <a:lnTo>
                    <a:pt x="33158" y="12406"/>
                  </a:lnTo>
                  <a:lnTo>
                    <a:pt x="33083" y="12481"/>
                  </a:lnTo>
                  <a:lnTo>
                    <a:pt x="32983" y="12557"/>
                  </a:lnTo>
                  <a:lnTo>
                    <a:pt x="32833" y="12707"/>
                  </a:lnTo>
                  <a:lnTo>
                    <a:pt x="32657" y="12857"/>
                  </a:lnTo>
                  <a:lnTo>
                    <a:pt x="32507" y="12983"/>
                  </a:lnTo>
                  <a:lnTo>
                    <a:pt x="32356" y="13108"/>
                  </a:lnTo>
                  <a:lnTo>
                    <a:pt x="32331" y="13133"/>
                  </a:lnTo>
                  <a:lnTo>
                    <a:pt x="32306" y="13158"/>
                  </a:lnTo>
                  <a:lnTo>
                    <a:pt x="32281" y="13158"/>
                  </a:lnTo>
                  <a:lnTo>
                    <a:pt x="32281" y="13183"/>
                  </a:lnTo>
                  <a:lnTo>
                    <a:pt x="32256" y="13208"/>
                  </a:lnTo>
                  <a:lnTo>
                    <a:pt x="32231" y="13233"/>
                  </a:lnTo>
                  <a:lnTo>
                    <a:pt x="32206" y="13233"/>
                  </a:lnTo>
                  <a:lnTo>
                    <a:pt x="32206" y="13258"/>
                  </a:lnTo>
                  <a:lnTo>
                    <a:pt x="32181" y="13283"/>
                  </a:lnTo>
                  <a:lnTo>
                    <a:pt x="32156" y="13309"/>
                  </a:lnTo>
                  <a:lnTo>
                    <a:pt x="32131" y="13334"/>
                  </a:lnTo>
                  <a:lnTo>
                    <a:pt x="32106" y="13359"/>
                  </a:lnTo>
                  <a:lnTo>
                    <a:pt x="32081" y="13384"/>
                  </a:lnTo>
                  <a:lnTo>
                    <a:pt x="32031" y="13434"/>
                  </a:lnTo>
                  <a:lnTo>
                    <a:pt x="31980" y="13484"/>
                  </a:lnTo>
                  <a:lnTo>
                    <a:pt x="31955" y="13559"/>
                  </a:lnTo>
                  <a:lnTo>
                    <a:pt x="31905" y="13609"/>
                  </a:lnTo>
                  <a:lnTo>
                    <a:pt x="31855" y="13659"/>
                  </a:lnTo>
                  <a:lnTo>
                    <a:pt x="31805" y="13710"/>
                  </a:lnTo>
                  <a:lnTo>
                    <a:pt x="31755" y="13785"/>
                  </a:lnTo>
                  <a:lnTo>
                    <a:pt x="31655" y="13910"/>
                  </a:lnTo>
                  <a:lnTo>
                    <a:pt x="31554" y="14035"/>
                  </a:lnTo>
                  <a:lnTo>
                    <a:pt x="31504" y="14111"/>
                  </a:lnTo>
                  <a:lnTo>
                    <a:pt x="31429" y="14186"/>
                  </a:lnTo>
                  <a:lnTo>
                    <a:pt x="31379" y="14261"/>
                  </a:lnTo>
                  <a:lnTo>
                    <a:pt x="31304" y="14336"/>
                  </a:lnTo>
                  <a:lnTo>
                    <a:pt x="31254" y="14411"/>
                  </a:lnTo>
                  <a:lnTo>
                    <a:pt x="31178" y="14487"/>
                  </a:lnTo>
                  <a:lnTo>
                    <a:pt x="31153" y="14512"/>
                  </a:lnTo>
                  <a:lnTo>
                    <a:pt x="31103" y="14562"/>
                  </a:lnTo>
                  <a:lnTo>
                    <a:pt x="31078" y="14587"/>
                  </a:lnTo>
                  <a:lnTo>
                    <a:pt x="31028" y="14637"/>
                  </a:lnTo>
                  <a:lnTo>
                    <a:pt x="31003" y="14662"/>
                  </a:lnTo>
                  <a:lnTo>
                    <a:pt x="30953" y="14712"/>
                  </a:lnTo>
                  <a:lnTo>
                    <a:pt x="30928" y="14762"/>
                  </a:lnTo>
                  <a:lnTo>
                    <a:pt x="30878" y="14787"/>
                  </a:lnTo>
                  <a:lnTo>
                    <a:pt x="30853" y="14837"/>
                  </a:lnTo>
                  <a:lnTo>
                    <a:pt x="30803" y="14862"/>
                  </a:lnTo>
                  <a:lnTo>
                    <a:pt x="30752" y="14913"/>
                  </a:lnTo>
                  <a:lnTo>
                    <a:pt x="30727" y="14938"/>
                  </a:lnTo>
                  <a:lnTo>
                    <a:pt x="30677" y="14988"/>
                  </a:lnTo>
                  <a:lnTo>
                    <a:pt x="30627" y="15013"/>
                  </a:lnTo>
                  <a:lnTo>
                    <a:pt x="30577" y="15063"/>
                  </a:lnTo>
                  <a:lnTo>
                    <a:pt x="30527" y="15088"/>
                  </a:lnTo>
                  <a:lnTo>
                    <a:pt x="30477" y="15138"/>
                  </a:lnTo>
                  <a:lnTo>
                    <a:pt x="30427" y="15163"/>
                  </a:lnTo>
                  <a:lnTo>
                    <a:pt x="30376" y="15213"/>
                  </a:lnTo>
                  <a:lnTo>
                    <a:pt x="30326" y="15263"/>
                  </a:lnTo>
                  <a:lnTo>
                    <a:pt x="30251" y="15289"/>
                  </a:lnTo>
                  <a:lnTo>
                    <a:pt x="30201" y="15339"/>
                  </a:lnTo>
                  <a:lnTo>
                    <a:pt x="30151" y="15389"/>
                  </a:lnTo>
                  <a:lnTo>
                    <a:pt x="30101" y="15414"/>
                  </a:lnTo>
                  <a:lnTo>
                    <a:pt x="30026" y="15464"/>
                  </a:lnTo>
                  <a:lnTo>
                    <a:pt x="29975" y="15514"/>
                  </a:lnTo>
                  <a:lnTo>
                    <a:pt x="29925" y="15539"/>
                  </a:lnTo>
                  <a:lnTo>
                    <a:pt x="29850" y="15589"/>
                  </a:lnTo>
                  <a:lnTo>
                    <a:pt x="29800" y="15614"/>
                  </a:lnTo>
                  <a:lnTo>
                    <a:pt x="29750" y="15664"/>
                  </a:lnTo>
                  <a:lnTo>
                    <a:pt x="29675" y="15690"/>
                  </a:lnTo>
                  <a:lnTo>
                    <a:pt x="29625" y="15740"/>
                  </a:lnTo>
                  <a:lnTo>
                    <a:pt x="29549" y="15790"/>
                  </a:lnTo>
                  <a:lnTo>
                    <a:pt x="29499" y="15815"/>
                  </a:lnTo>
                  <a:lnTo>
                    <a:pt x="29449" y="15865"/>
                  </a:lnTo>
                  <a:lnTo>
                    <a:pt x="29374" y="15890"/>
                  </a:lnTo>
                  <a:lnTo>
                    <a:pt x="29324" y="15940"/>
                  </a:lnTo>
                  <a:lnTo>
                    <a:pt x="29249" y="15965"/>
                  </a:lnTo>
                  <a:lnTo>
                    <a:pt x="29199" y="16015"/>
                  </a:lnTo>
                  <a:lnTo>
                    <a:pt x="29123" y="16040"/>
                  </a:lnTo>
                  <a:lnTo>
                    <a:pt x="29073" y="16065"/>
                  </a:lnTo>
                  <a:lnTo>
                    <a:pt x="28998" y="16116"/>
                  </a:lnTo>
                  <a:lnTo>
                    <a:pt x="28948" y="16141"/>
                  </a:lnTo>
                  <a:lnTo>
                    <a:pt x="28873" y="16191"/>
                  </a:lnTo>
                  <a:lnTo>
                    <a:pt x="28823" y="16216"/>
                  </a:lnTo>
                  <a:lnTo>
                    <a:pt x="28747" y="16266"/>
                  </a:lnTo>
                  <a:lnTo>
                    <a:pt x="28697" y="16291"/>
                  </a:lnTo>
                  <a:lnTo>
                    <a:pt x="28622" y="16316"/>
                  </a:lnTo>
                  <a:lnTo>
                    <a:pt x="28497" y="16391"/>
                  </a:lnTo>
                  <a:lnTo>
                    <a:pt x="28371" y="16466"/>
                  </a:lnTo>
                  <a:lnTo>
                    <a:pt x="28246" y="16517"/>
                  </a:lnTo>
                  <a:lnTo>
                    <a:pt x="28096" y="16592"/>
                  </a:lnTo>
                  <a:lnTo>
                    <a:pt x="27970" y="16667"/>
                  </a:lnTo>
                  <a:lnTo>
                    <a:pt x="27845" y="16717"/>
                  </a:lnTo>
                  <a:lnTo>
                    <a:pt x="27695" y="16792"/>
                  </a:lnTo>
                  <a:lnTo>
                    <a:pt x="27569" y="16842"/>
                  </a:lnTo>
                  <a:lnTo>
                    <a:pt x="27419" y="16893"/>
                  </a:lnTo>
                  <a:lnTo>
                    <a:pt x="27294" y="16968"/>
                  </a:lnTo>
                  <a:lnTo>
                    <a:pt x="27168" y="17018"/>
                  </a:lnTo>
                  <a:lnTo>
                    <a:pt x="27018" y="17068"/>
                  </a:lnTo>
                  <a:lnTo>
                    <a:pt x="26893" y="17143"/>
                  </a:lnTo>
                  <a:lnTo>
                    <a:pt x="26742" y="17193"/>
                  </a:lnTo>
                  <a:lnTo>
                    <a:pt x="26617" y="17243"/>
                  </a:lnTo>
                  <a:lnTo>
                    <a:pt x="26467" y="17294"/>
                  </a:lnTo>
                  <a:lnTo>
                    <a:pt x="26316" y="17344"/>
                  </a:lnTo>
                  <a:lnTo>
                    <a:pt x="26191" y="17394"/>
                  </a:lnTo>
                  <a:lnTo>
                    <a:pt x="26041" y="17444"/>
                  </a:lnTo>
                  <a:lnTo>
                    <a:pt x="25915" y="17494"/>
                  </a:lnTo>
                  <a:lnTo>
                    <a:pt x="25765" y="17544"/>
                  </a:lnTo>
                  <a:lnTo>
                    <a:pt x="25615" y="17569"/>
                  </a:lnTo>
                  <a:lnTo>
                    <a:pt x="25489" y="17619"/>
                  </a:lnTo>
                  <a:lnTo>
                    <a:pt x="25339" y="17669"/>
                  </a:lnTo>
                  <a:lnTo>
                    <a:pt x="25188" y="17720"/>
                  </a:lnTo>
                  <a:lnTo>
                    <a:pt x="25063" y="17745"/>
                  </a:lnTo>
                  <a:lnTo>
                    <a:pt x="24913" y="17795"/>
                  </a:lnTo>
                  <a:lnTo>
                    <a:pt x="24762" y="17820"/>
                  </a:lnTo>
                  <a:lnTo>
                    <a:pt x="24612" y="17870"/>
                  </a:lnTo>
                  <a:lnTo>
                    <a:pt x="24487" y="17895"/>
                  </a:lnTo>
                  <a:lnTo>
                    <a:pt x="24336" y="17920"/>
                  </a:lnTo>
                  <a:lnTo>
                    <a:pt x="24186" y="17970"/>
                  </a:lnTo>
                  <a:lnTo>
                    <a:pt x="24061" y="17995"/>
                  </a:lnTo>
                  <a:lnTo>
                    <a:pt x="23910" y="18020"/>
                  </a:lnTo>
                  <a:lnTo>
                    <a:pt x="23835" y="18045"/>
                  </a:lnTo>
                  <a:lnTo>
                    <a:pt x="23760" y="18045"/>
                  </a:lnTo>
                  <a:lnTo>
                    <a:pt x="23685" y="18070"/>
                  </a:lnTo>
                  <a:lnTo>
                    <a:pt x="23559" y="18070"/>
                  </a:lnTo>
                  <a:lnTo>
                    <a:pt x="23484" y="18096"/>
                  </a:lnTo>
                  <a:lnTo>
                    <a:pt x="23409" y="18096"/>
                  </a:lnTo>
                  <a:lnTo>
                    <a:pt x="23334" y="18121"/>
                  </a:lnTo>
                  <a:lnTo>
                    <a:pt x="23259" y="18121"/>
                  </a:lnTo>
                  <a:lnTo>
                    <a:pt x="23209" y="18146"/>
                  </a:lnTo>
                  <a:lnTo>
                    <a:pt x="23058" y="18146"/>
                  </a:lnTo>
                  <a:lnTo>
                    <a:pt x="22983" y="18171"/>
                  </a:lnTo>
                  <a:lnTo>
                    <a:pt x="22858" y="18171"/>
                  </a:lnTo>
                  <a:lnTo>
                    <a:pt x="22782" y="18196"/>
                  </a:lnTo>
                  <a:lnTo>
                    <a:pt x="22557" y="18196"/>
                  </a:lnTo>
                  <a:lnTo>
                    <a:pt x="22507" y="18221"/>
                  </a:lnTo>
                  <a:lnTo>
                    <a:pt x="22156" y="18221"/>
                  </a:lnTo>
                  <a:lnTo>
                    <a:pt x="22081" y="18246"/>
                  </a:lnTo>
                  <a:lnTo>
                    <a:pt x="20201" y="18246"/>
                  </a:lnTo>
                  <a:lnTo>
                    <a:pt x="20076" y="18221"/>
                  </a:lnTo>
                  <a:lnTo>
                    <a:pt x="19625" y="18221"/>
                  </a:lnTo>
                  <a:lnTo>
                    <a:pt x="19474" y="18196"/>
                  </a:lnTo>
                  <a:lnTo>
                    <a:pt x="19198" y="18196"/>
                  </a:lnTo>
                  <a:lnTo>
                    <a:pt x="19048" y="18171"/>
                  </a:lnTo>
                  <a:lnTo>
                    <a:pt x="18898" y="18171"/>
                  </a:lnTo>
                  <a:lnTo>
                    <a:pt x="18747" y="18146"/>
                  </a:lnTo>
                  <a:lnTo>
                    <a:pt x="18622" y="18146"/>
                  </a:lnTo>
                  <a:lnTo>
                    <a:pt x="18472" y="18121"/>
                  </a:lnTo>
                  <a:lnTo>
                    <a:pt x="18321" y="18121"/>
                  </a:lnTo>
                  <a:lnTo>
                    <a:pt x="18171" y="18096"/>
                  </a:lnTo>
                  <a:lnTo>
                    <a:pt x="18021" y="18096"/>
                  </a:lnTo>
                  <a:lnTo>
                    <a:pt x="17895" y="18070"/>
                  </a:lnTo>
                  <a:lnTo>
                    <a:pt x="17745" y="18045"/>
                  </a:lnTo>
                  <a:lnTo>
                    <a:pt x="17594" y="18045"/>
                  </a:lnTo>
                  <a:lnTo>
                    <a:pt x="17444" y="18020"/>
                  </a:lnTo>
                  <a:lnTo>
                    <a:pt x="17294" y="17995"/>
                  </a:lnTo>
                  <a:lnTo>
                    <a:pt x="17168" y="17970"/>
                  </a:lnTo>
                  <a:lnTo>
                    <a:pt x="17018" y="17970"/>
                  </a:lnTo>
                  <a:lnTo>
                    <a:pt x="16868" y="17945"/>
                  </a:lnTo>
                  <a:lnTo>
                    <a:pt x="16717" y="17920"/>
                  </a:lnTo>
                  <a:lnTo>
                    <a:pt x="16592" y="17895"/>
                  </a:lnTo>
                  <a:lnTo>
                    <a:pt x="16442" y="17870"/>
                  </a:lnTo>
                  <a:lnTo>
                    <a:pt x="16291" y="17845"/>
                  </a:lnTo>
                  <a:lnTo>
                    <a:pt x="16141" y="17820"/>
                  </a:lnTo>
                  <a:lnTo>
                    <a:pt x="16015" y="17820"/>
                  </a:lnTo>
                  <a:lnTo>
                    <a:pt x="15865" y="17795"/>
                  </a:lnTo>
                  <a:lnTo>
                    <a:pt x="15715" y="17770"/>
                  </a:lnTo>
                  <a:lnTo>
                    <a:pt x="15589" y="17745"/>
                  </a:lnTo>
                  <a:lnTo>
                    <a:pt x="15439" y="17720"/>
                  </a:lnTo>
                  <a:lnTo>
                    <a:pt x="15364" y="17695"/>
                  </a:lnTo>
                  <a:lnTo>
                    <a:pt x="15289" y="17695"/>
                  </a:lnTo>
                  <a:lnTo>
                    <a:pt x="15163" y="17644"/>
                  </a:lnTo>
                  <a:lnTo>
                    <a:pt x="15013" y="17619"/>
                  </a:lnTo>
                  <a:lnTo>
                    <a:pt x="14863" y="17594"/>
                  </a:lnTo>
                  <a:lnTo>
                    <a:pt x="14737" y="17569"/>
                  </a:lnTo>
                  <a:lnTo>
                    <a:pt x="14587" y="17544"/>
                  </a:lnTo>
                  <a:lnTo>
                    <a:pt x="14462" y="17519"/>
                  </a:lnTo>
                  <a:lnTo>
                    <a:pt x="14311" y="17469"/>
                  </a:lnTo>
                  <a:lnTo>
                    <a:pt x="14161" y="17444"/>
                  </a:lnTo>
                  <a:lnTo>
                    <a:pt x="14036" y="17419"/>
                  </a:lnTo>
                  <a:lnTo>
                    <a:pt x="13885" y="17394"/>
                  </a:lnTo>
                  <a:lnTo>
                    <a:pt x="13760" y="17344"/>
                  </a:lnTo>
                  <a:lnTo>
                    <a:pt x="13635" y="17319"/>
                  </a:lnTo>
                  <a:lnTo>
                    <a:pt x="13484" y="17294"/>
                  </a:lnTo>
                  <a:lnTo>
                    <a:pt x="13359" y="17243"/>
                  </a:lnTo>
                  <a:lnTo>
                    <a:pt x="13208" y="17218"/>
                  </a:lnTo>
                  <a:lnTo>
                    <a:pt x="13083" y="17168"/>
                  </a:lnTo>
                  <a:lnTo>
                    <a:pt x="12933" y="17143"/>
                  </a:lnTo>
                  <a:lnTo>
                    <a:pt x="12807" y="17118"/>
                  </a:lnTo>
                  <a:lnTo>
                    <a:pt x="12757" y="17093"/>
                  </a:lnTo>
                  <a:lnTo>
                    <a:pt x="12732" y="17093"/>
                  </a:lnTo>
                  <a:lnTo>
                    <a:pt x="12682" y="17068"/>
                  </a:lnTo>
                  <a:lnTo>
                    <a:pt x="12582" y="17068"/>
                  </a:lnTo>
                  <a:lnTo>
                    <a:pt x="12557" y="17043"/>
                  </a:lnTo>
                  <a:lnTo>
                    <a:pt x="12507" y="17043"/>
                  </a:lnTo>
                  <a:lnTo>
                    <a:pt x="12457" y="17018"/>
                  </a:lnTo>
                  <a:lnTo>
                    <a:pt x="12306" y="17018"/>
                  </a:lnTo>
                  <a:lnTo>
                    <a:pt x="12281" y="16993"/>
                  </a:lnTo>
                  <a:lnTo>
                    <a:pt x="12181" y="16993"/>
                  </a:lnTo>
                  <a:lnTo>
                    <a:pt x="12131" y="16968"/>
                  </a:lnTo>
                  <a:lnTo>
                    <a:pt x="11930" y="16968"/>
                  </a:lnTo>
                  <a:lnTo>
                    <a:pt x="11880" y="16943"/>
                  </a:lnTo>
                  <a:lnTo>
                    <a:pt x="11554" y="16943"/>
                  </a:lnTo>
                  <a:lnTo>
                    <a:pt x="11454" y="16918"/>
                  </a:lnTo>
                  <a:lnTo>
                    <a:pt x="11003" y="16918"/>
                  </a:lnTo>
                  <a:lnTo>
                    <a:pt x="10777" y="16893"/>
                  </a:lnTo>
                  <a:lnTo>
                    <a:pt x="10276" y="16893"/>
                  </a:lnTo>
                  <a:lnTo>
                    <a:pt x="10151" y="16867"/>
                  </a:lnTo>
                  <a:lnTo>
                    <a:pt x="9900" y="16867"/>
                  </a:lnTo>
                  <a:lnTo>
                    <a:pt x="9825" y="16842"/>
                  </a:lnTo>
                  <a:lnTo>
                    <a:pt x="9549" y="16842"/>
                  </a:lnTo>
                  <a:lnTo>
                    <a:pt x="9499" y="16817"/>
                  </a:lnTo>
                  <a:lnTo>
                    <a:pt x="9349" y="16817"/>
                  </a:lnTo>
                  <a:lnTo>
                    <a:pt x="9299" y="16792"/>
                  </a:lnTo>
                  <a:lnTo>
                    <a:pt x="9223" y="16792"/>
                  </a:lnTo>
                  <a:lnTo>
                    <a:pt x="8973" y="16767"/>
                  </a:lnTo>
                  <a:lnTo>
                    <a:pt x="8747" y="16717"/>
                  </a:lnTo>
                  <a:lnTo>
                    <a:pt x="8522" y="16692"/>
                  </a:lnTo>
                  <a:lnTo>
                    <a:pt x="8296" y="16667"/>
                  </a:lnTo>
                  <a:lnTo>
                    <a:pt x="8271" y="16667"/>
                  </a:lnTo>
                  <a:lnTo>
                    <a:pt x="8171" y="16642"/>
                  </a:lnTo>
                  <a:lnTo>
                    <a:pt x="8046" y="16617"/>
                  </a:lnTo>
                  <a:lnTo>
                    <a:pt x="7920" y="16617"/>
                  </a:lnTo>
                  <a:lnTo>
                    <a:pt x="7820" y="16592"/>
                  </a:lnTo>
                  <a:lnTo>
                    <a:pt x="7695" y="16567"/>
                  </a:lnTo>
                  <a:lnTo>
                    <a:pt x="7569" y="16567"/>
                  </a:lnTo>
                  <a:lnTo>
                    <a:pt x="7469" y="16542"/>
                  </a:lnTo>
                  <a:lnTo>
                    <a:pt x="7344" y="16542"/>
                  </a:lnTo>
                  <a:lnTo>
                    <a:pt x="7244" y="16517"/>
                  </a:lnTo>
                  <a:lnTo>
                    <a:pt x="7118" y="16492"/>
                  </a:lnTo>
                  <a:lnTo>
                    <a:pt x="6993" y="16492"/>
                  </a:lnTo>
                  <a:lnTo>
                    <a:pt x="6893" y="16466"/>
                  </a:lnTo>
                  <a:lnTo>
                    <a:pt x="6767" y="16466"/>
                  </a:lnTo>
                  <a:lnTo>
                    <a:pt x="6667" y="16441"/>
                  </a:lnTo>
                  <a:lnTo>
                    <a:pt x="6542" y="16441"/>
                  </a:lnTo>
                  <a:lnTo>
                    <a:pt x="6416" y="16416"/>
                  </a:lnTo>
                  <a:lnTo>
                    <a:pt x="6316" y="16416"/>
                  </a:lnTo>
                  <a:lnTo>
                    <a:pt x="6191" y="16391"/>
                  </a:lnTo>
                  <a:lnTo>
                    <a:pt x="5965" y="16391"/>
                  </a:lnTo>
                  <a:lnTo>
                    <a:pt x="5840" y="16366"/>
                  </a:lnTo>
                  <a:lnTo>
                    <a:pt x="5614" y="16366"/>
                  </a:lnTo>
                  <a:lnTo>
                    <a:pt x="5489" y="16341"/>
                  </a:lnTo>
                  <a:lnTo>
                    <a:pt x="5339" y="16341"/>
                  </a:lnTo>
                  <a:lnTo>
                    <a:pt x="5188" y="16316"/>
                  </a:lnTo>
                  <a:lnTo>
                    <a:pt x="5038" y="16316"/>
                  </a:lnTo>
                  <a:lnTo>
                    <a:pt x="4888" y="16291"/>
                  </a:lnTo>
                  <a:lnTo>
                    <a:pt x="4737" y="16291"/>
                  </a:lnTo>
                  <a:lnTo>
                    <a:pt x="4587" y="16266"/>
                  </a:lnTo>
                  <a:lnTo>
                    <a:pt x="4436" y="16266"/>
                  </a:lnTo>
                  <a:lnTo>
                    <a:pt x="4286" y="16241"/>
                  </a:lnTo>
                  <a:lnTo>
                    <a:pt x="4136" y="16216"/>
                  </a:lnTo>
                  <a:lnTo>
                    <a:pt x="3960" y="16216"/>
                  </a:lnTo>
                  <a:lnTo>
                    <a:pt x="3810" y="16191"/>
                  </a:lnTo>
                  <a:lnTo>
                    <a:pt x="3660" y="16166"/>
                  </a:lnTo>
                  <a:lnTo>
                    <a:pt x="3509" y="16141"/>
                  </a:lnTo>
                  <a:lnTo>
                    <a:pt x="3359" y="16116"/>
                  </a:lnTo>
                  <a:lnTo>
                    <a:pt x="3208" y="16116"/>
                  </a:lnTo>
                  <a:lnTo>
                    <a:pt x="3033" y="16091"/>
                  </a:lnTo>
                  <a:lnTo>
                    <a:pt x="2883" y="16065"/>
                  </a:lnTo>
                  <a:lnTo>
                    <a:pt x="2732" y="16040"/>
                  </a:lnTo>
                  <a:lnTo>
                    <a:pt x="2582" y="16015"/>
                  </a:lnTo>
                  <a:lnTo>
                    <a:pt x="2431" y="15965"/>
                  </a:lnTo>
                  <a:lnTo>
                    <a:pt x="2281" y="15940"/>
                  </a:lnTo>
                  <a:lnTo>
                    <a:pt x="2106" y="15915"/>
                  </a:lnTo>
                  <a:lnTo>
                    <a:pt x="1955" y="15890"/>
                  </a:lnTo>
                  <a:lnTo>
                    <a:pt x="1805" y="15865"/>
                  </a:lnTo>
                  <a:lnTo>
                    <a:pt x="1655" y="15815"/>
                  </a:lnTo>
                  <a:lnTo>
                    <a:pt x="1504" y="15790"/>
                  </a:lnTo>
                  <a:lnTo>
                    <a:pt x="1354" y="15740"/>
                  </a:lnTo>
                  <a:lnTo>
                    <a:pt x="1279" y="15740"/>
                  </a:lnTo>
                  <a:lnTo>
                    <a:pt x="1203" y="15715"/>
                  </a:lnTo>
                  <a:lnTo>
                    <a:pt x="1128" y="15690"/>
                  </a:lnTo>
                  <a:lnTo>
                    <a:pt x="1053" y="15664"/>
                  </a:lnTo>
                  <a:lnTo>
                    <a:pt x="978" y="15664"/>
                  </a:lnTo>
                  <a:lnTo>
                    <a:pt x="903" y="15639"/>
                  </a:lnTo>
                  <a:lnTo>
                    <a:pt x="827" y="15614"/>
                  </a:lnTo>
                  <a:lnTo>
                    <a:pt x="752" y="15589"/>
                  </a:lnTo>
                  <a:lnTo>
                    <a:pt x="677" y="15564"/>
                  </a:lnTo>
                  <a:lnTo>
                    <a:pt x="602" y="15564"/>
                  </a:lnTo>
                  <a:lnTo>
                    <a:pt x="552" y="15539"/>
                  </a:lnTo>
                  <a:lnTo>
                    <a:pt x="527" y="15514"/>
                  </a:lnTo>
                  <a:lnTo>
                    <a:pt x="477" y="15514"/>
                  </a:lnTo>
                  <a:lnTo>
                    <a:pt x="426" y="15489"/>
                  </a:lnTo>
                  <a:lnTo>
                    <a:pt x="376" y="15464"/>
                  </a:lnTo>
                  <a:lnTo>
                    <a:pt x="351" y="15439"/>
                  </a:lnTo>
                  <a:lnTo>
                    <a:pt x="301" y="15439"/>
                  </a:lnTo>
                  <a:lnTo>
                    <a:pt x="251" y="15414"/>
                  </a:lnTo>
                  <a:lnTo>
                    <a:pt x="201" y="15389"/>
                  </a:lnTo>
                  <a:lnTo>
                    <a:pt x="176" y="15389"/>
                  </a:lnTo>
                  <a:lnTo>
                    <a:pt x="126" y="15364"/>
                  </a:lnTo>
                  <a:lnTo>
                    <a:pt x="76" y="15364"/>
                  </a:lnTo>
                  <a:lnTo>
                    <a:pt x="25" y="15339"/>
                  </a:lnTo>
                  <a:lnTo>
                    <a:pt x="0" y="15339"/>
                  </a:lnTo>
                  <a:cubicBezTo>
                    <a:pt x="978" y="17118"/>
                    <a:pt x="2231" y="18747"/>
                    <a:pt x="3660" y="20201"/>
                  </a:cubicBezTo>
                  <a:lnTo>
                    <a:pt x="3685" y="20201"/>
                  </a:lnTo>
                  <a:lnTo>
                    <a:pt x="3735" y="20226"/>
                  </a:lnTo>
                  <a:lnTo>
                    <a:pt x="4010" y="20226"/>
                  </a:lnTo>
                  <a:lnTo>
                    <a:pt x="4086" y="20251"/>
                  </a:lnTo>
                  <a:lnTo>
                    <a:pt x="4286" y="20251"/>
                  </a:lnTo>
                  <a:lnTo>
                    <a:pt x="4311" y="20276"/>
                  </a:lnTo>
                  <a:lnTo>
                    <a:pt x="4411" y="20276"/>
                  </a:lnTo>
                  <a:lnTo>
                    <a:pt x="4537" y="20301"/>
                  </a:lnTo>
                  <a:lnTo>
                    <a:pt x="4637" y="20301"/>
                  </a:lnTo>
                  <a:lnTo>
                    <a:pt x="4737" y="20326"/>
                  </a:lnTo>
                  <a:lnTo>
                    <a:pt x="4837" y="20351"/>
                  </a:lnTo>
                  <a:lnTo>
                    <a:pt x="4938" y="20351"/>
                  </a:lnTo>
                  <a:lnTo>
                    <a:pt x="4988" y="20376"/>
                  </a:lnTo>
                  <a:lnTo>
                    <a:pt x="5038" y="20376"/>
                  </a:lnTo>
                  <a:lnTo>
                    <a:pt x="5138" y="20426"/>
                  </a:lnTo>
                  <a:lnTo>
                    <a:pt x="5238" y="20451"/>
                  </a:lnTo>
                  <a:lnTo>
                    <a:pt x="5339" y="20477"/>
                  </a:lnTo>
                  <a:lnTo>
                    <a:pt x="5539" y="20527"/>
                  </a:lnTo>
                  <a:lnTo>
                    <a:pt x="5715" y="20602"/>
                  </a:lnTo>
                  <a:lnTo>
                    <a:pt x="5915" y="20652"/>
                  </a:lnTo>
                  <a:lnTo>
                    <a:pt x="5990" y="20702"/>
                  </a:lnTo>
                  <a:lnTo>
                    <a:pt x="6091" y="20727"/>
                  </a:lnTo>
                  <a:lnTo>
                    <a:pt x="6191" y="20752"/>
                  </a:lnTo>
                  <a:lnTo>
                    <a:pt x="6291" y="20777"/>
                  </a:lnTo>
                  <a:lnTo>
                    <a:pt x="6366" y="20802"/>
                  </a:lnTo>
                  <a:lnTo>
                    <a:pt x="6467" y="20827"/>
                  </a:lnTo>
                  <a:lnTo>
                    <a:pt x="6567" y="20852"/>
                  </a:lnTo>
                  <a:lnTo>
                    <a:pt x="6642" y="20878"/>
                  </a:lnTo>
                  <a:lnTo>
                    <a:pt x="6742" y="20903"/>
                  </a:lnTo>
                  <a:lnTo>
                    <a:pt x="6817" y="20928"/>
                  </a:lnTo>
                  <a:lnTo>
                    <a:pt x="6918" y="20953"/>
                  </a:lnTo>
                  <a:lnTo>
                    <a:pt x="7018" y="20978"/>
                  </a:lnTo>
                  <a:lnTo>
                    <a:pt x="7093" y="21003"/>
                  </a:lnTo>
                  <a:lnTo>
                    <a:pt x="7193" y="21003"/>
                  </a:lnTo>
                  <a:lnTo>
                    <a:pt x="7244" y="21028"/>
                  </a:lnTo>
                  <a:lnTo>
                    <a:pt x="7319" y="21028"/>
                  </a:lnTo>
                  <a:lnTo>
                    <a:pt x="7369" y="21053"/>
                  </a:lnTo>
                  <a:lnTo>
                    <a:pt x="7519" y="21078"/>
                  </a:lnTo>
                  <a:lnTo>
                    <a:pt x="7645" y="21103"/>
                  </a:lnTo>
                  <a:lnTo>
                    <a:pt x="7795" y="21128"/>
                  </a:lnTo>
                  <a:lnTo>
                    <a:pt x="7945" y="21153"/>
                  </a:lnTo>
                  <a:lnTo>
                    <a:pt x="8071" y="21153"/>
                  </a:lnTo>
                  <a:lnTo>
                    <a:pt x="8221" y="21178"/>
                  </a:lnTo>
                  <a:lnTo>
                    <a:pt x="8371" y="21203"/>
                  </a:lnTo>
                  <a:lnTo>
                    <a:pt x="8497" y="21228"/>
                  </a:lnTo>
                  <a:lnTo>
                    <a:pt x="8647" y="21253"/>
                  </a:lnTo>
                  <a:lnTo>
                    <a:pt x="8797" y="21279"/>
                  </a:lnTo>
                  <a:lnTo>
                    <a:pt x="8923" y="21279"/>
                  </a:lnTo>
                  <a:lnTo>
                    <a:pt x="9073" y="21304"/>
                  </a:lnTo>
                  <a:lnTo>
                    <a:pt x="9223" y="21329"/>
                  </a:lnTo>
                  <a:lnTo>
                    <a:pt x="9374" y="21354"/>
                  </a:lnTo>
                  <a:lnTo>
                    <a:pt x="9499" y="21354"/>
                  </a:lnTo>
                  <a:lnTo>
                    <a:pt x="9650" y="21379"/>
                  </a:lnTo>
                  <a:lnTo>
                    <a:pt x="9800" y="21404"/>
                  </a:lnTo>
                  <a:lnTo>
                    <a:pt x="9925" y="21404"/>
                  </a:lnTo>
                  <a:lnTo>
                    <a:pt x="10051" y="21429"/>
                  </a:lnTo>
                  <a:lnTo>
                    <a:pt x="10076" y="21429"/>
                  </a:lnTo>
                  <a:lnTo>
                    <a:pt x="10226" y="21454"/>
                  </a:lnTo>
                  <a:lnTo>
                    <a:pt x="10376" y="21454"/>
                  </a:lnTo>
                  <a:lnTo>
                    <a:pt x="10502" y="21479"/>
                  </a:lnTo>
                  <a:lnTo>
                    <a:pt x="10652" y="21504"/>
                  </a:lnTo>
                  <a:lnTo>
                    <a:pt x="10802" y="21504"/>
                  </a:lnTo>
                  <a:lnTo>
                    <a:pt x="10953" y="21529"/>
                  </a:lnTo>
                  <a:lnTo>
                    <a:pt x="11078" y="21529"/>
                  </a:lnTo>
                  <a:lnTo>
                    <a:pt x="11229" y="21554"/>
                  </a:lnTo>
                  <a:lnTo>
                    <a:pt x="11379" y="21554"/>
                  </a:lnTo>
                  <a:lnTo>
                    <a:pt x="11529" y="21579"/>
                  </a:lnTo>
                  <a:lnTo>
                    <a:pt x="11655" y="21579"/>
                  </a:lnTo>
                  <a:lnTo>
                    <a:pt x="11805" y="21604"/>
                  </a:lnTo>
                  <a:lnTo>
                    <a:pt x="11955" y="21604"/>
                  </a:lnTo>
                  <a:lnTo>
                    <a:pt x="12106" y="21629"/>
                  </a:lnTo>
                  <a:lnTo>
                    <a:pt x="12381" y="21629"/>
                  </a:lnTo>
                  <a:lnTo>
                    <a:pt x="12532" y="21654"/>
                  </a:lnTo>
                  <a:lnTo>
                    <a:pt x="13108" y="21654"/>
                  </a:lnTo>
                  <a:lnTo>
                    <a:pt x="13234" y="21680"/>
                  </a:lnTo>
                  <a:lnTo>
                    <a:pt x="15364" y="21680"/>
                  </a:lnTo>
                  <a:lnTo>
                    <a:pt x="15514" y="21654"/>
                  </a:lnTo>
                  <a:lnTo>
                    <a:pt x="16066" y="21654"/>
                  </a:lnTo>
                  <a:lnTo>
                    <a:pt x="16216" y="21629"/>
                  </a:lnTo>
                  <a:lnTo>
                    <a:pt x="16341" y="21629"/>
                  </a:lnTo>
                  <a:lnTo>
                    <a:pt x="16492" y="21604"/>
                  </a:lnTo>
                  <a:lnTo>
                    <a:pt x="16717" y="21604"/>
                  </a:lnTo>
                  <a:lnTo>
                    <a:pt x="16943" y="21579"/>
                  </a:lnTo>
                  <a:lnTo>
                    <a:pt x="17168" y="21579"/>
                  </a:lnTo>
                  <a:lnTo>
                    <a:pt x="17394" y="21554"/>
                  </a:lnTo>
                  <a:lnTo>
                    <a:pt x="17620" y="21529"/>
                  </a:lnTo>
                  <a:lnTo>
                    <a:pt x="17845" y="21529"/>
                  </a:lnTo>
                  <a:lnTo>
                    <a:pt x="18071" y="21504"/>
                  </a:lnTo>
                  <a:lnTo>
                    <a:pt x="18296" y="21479"/>
                  </a:lnTo>
                  <a:lnTo>
                    <a:pt x="18522" y="21454"/>
                  </a:lnTo>
                  <a:lnTo>
                    <a:pt x="18722" y="21429"/>
                  </a:lnTo>
                  <a:lnTo>
                    <a:pt x="18948" y="21404"/>
                  </a:lnTo>
                  <a:lnTo>
                    <a:pt x="19173" y="21379"/>
                  </a:lnTo>
                  <a:lnTo>
                    <a:pt x="19399" y="21379"/>
                  </a:lnTo>
                  <a:lnTo>
                    <a:pt x="19625" y="21329"/>
                  </a:lnTo>
                  <a:lnTo>
                    <a:pt x="19850" y="21304"/>
                  </a:lnTo>
                  <a:lnTo>
                    <a:pt x="20076" y="21279"/>
                  </a:lnTo>
                  <a:lnTo>
                    <a:pt x="20301" y="21253"/>
                  </a:lnTo>
                  <a:lnTo>
                    <a:pt x="20502" y="21228"/>
                  </a:lnTo>
                  <a:lnTo>
                    <a:pt x="20727" y="21203"/>
                  </a:lnTo>
                  <a:lnTo>
                    <a:pt x="20953" y="21153"/>
                  </a:lnTo>
                  <a:lnTo>
                    <a:pt x="21178" y="21128"/>
                  </a:lnTo>
                  <a:lnTo>
                    <a:pt x="21404" y="21103"/>
                  </a:lnTo>
                  <a:lnTo>
                    <a:pt x="21454" y="21078"/>
                  </a:lnTo>
                  <a:lnTo>
                    <a:pt x="21604" y="21053"/>
                  </a:lnTo>
                  <a:lnTo>
                    <a:pt x="21830" y="21028"/>
                  </a:lnTo>
                  <a:lnTo>
                    <a:pt x="22056" y="21003"/>
                  </a:lnTo>
                  <a:lnTo>
                    <a:pt x="22281" y="20953"/>
                  </a:lnTo>
                  <a:lnTo>
                    <a:pt x="22507" y="20928"/>
                  </a:lnTo>
                  <a:lnTo>
                    <a:pt x="22707" y="20878"/>
                  </a:lnTo>
                  <a:lnTo>
                    <a:pt x="22933" y="20852"/>
                  </a:lnTo>
                  <a:lnTo>
                    <a:pt x="23158" y="20802"/>
                  </a:lnTo>
                  <a:lnTo>
                    <a:pt x="23384" y="20777"/>
                  </a:lnTo>
                  <a:lnTo>
                    <a:pt x="23584" y="20727"/>
                  </a:lnTo>
                  <a:lnTo>
                    <a:pt x="23810" y="20677"/>
                  </a:lnTo>
                  <a:lnTo>
                    <a:pt x="24036" y="20652"/>
                  </a:lnTo>
                  <a:lnTo>
                    <a:pt x="24261" y="20602"/>
                  </a:lnTo>
                  <a:lnTo>
                    <a:pt x="24462" y="20552"/>
                  </a:lnTo>
                  <a:lnTo>
                    <a:pt x="24687" y="20502"/>
                  </a:lnTo>
                  <a:lnTo>
                    <a:pt x="24913" y="20451"/>
                  </a:lnTo>
                  <a:lnTo>
                    <a:pt x="25113" y="20401"/>
                  </a:lnTo>
                  <a:lnTo>
                    <a:pt x="25339" y="20376"/>
                  </a:lnTo>
                  <a:lnTo>
                    <a:pt x="25564" y="20326"/>
                  </a:lnTo>
                  <a:lnTo>
                    <a:pt x="25765" y="20276"/>
                  </a:lnTo>
                  <a:lnTo>
                    <a:pt x="25990" y="20201"/>
                  </a:lnTo>
                  <a:lnTo>
                    <a:pt x="26191" y="20151"/>
                  </a:lnTo>
                  <a:lnTo>
                    <a:pt x="26417" y="20101"/>
                  </a:lnTo>
                  <a:lnTo>
                    <a:pt x="26642" y="20050"/>
                  </a:lnTo>
                  <a:lnTo>
                    <a:pt x="26843" y="20000"/>
                  </a:lnTo>
                  <a:lnTo>
                    <a:pt x="27068" y="19950"/>
                  </a:lnTo>
                  <a:lnTo>
                    <a:pt x="27269" y="19900"/>
                  </a:lnTo>
                  <a:lnTo>
                    <a:pt x="27294" y="19875"/>
                  </a:lnTo>
                  <a:lnTo>
                    <a:pt x="27494" y="19825"/>
                  </a:lnTo>
                  <a:lnTo>
                    <a:pt x="27720" y="19775"/>
                  </a:lnTo>
                  <a:lnTo>
                    <a:pt x="27920" y="19725"/>
                  </a:lnTo>
                  <a:lnTo>
                    <a:pt x="28146" y="19649"/>
                  </a:lnTo>
                  <a:lnTo>
                    <a:pt x="28346" y="19599"/>
                  </a:lnTo>
                  <a:lnTo>
                    <a:pt x="28572" y="19549"/>
                  </a:lnTo>
                  <a:lnTo>
                    <a:pt x="28798" y="19474"/>
                  </a:lnTo>
                  <a:lnTo>
                    <a:pt x="28998" y="19424"/>
                  </a:lnTo>
                  <a:lnTo>
                    <a:pt x="29224" y="19349"/>
                  </a:lnTo>
                  <a:lnTo>
                    <a:pt x="29424" y="19299"/>
                  </a:lnTo>
                  <a:lnTo>
                    <a:pt x="29650" y="19223"/>
                  </a:lnTo>
                  <a:lnTo>
                    <a:pt x="29850" y="19148"/>
                  </a:lnTo>
                  <a:lnTo>
                    <a:pt x="30076" y="19098"/>
                  </a:lnTo>
                  <a:lnTo>
                    <a:pt x="30276" y="19023"/>
                  </a:lnTo>
                  <a:lnTo>
                    <a:pt x="30502" y="18948"/>
                  </a:lnTo>
                  <a:lnTo>
                    <a:pt x="30702" y="18898"/>
                  </a:lnTo>
                  <a:lnTo>
                    <a:pt x="30928" y="18822"/>
                  </a:lnTo>
                  <a:lnTo>
                    <a:pt x="31128" y="18747"/>
                  </a:lnTo>
                  <a:lnTo>
                    <a:pt x="31329" y="18672"/>
                  </a:lnTo>
                  <a:lnTo>
                    <a:pt x="31554" y="18597"/>
                  </a:lnTo>
                  <a:lnTo>
                    <a:pt x="31755" y="18522"/>
                  </a:lnTo>
                  <a:lnTo>
                    <a:pt x="31980" y="18446"/>
                  </a:lnTo>
                  <a:lnTo>
                    <a:pt x="32181" y="18371"/>
                  </a:lnTo>
                  <a:lnTo>
                    <a:pt x="32407" y="18296"/>
                  </a:lnTo>
                  <a:lnTo>
                    <a:pt x="32607" y="18221"/>
                  </a:lnTo>
                  <a:lnTo>
                    <a:pt x="32808" y="18146"/>
                  </a:lnTo>
                  <a:lnTo>
                    <a:pt x="33033" y="18070"/>
                  </a:lnTo>
                  <a:lnTo>
                    <a:pt x="33234" y="17995"/>
                  </a:lnTo>
                  <a:lnTo>
                    <a:pt x="33434" y="17920"/>
                  </a:lnTo>
                  <a:lnTo>
                    <a:pt x="33660" y="17845"/>
                  </a:lnTo>
                  <a:lnTo>
                    <a:pt x="33860" y="17770"/>
                  </a:lnTo>
                  <a:lnTo>
                    <a:pt x="34086" y="17669"/>
                  </a:lnTo>
                  <a:lnTo>
                    <a:pt x="34286" y="17594"/>
                  </a:lnTo>
                  <a:lnTo>
                    <a:pt x="34487" y="17519"/>
                  </a:lnTo>
                  <a:lnTo>
                    <a:pt x="34712" y="17444"/>
                  </a:lnTo>
                  <a:lnTo>
                    <a:pt x="34913" y="17344"/>
                  </a:lnTo>
                  <a:lnTo>
                    <a:pt x="35113" y="17268"/>
                  </a:lnTo>
                  <a:lnTo>
                    <a:pt x="35314" y="17193"/>
                  </a:lnTo>
                  <a:lnTo>
                    <a:pt x="35539" y="17093"/>
                  </a:lnTo>
                  <a:lnTo>
                    <a:pt x="35740" y="17018"/>
                  </a:lnTo>
                  <a:lnTo>
                    <a:pt x="35940" y="16918"/>
                  </a:lnTo>
                  <a:lnTo>
                    <a:pt x="36166" y="16842"/>
                  </a:lnTo>
                  <a:lnTo>
                    <a:pt x="36366" y="16742"/>
                  </a:lnTo>
                  <a:lnTo>
                    <a:pt x="36567" y="16667"/>
                  </a:lnTo>
                  <a:lnTo>
                    <a:pt x="36767" y="16567"/>
                  </a:lnTo>
                  <a:lnTo>
                    <a:pt x="36993" y="16466"/>
                  </a:lnTo>
                  <a:lnTo>
                    <a:pt x="37068" y="16441"/>
                  </a:lnTo>
                  <a:lnTo>
                    <a:pt x="37194" y="16391"/>
                  </a:lnTo>
                  <a:lnTo>
                    <a:pt x="37394" y="16291"/>
                  </a:lnTo>
                  <a:lnTo>
                    <a:pt x="37620" y="16216"/>
                  </a:lnTo>
                  <a:lnTo>
                    <a:pt x="37820" y="16116"/>
                  </a:lnTo>
                  <a:lnTo>
                    <a:pt x="38021" y="16040"/>
                  </a:lnTo>
                  <a:lnTo>
                    <a:pt x="38221" y="15940"/>
                  </a:lnTo>
                  <a:lnTo>
                    <a:pt x="38447" y="15865"/>
                  </a:lnTo>
                  <a:lnTo>
                    <a:pt x="38647" y="15765"/>
                  </a:lnTo>
                  <a:lnTo>
                    <a:pt x="38848" y="15664"/>
                  </a:lnTo>
                  <a:lnTo>
                    <a:pt x="38873" y="15664"/>
                  </a:lnTo>
                  <a:lnTo>
                    <a:pt x="39073" y="15589"/>
                  </a:lnTo>
                  <a:lnTo>
                    <a:pt x="39274" y="15489"/>
                  </a:lnTo>
                  <a:lnTo>
                    <a:pt x="39474" y="15389"/>
                  </a:lnTo>
                  <a:lnTo>
                    <a:pt x="39675" y="15314"/>
                  </a:lnTo>
                  <a:lnTo>
                    <a:pt x="39900" y="15213"/>
                  </a:lnTo>
                  <a:lnTo>
                    <a:pt x="40101" y="15113"/>
                  </a:lnTo>
                  <a:lnTo>
                    <a:pt x="40301" y="15013"/>
                  </a:lnTo>
                  <a:lnTo>
                    <a:pt x="40502" y="14938"/>
                  </a:lnTo>
                  <a:lnTo>
                    <a:pt x="40727" y="14837"/>
                  </a:lnTo>
                  <a:lnTo>
                    <a:pt x="40928" y="14737"/>
                  </a:lnTo>
                  <a:lnTo>
                    <a:pt x="41003" y="14687"/>
                  </a:lnTo>
                  <a:cubicBezTo>
                    <a:pt x="41830" y="13083"/>
                    <a:pt x="42432" y="11354"/>
                    <a:pt x="42808" y="9524"/>
                  </a:cubicBezTo>
                  <a:lnTo>
                    <a:pt x="42808" y="9524"/>
                  </a:lnTo>
                  <a:lnTo>
                    <a:pt x="42757" y="9624"/>
                  </a:lnTo>
                  <a:lnTo>
                    <a:pt x="42682" y="9700"/>
                  </a:lnTo>
                  <a:lnTo>
                    <a:pt x="42657" y="9750"/>
                  </a:lnTo>
                  <a:lnTo>
                    <a:pt x="42607" y="9800"/>
                  </a:lnTo>
                  <a:lnTo>
                    <a:pt x="42532" y="9900"/>
                  </a:lnTo>
                  <a:lnTo>
                    <a:pt x="42457" y="10000"/>
                  </a:lnTo>
                  <a:lnTo>
                    <a:pt x="42382" y="10075"/>
                  </a:lnTo>
                  <a:lnTo>
                    <a:pt x="42306" y="10176"/>
                  </a:lnTo>
                  <a:lnTo>
                    <a:pt x="42231" y="10251"/>
                  </a:lnTo>
                  <a:lnTo>
                    <a:pt x="42181" y="10301"/>
                  </a:lnTo>
                  <a:lnTo>
                    <a:pt x="42156" y="10351"/>
                  </a:lnTo>
                  <a:lnTo>
                    <a:pt x="42081" y="10426"/>
                  </a:lnTo>
                  <a:lnTo>
                    <a:pt x="42006" y="10502"/>
                  </a:lnTo>
                  <a:lnTo>
                    <a:pt x="41905" y="10577"/>
                  </a:lnTo>
                  <a:lnTo>
                    <a:pt x="41830" y="10652"/>
                  </a:lnTo>
                  <a:lnTo>
                    <a:pt x="41805" y="10677"/>
                  </a:lnTo>
                  <a:lnTo>
                    <a:pt x="41755" y="10727"/>
                  </a:lnTo>
                  <a:lnTo>
                    <a:pt x="41655" y="10802"/>
                  </a:lnTo>
                  <a:lnTo>
                    <a:pt x="41580" y="10877"/>
                  </a:lnTo>
                  <a:lnTo>
                    <a:pt x="41479" y="10953"/>
                  </a:lnTo>
                  <a:lnTo>
                    <a:pt x="41404" y="11003"/>
                  </a:lnTo>
                  <a:lnTo>
                    <a:pt x="41304" y="11078"/>
                  </a:lnTo>
                  <a:lnTo>
                    <a:pt x="41279" y="11103"/>
                  </a:lnTo>
                  <a:lnTo>
                    <a:pt x="41229" y="11128"/>
                  </a:lnTo>
                  <a:lnTo>
                    <a:pt x="41128" y="11203"/>
                  </a:lnTo>
                  <a:lnTo>
                    <a:pt x="41028" y="11253"/>
                  </a:lnTo>
                  <a:lnTo>
                    <a:pt x="40953" y="11329"/>
                  </a:lnTo>
                  <a:lnTo>
                    <a:pt x="40853" y="11379"/>
                  </a:lnTo>
                  <a:lnTo>
                    <a:pt x="40752" y="11429"/>
                  </a:lnTo>
                  <a:lnTo>
                    <a:pt x="40677" y="11504"/>
                  </a:lnTo>
                  <a:lnTo>
                    <a:pt x="40577" y="11554"/>
                  </a:lnTo>
                  <a:lnTo>
                    <a:pt x="40477" y="11604"/>
                  </a:lnTo>
                  <a:lnTo>
                    <a:pt x="40402" y="11654"/>
                  </a:lnTo>
                  <a:lnTo>
                    <a:pt x="40301" y="11730"/>
                  </a:lnTo>
                  <a:lnTo>
                    <a:pt x="40201" y="11780"/>
                  </a:lnTo>
                  <a:lnTo>
                    <a:pt x="40101" y="11805"/>
                  </a:lnTo>
                  <a:lnTo>
                    <a:pt x="40001" y="11855"/>
                  </a:lnTo>
                  <a:lnTo>
                    <a:pt x="39900" y="11905"/>
                  </a:lnTo>
                  <a:lnTo>
                    <a:pt x="39800" y="11955"/>
                  </a:lnTo>
                  <a:lnTo>
                    <a:pt x="39700" y="11980"/>
                  </a:lnTo>
                  <a:lnTo>
                    <a:pt x="39600" y="12030"/>
                  </a:lnTo>
                  <a:lnTo>
                    <a:pt x="39499" y="12080"/>
                  </a:lnTo>
                  <a:lnTo>
                    <a:pt x="39399" y="12106"/>
                  </a:lnTo>
                  <a:lnTo>
                    <a:pt x="39399" y="12131"/>
                  </a:lnTo>
                  <a:lnTo>
                    <a:pt x="39299" y="12156"/>
                  </a:lnTo>
                  <a:lnTo>
                    <a:pt x="39174" y="12206"/>
                  </a:lnTo>
                  <a:lnTo>
                    <a:pt x="39073" y="12231"/>
                  </a:lnTo>
                  <a:lnTo>
                    <a:pt x="38973" y="12281"/>
                  </a:lnTo>
                  <a:lnTo>
                    <a:pt x="38873" y="12306"/>
                  </a:lnTo>
                  <a:lnTo>
                    <a:pt x="38747" y="12356"/>
                  </a:lnTo>
                  <a:lnTo>
                    <a:pt x="38647" y="12381"/>
                  </a:lnTo>
                  <a:lnTo>
                    <a:pt x="38547" y="12406"/>
                  </a:lnTo>
                  <a:lnTo>
                    <a:pt x="38422" y="12456"/>
                  </a:lnTo>
                  <a:lnTo>
                    <a:pt x="38321" y="12481"/>
                  </a:lnTo>
                  <a:lnTo>
                    <a:pt x="38221" y="12532"/>
                  </a:lnTo>
                  <a:lnTo>
                    <a:pt x="38096" y="12557"/>
                  </a:lnTo>
                  <a:lnTo>
                    <a:pt x="37996" y="12582"/>
                  </a:lnTo>
                  <a:lnTo>
                    <a:pt x="37870" y="12632"/>
                  </a:lnTo>
                  <a:lnTo>
                    <a:pt x="37745" y="12657"/>
                  </a:lnTo>
                  <a:lnTo>
                    <a:pt x="37645" y="12682"/>
                  </a:lnTo>
                  <a:lnTo>
                    <a:pt x="37519" y="12732"/>
                  </a:lnTo>
                  <a:lnTo>
                    <a:pt x="37394" y="12757"/>
                  </a:lnTo>
                  <a:lnTo>
                    <a:pt x="37269" y="12807"/>
                  </a:lnTo>
                  <a:lnTo>
                    <a:pt x="37168" y="12832"/>
                  </a:lnTo>
                  <a:lnTo>
                    <a:pt x="37043" y="12857"/>
                  </a:lnTo>
                  <a:lnTo>
                    <a:pt x="36642" y="12707"/>
                  </a:lnTo>
                  <a:lnTo>
                    <a:pt x="36818" y="12331"/>
                  </a:lnTo>
                  <a:lnTo>
                    <a:pt x="36918" y="12256"/>
                  </a:lnTo>
                  <a:lnTo>
                    <a:pt x="37018" y="12206"/>
                  </a:lnTo>
                  <a:lnTo>
                    <a:pt x="37143" y="12131"/>
                  </a:lnTo>
                  <a:lnTo>
                    <a:pt x="37244" y="12080"/>
                  </a:lnTo>
                  <a:lnTo>
                    <a:pt x="37344" y="12005"/>
                  </a:lnTo>
                  <a:lnTo>
                    <a:pt x="37444" y="11955"/>
                  </a:lnTo>
                  <a:lnTo>
                    <a:pt x="37519" y="11880"/>
                  </a:lnTo>
                  <a:lnTo>
                    <a:pt x="37620" y="11830"/>
                  </a:lnTo>
                  <a:lnTo>
                    <a:pt x="37720" y="11755"/>
                  </a:lnTo>
                  <a:lnTo>
                    <a:pt x="37820" y="11705"/>
                  </a:lnTo>
                  <a:lnTo>
                    <a:pt x="37895" y="11629"/>
                  </a:lnTo>
                  <a:lnTo>
                    <a:pt x="37996" y="11579"/>
                  </a:lnTo>
                  <a:lnTo>
                    <a:pt x="38071" y="11504"/>
                  </a:lnTo>
                  <a:lnTo>
                    <a:pt x="38171" y="11454"/>
                  </a:lnTo>
                  <a:lnTo>
                    <a:pt x="38246" y="11379"/>
                  </a:lnTo>
                  <a:lnTo>
                    <a:pt x="38321" y="11304"/>
                  </a:lnTo>
                  <a:lnTo>
                    <a:pt x="38422" y="11253"/>
                  </a:lnTo>
                  <a:lnTo>
                    <a:pt x="38497" y="11178"/>
                  </a:lnTo>
                  <a:lnTo>
                    <a:pt x="38572" y="11128"/>
                  </a:lnTo>
                  <a:lnTo>
                    <a:pt x="38647" y="11053"/>
                  </a:lnTo>
                  <a:lnTo>
                    <a:pt x="38722" y="10978"/>
                  </a:lnTo>
                  <a:lnTo>
                    <a:pt x="38747" y="10978"/>
                  </a:lnTo>
                  <a:lnTo>
                    <a:pt x="38798" y="10928"/>
                  </a:lnTo>
                  <a:lnTo>
                    <a:pt x="38873" y="10852"/>
                  </a:lnTo>
                  <a:lnTo>
                    <a:pt x="38948" y="10802"/>
                  </a:lnTo>
                  <a:lnTo>
                    <a:pt x="39023" y="10727"/>
                  </a:lnTo>
                  <a:lnTo>
                    <a:pt x="39098" y="10652"/>
                  </a:lnTo>
                  <a:lnTo>
                    <a:pt x="39174" y="10602"/>
                  </a:lnTo>
                  <a:lnTo>
                    <a:pt x="39249" y="10527"/>
                  </a:lnTo>
                  <a:lnTo>
                    <a:pt x="39324" y="10451"/>
                  </a:lnTo>
                  <a:lnTo>
                    <a:pt x="39374" y="10401"/>
                  </a:lnTo>
                  <a:lnTo>
                    <a:pt x="39399" y="10401"/>
                  </a:lnTo>
                  <a:lnTo>
                    <a:pt x="39474" y="10326"/>
                  </a:lnTo>
                  <a:lnTo>
                    <a:pt x="39524" y="10276"/>
                  </a:lnTo>
                  <a:lnTo>
                    <a:pt x="39600" y="10201"/>
                  </a:lnTo>
                  <a:lnTo>
                    <a:pt x="39675" y="10151"/>
                  </a:lnTo>
                  <a:lnTo>
                    <a:pt x="39750" y="10075"/>
                  </a:lnTo>
                  <a:lnTo>
                    <a:pt x="39825" y="10025"/>
                  </a:lnTo>
                  <a:lnTo>
                    <a:pt x="39900" y="9950"/>
                  </a:lnTo>
                  <a:lnTo>
                    <a:pt x="39976" y="9900"/>
                  </a:lnTo>
                  <a:lnTo>
                    <a:pt x="40026" y="9825"/>
                  </a:lnTo>
                  <a:lnTo>
                    <a:pt x="40101" y="9750"/>
                  </a:lnTo>
                  <a:lnTo>
                    <a:pt x="40151" y="9700"/>
                  </a:lnTo>
                  <a:lnTo>
                    <a:pt x="40176" y="9700"/>
                  </a:lnTo>
                  <a:lnTo>
                    <a:pt x="40251" y="9624"/>
                  </a:lnTo>
                  <a:lnTo>
                    <a:pt x="40326" y="9549"/>
                  </a:lnTo>
                  <a:lnTo>
                    <a:pt x="40377" y="9499"/>
                  </a:lnTo>
                  <a:lnTo>
                    <a:pt x="40452" y="9424"/>
                  </a:lnTo>
                  <a:lnTo>
                    <a:pt x="40527" y="9349"/>
                  </a:lnTo>
                  <a:lnTo>
                    <a:pt x="40577" y="9299"/>
                  </a:lnTo>
                  <a:lnTo>
                    <a:pt x="40602" y="9299"/>
                  </a:lnTo>
                  <a:lnTo>
                    <a:pt x="40677" y="9223"/>
                  </a:lnTo>
                  <a:lnTo>
                    <a:pt x="40752" y="9148"/>
                  </a:lnTo>
                  <a:lnTo>
                    <a:pt x="40828" y="9098"/>
                  </a:lnTo>
                  <a:lnTo>
                    <a:pt x="40903" y="9023"/>
                  </a:lnTo>
                  <a:lnTo>
                    <a:pt x="40953" y="8998"/>
                  </a:lnTo>
                  <a:lnTo>
                    <a:pt x="41003" y="8948"/>
                  </a:lnTo>
                  <a:lnTo>
                    <a:pt x="41078" y="8898"/>
                  </a:lnTo>
                  <a:lnTo>
                    <a:pt x="41153" y="8822"/>
                  </a:lnTo>
                  <a:lnTo>
                    <a:pt x="41254" y="8772"/>
                  </a:lnTo>
                  <a:lnTo>
                    <a:pt x="41329" y="8697"/>
                  </a:lnTo>
                  <a:lnTo>
                    <a:pt x="41429" y="8622"/>
                  </a:lnTo>
                  <a:lnTo>
                    <a:pt x="41479" y="8572"/>
                  </a:lnTo>
                  <a:lnTo>
                    <a:pt x="41504" y="8547"/>
                  </a:lnTo>
                  <a:lnTo>
                    <a:pt x="41605" y="8497"/>
                  </a:lnTo>
                  <a:lnTo>
                    <a:pt x="41680" y="8421"/>
                  </a:lnTo>
                  <a:lnTo>
                    <a:pt x="41780" y="8346"/>
                  </a:lnTo>
                  <a:lnTo>
                    <a:pt x="41880" y="8271"/>
                  </a:lnTo>
                  <a:lnTo>
                    <a:pt x="41981" y="8196"/>
                  </a:lnTo>
                  <a:lnTo>
                    <a:pt x="42056" y="8121"/>
                  </a:lnTo>
                  <a:lnTo>
                    <a:pt x="42081" y="8121"/>
                  </a:lnTo>
                  <a:lnTo>
                    <a:pt x="42106" y="8096"/>
                  </a:lnTo>
                  <a:lnTo>
                    <a:pt x="42131" y="8070"/>
                  </a:lnTo>
                  <a:lnTo>
                    <a:pt x="42156" y="8045"/>
                  </a:lnTo>
                  <a:lnTo>
                    <a:pt x="42206" y="8020"/>
                  </a:lnTo>
                  <a:lnTo>
                    <a:pt x="42256" y="7970"/>
                  </a:lnTo>
                  <a:lnTo>
                    <a:pt x="42382" y="7870"/>
                  </a:lnTo>
                  <a:lnTo>
                    <a:pt x="42482" y="7770"/>
                  </a:lnTo>
                  <a:lnTo>
                    <a:pt x="42632" y="7644"/>
                  </a:lnTo>
                  <a:lnTo>
                    <a:pt x="42682" y="7594"/>
                  </a:lnTo>
                  <a:lnTo>
                    <a:pt x="42757" y="7519"/>
                  </a:lnTo>
                  <a:lnTo>
                    <a:pt x="42833" y="7469"/>
                  </a:lnTo>
                  <a:lnTo>
                    <a:pt x="42908" y="7394"/>
                  </a:lnTo>
                  <a:lnTo>
                    <a:pt x="42958" y="7344"/>
                  </a:lnTo>
                  <a:lnTo>
                    <a:pt x="43033" y="7268"/>
                  </a:lnTo>
                  <a:lnTo>
                    <a:pt x="43058" y="7268"/>
                  </a:lnTo>
                  <a:lnTo>
                    <a:pt x="43108" y="7243"/>
                  </a:lnTo>
                  <a:lnTo>
                    <a:pt x="43159" y="7218"/>
                  </a:lnTo>
                  <a:cubicBezTo>
                    <a:pt x="43209" y="6567"/>
                    <a:pt x="43259" y="5915"/>
                    <a:pt x="43259" y="5238"/>
                  </a:cubicBezTo>
                  <a:cubicBezTo>
                    <a:pt x="43259" y="3434"/>
                    <a:pt x="43033" y="1679"/>
                    <a:pt x="42582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61;p67">
              <a:extLst>
                <a:ext uri="{FF2B5EF4-FFF2-40B4-BE49-F238E27FC236}">
                  <a16:creationId xmlns:a16="http://schemas.microsoft.com/office/drawing/2014/main" id="{6BC70F6D-BACE-4A3E-B71D-B61BCFAFA99F}"/>
                </a:ext>
              </a:extLst>
            </p:cNvPr>
            <p:cNvSpPr/>
            <p:nvPr/>
          </p:nvSpPr>
          <p:spPr>
            <a:xfrm>
              <a:off x="4627082" y="308383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2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62;p67">
              <a:extLst>
                <a:ext uri="{FF2B5EF4-FFF2-40B4-BE49-F238E27FC236}">
                  <a16:creationId xmlns:a16="http://schemas.microsoft.com/office/drawing/2014/main" id="{A3C3879F-23C3-4CC1-8EC3-B12D2C9ADA83}"/>
                </a:ext>
              </a:extLst>
            </p:cNvPr>
            <p:cNvSpPr/>
            <p:nvPr/>
          </p:nvSpPr>
          <p:spPr>
            <a:xfrm>
              <a:off x="4545442" y="311727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63;p67">
              <a:extLst>
                <a:ext uri="{FF2B5EF4-FFF2-40B4-BE49-F238E27FC236}">
                  <a16:creationId xmlns:a16="http://schemas.microsoft.com/office/drawing/2014/main" id="{0D433817-0779-4F16-B0A4-7F62D56026E5}"/>
                </a:ext>
              </a:extLst>
            </p:cNvPr>
            <p:cNvSpPr/>
            <p:nvPr/>
          </p:nvSpPr>
          <p:spPr>
            <a:xfrm>
              <a:off x="4544461" y="31167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25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64;p67">
              <a:extLst>
                <a:ext uri="{FF2B5EF4-FFF2-40B4-BE49-F238E27FC236}">
                  <a16:creationId xmlns:a16="http://schemas.microsoft.com/office/drawing/2014/main" id="{EB51ED97-E136-4D03-B59B-C7BEA1394598}"/>
                </a:ext>
              </a:extLst>
            </p:cNvPr>
            <p:cNvSpPr/>
            <p:nvPr/>
          </p:nvSpPr>
          <p:spPr>
            <a:xfrm>
              <a:off x="4552821" y="310202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26"/>
                  </a:moveTo>
                  <a:lnTo>
                    <a:pt x="2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65;p67">
              <a:extLst>
                <a:ext uri="{FF2B5EF4-FFF2-40B4-BE49-F238E27FC236}">
                  <a16:creationId xmlns:a16="http://schemas.microsoft.com/office/drawing/2014/main" id="{55A9E36B-451B-4EB8-AADC-39182E4591AA}"/>
                </a:ext>
              </a:extLst>
            </p:cNvPr>
            <p:cNvSpPr/>
            <p:nvPr/>
          </p:nvSpPr>
          <p:spPr>
            <a:xfrm>
              <a:off x="4671356" y="3058741"/>
              <a:ext cx="20" cy="530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66;p67">
              <a:extLst>
                <a:ext uri="{FF2B5EF4-FFF2-40B4-BE49-F238E27FC236}">
                  <a16:creationId xmlns:a16="http://schemas.microsoft.com/office/drawing/2014/main" id="{83D223B1-BB56-42D3-88D5-A00214423274}"/>
                </a:ext>
              </a:extLst>
            </p:cNvPr>
            <p:cNvSpPr/>
            <p:nvPr/>
          </p:nvSpPr>
          <p:spPr>
            <a:xfrm>
              <a:off x="4672337" y="306023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67;p67">
              <a:extLst>
                <a:ext uri="{FF2B5EF4-FFF2-40B4-BE49-F238E27FC236}">
                  <a16:creationId xmlns:a16="http://schemas.microsoft.com/office/drawing/2014/main" id="{49B14EA3-9C24-43B5-90A3-A3AF44648C85}"/>
                </a:ext>
              </a:extLst>
            </p:cNvPr>
            <p:cNvSpPr/>
            <p:nvPr/>
          </p:nvSpPr>
          <p:spPr>
            <a:xfrm>
              <a:off x="4542498" y="3114331"/>
              <a:ext cx="12796" cy="6397"/>
            </a:xfrm>
            <a:custGeom>
              <a:avLst/>
              <a:gdLst/>
              <a:ahLst/>
              <a:cxnLst/>
              <a:rect l="l" t="t" r="r" b="b"/>
              <a:pathLst>
                <a:path w="652" h="326" extrusionOk="0">
                  <a:moveTo>
                    <a:pt x="0" y="0"/>
                  </a:moveTo>
                  <a:lnTo>
                    <a:pt x="0" y="25"/>
                  </a:lnTo>
                  <a:lnTo>
                    <a:pt x="25" y="50"/>
                  </a:lnTo>
                  <a:lnTo>
                    <a:pt x="25" y="75"/>
                  </a:lnTo>
                  <a:lnTo>
                    <a:pt x="50" y="75"/>
                  </a:lnTo>
                  <a:lnTo>
                    <a:pt x="50" y="100"/>
                  </a:lnTo>
                  <a:lnTo>
                    <a:pt x="75" y="100"/>
                  </a:lnTo>
                  <a:lnTo>
                    <a:pt x="75" y="125"/>
                  </a:lnTo>
                  <a:lnTo>
                    <a:pt x="125" y="125"/>
                  </a:lnTo>
                  <a:lnTo>
                    <a:pt x="125" y="150"/>
                  </a:lnTo>
                  <a:lnTo>
                    <a:pt x="150" y="150"/>
                  </a:lnTo>
                  <a:lnTo>
                    <a:pt x="175" y="176"/>
                  </a:lnTo>
                  <a:lnTo>
                    <a:pt x="226" y="201"/>
                  </a:lnTo>
                  <a:lnTo>
                    <a:pt x="251" y="226"/>
                  </a:lnTo>
                  <a:lnTo>
                    <a:pt x="301" y="226"/>
                  </a:lnTo>
                  <a:lnTo>
                    <a:pt x="326" y="251"/>
                  </a:lnTo>
                  <a:lnTo>
                    <a:pt x="376" y="251"/>
                  </a:lnTo>
                  <a:lnTo>
                    <a:pt x="426" y="276"/>
                  </a:lnTo>
                  <a:lnTo>
                    <a:pt x="476" y="276"/>
                  </a:lnTo>
                  <a:lnTo>
                    <a:pt x="426" y="251"/>
                  </a:lnTo>
                  <a:lnTo>
                    <a:pt x="401" y="251"/>
                  </a:lnTo>
                  <a:lnTo>
                    <a:pt x="376" y="226"/>
                  </a:lnTo>
                  <a:lnTo>
                    <a:pt x="351" y="226"/>
                  </a:lnTo>
                  <a:lnTo>
                    <a:pt x="326" y="201"/>
                  </a:lnTo>
                  <a:lnTo>
                    <a:pt x="301" y="201"/>
                  </a:lnTo>
                  <a:lnTo>
                    <a:pt x="276" y="176"/>
                  </a:lnTo>
                  <a:lnTo>
                    <a:pt x="251" y="176"/>
                  </a:lnTo>
                  <a:lnTo>
                    <a:pt x="226" y="150"/>
                  </a:lnTo>
                  <a:lnTo>
                    <a:pt x="201" y="150"/>
                  </a:lnTo>
                  <a:lnTo>
                    <a:pt x="175" y="125"/>
                  </a:lnTo>
                  <a:lnTo>
                    <a:pt x="150" y="100"/>
                  </a:lnTo>
                  <a:lnTo>
                    <a:pt x="125" y="100"/>
                  </a:lnTo>
                  <a:lnTo>
                    <a:pt x="100" y="75"/>
                  </a:lnTo>
                  <a:lnTo>
                    <a:pt x="75" y="50"/>
                  </a:lnTo>
                  <a:lnTo>
                    <a:pt x="50" y="25"/>
                  </a:lnTo>
                  <a:lnTo>
                    <a:pt x="25" y="0"/>
                  </a:lnTo>
                  <a:close/>
                  <a:moveTo>
                    <a:pt x="476" y="276"/>
                  </a:moveTo>
                  <a:lnTo>
                    <a:pt x="501" y="301"/>
                  </a:lnTo>
                  <a:lnTo>
                    <a:pt x="551" y="301"/>
                  </a:lnTo>
                  <a:lnTo>
                    <a:pt x="476" y="276"/>
                  </a:lnTo>
                  <a:close/>
                  <a:moveTo>
                    <a:pt x="576" y="301"/>
                  </a:moveTo>
                  <a:lnTo>
                    <a:pt x="627" y="326"/>
                  </a:lnTo>
                  <a:lnTo>
                    <a:pt x="652" y="326"/>
                  </a:lnTo>
                  <a:lnTo>
                    <a:pt x="602" y="30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68;p67">
              <a:extLst>
                <a:ext uri="{FF2B5EF4-FFF2-40B4-BE49-F238E27FC236}">
                  <a16:creationId xmlns:a16="http://schemas.microsoft.com/office/drawing/2014/main" id="{86166049-B90E-4A61-9BBB-651EF3AFC192}"/>
                </a:ext>
              </a:extLst>
            </p:cNvPr>
            <p:cNvSpPr/>
            <p:nvPr/>
          </p:nvSpPr>
          <p:spPr>
            <a:xfrm>
              <a:off x="4553312" y="310251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69;p67">
              <a:extLst>
                <a:ext uri="{FF2B5EF4-FFF2-40B4-BE49-F238E27FC236}">
                  <a16:creationId xmlns:a16="http://schemas.microsoft.com/office/drawing/2014/main" id="{7EB3BC02-040E-444C-B756-92E4B431974F}"/>
                </a:ext>
              </a:extLst>
            </p:cNvPr>
            <p:cNvSpPr/>
            <p:nvPr/>
          </p:nvSpPr>
          <p:spPr>
            <a:xfrm>
              <a:off x="4554293" y="310349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70;p67">
              <a:extLst>
                <a:ext uri="{FF2B5EF4-FFF2-40B4-BE49-F238E27FC236}">
                  <a16:creationId xmlns:a16="http://schemas.microsoft.com/office/drawing/2014/main" id="{BC0B15E8-C50F-432F-B343-F0AF54217559}"/>
                </a:ext>
              </a:extLst>
            </p:cNvPr>
            <p:cNvSpPr/>
            <p:nvPr/>
          </p:nvSpPr>
          <p:spPr>
            <a:xfrm>
              <a:off x="4553312" y="3103009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71;p67">
              <a:extLst>
                <a:ext uri="{FF2B5EF4-FFF2-40B4-BE49-F238E27FC236}">
                  <a16:creationId xmlns:a16="http://schemas.microsoft.com/office/drawing/2014/main" id="{F26AC2D2-70C9-47E4-B0F3-1F8739203590}"/>
                </a:ext>
              </a:extLst>
            </p:cNvPr>
            <p:cNvSpPr/>
            <p:nvPr/>
          </p:nvSpPr>
          <p:spPr>
            <a:xfrm>
              <a:off x="4624629" y="309170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72;p67">
              <a:extLst>
                <a:ext uri="{FF2B5EF4-FFF2-40B4-BE49-F238E27FC236}">
                  <a16:creationId xmlns:a16="http://schemas.microsoft.com/office/drawing/2014/main" id="{94584C00-F92F-4AF4-AE87-F9A49964A553}"/>
                </a:ext>
              </a:extLst>
            </p:cNvPr>
            <p:cNvSpPr/>
            <p:nvPr/>
          </p:nvSpPr>
          <p:spPr>
            <a:xfrm>
              <a:off x="4791598" y="2611210"/>
              <a:ext cx="21921" cy="32514"/>
            </a:xfrm>
            <a:custGeom>
              <a:avLst/>
              <a:gdLst/>
              <a:ahLst/>
              <a:cxnLst/>
              <a:rect l="l" t="t" r="r" b="b"/>
              <a:pathLst>
                <a:path w="1117" h="1657" extrusionOk="0">
                  <a:moveTo>
                    <a:pt x="1016" y="1"/>
                  </a:moveTo>
                  <a:lnTo>
                    <a:pt x="991" y="26"/>
                  </a:lnTo>
                  <a:lnTo>
                    <a:pt x="966" y="76"/>
                  </a:lnTo>
                  <a:lnTo>
                    <a:pt x="916" y="151"/>
                  </a:lnTo>
                  <a:lnTo>
                    <a:pt x="891" y="226"/>
                  </a:lnTo>
                  <a:lnTo>
                    <a:pt x="841" y="277"/>
                  </a:lnTo>
                  <a:lnTo>
                    <a:pt x="816" y="352"/>
                  </a:lnTo>
                  <a:lnTo>
                    <a:pt x="791" y="402"/>
                  </a:lnTo>
                  <a:lnTo>
                    <a:pt x="741" y="477"/>
                  </a:lnTo>
                  <a:lnTo>
                    <a:pt x="716" y="527"/>
                  </a:lnTo>
                  <a:lnTo>
                    <a:pt x="666" y="602"/>
                  </a:lnTo>
                  <a:lnTo>
                    <a:pt x="640" y="652"/>
                  </a:lnTo>
                  <a:lnTo>
                    <a:pt x="590" y="728"/>
                  </a:lnTo>
                  <a:lnTo>
                    <a:pt x="515" y="853"/>
                  </a:lnTo>
                  <a:lnTo>
                    <a:pt x="440" y="978"/>
                  </a:lnTo>
                  <a:lnTo>
                    <a:pt x="365" y="1104"/>
                  </a:lnTo>
                  <a:lnTo>
                    <a:pt x="290" y="1229"/>
                  </a:lnTo>
                  <a:lnTo>
                    <a:pt x="214" y="1354"/>
                  </a:lnTo>
                  <a:lnTo>
                    <a:pt x="139" y="1480"/>
                  </a:lnTo>
                  <a:lnTo>
                    <a:pt x="214" y="1404"/>
                  </a:lnTo>
                  <a:lnTo>
                    <a:pt x="265" y="1329"/>
                  </a:lnTo>
                  <a:lnTo>
                    <a:pt x="340" y="1229"/>
                  </a:lnTo>
                  <a:lnTo>
                    <a:pt x="390" y="1154"/>
                  </a:lnTo>
                  <a:lnTo>
                    <a:pt x="440" y="1079"/>
                  </a:lnTo>
                  <a:lnTo>
                    <a:pt x="515" y="1003"/>
                  </a:lnTo>
                  <a:lnTo>
                    <a:pt x="565" y="903"/>
                  </a:lnTo>
                  <a:lnTo>
                    <a:pt x="615" y="828"/>
                  </a:lnTo>
                  <a:lnTo>
                    <a:pt x="666" y="753"/>
                  </a:lnTo>
                  <a:lnTo>
                    <a:pt x="741" y="678"/>
                  </a:lnTo>
                  <a:lnTo>
                    <a:pt x="791" y="577"/>
                  </a:lnTo>
                  <a:lnTo>
                    <a:pt x="841" y="502"/>
                  </a:lnTo>
                  <a:lnTo>
                    <a:pt x="891" y="427"/>
                  </a:lnTo>
                  <a:lnTo>
                    <a:pt x="941" y="327"/>
                  </a:lnTo>
                  <a:lnTo>
                    <a:pt x="1016" y="251"/>
                  </a:lnTo>
                  <a:lnTo>
                    <a:pt x="1067" y="176"/>
                  </a:lnTo>
                  <a:lnTo>
                    <a:pt x="1117" y="76"/>
                  </a:lnTo>
                  <a:cubicBezTo>
                    <a:pt x="1092" y="51"/>
                    <a:pt x="1041" y="26"/>
                    <a:pt x="1016" y="1"/>
                  </a:cubicBezTo>
                  <a:close/>
                  <a:moveTo>
                    <a:pt x="139" y="1480"/>
                  </a:moveTo>
                  <a:lnTo>
                    <a:pt x="39" y="1580"/>
                  </a:lnTo>
                  <a:lnTo>
                    <a:pt x="14" y="1630"/>
                  </a:lnTo>
                  <a:lnTo>
                    <a:pt x="14" y="1630"/>
                  </a:lnTo>
                  <a:lnTo>
                    <a:pt x="89" y="1555"/>
                  </a:lnTo>
                  <a:lnTo>
                    <a:pt x="139" y="1480"/>
                  </a:lnTo>
                  <a:close/>
                  <a:moveTo>
                    <a:pt x="14" y="1630"/>
                  </a:moveTo>
                  <a:lnTo>
                    <a:pt x="14" y="1630"/>
                  </a:lnTo>
                  <a:lnTo>
                    <a:pt x="1" y="1657"/>
                  </a:lnTo>
                  <a:lnTo>
                    <a:pt x="14" y="163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73;p67">
              <a:extLst>
                <a:ext uri="{FF2B5EF4-FFF2-40B4-BE49-F238E27FC236}">
                  <a16:creationId xmlns:a16="http://schemas.microsoft.com/office/drawing/2014/main" id="{EA8BE403-50F9-4C06-9383-85C1C2FF32DD}"/>
                </a:ext>
              </a:extLst>
            </p:cNvPr>
            <p:cNvSpPr/>
            <p:nvPr/>
          </p:nvSpPr>
          <p:spPr>
            <a:xfrm>
              <a:off x="4715630" y="2555149"/>
              <a:ext cx="4926" cy="3964"/>
            </a:xfrm>
            <a:custGeom>
              <a:avLst/>
              <a:gdLst/>
              <a:ahLst/>
              <a:cxnLst/>
              <a:rect l="l" t="t" r="r" b="b"/>
              <a:pathLst>
                <a:path w="251" h="202" extrusionOk="0">
                  <a:moveTo>
                    <a:pt x="100" y="1"/>
                  </a:moveTo>
                  <a:cubicBezTo>
                    <a:pt x="75" y="76"/>
                    <a:pt x="50" y="151"/>
                    <a:pt x="0" y="201"/>
                  </a:cubicBezTo>
                  <a:lnTo>
                    <a:pt x="125" y="151"/>
                  </a:lnTo>
                  <a:lnTo>
                    <a:pt x="251" y="76"/>
                  </a:lnTo>
                  <a:cubicBezTo>
                    <a:pt x="201" y="51"/>
                    <a:pt x="151" y="26"/>
                    <a:pt x="100" y="1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74;p67">
              <a:extLst>
                <a:ext uri="{FF2B5EF4-FFF2-40B4-BE49-F238E27FC236}">
                  <a16:creationId xmlns:a16="http://schemas.microsoft.com/office/drawing/2014/main" id="{241A7F95-6BFF-49F6-B7F4-E2248254F45B}"/>
                </a:ext>
              </a:extLst>
            </p:cNvPr>
            <p:cNvSpPr/>
            <p:nvPr/>
          </p:nvSpPr>
          <p:spPr>
            <a:xfrm>
              <a:off x="4647256" y="2758261"/>
              <a:ext cx="7399" cy="3473"/>
            </a:xfrm>
            <a:custGeom>
              <a:avLst/>
              <a:gdLst/>
              <a:ahLst/>
              <a:cxnLst/>
              <a:rect l="l" t="t" r="r" b="b"/>
              <a:pathLst>
                <a:path w="377" h="177" extrusionOk="0">
                  <a:moveTo>
                    <a:pt x="376" y="1"/>
                  </a:moveTo>
                  <a:lnTo>
                    <a:pt x="301" y="26"/>
                  </a:lnTo>
                  <a:lnTo>
                    <a:pt x="268" y="59"/>
                  </a:lnTo>
                  <a:lnTo>
                    <a:pt x="268" y="59"/>
                  </a:lnTo>
                  <a:lnTo>
                    <a:pt x="326" y="26"/>
                  </a:lnTo>
                  <a:lnTo>
                    <a:pt x="376" y="1"/>
                  </a:lnTo>
                  <a:close/>
                  <a:moveTo>
                    <a:pt x="268" y="59"/>
                  </a:moveTo>
                  <a:lnTo>
                    <a:pt x="221" y="86"/>
                  </a:lnTo>
                  <a:lnTo>
                    <a:pt x="221" y="86"/>
                  </a:lnTo>
                  <a:lnTo>
                    <a:pt x="251" y="76"/>
                  </a:lnTo>
                  <a:lnTo>
                    <a:pt x="268" y="59"/>
                  </a:lnTo>
                  <a:close/>
                  <a:moveTo>
                    <a:pt x="221" y="86"/>
                  </a:moveTo>
                  <a:lnTo>
                    <a:pt x="176" y="101"/>
                  </a:lnTo>
                  <a:lnTo>
                    <a:pt x="138" y="126"/>
                  </a:lnTo>
                  <a:lnTo>
                    <a:pt x="151" y="126"/>
                  </a:lnTo>
                  <a:lnTo>
                    <a:pt x="221" y="86"/>
                  </a:lnTo>
                  <a:close/>
                  <a:moveTo>
                    <a:pt x="126" y="126"/>
                  </a:moveTo>
                  <a:lnTo>
                    <a:pt x="51" y="151"/>
                  </a:lnTo>
                  <a:lnTo>
                    <a:pt x="0" y="176"/>
                  </a:lnTo>
                  <a:lnTo>
                    <a:pt x="25" y="176"/>
                  </a:lnTo>
                  <a:lnTo>
                    <a:pt x="101" y="151"/>
                  </a:lnTo>
                  <a:lnTo>
                    <a:pt x="138" y="1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75;p67">
              <a:extLst>
                <a:ext uri="{FF2B5EF4-FFF2-40B4-BE49-F238E27FC236}">
                  <a16:creationId xmlns:a16="http://schemas.microsoft.com/office/drawing/2014/main" id="{D37792EC-0115-4F3F-8227-71E060A624A6}"/>
                </a:ext>
              </a:extLst>
            </p:cNvPr>
            <p:cNvSpPr/>
            <p:nvPr/>
          </p:nvSpPr>
          <p:spPr>
            <a:xfrm>
              <a:off x="4234582" y="2519750"/>
              <a:ext cx="418111" cy="138417"/>
            </a:xfrm>
            <a:custGeom>
              <a:avLst/>
              <a:gdLst/>
              <a:ahLst/>
              <a:cxnLst/>
              <a:rect l="l" t="t" r="r" b="b"/>
              <a:pathLst>
                <a:path w="21305" h="7054" extrusionOk="0">
                  <a:moveTo>
                    <a:pt x="8798" y="3208"/>
                  </a:moveTo>
                  <a:lnTo>
                    <a:pt x="8848" y="3233"/>
                  </a:lnTo>
                  <a:lnTo>
                    <a:pt x="8998" y="3233"/>
                  </a:lnTo>
                  <a:lnTo>
                    <a:pt x="9048" y="3258"/>
                  </a:lnTo>
                  <a:lnTo>
                    <a:pt x="9149" y="3258"/>
                  </a:lnTo>
                  <a:lnTo>
                    <a:pt x="9199" y="3283"/>
                  </a:lnTo>
                  <a:lnTo>
                    <a:pt x="9299" y="3283"/>
                  </a:lnTo>
                  <a:lnTo>
                    <a:pt x="9349" y="3308"/>
                  </a:lnTo>
                  <a:lnTo>
                    <a:pt x="9399" y="3334"/>
                  </a:lnTo>
                  <a:lnTo>
                    <a:pt x="9449" y="3334"/>
                  </a:lnTo>
                  <a:lnTo>
                    <a:pt x="9474" y="3359"/>
                  </a:lnTo>
                  <a:lnTo>
                    <a:pt x="9525" y="3359"/>
                  </a:lnTo>
                  <a:lnTo>
                    <a:pt x="9550" y="3384"/>
                  </a:lnTo>
                  <a:lnTo>
                    <a:pt x="9575" y="3384"/>
                  </a:lnTo>
                  <a:lnTo>
                    <a:pt x="9600" y="3409"/>
                  </a:lnTo>
                  <a:lnTo>
                    <a:pt x="9625" y="3409"/>
                  </a:lnTo>
                  <a:lnTo>
                    <a:pt x="9650" y="3434"/>
                  </a:lnTo>
                  <a:lnTo>
                    <a:pt x="9675" y="3434"/>
                  </a:lnTo>
                  <a:lnTo>
                    <a:pt x="9700" y="3459"/>
                  </a:lnTo>
                  <a:lnTo>
                    <a:pt x="9725" y="3484"/>
                  </a:lnTo>
                  <a:lnTo>
                    <a:pt x="9750" y="3509"/>
                  </a:lnTo>
                  <a:lnTo>
                    <a:pt x="9750" y="3534"/>
                  </a:lnTo>
                  <a:lnTo>
                    <a:pt x="9775" y="3559"/>
                  </a:lnTo>
                  <a:lnTo>
                    <a:pt x="9800" y="3584"/>
                  </a:lnTo>
                  <a:lnTo>
                    <a:pt x="9825" y="3609"/>
                  </a:lnTo>
                  <a:lnTo>
                    <a:pt x="9825" y="3634"/>
                  </a:lnTo>
                  <a:lnTo>
                    <a:pt x="9850" y="3659"/>
                  </a:lnTo>
                  <a:lnTo>
                    <a:pt x="9875" y="3684"/>
                  </a:lnTo>
                  <a:lnTo>
                    <a:pt x="9875" y="3709"/>
                  </a:lnTo>
                  <a:lnTo>
                    <a:pt x="9901" y="3760"/>
                  </a:lnTo>
                  <a:lnTo>
                    <a:pt x="9901" y="3785"/>
                  </a:lnTo>
                  <a:lnTo>
                    <a:pt x="9901" y="3810"/>
                  </a:lnTo>
                  <a:lnTo>
                    <a:pt x="9926" y="3860"/>
                  </a:lnTo>
                  <a:lnTo>
                    <a:pt x="9926" y="3885"/>
                  </a:lnTo>
                  <a:lnTo>
                    <a:pt x="9926" y="3910"/>
                  </a:lnTo>
                  <a:lnTo>
                    <a:pt x="9926" y="3960"/>
                  </a:lnTo>
                  <a:lnTo>
                    <a:pt x="9926" y="3985"/>
                  </a:lnTo>
                  <a:lnTo>
                    <a:pt x="9926" y="4035"/>
                  </a:lnTo>
                  <a:lnTo>
                    <a:pt x="9901" y="4085"/>
                  </a:lnTo>
                  <a:lnTo>
                    <a:pt x="9901" y="4136"/>
                  </a:lnTo>
                  <a:lnTo>
                    <a:pt x="9875" y="4161"/>
                  </a:lnTo>
                  <a:lnTo>
                    <a:pt x="9875" y="4211"/>
                  </a:lnTo>
                  <a:lnTo>
                    <a:pt x="9850" y="4261"/>
                  </a:lnTo>
                  <a:lnTo>
                    <a:pt x="9825" y="4311"/>
                  </a:lnTo>
                  <a:lnTo>
                    <a:pt x="9800" y="4336"/>
                  </a:lnTo>
                  <a:lnTo>
                    <a:pt x="9775" y="4386"/>
                  </a:lnTo>
                  <a:lnTo>
                    <a:pt x="9750" y="4436"/>
                  </a:lnTo>
                  <a:lnTo>
                    <a:pt x="9700" y="4461"/>
                  </a:lnTo>
                  <a:lnTo>
                    <a:pt x="9675" y="4486"/>
                  </a:lnTo>
                  <a:lnTo>
                    <a:pt x="9650" y="4511"/>
                  </a:lnTo>
                  <a:lnTo>
                    <a:pt x="9625" y="4537"/>
                  </a:lnTo>
                  <a:lnTo>
                    <a:pt x="9600" y="4562"/>
                  </a:lnTo>
                  <a:lnTo>
                    <a:pt x="9575" y="4562"/>
                  </a:lnTo>
                  <a:lnTo>
                    <a:pt x="9550" y="4587"/>
                  </a:lnTo>
                  <a:lnTo>
                    <a:pt x="9525" y="4587"/>
                  </a:lnTo>
                  <a:lnTo>
                    <a:pt x="9500" y="4612"/>
                  </a:lnTo>
                  <a:lnTo>
                    <a:pt x="9449" y="4637"/>
                  </a:lnTo>
                  <a:lnTo>
                    <a:pt x="9399" y="4662"/>
                  </a:lnTo>
                  <a:lnTo>
                    <a:pt x="9374" y="4687"/>
                  </a:lnTo>
                  <a:lnTo>
                    <a:pt x="9324" y="4712"/>
                  </a:lnTo>
                  <a:lnTo>
                    <a:pt x="9274" y="4737"/>
                  </a:lnTo>
                  <a:lnTo>
                    <a:pt x="9249" y="4737"/>
                  </a:lnTo>
                  <a:lnTo>
                    <a:pt x="9199" y="4762"/>
                  </a:lnTo>
                  <a:lnTo>
                    <a:pt x="9174" y="4762"/>
                  </a:lnTo>
                  <a:lnTo>
                    <a:pt x="9124" y="4787"/>
                  </a:lnTo>
                  <a:lnTo>
                    <a:pt x="9073" y="4812"/>
                  </a:lnTo>
                  <a:lnTo>
                    <a:pt x="9023" y="4812"/>
                  </a:lnTo>
                  <a:lnTo>
                    <a:pt x="8973" y="4837"/>
                  </a:lnTo>
                  <a:lnTo>
                    <a:pt x="8898" y="4837"/>
                  </a:lnTo>
                  <a:lnTo>
                    <a:pt x="8848" y="4862"/>
                  </a:lnTo>
                  <a:lnTo>
                    <a:pt x="8773" y="4887"/>
                  </a:lnTo>
                  <a:lnTo>
                    <a:pt x="8698" y="4912"/>
                  </a:lnTo>
                  <a:lnTo>
                    <a:pt x="8622" y="4938"/>
                  </a:lnTo>
                  <a:lnTo>
                    <a:pt x="8547" y="4938"/>
                  </a:lnTo>
                  <a:lnTo>
                    <a:pt x="8522" y="4963"/>
                  </a:lnTo>
                  <a:lnTo>
                    <a:pt x="8422" y="4963"/>
                  </a:lnTo>
                  <a:lnTo>
                    <a:pt x="8397" y="4988"/>
                  </a:lnTo>
                  <a:lnTo>
                    <a:pt x="8322" y="4988"/>
                  </a:lnTo>
                  <a:lnTo>
                    <a:pt x="8271" y="5013"/>
                  </a:lnTo>
                  <a:lnTo>
                    <a:pt x="8171" y="5013"/>
                  </a:lnTo>
                  <a:lnTo>
                    <a:pt x="7946" y="5238"/>
                  </a:lnTo>
                  <a:lnTo>
                    <a:pt x="7870" y="5263"/>
                  </a:lnTo>
                  <a:lnTo>
                    <a:pt x="7394" y="5263"/>
                  </a:lnTo>
                  <a:lnTo>
                    <a:pt x="7369" y="5238"/>
                  </a:lnTo>
                  <a:lnTo>
                    <a:pt x="7294" y="5238"/>
                  </a:lnTo>
                  <a:lnTo>
                    <a:pt x="7269" y="5213"/>
                  </a:lnTo>
                  <a:lnTo>
                    <a:pt x="7219" y="5213"/>
                  </a:lnTo>
                  <a:lnTo>
                    <a:pt x="7194" y="5188"/>
                  </a:lnTo>
                  <a:lnTo>
                    <a:pt x="7169" y="5188"/>
                  </a:lnTo>
                  <a:lnTo>
                    <a:pt x="7119" y="5163"/>
                  </a:lnTo>
                  <a:lnTo>
                    <a:pt x="7094" y="5138"/>
                  </a:lnTo>
                  <a:lnTo>
                    <a:pt x="7043" y="5113"/>
                  </a:lnTo>
                  <a:lnTo>
                    <a:pt x="7018" y="5088"/>
                  </a:lnTo>
                  <a:lnTo>
                    <a:pt x="6968" y="5063"/>
                  </a:lnTo>
                  <a:lnTo>
                    <a:pt x="6943" y="5013"/>
                  </a:lnTo>
                  <a:lnTo>
                    <a:pt x="6893" y="4963"/>
                  </a:lnTo>
                  <a:lnTo>
                    <a:pt x="6868" y="4912"/>
                  </a:lnTo>
                  <a:lnTo>
                    <a:pt x="6843" y="4862"/>
                  </a:lnTo>
                  <a:lnTo>
                    <a:pt x="6818" y="4812"/>
                  </a:lnTo>
                  <a:lnTo>
                    <a:pt x="6818" y="4787"/>
                  </a:lnTo>
                  <a:lnTo>
                    <a:pt x="6793" y="4762"/>
                  </a:lnTo>
                  <a:lnTo>
                    <a:pt x="6768" y="4737"/>
                  </a:lnTo>
                  <a:lnTo>
                    <a:pt x="6743" y="4712"/>
                  </a:lnTo>
                  <a:lnTo>
                    <a:pt x="6743" y="4687"/>
                  </a:lnTo>
                  <a:lnTo>
                    <a:pt x="6718" y="4662"/>
                  </a:lnTo>
                  <a:lnTo>
                    <a:pt x="6693" y="4637"/>
                  </a:lnTo>
                  <a:lnTo>
                    <a:pt x="6693" y="4612"/>
                  </a:lnTo>
                  <a:lnTo>
                    <a:pt x="6667" y="4587"/>
                  </a:lnTo>
                  <a:lnTo>
                    <a:pt x="6667" y="4562"/>
                  </a:lnTo>
                  <a:lnTo>
                    <a:pt x="6642" y="4537"/>
                  </a:lnTo>
                  <a:lnTo>
                    <a:pt x="6642" y="4511"/>
                  </a:lnTo>
                  <a:lnTo>
                    <a:pt x="6642" y="4486"/>
                  </a:lnTo>
                  <a:lnTo>
                    <a:pt x="6617" y="4436"/>
                  </a:lnTo>
                  <a:lnTo>
                    <a:pt x="6617" y="4386"/>
                  </a:lnTo>
                  <a:lnTo>
                    <a:pt x="6617" y="4336"/>
                  </a:lnTo>
                  <a:lnTo>
                    <a:pt x="6617" y="4286"/>
                  </a:lnTo>
                  <a:lnTo>
                    <a:pt x="6642" y="4261"/>
                  </a:lnTo>
                  <a:lnTo>
                    <a:pt x="6642" y="4236"/>
                  </a:lnTo>
                  <a:lnTo>
                    <a:pt x="6667" y="4211"/>
                  </a:lnTo>
                  <a:lnTo>
                    <a:pt x="6667" y="4186"/>
                  </a:lnTo>
                  <a:lnTo>
                    <a:pt x="6693" y="4161"/>
                  </a:lnTo>
                  <a:lnTo>
                    <a:pt x="6718" y="4136"/>
                  </a:lnTo>
                  <a:lnTo>
                    <a:pt x="6743" y="4110"/>
                  </a:lnTo>
                  <a:lnTo>
                    <a:pt x="6743" y="4085"/>
                  </a:lnTo>
                  <a:lnTo>
                    <a:pt x="6768" y="4060"/>
                  </a:lnTo>
                  <a:lnTo>
                    <a:pt x="6793" y="4035"/>
                  </a:lnTo>
                  <a:lnTo>
                    <a:pt x="6818" y="4035"/>
                  </a:lnTo>
                  <a:lnTo>
                    <a:pt x="6843" y="4010"/>
                  </a:lnTo>
                  <a:lnTo>
                    <a:pt x="6868" y="3985"/>
                  </a:lnTo>
                  <a:lnTo>
                    <a:pt x="6918" y="3960"/>
                  </a:lnTo>
                  <a:lnTo>
                    <a:pt x="6968" y="3910"/>
                  </a:lnTo>
                  <a:lnTo>
                    <a:pt x="6993" y="3885"/>
                  </a:lnTo>
                  <a:lnTo>
                    <a:pt x="7043" y="3860"/>
                  </a:lnTo>
                  <a:lnTo>
                    <a:pt x="7068" y="3835"/>
                  </a:lnTo>
                  <a:lnTo>
                    <a:pt x="7094" y="3835"/>
                  </a:lnTo>
                  <a:lnTo>
                    <a:pt x="7144" y="3810"/>
                  </a:lnTo>
                  <a:lnTo>
                    <a:pt x="7169" y="3785"/>
                  </a:lnTo>
                  <a:lnTo>
                    <a:pt x="7194" y="3785"/>
                  </a:lnTo>
                  <a:lnTo>
                    <a:pt x="7244" y="3760"/>
                  </a:lnTo>
                  <a:lnTo>
                    <a:pt x="7269" y="3735"/>
                  </a:lnTo>
                  <a:lnTo>
                    <a:pt x="7294" y="3709"/>
                  </a:lnTo>
                  <a:lnTo>
                    <a:pt x="7319" y="3684"/>
                  </a:lnTo>
                  <a:lnTo>
                    <a:pt x="7344" y="3659"/>
                  </a:lnTo>
                  <a:lnTo>
                    <a:pt x="7369" y="3659"/>
                  </a:lnTo>
                  <a:lnTo>
                    <a:pt x="7394" y="3634"/>
                  </a:lnTo>
                  <a:lnTo>
                    <a:pt x="7419" y="3609"/>
                  </a:lnTo>
                  <a:lnTo>
                    <a:pt x="7469" y="3584"/>
                  </a:lnTo>
                  <a:lnTo>
                    <a:pt x="7520" y="3559"/>
                  </a:lnTo>
                  <a:lnTo>
                    <a:pt x="7570" y="3534"/>
                  </a:lnTo>
                  <a:lnTo>
                    <a:pt x="7595" y="3509"/>
                  </a:lnTo>
                  <a:lnTo>
                    <a:pt x="7645" y="3484"/>
                  </a:lnTo>
                  <a:lnTo>
                    <a:pt x="7695" y="3459"/>
                  </a:lnTo>
                  <a:lnTo>
                    <a:pt x="7745" y="3459"/>
                  </a:lnTo>
                  <a:lnTo>
                    <a:pt x="7770" y="3434"/>
                  </a:lnTo>
                  <a:lnTo>
                    <a:pt x="7820" y="3409"/>
                  </a:lnTo>
                  <a:lnTo>
                    <a:pt x="7870" y="3409"/>
                  </a:lnTo>
                  <a:lnTo>
                    <a:pt x="7921" y="3384"/>
                  </a:lnTo>
                  <a:lnTo>
                    <a:pt x="7971" y="3359"/>
                  </a:lnTo>
                  <a:lnTo>
                    <a:pt x="8021" y="3359"/>
                  </a:lnTo>
                  <a:lnTo>
                    <a:pt x="8071" y="3334"/>
                  </a:lnTo>
                  <a:lnTo>
                    <a:pt x="8121" y="3334"/>
                  </a:lnTo>
                  <a:lnTo>
                    <a:pt x="8171" y="3308"/>
                  </a:lnTo>
                  <a:lnTo>
                    <a:pt x="8221" y="3308"/>
                  </a:lnTo>
                  <a:lnTo>
                    <a:pt x="8271" y="3283"/>
                  </a:lnTo>
                  <a:lnTo>
                    <a:pt x="8372" y="3283"/>
                  </a:lnTo>
                  <a:lnTo>
                    <a:pt x="8422" y="3258"/>
                  </a:lnTo>
                  <a:lnTo>
                    <a:pt x="8547" y="3258"/>
                  </a:lnTo>
                  <a:lnTo>
                    <a:pt x="8597" y="3233"/>
                  </a:lnTo>
                  <a:lnTo>
                    <a:pt x="8748" y="3233"/>
                  </a:lnTo>
                  <a:lnTo>
                    <a:pt x="8798" y="3208"/>
                  </a:lnTo>
                  <a:close/>
                  <a:moveTo>
                    <a:pt x="11931" y="0"/>
                  </a:moveTo>
                  <a:cubicBezTo>
                    <a:pt x="7394" y="577"/>
                    <a:pt x="3284" y="2406"/>
                    <a:pt x="1" y="5138"/>
                  </a:cubicBezTo>
                  <a:cubicBezTo>
                    <a:pt x="1028" y="5890"/>
                    <a:pt x="2332" y="6391"/>
                    <a:pt x="3359" y="6617"/>
                  </a:cubicBezTo>
                  <a:cubicBezTo>
                    <a:pt x="4610" y="6915"/>
                    <a:pt x="5826" y="7054"/>
                    <a:pt x="7015" y="7054"/>
                  </a:cubicBezTo>
                  <a:cubicBezTo>
                    <a:pt x="10421" y="7054"/>
                    <a:pt x="13603" y="5913"/>
                    <a:pt x="16743" y="4110"/>
                  </a:cubicBezTo>
                  <a:cubicBezTo>
                    <a:pt x="18422" y="3133"/>
                    <a:pt x="19850" y="1905"/>
                    <a:pt x="21304" y="652"/>
                  </a:cubicBezTo>
                  <a:cubicBezTo>
                    <a:pt x="20602" y="451"/>
                    <a:pt x="19926" y="301"/>
                    <a:pt x="19199" y="176"/>
                  </a:cubicBezTo>
                  <a:lnTo>
                    <a:pt x="19174" y="226"/>
                  </a:lnTo>
                  <a:lnTo>
                    <a:pt x="19149" y="276"/>
                  </a:lnTo>
                  <a:lnTo>
                    <a:pt x="19099" y="351"/>
                  </a:lnTo>
                  <a:lnTo>
                    <a:pt x="19074" y="401"/>
                  </a:lnTo>
                  <a:lnTo>
                    <a:pt x="19023" y="451"/>
                  </a:lnTo>
                  <a:lnTo>
                    <a:pt x="18998" y="501"/>
                  </a:lnTo>
                  <a:lnTo>
                    <a:pt x="18973" y="552"/>
                  </a:lnTo>
                  <a:lnTo>
                    <a:pt x="18948" y="602"/>
                  </a:lnTo>
                  <a:lnTo>
                    <a:pt x="18923" y="602"/>
                  </a:lnTo>
                  <a:lnTo>
                    <a:pt x="18898" y="652"/>
                  </a:lnTo>
                  <a:lnTo>
                    <a:pt x="18848" y="702"/>
                  </a:lnTo>
                  <a:lnTo>
                    <a:pt x="18798" y="727"/>
                  </a:lnTo>
                  <a:lnTo>
                    <a:pt x="18723" y="802"/>
                  </a:lnTo>
                  <a:lnTo>
                    <a:pt x="18673" y="877"/>
                  </a:lnTo>
                  <a:lnTo>
                    <a:pt x="18622" y="927"/>
                  </a:lnTo>
                  <a:lnTo>
                    <a:pt x="18572" y="978"/>
                  </a:lnTo>
                  <a:lnTo>
                    <a:pt x="18522" y="1028"/>
                  </a:lnTo>
                  <a:lnTo>
                    <a:pt x="18472" y="1078"/>
                  </a:lnTo>
                  <a:lnTo>
                    <a:pt x="18422" y="1103"/>
                  </a:lnTo>
                  <a:lnTo>
                    <a:pt x="18372" y="1153"/>
                  </a:lnTo>
                  <a:lnTo>
                    <a:pt x="18322" y="1203"/>
                  </a:lnTo>
                  <a:lnTo>
                    <a:pt x="18272" y="1253"/>
                  </a:lnTo>
                  <a:lnTo>
                    <a:pt x="18221" y="1303"/>
                  </a:lnTo>
                  <a:lnTo>
                    <a:pt x="18171" y="1328"/>
                  </a:lnTo>
                  <a:lnTo>
                    <a:pt x="18096" y="1379"/>
                  </a:lnTo>
                  <a:lnTo>
                    <a:pt x="18046" y="1429"/>
                  </a:lnTo>
                  <a:lnTo>
                    <a:pt x="17996" y="1479"/>
                  </a:lnTo>
                  <a:lnTo>
                    <a:pt x="17946" y="1504"/>
                  </a:lnTo>
                  <a:lnTo>
                    <a:pt x="17896" y="1554"/>
                  </a:lnTo>
                  <a:lnTo>
                    <a:pt x="17845" y="1604"/>
                  </a:lnTo>
                  <a:lnTo>
                    <a:pt x="17770" y="1629"/>
                  </a:lnTo>
                  <a:lnTo>
                    <a:pt x="17720" y="1679"/>
                  </a:lnTo>
                  <a:lnTo>
                    <a:pt x="17670" y="1704"/>
                  </a:lnTo>
                  <a:lnTo>
                    <a:pt x="17620" y="1755"/>
                  </a:lnTo>
                  <a:lnTo>
                    <a:pt x="17545" y="1805"/>
                  </a:lnTo>
                  <a:lnTo>
                    <a:pt x="17495" y="1830"/>
                  </a:lnTo>
                  <a:lnTo>
                    <a:pt x="17444" y="1880"/>
                  </a:lnTo>
                  <a:lnTo>
                    <a:pt x="17369" y="1905"/>
                  </a:lnTo>
                  <a:lnTo>
                    <a:pt x="17319" y="1955"/>
                  </a:lnTo>
                  <a:lnTo>
                    <a:pt x="17244" y="1980"/>
                  </a:lnTo>
                  <a:lnTo>
                    <a:pt x="17194" y="2030"/>
                  </a:lnTo>
                  <a:lnTo>
                    <a:pt x="17119" y="2055"/>
                  </a:lnTo>
                  <a:lnTo>
                    <a:pt x="17069" y="2080"/>
                  </a:lnTo>
                  <a:lnTo>
                    <a:pt x="17018" y="2130"/>
                  </a:lnTo>
                  <a:lnTo>
                    <a:pt x="16943" y="2156"/>
                  </a:lnTo>
                  <a:lnTo>
                    <a:pt x="16868" y="2181"/>
                  </a:lnTo>
                  <a:lnTo>
                    <a:pt x="16818" y="2231"/>
                  </a:lnTo>
                  <a:lnTo>
                    <a:pt x="16743" y="2256"/>
                  </a:lnTo>
                  <a:lnTo>
                    <a:pt x="16693" y="2281"/>
                  </a:lnTo>
                  <a:lnTo>
                    <a:pt x="16617" y="2306"/>
                  </a:lnTo>
                  <a:lnTo>
                    <a:pt x="16567" y="2356"/>
                  </a:lnTo>
                  <a:lnTo>
                    <a:pt x="16542" y="2356"/>
                  </a:lnTo>
                  <a:lnTo>
                    <a:pt x="16492" y="2381"/>
                  </a:lnTo>
                  <a:lnTo>
                    <a:pt x="16417" y="2406"/>
                  </a:lnTo>
                  <a:lnTo>
                    <a:pt x="16342" y="2431"/>
                  </a:lnTo>
                  <a:lnTo>
                    <a:pt x="16292" y="2456"/>
                  </a:lnTo>
                  <a:lnTo>
                    <a:pt x="16216" y="2481"/>
                  </a:lnTo>
                  <a:lnTo>
                    <a:pt x="16141" y="2506"/>
                  </a:lnTo>
                  <a:lnTo>
                    <a:pt x="16066" y="2531"/>
                  </a:lnTo>
                  <a:lnTo>
                    <a:pt x="16016" y="2557"/>
                  </a:lnTo>
                  <a:lnTo>
                    <a:pt x="15941" y="2557"/>
                  </a:lnTo>
                  <a:lnTo>
                    <a:pt x="15865" y="2582"/>
                  </a:lnTo>
                  <a:lnTo>
                    <a:pt x="15790" y="2607"/>
                  </a:lnTo>
                  <a:lnTo>
                    <a:pt x="15715" y="2632"/>
                  </a:lnTo>
                  <a:lnTo>
                    <a:pt x="15640" y="2632"/>
                  </a:lnTo>
                  <a:lnTo>
                    <a:pt x="15565" y="2657"/>
                  </a:lnTo>
                  <a:lnTo>
                    <a:pt x="15490" y="2682"/>
                  </a:lnTo>
                  <a:lnTo>
                    <a:pt x="15414" y="2682"/>
                  </a:lnTo>
                  <a:lnTo>
                    <a:pt x="15339" y="2707"/>
                  </a:lnTo>
                  <a:lnTo>
                    <a:pt x="15264" y="2732"/>
                  </a:lnTo>
                  <a:lnTo>
                    <a:pt x="15114" y="2732"/>
                  </a:lnTo>
                  <a:lnTo>
                    <a:pt x="15038" y="2757"/>
                  </a:lnTo>
                  <a:lnTo>
                    <a:pt x="14963" y="2757"/>
                  </a:lnTo>
                  <a:lnTo>
                    <a:pt x="14888" y="2782"/>
                  </a:lnTo>
                  <a:lnTo>
                    <a:pt x="14612" y="2782"/>
                  </a:lnTo>
                  <a:lnTo>
                    <a:pt x="14587" y="2807"/>
                  </a:lnTo>
                  <a:lnTo>
                    <a:pt x="14387" y="2807"/>
                  </a:lnTo>
                  <a:lnTo>
                    <a:pt x="14312" y="2782"/>
                  </a:lnTo>
                  <a:lnTo>
                    <a:pt x="14061" y="2782"/>
                  </a:lnTo>
                  <a:lnTo>
                    <a:pt x="13986" y="2757"/>
                  </a:lnTo>
                  <a:lnTo>
                    <a:pt x="13860" y="2757"/>
                  </a:lnTo>
                  <a:lnTo>
                    <a:pt x="13810" y="2732"/>
                  </a:lnTo>
                  <a:lnTo>
                    <a:pt x="13735" y="2732"/>
                  </a:lnTo>
                  <a:lnTo>
                    <a:pt x="13685" y="2707"/>
                  </a:lnTo>
                  <a:lnTo>
                    <a:pt x="13585" y="2707"/>
                  </a:lnTo>
                  <a:lnTo>
                    <a:pt x="13560" y="2682"/>
                  </a:lnTo>
                  <a:lnTo>
                    <a:pt x="13510" y="2682"/>
                  </a:lnTo>
                  <a:lnTo>
                    <a:pt x="13459" y="2657"/>
                  </a:lnTo>
                  <a:lnTo>
                    <a:pt x="13409" y="2657"/>
                  </a:lnTo>
                  <a:lnTo>
                    <a:pt x="13359" y="2632"/>
                  </a:lnTo>
                  <a:lnTo>
                    <a:pt x="13309" y="2632"/>
                  </a:lnTo>
                  <a:lnTo>
                    <a:pt x="13259" y="2607"/>
                  </a:lnTo>
                  <a:lnTo>
                    <a:pt x="13209" y="2582"/>
                  </a:lnTo>
                  <a:lnTo>
                    <a:pt x="13159" y="2582"/>
                  </a:lnTo>
                  <a:lnTo>
                    <a:pt x="13109" y="2557"/>
                  </a:lnTo>
                  <a:lnTo>
                    <a:pt x="13058" y="2531"/>
                  </a:lnTo>
                  <a:lnTo>
                    <a:pt x="13008" y="2506"/>
                  </a:lnTo>
                  <a:lnTo>
                    <a:pt x="12933" y="2481"/>
                  </a:lnTo>
                  <a:lnTo>
                    <a:pt x="12883" y="2456"/>
                  </a:lnTo>
                  <a:lnTo>
                    <a:pt x="12833" y="2431"/>
                  </a:lnTo>
                  <a:lnTo>
                    <a:pt x="12783" y="2381"/>
                  </a:lnTo>
                  <a:lnTo>
                    <a:pt x="12733" y="2356"/>
                  </a:lnTo>
                  <a:lnTo>
                    <a:pt x="12683" y="2331"/>
                  </a:lnTo>
                  <a:lnTo>
                    <a:pt x="12632" y="2306"/>
                  </a:lnTo>
                  <a:lnTo>
                    <a:pt x="12582" y="2256"/>
                  </a:lnTo>
                  <a:lnTo>
                    <a:pt x="12532" y="2231"/>
                  </a:lnTo>
                  <a:lnTo>
                    <a:pt x="12507" y="2231"/>
                  </a:lnTo>
                  <a:lnTo>
                    <a:pt x="12482" y="2206"/>
                  </a:lnTo>
                  <a:lnTo>
                    <a:pt x="12432" y="2156"/>
                  </a:lnTo>
                  <a:lnTo>
                    <a:pt x="12407" y="2130"/>
                  </a:lnTo>
                  <a:lnTo>
                    <a:pt x="12357" y="2080"/>
                  </a:lnTo>
                  <a:lnTo>
                    <a:pt x="12307" y="2030"/>
                  </a:lnTo>
                  <a:lnTo>
                    <a:pt x="12256" y="2005"/>
                  </a:lnTo>
                  <a:lnTo>
                    <a:pt x="12231" y="1955"/>
                  </a:lnTo>
                  <a:lnTo>
                    <a:pt x="12181" y="1905"/>
                  </a:lnTo>
                  <a:lnTo>
                    <a:pt x="12131" y="1855"/>
                  </a:lnTo>
                  <a:lnTo>
                    <a:pt x="12081" y="1805"/>
                  </a:lnTo>
                  <a:lnTo>
                    <a:pt x="12056" y="1729"/>
                  </a:lnTo>
                  <a:lnTo>
                    <a:pt x="12006" y="1679"/>
                  </a:lnTo>
                  <a:lnTo>
                    <a:pt x="11981" y="1629"/>
                  </a:lnTo>
                  <a:lnTo>
                    <a:pt x="11931" y="1554"/>
                  </a:lnTo>
                  <a:lnTo>
                    <a:pt x="11906" y="1479"/>
                  </a:lnTo>
                  <a:lnTo>
                    <a:pt x="11855" y="1404"/>
                  </a:lnTo>
                  <a:lnTo>
                    <a:pt x="11830" y="1328"/>
                  </a:lnTo>
                  <a:lnTo>
                    <a:pt x="11805" y="1253"/>
                  </a:lnTo>
                  <a:lnTo>
                    <a:pt x="11780" y="1178"/>
                  </a:lnTo>
                  <a:lnTo>
                    <a:pt x="11780" y="1103"/>
                  </a:lnTo>
                  <a:lnTo>
                    <a:pt x="11755" y="1003"/>
                  </a:lnTo>
                  <a:lnTo>
                    <a:pt x="11755" y="927"/>
                  </a:lnTo>
                  <a:lnTo>
                    <a:pt x="11730" y="827"/>
                  </a:lnTo>
                  <a:lnTo>
                    <a:pt x="11730" y="752"/>
                  </a:lnTo>
                  <a:lnTo>
                    <a:pt x="11730" y="677"/>
                  </a:lnTo>
                  <a:lnTo>
                    <a:pt x="11755" y="577"/>
                  </a:lnTo>
                  <a:lnTo>
                    <a:pt x="11755" y="501"/>
                  </a:lnTo>
                  <a:lnTo>
                    <a:pt x="11780" y="426"/>
                  </a:lnTo>
                  <a:lnTo>
                    <a:pt x="11780" y="351"/>
                  </a:lnTo>
                  <a:lnTo>
                    <a:pt x="11805" y="276"/>
                  </a:lnTo>
                  <a:lnTo>
                    <a:pt x="11830" y="201"/>
                  </a:lnTo>
                  <a:lnTo>
                    <a:pt x="11855" y="151"/>
                  </a:lnTo>
                  <a:lnTo>
                    <a:pt x="11881" y="75"/>
                  </a:lnTo>
                  <a:lnTo>
                    <a:pt x="11931" y="25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76;p67">
              <a:extLst>
                <a:ext uri="{FF2B5EF4-FFF2-40B4-BE49-F238E27FC236}">
                  <a16:creationId xmlns:a16="http://schemas.microsoft.com/office/drawing/2014/main" id="{CF878F44-5798-4A6D-BA5C-4BFF28525F63}"/>
                </a:ext>
              </a:extLst>
            </p:cNvPr>
            <p:cNvSpPr/>
            <p:nvPr/>
          </p:nvSpPr>
          <p:spPr>
            <a:xfrm>
              <a:off x="4208029" y="302628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77;p67">
              <a:extLst>
                <a:ext uri="{FF2B5EF4-FFF2-40B4-BE49-F238E27FC236}">
                  <a16:creationId xmlns:a16="http://schemas.microsoft.com/office/drawing/2014/main" id="{1D420A98-A0C9-4207-958C-5FDCB0ED1FB8}"/>
                </a:ext>
              </a:extLst>
            </p:cNvPr>
            <p:cNvSpPr/>
            <p:nvPr/>
          </p:nvSpPr>
          <p:spPr>
            <a:xfrm>
              <a:off x="4514945" y="254335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78;p67">
              <a:extLst>
                <a:ext uri="{FF2B5EF4-FFF2-40B4-BE49-F238E27FC236}">
                  <a16:creationId xmlns:a16="http://schemas.microsoft.com/office/drawing/2014/main" id="{4A43A32E-3D48-450B-986F-ED3E01CF3417}"/>
                </a:ext>
              </a:extLst>
            </p:cNvPr>
            <p:cNvSpPr/>
            <p:nvPr/>
          </p:nvSpPr>
          <p:spPr>
            <a:xfrm>
              <a:off x="4511020" y="2543846"/>
              <a:ext cx="3454" cy="3454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25" y="75"/>
                  </a:moveTo>
                  <a:lnTo>
                    <a:pt x="125" y="100"/>
                  </a:lnTo>
                  <a:lnTo>
                    <a:pt x="150" y="75"/>
                  </a:lnTo>
                  <a:close/>
                  <a:moveTo>
                    <a:pt x="150" y="0"/>
                  </a:moveTo>
                  <a:lnTo>
                    <a:pt x="125" y="25"/>
                  </a:lnTo>
                  <a:lnTo>
                    <a:pt x="125" y="50"/>
                  </a:lnTo>
                  <a:lnTo>
                    <a:pt x="100" y="75"/>
                  </a:lnTo>
                  <a:lnTo>
                    <a:pt x="75" y="100"/>
                  </a:lnTo>
                  <a:lnTo>
                    <a:pt x="50" y="126"/>
                  </a:lnTo>
                  <a:lnTo>
                    <a:pt x="25" y="151"/>
                  </a:lnTo>
                  <a:lnTo>
                    <a:pt x="50" y="151"/>
                  </a:lnTo>
                  <a:lnTo>
                    <a:pt x="75" y="126"/>
                  </a:lnTo>
                  <a:lnTo>
                    <a:pt x="100" y="100"/>
                  </a:lnTo>
                  <a:lnTo>
                    <a:pt x="125" y="75"/>
                  </a:lnTo>
                  <a:lnTo>
                    <a:pt x="150" y="50"/>
                  </a:lnTo>
                  <a:lnTo>
                    <a:pt x="175" y="25"/>
                  </a:lnTo>
                  <a:lnTo>
                    <a:pt x="150" y="25"/>
                  </a:lnTo>
                  <a:lnTo>
                    <a:pt x="175" y="0"/>
                  </a:lnTo>
                  <a:close/>
                  <a:moveTo>
                    <a:pt x="25" y="151"/>
                  </a:moveTo>
                  <a:lnTo>
                    <a:pt x="0" y="176"/>
                  </a:lnTo>
                  <a:lnTo>
                    <a:pt x="25" y="163"/>
                  </a:lnTo>
                  <a:lnTo>
                    <a:pt x="25" y="163"/>
                  </a:lnTo>
                  <a:lnTo>
                    <a:pt x="25" y="151"/>
                  </a:lnTo>
                  <a:close/>
                  <a:moveTo>
                    <a:pt x="50" y="151"/>
                  </a:moveTo>
                  <a:lnTo>
                    <a:pt x="25" y="163"/>
                  </a:lnTo>
                  <a:lnTo>
                    <a:pt x="25" y="163"/>
                  </a:lnTo>
                  <a:lnTo>
                    <a:pt x="25" y="176"/>
                  </a:lnTo>
                  <a:lnTo>
                    <a:pt x="50" y="15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79;p67">
              <a:extLst>
                <a:ext uri="{FF2B5EF4-FFF2-40B4-BE49-F238E27FC236}">
                  <a16:creationId xmlns:a16="http://schemas.microsoft.com/office/drawing/2014/main" id="{D63FD90B-8349-4F1F-A442-11EFE49A4701}"/>
                </a:ext>
              </a:extLst>
            </p:cNvPr>
            <p:cNvSpPr/>
            <p:nvPr/>
          </p:nvSpPr>
          <p:spPr>
            <a:xfrm>
              <a:off x="4238036" y="3145315"/>
              <a:ext cx="688131" cy="227229"/>
            </a:xfrm>
            <a:custGeom>
              <a:avLst/>
              <a:gdLst/>
              <a:ahLst/>
              <a:cxnLst/>
              <a:rect l="l" t="t" r="r" b="b"/>
              <a:pathLst>
                <a:path w="35064" h="11580" extrusionOk="0">
                  <a:moveTo>
                    <a:pt x="35038" y="0"/>
                  </a:moveTo>
                  <a:lnTo>
                    <a:pt x="34863" y="125"/>
                  </a:lnTo>
                  <a:lnTo>
                    <a:pt x="34662" y="251"/>
                  </a:lnTo>
                  <a:lnTo>
                    <a:pt x="34462" y="376"/>
                  </a:lnTo>
                  <a:lnTo>
                    <a:pt x="34261" y="476"/>
                  </a:lnTo>
                  <a:lnTo>
                    <a:pt x="34061" y="602"/>
                  </a:lnTo>
                  <a:lnTo>
                    <a:pt x="33885" y="727"/>
                  </a:lnTo>
                  <a:lnTo>
                    <a:pt x="33710" y="827"/>
                  </a:lnTo>
                  <a:lnTo>
                    <a:pt x="33685" y="852"/>
                  </a:lnTo>
                  <a:lnTo>
                    <a:pt x="33484" y="952"/>
                  </a:lnTo>
                  <a:lnTo>
                    <a:pt x="33284" y="1078"/>
                  </a:lnTo>
                  <a:lnTo>
                    <a:pt x="33083" y="1178"/>
                  </a:lnTo>
                  <a:lnTo>
                    <a:pt x="32883" y="1303"/>
                  </a:lnTo>
                  <a:lnTo>
                    <a:pt x="32682" y="1429"/>
                  </a:lnTo>
                  <a:lnTo>
                    <a:pt x="32482" y="1529"/>
                  </a:lnTo>
                  <a:lnTo>
                    <a:pt x="32281" y="1654"/>
                  </a:lnTo>
                  <a:lnTo>
                    <a:pt x="32081" y="1754"/>
                  </a:lnTo>
                  <a:lnTo>
                    <a:pt x="31980" y="1830"/>
                  </a:lnTo>
                  <a:lnTo>
                    <a:pt x="31880" y="1855"/>
                  </a:lnTo>
                  <a:lnTo>
                    <a:pt x="31680" y="1980"/>
                  </a:lnTo>
                  <a:lnTo>
                    <a:pt x="31479" y="2080"/>
                  </a:lnTo>
                  <a:lnTo>
                    <a:pt x="31279" y="2180"/>
                  </a:lnTo>
                  <a:lnTo>
                    <a:pt x="31078" y="2281"/>
                  </a:lnTo>
                  <a:lnTo>
                    <a:pt x="30878" y="2381"/>
                  </a:lnTo>
                  <a:lnTo>
                    <a:pt x="30677" y="2481"/>
                  </a:lnTo>
                  <a:lnTo>
                    <a:pt x="30451" y="2581"/>
                  </a:lnTo>
                  <a:lnTo>
                    <a:pt x="30251" y="2682"/>
                  </a:lnTo>
                  <a:lnTo>
                    <a:pt x="30050" y="2782"/>
                  </a:lnTo>
                  <a:lnTo>
                    <a:pt x="29850" y="2882"/>
                  </a:lnTo>
                  <a:lnTo>
                    <a:pt x="29649" y="2982"/>
                  </a:lnTo>
                  <a:lnTo>
                    <a:pt x="29424" y="3083"/>
                  </a:lnTo>
                  <a:lnTo>
                    <a:pt x="29223" y="3183"/>
                  </a:lnTo>
                  <a:lnTo>
                    <a:pt x="29023" y="3258"/>
                  </a:lnTo>
                  <a:lnTo>
                    <a:pt x="28822" y="3358"/>
                  </a:lnTo>
                  <a:lnTo>
                    <a:pt x="28597" y="3459"/>
                  </a:lnTo>
                  <a:lnTo>
                    <a:pt x="28396" y="3559"/>
                  </a:lnTo>
                  <a:lnTo>
                    <a:pt x="28196" y="3659"/>
                  </a:lnTo>
                  <a:lnTo>
                    <a:pt x="27970" y="3734"/>
                  </a:lnTo>
                  <a:lnTo>
                    <a:pt x="27770" y="3835"/>
                  </a:lnTo>
                  <a:lnTo>
                    <a:pt x="27569" y="3935"/>
                  </a:lnTo>
                  <a:lnTo>
                    <a:pt x="27344" y="4010"/>
                  </a:lnTo>
                  <a:lnTo>
                    <a:pt x="27143" y="4110"/>
                  </a:lnTo>
                  <a:lnTo>
                    <a:pt x="26918" y="4186"/>
                  </a:lnTo>
                  <a:lnTo>
                    <a:pt x="26717" y="4286"/>
                  </a:lnTo>
                  <a:lnTo>
                    <a:pt x="26517" y="4361"/>
                  </a:lnTo>
                  <a:lnTo>
                    <a:pt x="26291" y="4461"/>
                  </a:lnTo>
                  <a:lnTo>
                    <a:pt x="26091" y="4536"/>
                  </a:lnTo>
                  <a:lnTo>
                    <a:pt x="25865" y="4612"/>
                  </a:lnTo>
                  <a:lnTo>
                    <a:pt x="25664" y="4712"/>
                  </a:lnTo>
                  <a:lnTo>
                    <a:pt x="25439" y="4787"/>
                  </a:lnTo>
                  <a:lnTo>
                    <a:pt x="25238" y="4862"/>
                  </a:lnTo>
                  <a:lnTo>
                    <a:pt x="25013" y="4937"/>
                  </a:lnTo>
                  <a:lnTo>
                    <a:pt x="24812" y="5038"/>
                  </a:lnTo>
                  <a:lnTo>
                    <a:pt x="24587" y="5113"/>
                  </a:lnTo>
                  <a:lnTo>
                    <a:pt x="24386" y="5188"/>
                  </a:lnTo>
                  <a:lnTo>
                    <a:pt x="24161" y="5263"/>
                  </a:lnTo>
                  <a:lnTo>
                    <a:pt x="23935" y="5338"/>
                  </a:lnTo>
                  <a:lnTo>
                    <a:pt x="23735" y="5414"/>
                  </a:lnTo>
                  <a:lnTo>
                    <a:pt x="23509" y="5489"/>
                  </a:lnTo>
                  <a:lnTo>
                    <a:pt x="23309" y="5564"/>
                  </a:lnTo>
                  <a:lnTo>
                    <a:pt x="23083" y="5639"/>
                  </a:lnTo>
                  <a:lnTo>
                    <a:pt x="22857" y="5714"/>
                  </a:lnTo>
                  <a:lnTo>
                    <a:pt x="22657" y="5790"/>
                  </a:lnTo>
                  <a:lnTo>
                    <a:pt x="22431" y="5865"/>
                  </a:lnTo>
                  <a:lnTo>
                    <a:pt x="22206" y="5940"/>
                  </a:lnTo>
                  <a:lnTo>
                    <a:pt x="22181" y="5940"/>
                  </a:lnTo>
                  <a:lnTo>
                    <a:pt x="22005" y="5990"/>
                  </a:lnTo>
                  <a:lnTo>
                    <a:pt x="21780" y="6065"/>
                  </a:lnTo>
                  <a:lnTo>
                    <a:pt x="21554" y="6140"/>
                  </a:lnTo>
                  <a:lnTo>
                    <a:pt x="21329" y="6191"/>
                  </a:lnTo>
                  <a:lnTo>
                    <a:pt x="21128" y="6266"/>
                  </a:lnTo>
                  <a:lnTo>
                    <a:pt x="20903" y="6316"/>
                  </a:lnTo>
                  <a:lnTo>
                    <a:pt x="20677" y="6391"/>
                  </a:lnTo>
                  <a:lnTo>
                    <a:pt x="20451" y="6466"/>
                  </a:lnTo>
                  <a:lnTo>
                    <a:pt x="20226" y="6516"/>
                  </a:lnTo>
                  <a:lnTo>
                    <a:pt x="20025" y="6566"/>
                  </a:lnTo>
                  <a:lnTo>
                    <a:pt x="19800" y="6642"/>
                  </a:lnTo>
                  <a:lnTo>
                    <a:pt x="19574" y="6692"/>
                  </a:lnTo>
                  <a:lnTo>
                    <a:pt x="19349" y="6742"/>
                  </a:lnTo>
                  <a:lnTo>
                    <a:pt x="19123" y="6817"/>
                  </a:lnTo>
                  <a:lnTo>
                    <a:pt x="18898" y="6867"/>
                  </a:lnTo>
                  <a:lnTo>
                    <a:pt x="18672" y="6917"/>
                  </a:lnTo>
                  <a:lnTo>
                    <a:pt x="18446" y="6967"/>
                  </a:lnTo>
                  <a:lnTo>
                    <a:pt x="18221" y="7018"/>
                  </a:lnTo>
                  <a:lnTo>
                    <a:pt x="17995" y="7093"/>
                  </a:lnTo>
                  <a:lnTo>
                    <a:pt x="17770" y="7143"/>
                  </a:lnTo>
                  <a:lnTo>
                    <a:pt x="17569" y="7193"/>
                  </a:lnTo>
                  <a:lnTo>
                    <a:pt x="17344" y="7243"/>
                  </a:lnTo>
                  <a:lnTo>
                    <a:pt x="17118" y="7293"/>
                  </a:lnTo>
                  <a:lnTo>
                    <a:pt x="16867" y="7343"/>
                  </a:lnTo>
                  <a:lnTo>
                    <a:pt x="16642" y="7368"/>
                  </a:lnTo>
                  <a:lnTo>
                    <a:pt x="16416" y="7419"/>
                  </a:lnTo>
                  <a:lnTo>
                    <a:pt x="16266" y="7469"/>
                  </a:lnTo>
                  <a:lnTo>
                    <a:pt x="16191" y="7469"/>
                  </a:lnTo>
                  <a:lnTo>
                    <a:pt x="15965" y="7519"/>
                  </a:lnTo>
                  <a:lnTo>
                    <a:pt x="15740" y="7544"/>
                  </a:lnTo>
                  <a:lnTo>
                    <a:pt x="15514" y="7594"/>
                  </a:lnTo>
                  <a:lnTo>
                    <a:pt x="15288" y="7619"/>
                  </a:lnTo>
                  <a:lnTo>
                    <a:pt x="15063" y="7669"/>
                  </a:lnTo>
                  <a:lnTo>
                    <a:pt x="14837" y="7694"/>
                  </a:lnTo>
                  <a:lnTo>
                    <a:pt x="14587" y="7744"/>
                  </a:lnTo>
                  <a:lnTo>
                    <a:pt x="14361" y="7769"/>
                  </a:lnTo>
                  <a:lnTo>
                    <a:pt x="14136" y="7820"/>
                  </a:lnTo>
                  <a:lnTo>
                    <a:pt x="13910" y="7845"/>
                  </a:lnTo>
                  <a:lnTo>
                    <a:pt x="13684" y="7870"/>
                  </a:lnTo>
                  <a:lnTo>
                    <a:pt x="13434" y="7895"/>
                  </a:lnTo>
                  <a:lnTo>
                    <a:pt x="13208" y="7945"/>
                  </a:lnTo>
                  <a:lnTo>
                    <a:pt x="12983" y="7970"/>
                  </a:lnTo>
                  <a:lnTo>
                    <a:pt x="12757" y="7995"/>
                  </a:lnTo>
                  <a:lnTo>
                    <a:pt x="12507" y="8020"/>
                  </a:lnTo>
                  <a:lnTo>
                    <a:pt x="12281" y="8045"/>
                  </a:lnTo>
                  <a:lnTo>
                    <a:pt x="12055" y="8070"/>
                  </a:lnTo>
                  <a:lnTo>
                    <a:pt x="11830" y="8095"/>
                  </a:lnTo>
                  <a:lnTo>
                    <a:pt x="11579" y="8120"/>
                  </a:lnTo>
                  <a:lnTo>
                    <a:pt x="11354" y="8145"/>
                  </a:lnTo>
                  <a:lnTo>
                    <a:pt x="11103" y="8145"/>
                  </a:lnTo>
                  <a:lnTo>
                    <a:pt x="10953" y="8170"/>
                  </a:lnTo>
                  <a:lnTo>
                    <a:pt x="10652" y="8170"/>
                  </a:lnTo>
                  <a:lnTo>
                    <a:pt x="10501" y="8196"/>
                  </a:lnTo>
                  <a:lnTo>
                    <a:pt x="8973" y="8196"/>
                  </a:lnTo>
                  <a:lnTo>
                    <a:pt x="8822" y="8170"/>
                  </a:lnTo>
                  <a:lnTo>
                    <a:pt x="8371" y="8170"/>
                  </a:lnTo>
                  <a:lnTo>
                    <a:pt x="8221" y="8145"/>
                  </a:lnTo>
                  <a:lnTo>
                    <a:pt x="8070" y="8145"/>
                  </a:lnTo>
                  <a:lnTo>
                    <a:pt x="7920" y="8120"/>
                  </a:lnTo>
                  <a:lnTo>
                    <a:pt x="7770" y="8120"/>
                  </a:lnTo>
                  <a:lnTo>
                    <a:pt x="7619" y="8095"/>
                  </a:lnTo>
                  <a:lnTo>
                    <a:pt x="7469" y="8095"/>
                  </a:lnTo>
                  <a:lnTo>
                    <a:pt x="7293" y="8070"/>
                  </a:lnTo>
                  <a:lnTo>
                    <a:pt x="7143" y="8045"/>
                  </a:lnTo>
                  <a:lnTo>
                    <a:pt x="6993" y="8045"/>
                  </a:lnTo>
                  <a:lnTo>
                    <a:pt x="6842" y="8020"/>
                  </a:lnTo>
                  <a:lnTo>
                    <a:pt x="6692" y="7995"/>
                  </a:lnTo>
                  <a:lnTo>
                    <a:pt x="6542" y="7970"/>
                  </a:lnTo>
                  <a:lnTo>
                    <a:pt x="6391" y="7970"/>
                  </a:lnTo>
                  <a:lnTo>
                    <a:pt x="6241" y="7945"/>
                  </a:lnTo>
                  <a:lnTo>
                    <a:pt x="6090" y="7920"/>
                  </a:lnTo>
                  <a:lnTo>
                    <a:pt x="5940" y="7895"/>
                  </a:lnTo>
                  <a:lnTo>
                    <a:pt x="5790" y="7870"/>
                  </a:lnTo>
                  <a:lnTo>
                    <a:pt x="5639" y="7845"/>
                  </a:lnTo>
                  <a:lnTo>
                    <a:pt x="5489" y="7820"/>
                  </a:lnTo>
                  <a:lnTo>
                    <a:pt x="5339" y="7795"/>
                  </a:lnTo>
                  <a:lnTo>
                    <a:pt x="5188" y="7769"/>
                  </a:lnTo>
                  <a:lnTo>
                    <a:pt x="5038" y="7744"/>
                  </a:lnTo>
                  <a:lnTo>
                    <a:pt x="4887" y="7719"/>
                  </a:lnTo>
                  <a:lnTo>
                    <a:pt x="4737" y="7694"/>
                  </a:lnTo>
                  <a:lnTo>
                    <a:pt x="4612" y="7669"/>
                  </a:lnTo>
                  <a:lnTo>
                    <a:pt x="4461" y="7644"/>
                  </a:lnTo>
                  <a:lnTo>
                    <a:pt x="4311" y="7619"/>
                  </a:lnTo>
                  <a:lnTo>
                    <a:pt x="4261" y="7594"/>
                  </a:lnTo>
                  <a:lnTo>
                    <a:pt x="4161" y="7594"/>
                  </a:lnTo>
                  <a:lnTo>
                    <a:pt x="4010" y="7544"/>
                  </a:lnTo>
                  <a:lnTo>
                    <a:pt x="3860" y="7519"/>
                  </a:lnTo>
                  <a:lnTo>
                    <a:pt x="3709" y="7494"/>
                  </a:lnTo>
                  <a:lnTo>
                    <a:pt x="3559" y="7444"/>
                  </a:lnTo>
                  <a:lnTo>
                    <a:pt x="3409" y="7419"/>
                  </a:lnTo>
                  <a:lnTo>
                    <a:pt x="3283" y="7394"/>
                  </a:lnTo>
                  <a:lnTo>
                    <a:pt x="3133" y="7343"/>
                  </a:lnTo>
                  <a:lnTo>
                    <a:pt x="2983" y="7318"/>
                  </a:lnTo>
                  <a:lnTo>
                    <a:pt x="2832" y="7293"/>
                  </a:lnTo>
                  <a:lnTo>
                    <a:pt x="2682" y="7243"/>
                  </a:lnTo>
                  <a:lnTo>
                    <a:pt x="2557" y="7218"/>
                  </a:lnTo>
                  <a:lnTo>
                    <a:pt x="2406" y="7168"/>
                  </a:lnTo>
                  <a:lnTo>
                    <a:pt x="2256" y="7143"/>
                  </a:lnTo>
                  <a:lnTo>
                    <a:pt x="2105" y="7093"/>
                  </a:lnTo>
                  <a:lnTo>
                    <a:pt x="1980" y="7068"/>
                  </a:lnTo>
                  <a:lnTo>
                    <a:pt x="1830" y="7018"/>
                  </a:lnTo>
                  <a:lnTo>
                    <a:pt x="1679" y="6993"/>
                  </a:lnTo>
                  <a:lnTo>
                    <a:pt x="1554" y="6942"/>
                  </a:lnTo>
                  <a:lnTo>
                    <a:pt x="1479" y="6942"/>
                  </a:lnTo>
                  <a:lnTo>
                    <a:pt x="1429" y="6917"/>
                  </a:lnTo>
                  <a:lnTo>
                    <a:pt x="1379" y="6917"/>
                  </a:lnTo>
                  <a:lnTo>
                    <a:pt x="1329" y="6892"/>
                  </a:lnTo>
                  <a:lnTo>
                    <a:pt x="1278" y="6867"/>
                  </a:lnTo>
                  <a:lnTo>
                    <a:pt x="1228" y="6867"/>
                  </a:lnTo>
                  <a:lnTo>
                    <a:pt x="1128" y="6817"/>
                  </a:lnTo>
                  <a:lnTo>
                    <a:pt x="1028" y="6792"/>
                  </a:lnTo>
                  <a:lnTo>
                    <a:pt x="928" y="6767"/>
                  </a:lnTo>
                  <a:lnTo>
                    <a:pt x="827" y="6717"/>
                  </a:lnTo>
                  <a:lnTo>
                    <a:pt x="727" y="6692"/>
                  </a:lnTo>
                  <a:lnTo>
                    <a:pt x="627" y="6642"/>
                  </a:lnTo>
                  <a:lnTo>
                    <a:pt x="527" y="6617"/>
                  </a:lnTo>
                  <a:lnTo>
                    <a:pt x="426" y="6566"/>
                  </a:lnTo>
                  <a:lnTo>
                    <a:pt x="326" y="6541"/>
                  </a:lnTo>
                  <a:lnTo>
                    <a:pt x="226" y="6491"/>
                  </a:lnTo>
                  <a:lnTo>
                    <a:pt x="126" y="6466"/>
                  </a:lnTo>
                  <a:lnTo>
                    <a:pt x="50" y="6416"/>
                  </a:lnTo>
                  <a:lnTo>
                    <a:pt x="0" y="6416"/>
                  </a:lnTo>
                  <a:cubicBezTo>
                    <a:pt x="2331" y="8271"/>
                    <a:pt x="5013" y="9724"/>
                    <a:pt x="7995" y="10602"/>
                  </a:cubicBezTo>
                  <a:lnTo>
                    <a:pt x="8146" y="10577"/>
                  </a:lnTo>
                  <a:lnTo>
                    <a:pt x="8296" y="10551"/>
                  </a:lnTo>
                  <a:lnTo>
                    <a:pt x="8421" y="10551"/>
                  </a:lnTo>
                  <a:lnTo>
                    <a:pt x="8572" y="10526"/>
                  </a:lnTo>
                  <a:lnTo>
                    <a:pt x="8697" y="10526"/>
                  </a:lnTo>
                  <a:lnTo>
                    <a:pt x="8847" y="10501"/>
                  </a:lnTo>
                  <a:lnTo>
                    <a:pt x="8998" y="10501"/>
                  </a:lnTo>
                  <a:lnTo>
                    <a:pt x="9123" y="10476"/>
                  </a:lnTo>
                  <a:lnTo>
                    <a:pt x="9424" y="10476"/>
                  </a:lnTo>
                  <a:lnTo>
                    <a:pt x="9549" y="10451"/>
                  </a:lnTo>
                  <a:lnTo>
                    <a:pt x="9825" y="10451"/>
                  </a:lnTo>
                  <a:lnTo>
                    <a:pt x="10100" y="10426"/>
                  </a:lnTo>
                  <a:lnTo>
                    <a:pt x="10376" y="10426"/>
                  </a:lnTo>
                  <a:lnTo>
                    <a:pt x="10652" y="10401"/>
                  </a:lnTo>
                  <a:lnTo>
                    <a:pt x="10928" y="10376"/>
                  </a:lnTo>
                  <a:lnTo>
                    <a:pt x="11203" y="10376"/>
                  </a:lnTo>
                  <a:lnTo>
                    <a:pt x="11354" y="10351"/>
                  </a:lnTo>
                  <a:lnTo>
                    <a:pt x="11654" y="10351"/>
                  </a:lnTo>
                  <a:lnTo>
                    <a:pt x="11755" y="10326"/>
                  </a:lnTo>
                  <a:lnTo>
                    <a:pt x="11905" y="10326"/>
                  </a:lnTo>
                  <a:lnTo>
                    <a:pt x="12030" y="10301"/>
                  </a:lnTo>
                  <a:lnTo>
                    <a:pt x="12306" y="10301"/>
                  </a:lnTo>
                  <a:lnTo>
                    <a:pt x="12431" y="10276"/>
                  </a:lnTo>
                  <a:lnTo>
                    <a:pt x="12582" y="10276"/>
                  </a:lnTo>
                  <a:lnTo>
                    <a:pt x="12682" y="10251"/>
                  </a:lnTo>
                  <a:lnTo>
                    <a:pt x="12782" y="10251"/>
                  </a:lnTo>
                  <a:lnTo>
                    <a:pt x="12882" y="10226"/>
                  </a:lnTo>
                  <a:lnTo>
                    <a:pt x="12983" y="10226"/>
                  </a:lnTo>
                  <a:lnTo>
                    <a:pt x="13083" y="10201"/>
                  </a:lnTo>
                  <a:lnTo>
                    <a:pt x="13183" y="10201"/>
                  </a:lnTo>
                  <a:lnTo>
                    <a:pt x="13283" y="10176"/>
                  </a:lnTo>
                  <a:lnTo>
                    <a:pt x="13384" y="10176"/>
                  </a:lnTo>
                  <a:lnTo>
                    <a:pt x="13484" y="10150"/>
                  </a:lnTo>
                  <a:lnTo>
                    <a:pt x="13584" y="10150"/>
                  </a:lnTo>
                  <a:lnTo>
                    <a:pt x="13659" y="10125"/>
                  </a:lnTo>
                  <a:lnTo>
                    <a:pt x="13760" y="10100"/>
                  </a:lnTo>
                  <a:lnTo>
                    <a:pt x="13860" y="10100"/>
                  </a:lnTo>
                  <a:lnTo>
                    <a:pt x="13960" y="10075"/>
                  </a:lnTo>
                  <a:lnTo>
                    <a:pt x="14060" y="10075"/>
                  </a:lnTo>
                  <a:lnTo>
                    <a:pt x="14161" y="10050"/>
                  </a:lnTo>
                  <a:lnTo>
                    <a:pt x="14261" y="10050"/>
                  </a:lnTo>
                  <a:lnTo>
                    <a:pt x="14361" y="10025"/>
                  </a:lnTo>
                  <a:lnTo>
                    <a:pt x="14461" y="10025"/>
                  </a:lnTo>
                  <a:lnTo>
                    <a:pt x="14562" y="10000"/>
                  </a:lnTo>
                  <a:lnTo>
                    <a:pt x="14637" y="9975"/>
                  </a:lnTo>
                  <a:lnTo>
                    <a:pt x="14737" y="9975"/>
                  </a:lnTo>
                  <a:lnTo>
                    <a:pt x="14837" y="9950"/>
                  </a:lnTo>
                  <a:lnTo>
                    <a:pt x="14938" y="9925"/>
                  </a:lnTo>
                  <a:lnTo>
                    <a:pt x="15038" y="9925"/>
                  </a:lnTo>
                  <a:lnTo>
                    <a:pt x="15138" y="9900"/>
                  </a:lnTo>
                  <a:lnTo>
                    <a:pt x="15213" y="9875"/>
                  </a:lnTo>
                  <a:lnTo>
                    <a:pt x="15314" y="9875"/>
                  </a:lnTo>
                  <a:lnTo>
                    <a:pt x="15414" y="9850"/>
                  </a:lnTo>
                  <a:lnTo>
                    <a:pt x="15514" y="9825"/>
                  </a:lnTo>
                  <a:lnTo>
                    <a:pt x="15614" y="9800"/>
                  </a:lnTo>
                  <a:lnTo>
                    <a:pt x="15715" y="9800"/>
                  </a:lnTo>
                  <a:lnTo>
                    <a:pt x="15765" y="9775"/>
                  </a:lnTo>
                  <a:lnTo>
                    <a:pt x="15790" y="9775"/>
                  </a:lnTo>
                  <a:lnTo>
                    <a:pt x="15890" y="9749"/>
                  </a:lnTo>
                  <a:lnTo>
                    <a:pt x="16090" y="9724"/>
                  </a:lnTo>
                  <a:lnTo>
                    <a:pt x="16266" y="9674"/>
                  </a:lnTo>
                  <a:lnTo>
                    <a:pt x="16466" y="9649"/>
                  </a:lnTo>
                  <a:lnTo>
                    <a:pt x="16667" y="9624"/>
                  </a:lnTo>
                  <a:lnTo>
                    <a:pt x="16842" y="9574"/>
                  </a:lnTo>
                  <a:lnTo>
                    <a:pt x="17043" y="9524"/>
                  </a:lnTo>
                  <a:lnTo>
                    <a:pt x="17218" y="9499"/>
                  </a:lnTo>
                  <a:lnTo>
                    <a:pt x="17419" y="9449"/>
                  </a:lnTo>
                  <a:lnTo>
                    <a:pt x="17594" y="9399"/>
                  </a:lnTo>
                  <a:lnTo>
                    <a:pt x="17795" y="9348"/>
                  </a:lnTo>
                  <a:lnTo>
                    <a:pt x="17970" y="9323"/>
                  </a:lnTo>
                  <a:lnTo>
                    <a:pt x="18171" y="9273"/>
                  </a:lnTo>
                  <a:lnTo>
                    <a:pt x="18346" y="9223"/>
                  </a:lnTo>
                  <a:lnTo>
                    <a:pt x="18371" y="9223"/>
                  </a:lnTo>
                  <a:lnTo>
                    <a:pt x="18547" y="9173"/>
                  </a:lnTo>
                  <a:lnTo>
                    <a:pt x="18722" y="9123"/>
                  </a:lnTo>
                  <a:lnTo>
                    <a:pt x="18923" y="9073"/>
                  </a:lnTo>
                  <a:lnTo>
                    <a:pt x="19098" y="9023"/>
                  </a:lnTo>
                  <a:lnTo>
                    <a:pt x="19299" y="8973"/>
                  </a:lnTo>
                  <a:lnTo>
                    <a:pt x="19474" y="8922"/>
                  </a:lnTo>
                  <a:lnTo>
                    <a:pt x="19674" y="8872"/>
                  </a:lnTo>
                  <a:lnTo>
                    <a:pt x="19850" y="8822"/>
                  </a:lnTo>
                  <a:lnTo>
                    <a:pt x="20050" y="8772"/>
                  </a:lnTo>
                  <a:lnTo>
                    <a:pt x="20226" y="8722"/>
                  </a:lnTo>
                  <a:lnTo>
                    <a:pt x="20426" y="8672"/>
                  </a:lnTo>
                  <a:lnTo>
                    <a:pt x="20602" y="8597"/>
                  </a:lnTo>
                  <a:lnTo>
                    <a:pt x="20802" y="8546"/>
                  </a:lnTo>
                  <a:lnTo>
                    <a:pt x="20978" y="8496"/>
                  </a:lnTo>
                  <a:lnTo>
                    <a:pt x="21178" y="8446"/>
                  </a:lnTo>
                  <a:lnTo>
                    <a:pt x="21354" y="8371"/>
                  </a:lnTo>
                  <a:lnTo>
                    <a:pt x="21554" y="8321"/>
                  </a:lnTo>
                  <a:lnTo>
                    <a:pt x="21730" y="8271"/>
                  </a:lnTo>
                  <a:lnTo>
                    <a:pt x="21930" y="8196"/>
                  </a:lnTo>
                  <a:lnTo>
                    <a:pt x="22131" y="8145"/>
                  </a:lnTo>
                  <a:lnTo>
                    <a:pt x="22507" y="8020"/>
                  </a:lnTo>
                  <a:lnTo>
                    <a:pt x="22883" y="7895"/>
                  </a:lnTo>
                  <a:lnTo>
                    <a:pt x="23258" y="7769"/>
                  </a:lnTo>
                  <a:lnTo>
                    <a:pt x="23659" y="7644"/>
                  </a:lnTo>
                  <a:lnTo>
                    <a:pt x="24035" y="7519"/>
                  </a:lnTo>
                  <a:lnTo>
                    <a:pt x="24812" y="7243"/>
                  </a:lnTo>
                  <a:lnTo>
                    <a:pt x="24988" y="7318"/>
                  </a:lnTo>
                  <a:lnTo>
                    <a:pt x="24888" y="7469"/>
                  </a:lnTo>
                  <a:lnTo>
                    <a:pt x="24136" y="7795"/>
                  </a:lnTo>
                  <a:lnTo>
                    <a:pt x="23760" y="7945"/>
                  </a:lnTo>
                  <a:lnTo>
                    <a:pt x="23384" y="8095"/>
                  </a:lnTo>
                  <a:lnTo>
                    <a:pt x="23008" y="8246"/>
                  </a:lnTo>
                  <a:lnTo>
                    <a:pt x="22632" y="8396"/>
                  </a:lnTo>
                  <a:lnTo>
                    <a:pt x="22281" y="8546"/>
                  </a:lnTo>
                  <a:lnTo>
                    <a:pt x="22081" y="8622"/>
                  </a:lnTo>
                  <a:lnTo>
                    <a:pt x="21905" y="8697"/>
                  </a:lnTo>
                  <a:lnTo>
                    <a:pt x="21730" y="8772"/>
                  </a:lnTo>
                  <a:lnTo>
                    <a:pt x="21529" y="8847"/>
                  </a:lnTo>
                  <a:lnTo>
                    <a:pt x="21504" y="8872"/>
                  </a:lnTo>
                  <a:lnTo>
                    <a:pt x="21354" y="8922"/>
                  </a:lnTo>
                  <a:lnTo>
                    <a:pt x="21153" y="8998"/>
                  </a:lnTo>
                  <a:lnTo>
                    <a:pt x="20978" y="9073"/>
                  </a:lnTo>
                  <a:lnTo>
                    <a:pt x="20802" y="9148"/>
                  </a:lnTo>
                  <a:lnTo>
                    <a:pt x="20602" y="9223"/>
                  </a:lnTo>
                  <a:lnTo>
                    <a:pt x="20426" y="9298"/>
                  </a:lnTo>
                  <a:lnTo>
                    <a:pt x="20251" y="9374"/>
                  </a:lnTo>
                  <a:lnTo>
                    <a:pt x="20050" y="9424"/>
                  </a:lnTo>
                  <a:lnTo>
                    <a:pt x="19875" y="9499"/>
                  </a:lnTo>
                  <a:lnTo>
                    <a:pt x="19674" y="9574"/>
                  </a:lnTo>
                  <a:lnTo>
                    <a:pt x="19499" y="9649"/>
                  </a:lnTo>
                  <a:lnTo>
                    <a:pt x="19324" y="9699"/>
                  </a:lnTo>
                  <a:lnTo>
                    <a:pt x="19123" y="9775"/>
                  </a:lnTo>
                  <a:lnTo>
                    <a:pt x="18948" y="9850"/>
                  </a:lnTo>
                  <a:lnTo>
                    <a:pt x="18747" y="9900"/>
                  </a:lnTo>
                  <a:lnTo>
                    <a:pt x="18572" y="9975"/>
                  </a:lnTo>
                  <a:lnTo>
                    <a:pt x="18396" y="10025"/>
                  </a:lnTo>
                  <a:lnTo>
                    <a:pt x="18196" y="10100"/>
                  </a:lnTo>
                  <a:lnTo>
                    <a:pt x="18020" y="10150"/>
                  </a:lnTo>
                  <a:lnTo>
                    <a:pt x="17820" y="10226"/>
                  </a:lnTo>
                  <a:lnTo>
                    <a:pt x="17644" y="10276"/>
                  </a:lnTo>
                  <a:lnTo>
                    <a:pt x="17444" y="10326"/>
                  </a:lnTo>
                  <a:lnTo>
                    <a:pt x="17243" y="10376"/>
                  </a:lnTo>
                  <a:lnTo>
                    <a:pt x="17068" y="10451"/>
                  </a:lnTo>
                  <a:lnTo>
                    <a:pt x="16867" y="10501"/>
                  </a:lnTo>
                  <a:lnTo>
                    <a:pt x="16692" y="10551"/>
                  </a:lnTo>
                  <a:lnTo>
                    <a:pt x="16492" y="10602"/>
                  </a:lnTo>
                  <a:lnTo>
                    <a:pt x="16291" y="10652"/>
                  </a:lnTo>
                  <a:lnTo>
                    <a:pt x="16090" y="10702"/>
                  </a:lnTo>
                  <a:lnTo>
                    <a:pt x="16015" y="10727"/>
                  </a:lnTo>
                  <a:lnTo>
                    <a:pt x="15965" y="10752"/>
                  </a:lnTo>
                  <a:lnTo>
                    <a:pt x="15915" y="10752"/>
                  </a:lnTo>
                  <a:lnTo>
                    <a:pt x="15815" y="10777"/>
                  </a:lnTo>
                  <a:lnTo>
                    <a:pt x="15715" y="10802"/>
                  </a:lnTo>
                  <a:lnTo>
                    <a:pt x="15614" y="10827"/>
                  </a:lnTo>
                  <a:lnTo>
                    <a:pt x="15514" y="10827"/>
                  </a:lnTo>
                  <a:lnTo>
                    <a:pt x="15414" y="10852"/>
                  </a:lnTo>
                  <a:lnTo>
                    <a:pt x="15314" y="10877"/>
                  </a:lnTo>
                  <a:lnTo>
                    <a:pt x="15213" y="10902"/>
                  </a:lnTo>
                  <a:lnTo>
                    <a:pt x="15113" y="10927"/>
                  </a:lnTo>
                  <a:lnTo>
                    <a:pt x="15013" y="10927"/>
                  </a:lnTo>
                  <a:lnTo>
                    <a:pt x="14913" y="10952"/>
                  </a:lnTo>
                  <a:lnTo>
                    <a:pt x="14812" y="10978"/>
                  </a:lnTo>
                  <a:lnTo>
                    <a:pt x="14712" y="11003"/>
                  </a:lnTo>
                  <a:lnTo>
                    <a:pt x="14612" y="11003"/>
                  </a:lnTo>
                  <a:lnTo>
                    <a:pt x="14512" y="11028"/>
                  </a:lnTo>
                  <a:lnTo>
                    <a:pt x="14411" y="11053"/>
                  </a:lnTo>
                  <a:lnTo>
                    <a:pt x="14311" y="11053"/>
                  </a:lnTo>
                  <a:lnTo>
                    <a:pt x="14211" y="11078"/>
                  </a:lnTo>
                  <a:lnTo>
                    <a:pt x="14111" y="11103"/>
                  </a:lnTo>
                  <a:lnTo>
                    <a:pt x="14010" y="11103"/>
                  </a:lnTo>
                  <a:lnTo>
                    <a:pt x="13910" y="11128"/>
                  </a:lnTo>
                  <a:lnTo>
                    <a:pt x="13810" y="11128"/>
                  </a:lnTo>
                  <a:lnTo>
                    <a:pt x="13710" y="11153"/>
                  </a:lnTo>
                  <a:lnTo>
                    <a:pt x="13609" y="11178"/>
                  </a:lnTo>
                  <a:lnTo>
                    <a:pt x="13409" y="11178"/>
                  </a:lnTo>
                  <a:lnTo>
                    <a:pt x="13283" y="11203"/>
                  </a:lnTo>
                  <a:lnTo>
                    <a:pt x="13183" y="11203"/>
                  </a:lnTo>
                  <a:lnTo>
                    <a:pt x="13083" y="11228"/>
                  </a:lnTo>
                  <a:lnTo>
                    <a:pt x="12983" y="11228"/>
                  </a:lnTo>
                  <a:lnTo>
                    <a:pt x="12882" y="11253"/>
                  </a:lnTo>
                  <a:lnTo>
                    <a:pt x="12682" y="11253"/>
                  </a:lnTo>
                  <a:lnTo>
                    <a:pt x="12532" y="11278"/>
                  </a:lnTo>
                  <a:lnTo>
                    <a:pt x="12381" y="11278"/>
                  </a:lnTo>
                  <a:lnTo>
                    <a:pt x="12231" y="11303"/>
                  </a:lnTo>
                  <a:lnTo>
                    <a:pt x="11955" y="11303"/>
                  </a:lnTo>
                  <a:lnTo>
                    <a:pt x="11830" y="11328"/>
                  </a:lnTo>
                  <a:lnTo>
                    <a:pt x="11329" y="11328"/>
                  </a:lnTo>
                  <a:cubicBezTo>
                    <a:pt x="12456" y="11504"/>
                    <a:pt x="13634" y="11579"/>
                    <a:pt x="14812" y="11579"/>
                  </a:cubicBezTo>
                  <a:cubicBezTo>
                    <a:pt x="23584" y="11579"/>
                    <a:pt x="31203" y="6892"/>
                    <a:pt x="35063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80;p67">
              <a:extLst>
                <a:ext uri="{FF2B5EF4-FFF2-40B4-BE49-F238E27FC236}">
                  <a16:creationId xmlns:a16="http://schemas.microsoft.com/office/drawing/2014/main" id="{05703BC4-8AC0-4AF9-8072-8739A72195F1}"/>
                </a:ext>
              </a:extLst>
            </p:cNvPr>
            <p:cNvSpPr/>
            <p:nvPr/>
          </p:nvSpPr>
          <p:spPr>
            <a:xfrm>
              <a:off x="4504622" y="276711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81;p67">
              <a:extLst>
                <a:ext uri="{FF2B5EF4-FFF2-40B4-BE49-F238E27FC236}">
                  <a16:creationId xmlns:a16="http://schemas.microsoft.com/office/drawing/2014/main" id="{21ADA15B-8CEA-4CC4-A46D-20BECDF4F6A0}"/>
                </a:ext>
              </a:extLst>
            </p:cNvPr>
            <p:cNvSpPr/>
            <p:nvPr/>
          </p:nvSpPr>
          <p:spPr>
            <a:xfrm>
              <a:off x="4079152" y="2726296"/>
              <a:ext cx="871115" cy="387544"/>
            </a:xfrm>
            <a:custGeom>
              <a:avLst/>
              <a:gdLst/>
              <a:ahLst/>
              <a:cxnLst/>
              <a:rect l="l" t="t" r="r" b="b"/>
              <a:pathLst>
                <a:path w="44388" h="19750" extrusionOk="0">
                  <a:moveTo>
                    <a:pt x="5815" y="14111"/>
                  </a:moveTo>
                  <a:lnTo>
                    <a:pt x="5841" y="14136"/>
                  </a:lnTo>
                  <a:lnTo>
                    <a:pt x="5941" y="14136"/>
                  </a:lnTo>
                  <a:lnTo>
                    <a:pt x="5991" y="14161"/>
                  </a:lnTo>
                  <a:lnTo>
                    <a:pt x="6066" y="14161"/>
                  </a:lnTo>
                  <a:lnTo>
                    <a:pt x="6116" y="14186"/>
                  </a:lnTo>
                  <a:lnTo>
                    <a:pt x="6166" y="14186"/>
                  </a:lnTo>
                  <a:lnTo>
                    <a:pt x="6216" y="14211"/>
                  </a:lnTo>
                  <a:lnTo>
                    <a:pt x="6267" y="14236"/>
                  </a:lnTo>
                  <a:lnTo>
                    <a:pt x="6317" y="14261"/>
                  </a:lnTo>
                  <a:lnTo>
                    <a:pt x="6392" y="14286"/>
                  </a:lnTo>
                  <a:lnTo>
                    <a:pt x="6442" y="14311"/>
                  </a:lnTo>
                  <a:lnTo>
                    <a:pt x="6492" y="14336"/>
                  </a:lnTo>
                  <a:lnTo>
                    <a:pt x="6542" y="14362"/>
                  </a:lnTo>
                  <a:lnTo>
                    <a:pt x="6592" y="14412"/>
                  </a:lnTo>
                  <a:lnTo>
                    <a:pt x="6643" y="14437"/>
                  </a:lnTo>
                  <a:lnTo>
                    <a:pt x="6668" y="14462"/>
                  </a:lnTo>
                  <a:lnTo>
                    <a:pt x="6693" y="14462"/>
                  </a:lnTo>
                  <a:lnTo>
                    <a:pt x="6718" y="14487"/>
                  </a:lnTo>
                  <a:lnTo>
                    <a:pt x="6743" y="14512"/>
                  </a:lnTo>
                  <a:lnTo>
                    <a:pt x="6768" y="14537"/>
                  </a:lnTo>
                  <a:lnTo>
                    <a:pt x="6793" y="14537"/>
                  </a:lnTo>
                  <a:lnTo>
                    <a:pt x="6818" y="14562"/>
                  </a:lnTo>
                  <a:lnTo>
                    <a:pt x="6843" y="14587"/>
                  </a:lnTo>
                  <a:lnTo>
                    <a:pt x="6868" y="14612"/>
                  </a:lnTo>
                  <a:lnTo>
                    <a:pt x="6893" y="14637"/>
                  </a:lnTo>
                  <a:lnTo>
                    <a:pt x="6918" y="14662"/>
                  </a:lnTo>
                  <a:lnTo>
                    <a:pt x="6943" y="14687"/>
                  </a:lnTo>
                  <a:lnTo>
                    <a:pt x="6968" y="14687"/>
                  </a:lnTo>
                  <a:lnTo>
                    <a:pt x="6993" y="14712"/>
                  </a:lnTo>
                  <a:lnTo>
                    <a:pt x="7018" y="14737"/>
                  </a:lnTo>
                  <a:lnTo>
                    <a:pt x="7018" y="14763"/>
                  </a:lnTo>
                  <a:lnTo>
                    <a:pt x="7044" y="14813"/>
                  </a:lnTo>
                  <a:lnTo>
                    <a:pt x="7069" y="14838"/>
                  </a:lnTo>
                  <a:lnTo>
                    <a:pt x="7094" y="14863"/>
                  </a:lnTo>
                  <a:lnTo>
                    <a:pt x="7119" y="14888"/>
                  </a:lnTo>
                  <a:lnTo>
                    <a:pt x="7144" y="14913"/>
                  </a:lnTo>
                  <a:lnTo>
                    <a:pt x="7169" y="14938"/>
                  </a:lnTo>
                  <a:lnTo>
                    <a:pt x="7169" y="14963"/>
                  </a:lnTo>
                  <a:lnTo>
                    <a:pt x="7194" y="15013"/>
                  </a:lnTo>
                  <a:lnTo>
                    <a:pt x="7219" y="15038"/>
                  </a:lnTo>
                  <a:lnTo>
                    <a:pt x="7244" y="15063"/>
                  </a:lnTo>
                  <a:lnTo>
                    <a:pt x="7244" y="15113"/>
                  </a:lnTo>
                  <a:lnTo>
                    <a:pt x="7269" y="15138"/>
                  </a:lnTo>
                  <a:lnTo>
                    <a:pt x="7269" y="15189"/>
                  </a:lnTo>
                  <a:lnTo>
                    <a:pt x="7294" y="15214"/>
                  </a:lnTo>
                  <a:lnTo>
                    <a:pt x="7319" y="15264"/>
                  </a:lnTo>
                  <a:lnTo>
                    <a:pt x="7319" y="15289"/>
                  </a:lnTo>
                  <a:lnTo>
                    <a:pt x="7319" y="15339"/>
                  </a:lnTo>
                  <a:lnTo>
                    <a:pt x="7344" y="15364"/>
                  </a:lnTo>
                  <a:lnTo>
                    <a:pt x="7344" y="15414"/>
                  </a:lnTo>
                  <a:lnTo>
                    <a:pt x="7344" y="15464"/>
                  </a:lnTo>
                  <a:lnTo>
                    <a:pt x="7369" y="15489"/>
                  </a:lnTo>
                  <a:lnTo>
                    <a:pt x="7369" y="15539"/>
                  </a:lnTo>
                  <a:lnTo>
                    <a:pt x="7369" y="15590"/>
                  </a:lnTo>
                  <a:lnTo>
                    <a:pt x="7369" y="15640"/>
                  </a:lnTo>
                  <a:lnTo>
                    <a:pt x="7369" y="15665"/>
                  </a:lnTo>
                  <a:lnTo>
                    <a:pt x="7369" y="15715"/>
                  </a:lnTo>
                  <a:lnTo>
                    <a:pt x="7344" y="15765"/>
                  </a:lnTo>
                  <a:lnTo>
                    <a:pt x="7344" y="15815"/>
                  </a:lnTo>
                  <a:lnTo>
                    <a:pt x="7344" y="15840"/>
                  </a:lnTo>
                  <a:lnTo>
                    <a:pt x="7319" y="15890"/>
                  </a:lnTo>
                  <a:lnTo>
                    <a:pt x="7319" y="15940"/>
                  </a:lnTo>
                  <a:lnTo>
                    <a:pt x="7294" y="15991"/>
                  </a:lnTo>
                  <a:lnTo>
                    <a:pt x="7294" y="16016"/>
                  </a:lnTo>
                  <a:lnTo>
                    <a:pt x="7269" y="16066"/>
                  </a:lnTo>
                  <a:lnTo>
                    <a:pt x="7244" y="16116"/>
                  </a:lnTo>
                  <a:lnTo>
                    <a:pt x="7219" y="16166"/>
                  </a:lnTo>
                  <a:lnTo>
                    <a:pt x="7194" y="16216"/>
                  </a:lnTo>
                  <a:lnTo>
                    <a:pt x="7169" y="16241"/>
                  </a:lnTo>
                  <a:lnTo>
                    <a:pt x="7119" y="16291"/>
                  </a:lnTo>
                  <a:lnTo>
                    <a:pt x="7069" y="16316"/>
                  </a:lnTo>
                  <a:lnTo>
                    <a:pt x="7044" y="16367"/>
                  </a:lnTo>
                  <a:lnTo>
                    <a:pt x="6993" y="16392"/>
                  </a:lnTo>
                  <a:lnTo>
                    <a:pt x="6943" y="16417"/>
                  </a:lnTo>
                  <a:lnTo>
                    <a:pt x="6893" y="16442"/>
                  </a:lnTo>
                  <a:lnTo>
                    <a:pt x="6868" y="16442"/>
                  </a:lnTo>
                  <a:lnTo>
                    <a:pt x="6818" y="16467"/>
                  </a:lnTo>
                  <a:lnTo>
                    <a:pt x="6768" y="16492"/>
                  </a:lnTo>
                  <a:lnTo>
                    <a:pt x="6417" y="16492"/>
                  </a:lnTo>
                  <a:lnTo>
                    <a:pt x="6392" y="16467"/>
                  </a:lnTo>
                  <a:lnTo>
                    <a:pt x="6342" y="16467"/>
                  </a:lnTo>
                  <a:lnTo>
                    <a:pt x="6292" y="16442"/>
                  </a:lnTo>
                  <a:lnTo>
                    <a:pt x="6242" y="16442"/>
                  </a:lnTo>
                  <a:lnTo>
                    <a:pt x="6216" y="16417"/>
                  </a:lnTo>
                  <a:lnTo>
                    <a:pt x="6166" y="16392"/>
                  </a:lnTo>
                  <a:lnTo>
                    <a:pt x="6116" y="16367"/>
                  </a:lnTo>
                  <a:lnTo>
                    <a:pt x="6066" y="16341"/>
                  </a:lnTo>
                  <a:lnTo>
                    <a:pt x="6041" y="16341"/>
                  </a:lnTo>
                  <a:lnTo>
                    <a:pt x="5991" y="16316"/>
                  </a:lnTo>
                  <a:lnTo>
                    <a:pt x="5966" y="16291"/>
                  </a:lnTo>
                  <a:lnTo>
                    <a:pt x="5916" y="16266"/>
                  </a:lnTo>
                  <a:lnTo>
                    <a:pt x="5891" y="16241"/>
                  </a:lnTo>
                  <a:lnTo>
                    <a:pt x="5841" y="16216"/>
                  </a:lnTo>
                  <a:lnTo>
                    <a:pt x="5815" y="16191"/>
                  </a:lnTo>
                  <a:lnTo>
                    <a:pt x="5765" y="16141"/>
                  </a:lnTo>
                  <a:lnTo>
                    <a:pt x="5740" y="16116"/>
                  </a:lnTo>
                  <a:lnTo>
                    <a:pt x="5690" y="16091"/>
                  </a:lnTo>
                  <a:lnTo>
                    <a:pt x="5665" y="16066"/>
                  </a:lnTo>
                  <a:lnTo>
                    <a:pt x="5615" y="16041"/>
                  </a:lnTo>
                  <a:lnTo>
                    <a:pt x="5590" y="16016"/>
                  </a:lnTo>
                  <a:lnTo>
                    <a:pt x="5540" y="15966"/>
                  </a:lnTo>
                  <a:lnTo>
                    <a:pt x="5515" y="15940"/>
                  </a:lnTo>
                  <a:lnTo>
                    <a:pt x="5465" y="15915"/>
                  </a:lnTo>
                  <a:lnTo>
                    <a:pt x="5440" y="15865"/>
                  </a:lnTo>
                  <a:lnTo>
                    <a:pt x="5414" y="15840"/>
                  </a:lnTo>
                  <a:lnTo>
                    <a:pt x="5364" y="15815"/>
                  </a:lnTo>
                  <a:lnTo>
                    <a:pt x="5339" y="15765"/>
                  </a:lnTo>
                  <a:lnTo>
                    <a:pt x="5314" y="15740"/>
                  </a:lnTo>
                  <a:lnTo>
                    <a:pt x="5264" y="15715"/>
                  </a:lnTo>
                  <a:lnTo>
                    <a:pt x="5239" y="15665"/>
                  </a:lnTo>
                  <a:lnTo>
                    <a:pt x="5214" y="15640"/>
                  </a:lnTo>
                  <a:lnTo>
                    <a:pt x="5189" y="15590"/>
                  </a:lnTo>
                  <a:lnTo>
                    <a:pt x="5164" y="15565"/>
                  </a:lnTo>
                  <a:lnTo>
                    <a:pt x="5139" y="15514"/>
                  </a:lnTo>
                  <a:lnTo>
                    <a:pt x="5114" y="15489"/>
                  </a:lnTo>
                  <a:lnTo>
                    <a:pt x="5089" y="15464"/>
                  </a:lnTo>
                  <a:lnTo>
                    <a:pt x="5064" y="15439"/>
                  </a:lnTo>
                  <a:lnTo>
                    <a:pt x="5039" y="15414"/>
                  </a:lnTo>
                  <a:lnTo>
                    <a:pt x="5013" y="15389"/>
                  </a:lnTo>
                  <a:lnTo>
                    <a:pt x="4988" y="15364"/>
                  </a:lnTo>
                  <a:lnTo>
                    <a:pt x="4988" y="15314"/>
                  </a:lnTo>
                  <a:lnTo>
                    <a:pt x="4963" y="15289"/>
                  </a:lnTo>
                  <a:lnTo>
                    <a:pt x="4938" y="15239"/>
                  </a:lnTo>
                  <a:lnTo>
                    <a:pt x="4913" y="15214"/>
                  </a:lnTo>
                  <a:lnTo>
                    <a:pt x="4888" y="15164"/>
                  </a:lnTo>
                  <a:lnTo>
                    <a:pt x="4888" y="15113"/>
                  </a:lnTo>
                  <a:lnTo>
                    <a:pt x="4863" y="15063"/>
                  </a:lnTo>
                  <a:lnTo>
                    <a:pt x="4863" y="14988"/>
                  </a:lnTo>
                  <a:lnTo>
                    <a:pt x="4838" y="14938"/>
                  </a:lnTo>
                  <a:lnTo>
                    <a:pt x="4838" y="14863"/>
                  </a:lnTo>
                  <a:lnTo>
                    <a:pt x="4863" y="14813"/>
                  </a:lnTo>
                  <a:lnTo>
                    <a:pt x="4863" y="14788"/>
                  </a:lnTo>
                  <a:lnTo>
                    <a:pt x="4863" y="14712"/>
                  </a:lnTo>
                  <a:lnTo>
                    <a:pt x="4888" y="14637"/>
                  </a:lnTo>
                  <a:lnTo>
                    <a:pt x="4913" y="14587"/>
                  </a:lnTo>
                  <a:lnTo>
                    <a:pt x="4963" y="14512"/>
                  </a:lnTo>
                  <a:lnTo>
                    <a:pt x="5013" y="14437"/>
                  </a:lnTo>
                  <a:lnTo>
                    <a:pt x="5064" y="14387"/>
                  </a:lnTo>
                  <a:lnTo>
                    <a:pt x="5114" y="14336"/>
                  </a:lnTo>
                  <a:lnTo>
                    <a:pt x="5164" y="14286"/>
                  </a:lnTo>
                  <a:lnTo>
                    <a:pt x="5214" y="14261"/>
                  </a:lnTo>
                  <a:lnTo>
                    <a:pt x="5264" y="14211"/>
                  </a:lnTo>
                  <a:lnTo>
                    <a:pt x="5314" y="14186"/>
                  </a:lnTo>
                  <a:lnTo>
                    <a:pt x="5364" y="14186"/>
                  </a:lnTo>
                  <a:lnTo>
                    <a:pt x="5414" y="14161"/>
                  </a:lnTo>
                  <a:lnTo>
                    <a:pt x="5465" y="14136"/>
                  </a:lnTo>
                  <a:lnTo>
                    <a:pt x="5540" y="14136"/>
                  </a:lnTo>
                  <a:lnTo>
                    <a:pt x="5590" y="14111"/>
                  </a:lnTo>
                  <a:close/>
                  <a:moveTo>
                    <a:pt x="42658" y="1"/>
                  </a:moveTo>
                  <a:lnTo>
                    <a:pt x="42633" y="26"/>
                  </a:lnTo>
                  <a:lnTo>
                    <a:pt x="42558" y="101"/>
                  </a:lnTo>
                  <a:lnTo>
                    <a:pt x="42482" y="201"/>
                  </a:lnTo>
                  <a:lnTo>
                    <a:pt x="42432" y="301"/>
                  </a:lnTo>
                  <a:lnTo>
                    <a:pt x="42357" y="376"/>
                  </a:lnTo>
                  <a:lnTo>
                    <a:pt x="42282" y="477"/>
                  </a:lnTo>
                  <a:lnTo>
                    <a:pt x="42207" y="577"/>
                  </a:lnTo>
                  <a:lnTo>
                    <a:pt x="42131" y="652"/>
                  </a:lnTo>
                  <a:lnTo>
                    <a:pt x="42031" y="752"/>
                  </a:lnTo>
                  <a:lnTo>
                    <a:pt x="41956" y="853"/>
                  </a:lnTo>
                  <a:lnTo>
                    <a:pt x="41881" y="928"/>
                  </a:lnTo>
                  <a:lnTo>
                    <a:pt x="41806" y="1028"/>
                  </a:lnTo>
                  <a:lnTo>
                    <a:pt x="41730" y="1103"/>
                  </a:lnTo>
                  <a:lnTo>
                    <a:pt x="41655" y="1204"/>
                  </a:lnTo>
                  <a:lnTo>
                    <a:pt x="41580" y="1279"/>
                  </a:lnTo>
                  <a:lnTo>
                    <a:pt x="41480" y="1379"/>
                  </a:lnTo>
                  <a:lnTo>
                    <a:pt x="41405" y="1454"/>
                  </a:lnTo>
                  <a:lnTo>
                    <a:pt x="41329" y="1554"/>
                  </a:lnTo>
                  <a:lnTo>
                    <a:pt x="41254" y="1630"/>
                  </a:lnTo>
                  <a:lnTo>
                    <a:pt x="41154" y="1730"/>
                  </a:lnTo>
                  <a:lnTo>
                    <a:pt x="41079" y="1805"/>
                  </a:lnTo>
                  <a:lnTo>
                    <a:pt x="41004" y="1880"/>
                  </a:lnTo>
                  <a:lnTo>
                    <a:pt x="40903" y="1980"/>
                  </a:lnTo>
                  <a:lnTo>
                    <a:pt x="40828" y="2056"/>
                  </a:lnTo>
                  <a:lnTo>
                    <a:pt x="40753" y="2131"/>
                  </a:lnTo>
                  <a:lnTo>
                    <a:pt x="40653" y="2231"/>
                  </a:lnTo>
                  <a:lnTo>
                    <a:pt x="40578" y="2306"/>
                  </a:lnTo>
                  <a:lnTo>
                    <a:pt x="40477" y="2381"/>
                  </a:lnTo>
                  <a:lnTo>
                    <a:pt x="40402" y="2482"/>
                  </a:lnTo>
                  <a:lnTo>
                    <a:pt x="40327" y="2557"/>
                  </a:lnTo>
                  <a:lnTo>
                    <a:pt x="40227" y="2632"/>
                  </a:lnTo>
                  <a:lnTo>
                    <a:pt x="40151" y="2707"/>
                  </a:lnTo>
                  <a:lnTo>
                    <a:pt x="40051" y="2808"/>
                  </a:lnTo>
                  <a:lnTo>
                    <a:pt x="39951" y="2883"/>
                  </a:lnTo>
                  <a:lnTo>
                    <a:pt x="39876" y="2958"/>
                  </a:lnTo>
                  <a:lnTo>
                    <a:pt x="39776" y="3033"/>
                  </a:lnTo>
                  <a:lnTo>
                    <a:pt x="39700" y="3108"/>
                  </a:lnTo>
                  <a:lnTo>
                    <a:pt x="39600" y="3184"/>
                  </a:lnTo>
                  <a:lnTo>
                    <a:pt x="39525" y="3284"/>
                  </a:lnTo>
                  <a:lnTo>
                    <a:pt x="39425" y="3359"/>
                  </a:lnTo>
                  <a:lnTo>
                    <a:pt x="39324" y="3434"/>
                  </a:lnTo>
                  <a:lnTo>
                    <a:pt x="39249" y="3509"/>
                  </a:lnTo>
                  <a:lnTo>
                    <a:pt x="39149" y="3585"/>
                  </a:lnTo>
                  <a:lnTo>
                    <a:pt x="39049" y="3660"/>
                  </a:lnTo>
                  <a:lnTo>
                    <a:pt x="38974" y="3735"/>
                  </a:lnTo>
                  <a:lnTo>
                    <a:pt x="38873" y="3810"/>
                  </a:lnTo>
                  <a:lnTo>
                    <a:pt x="38773" y="3885"/>
                  </a:lnTo>
                  <a:lnTo>
                    <a:pt x="38698" y="3960"/>
                  </a:lnTo>
                  <a:lnTo>
                    <a:pt x="38598" y="4036"/>
                  </a:lnTo>
                  <a:lnTo>
                    <a:pt x="38497" y="4111"/>
                  </a:lnTo>
                  <a:lnTo>
                    <a:pt x="38422" y="4186"/>
                  </a:lnTo>
                  <a:lnTo>
                    <a:pt x="38322" y="4261"/>
                  </a:lnTo>
                  <a:lnTo>
                    <a:pt x="38222" y="4336"/>
                  </a:lnTo>
                  <a:lnTo>
                    <a:pt x="38121" y="4412"/>
                  </a:lnTo>
                  <a:lnTo>
                    <a:pt x="38021" y="4487"/>
                  </a:lnTo>
                  <a:lnTo>
                    <a:pt x="37946" y="4562"/>
                  </a:lnTo>
                  <a:lnTo>
                    <a:pt x="37846" y="4637"/>
                  </a:lnTo>
                  <a:lnTo>
                    <a:pt x="37745" y="4687"/>
                  </a:lnTo>
                  <a:lnTo>
                    <a:pt x="37645" y="4762"/>
                  </a:lnTo>
                  <a:lnTo>
                    <a:pt x="37545" y="4838"/>
                  </a:lnTo>
                  <a:lnTo>
                    <a:pt x="37470" y="4913"/>
                  </a:lnTo>
                  <a:lnTo>
                    <a:pt x="37370" y="4988"/>
                  </a:lnTo>
                  <a:lnTo>
                    <a:pt x="37269" y="5063"/>
                  </a:lnTo>
                  <a:lnTo>
                    <a:pt x="37169" y="5138"/>
                  </a:lnTo>
                  <a:lnTo>
                    <a:pt x="37069" y="5189"/>
                  </a:lnTo>
                  <a:lnTo>
                    <a:pt x="36969" y="5264"/>
                  </a:lnTo>
                  <a:lnTo>
                    <a:pt x="36793" y="5414"/>
                  </a:lnTo>
                  <a:lnTo>
                    <a:pt x="36593" y="5539"/>
                  </a:lnTo>
                  <a:lnTo>
                    <a:pt x="36392" y="5690"/>
                  </a:lnTo>
                  <a:lnTo>
                    <a:pt x="36192" y="5815"/>
                  </a:lnTo>
                  <a:lnTo>
                    <a:pt x="35991" y="5965"/>
                  </a:lnTo>
                  <a:lnTo>
                    <a:pt x="35816" y="6091"/>
                  </a:lnTo>
                  <a:lnTo>
                    <a:pt x="35615" y="6216"/>
                  </a:lnTo>
                  <a:lnTo>
                    <a:pt x="35415" y="6341"/>
                  </a:lnTo>
                  <a:lnTo>
                    <a:pt x="35214" y="6492"/>
                  </a:lnTo>
                  <a:lnTo>
                    <a:pt x="35114" y="6542"/>
                  </a:lnTo>
                  <a:lnTo>
                    <a:pt x="35014" y="6617"/>
                  </a:lnTo>
                  <a:lnTo>
                    <a:pt x="34913" y="6692"/>
                  </a:lnTo>
                  <a:lnTo>
                    <a:pt x="34813" y="6742"/>
                  </a:lnTo>
                  <a:lnTo>
                    <a:pt x="34713" y="6818"/>
                  </a:lnTo>
                  <a:lnTo>
                    <a:pt x="34613" y="6868"/>
                  </a:lnTo>
                  <a:lnTo>
                    <a:pt x="34512" y="6943"/>
                  </a:lnTo>
                  <a:lnTo>
                    <a:pt x="34412" y="7018"/>
                  </a:lnTo>
                  <a:lnTo>
                    <a:pt x="34287" y="7068"/>
                  </a:lnTo>
                  <a:lnTo>
                    <a:pt x="34187" y="7143"/>
                  </a:lnTo>
                  <a:lnTo>
                    <a:pt x="34086" y="7194"/>
                  </a:lnTo>
                  <a:lnTo>
                    <a:pt x="33986" y="7269"/>
                  </a:lnTo>
                  <a:lnTo>
                    <a:pt x="33886" y="7319"/>
                  </a:lnTo>
                  <a:lnTo>
                    <a:pt x="33786" y="7394"/>
                  </a:lnTo>
                  <a:lnTo>
                    <a:pt x="33685" y="7444"/>
                  </a:lnTo>
                  <a:lnTo>
                    <a:pt x="33585" y="7494"/>
                  </a:lnTo>
                  <a:lnTo>
                    <a:pt x="33460" y="7569"/>
                  </a:lnTo>
                  <a:lnTo>
                    <a:pt x="33359" y="7620"/>
                  </a:lnTo>
                  <a:lnTo>
                    <a:pt x="33259" y="7695"/>
                  </a:lnTo>
                  <a:lnTo>
                    <a:pt x="33159" y="7745"/>
                  </a:lnTo>
                  <a:lnTo>
                    <a:pt x="33059" y="7795"/>
                  </a:lnTo>
                  <a:lnTo>
                    <a:pt x="32933" y="7870"/>
                  </a:lnTo>
                  <a:lnTo>
                    <a:pt x="32833" y="7920"/>
                  </a:lnTo>
                  <a:lnTo>
                    <a:pt x="32733" y="7970"/>
                  </a:lnTo>
                  <a:lnTo>
                    <a:pt x="32633" y="8021"/>
                  </a:lnTo>
                  <a:lnTo>
                    <a:pt x="32507" y="8096"/>
                  </a:lnTo>
                  <a:lnTo>
                    <a:pt x="32407" y="8146"/>
                  </a:lnTo>
                  <a:lnTo>
                    <a:pt x="32307" y="8196"/>
                  </a:lnTo>
                  <a:lnTo>
                    <a:pt x="32207" y="8246"/>
                  </a:lnTo>
                  <a:lnTo>
                    <a:pt x="32081" y="8321"/>
                  </a:lnTo>
                  <a:lnTo>
                    <a:pt x="31981" y="8371"/>
                  </a:lnTo>
                  <a:lnTo>
                    <a:pt x="31881" y="8422"/>
                  </a:lnTo>
                  <a:lnTo>
                    <a:pt x="31781" y="8472"/>
                  </a:lnTo>
                  <a:lnTo>
                    <a:pt x="31655" y="8522"/>
                  </a:lnTo>
                  <a:lnTo>
                    <a:pt x="31555" y="8572"/>
                  </a:lnTo>
                  <a:lnTo>
                    <a:pt x="31455" y="8622"/>
                  </a:lnTo>
                  <a:lnTo>
                    <a:pt x="31329" y="8697"/>
                  </a:lnTo>
                  <a:lnTo>
                    <a:pt x="31229" y="8747"/>
                  </a:lnTo>
                  <a:lnTo>
                    <a:pt x="31129" y="8798"/>
                  </a:lnTo>
                  <a:lnTo>
                    <a:pt x="31004" y="8848"/>
                  </a:lnTo>
                  <a:lnTo>
                    <a:pt x="30903" y="8898"/>
                  </a:lnTo>
                  <a:lnTo>
                    <a:pt x="30778" y="8948"/>
                  </a:lnTo>
                  <a:lnTo>
                    <a:pt x="30678" y="8998"/>
                  </a:lnTo>
                  <a:lnTo>
                    <a:pt x="30578" y="9048"/>
                  </a:lnTo>
                  <a:lnTo>
                    <a:pt x="30452" y="9098"/>
                  </a:lnTo>
                  <a:lnTo>
                    <a:pt x="30352" y="9148"/>
                  </a:lnTo>
                  <a:lnTo>
                    <a:pt x="30252" y="9199"/>
                  </a:lnTo>
                  <a:lnTo>
                    <a:pt x="30126" y="9224"/>
                  </a:lnTo>
                  <a:lnTo>
                    <a:pt x="30026" y="9274"/>
                  </a:lnTo>
                  <a:lnTo>
                    <a:pt x="29901" y="9324"/>
                  </a:lnTo>
                  <a:lnTo>
                    <a:pt x="29801" y="9374"/>
                  </a:lnTo>
                  <a:lnTo>
                    <a:pt x="29675" y="9424"/>
                  </a:lnTo>
                  <a:lnTo>
                    <a:pt x="29575" y="9474"/>
                  </a:lnTo>
                  <a:lnTo>
                    <a:pt x="29450" y="9524"/>
                  </a:lnTo>
                  <a:lnTo>
                    <a:pt x="29349" y="9549"/>
                  </a:lnTo>
                  <a:lnTo>
                    <a:pt x="29249" y="9600"/>
                  </a:lnTo>
                  <a:lnTo>
                    <a:pt x="29124" y="9650"/>
                  </a:lnTo>
                  <a:lnTo>
                    <a:pt x="29024" y="9700"/>
                  </a:lnTo>
                  <a:lnTo>
                    <a:pt x="28898" y="9750"/>
                  </a:lnTo>
                  <a:lnTo>
                    <a:pt x="28798" y="9775"/>
                  </a:lnTo>
                  <a:lnTo>
                    <a:pt x="28673" y="9825"/>
                  </a:lnTo>
                  <a:lnTo>
                    <a:pt x="28572" y="9875"/>
                  </a:lnTo>
                  <a:lnTo>
                    <a:pt x="28447" y="9900"/>
                  </a:lnTo>
                  <a:lnTo>
                    <a:pt x="28347" y="9950"/>
                  </a:lnTo>
                  <a:lnTo>
                    <a:pt x="28222" y="10001"/>
                  </a:lnTo>
                  <a:lnTo>
                    <a:pt x="28121" y="10026"/>
                  </a:lnTo>
                  <a:lnTo>
                    <a:pt x="27996" y="10076"/>
                  </a:lnTo>
                  <a:lnTo>
                    <a:pt x="27871" y="10126"/>
                  </a:lnTo>
                  <a:lnTo>
                    <a:pt x="27770" y="10151"/>
                  </a:lnTo>
                  <a:lnTo>
                    <a:pt x="27645" y="10201"/>
                  </a:lnTo>
                  <a:lnTo>
                    <a:pt x="27545" y="10226"/>
                  </a:lnTo>
                  <a:lnTo>
                    <a:pt x="27420" y="10276"/>
                  </a:lnTo>
                  <a:lnTo>
                    <a:pt x="27319" y="10301"/>
                  </a:lnTo>
                  <a:lnTo>
                    <a:pt x="27194" y="10351"/>
                  </a:lnTo>
                  <a:lnTo>
                    <a:pt x="27069" y="10377"/>
                  </a:lnTo>
                  <a:lnTo>
                    <a:pt x="26968" y="10427"/>
                  </a:lnTo>
                  <a:lnTo>
                    <a:pt x="26843" y="10452"/>
                  </a:lnTo>
                  <a:lnTo>
                    <a:pt x="26743" y="10502"/>
                  </a:lnTo>
                  <a:lnTo>
                    <a:pt x="26618" y="10527"/>
                  </a:lnTo>
                  <a:lnTo>
                    <a:pt x="26492" y="10577"/>
                  </a:lnTo>
                  <a:lnTo>
                    <a:pt x="26392" y="10602"/>
                  </a:lnTo>
                  <a:lnTo>
                    <a:pt x="26267" y="10652"/>
                  </a:lnTo>
                  <a:lnTo>
                    <a:pt x="26166" y="10677"/>
                  </a:lnTo>
                  <a:lnTo>
                    <a:pt x="26041" y="10702"/>
                  </a:lnTo>
                  <a:lnTo>
                    <a:pt x="25916" y="10752"/>
                  </a:lnTo>
                  <a:lnTo>
                    <a:pt x="25816" y="10778"/>
                  </a:lnTo>
                  <a:lnTo>
                    <a:pt x="25690" y="10803"/>
                  </a:lnTo>
                  <a:lnTo>
                    <a:pt x="25565" y="10853"/>
                  </a:lnTo>
                  <a:lnTo>
                    <a:pt x="25465" y="10878"/>
                  </a:lnTo>
                  <a:lnTo>
                    <a:pt x="25339" y="10903"/>
                  </a:lnTo>
                  <a:lnTo>
                    <a:pt x="25214" y="10953"/>
                  </a:lnTo>
                  <a:lnTo>
                    <a:pt x="25114" y="10978"/>
                  </a:lnTo>
                  <a:lnTo>
                    <a:pt x="24989" y="11003"/>
                  </a:lnTo>
                  <a:lnTo>
                    <a:pt x="24863" y="11028"/>
                  </a:lnTo>
                  <a:lnTo>
                    <a:pt x="24763" y="11053"/>
                  </a:lnTo>
                  <a:lnTo>
                    <a:pt x="24638" y="11103"/>
                  </a:lnTo>
                  <a:lnTo>
                    <a:pt x="24512" y="11128"/>
                  </a:lnTo>
                  <a:lnTo>
                    <a:pt x="24412" y="11153"/>
                  </a:lnTo>
                  <a:lnTo>
                    <a:pt x="24287" y="11179"/>
                  </a:lnTo>
                  <a:lnTo>
                    <a:pt x="24161" y="11204"/>
                  </a:lnTo>
                  <a:lnTo>
                    <a:pt x="24061" y="11229"/>
                  </a:lnTo>
                  <a:lnTo>
                    <a:pt x="23936" y="11279"/>
                  </a:lnTo>
                  <a:lnTo>
                    <a:pt x="23811" y="11304"/>
                  </a:lnTo>
                  <a:lnTo>
                    <a:pt x="23685" y="11329"/>
                  </a:lnTo>
                  <a:lnTo>
                    <a:pt x="23585" y="11354"/>
                  </a:lnTo>
                  <a:lnTo>
                    <a:pt x="23460" y="11379"/>
                  </a:lnTo>
                  <a:lnTo>
                    <a:pt x="23334" y="11404"/>
                  </a:lnTo>
                  <a:lnTo>
                    <a:pt x="23209" y="11429"/>
                  </a:lnTo>
                  <a:lnTo>
                    <a:pt x="23109" y="11454"/>
                  </a:lnTo>
                  <a:lnTo>
                    <a:pt x="22983" y="11479"/>
                  </a:lnTo>
                  <a:lnTo>
                    <a:pt x="22858" y="11504"/>
                  </a:lnTo>
                  <a:lnTo>
                    <a:pt x="22733" y="11529"/>
                  </a:lnTo>
                  <a:lnTo>
                    <a:pt x="22633" y="11554"/>
                  </a:lnTo>
                  <a:lnTo>
                    <a:pt x="22507" y="11580"/>
                  </a:lnTo>
                  <a:lnTo>
                    <a:pt x="22382" y="11605"/>
                  </a:lnTo>
                  <a:lnTo>
                    <a:pt x="22257" y="11630"/>
                  </a:lnTo>
                  <a:lnTo>
                    <a:pt x="22156" y="11630"/>
                  </a:lnTo>
                  <a:lnTo>
                    <a:pt x="22031" y="11655"/>
                  </a:lnTo>
                  <a:lnTo>
                    <a:pt x="21906" y="11680"/>
                  </a:lnTo>
                  <a:lnTo>
                    <a:pt x="21780" y="11705"/>
                  </a:lnTo>
                  <a:lnTo>
                    <a:pt x="21680" y="11730"/>
                  </a:lnTo>
                  <a:lnTo>
                    <a:pt x="21555" y="11755"/>
                  </a:lnTo>
                  <a:lnTo>
                    <a:pt x="21430" y="11780"/>
                  </a:lnTo>
                  <a:lnTo>
                    <a:pt x="21304" y="11780"/>
                  </a:lnTo>
                  <a:lnTo>
                    <a:pt x="21179" y="11805"/>
                  </a:lnTo>
                  <a:lnTo>
                    <a:pt x="21079" y="11830"/>
                  </a:lnTo>
                  <a:lnTo>
                    <a:pt x="20953" y="11855"/>
                  </a:lnTo>
                  <a:lnTo>
                    <a:pt x="20828" y="11855"/>
                  </a:lnTo>
                  <a:lnTo>
                    <a:pt x="20703" y="11880"/>
                  </a:lnTo>
                  <a:lnTo>
                    <a:pt x="20577" y="11905"/>
                  </a:lnTo>
                  <a:lnTo>
                    <a:pt x="20477" y="11930"/>
                  </a:lnTo>
                  <a:lnTo>
                    <a:pt x="20352" y="11930"/>
                  </a:lnTo>
                  <a:lnTo>
                    <a:pt x="20227" y="11955"/>
                  </a:lnTo>
                  <a:lnTo>
                    <a:pt x="20101" y="11981"/>
                  </a:lnTo>
                  <a:lnTo>
                    <a:pt x="19976" y="11981"/>
                  </a:lnTo>
                  <a:lnTo>
                    <a:pt x="19876" y="12006"/>
                  </a:lnTo>
                  <a:lnTo>
                    <a:pt x="19750" y="12006"/>
                  </a:lnTo>
                  <a:lnTo>
                    <a:pt x="19625" y="12031"/>
                  </a:lnTo>
                  <a:lnTo>
                    <a:pt x="19500" y="12056"/>
                  </a:lnTo>
                  <a:lnTo>
                    <a:pt x="19374" y="12056"/>
                  </a:lnTo>
                  <a:lnTo>
                    <a:pt x="19249" y="12081"/>
                  </a:lnTo>
                  <a:lnTo>
                    <a:pt x="19149" y="12081"/>
                  </a:lnTo>
                  <a:lnTo>
                    <a:pt x="19024" y="12106"/>
                  </a:lnTo>
                  <a:lnTo>
                    <a:pt x="18898" y="12106"/>
                  </a:lnTo>
                  <a:lnTo>
                    <a:pt x="18773" y="12131"/>
                  </a:lnTo>
                  <a:lnTo>
                    <a:pt x="18648" y="12131"/>
                  </a:lnTo>
                  <a:lnTo>
                    <a:pt x="18522" y="12156"/>
                  </a:lnTo>
                  <a:lnTo>
                    <a:pt x="18422" y="12156"/>
                  </a:lnTo>
                  <a:lnTo>
                    <a:pt x="18297" y="12181"/>
                  </a:lnTo>
                  <a:lnTo>
                    <a:pt x="18171" y="12181"/>
                  </a:lnTo>
                  <a:lnTo>
                    <a:pt x="18046" y="12206"/>
                  </a:lnTo>
                  <a:lnTo>
                    <a:pt x="17795" y="12206"/>
                  </a:lnTo>
                  <a:lnTo>
                    <a:pt x="17670" y="12231"/>
                  </a:lnTo>
                  <a:lnTo>
                    <a:pt x="17570" y="12231"/>
                  </a:lnTo>
                  <a:lnTo>
                    <a:pt x="17445" y="12256"/>
                  </a:lnTo>
                  <a:lnTo>
                    <a:pt x="17194" y="12256"/>
                  </a:lnTo>
                  <a:lnTo>
                    <a:pt x="17069" y="12281"/>
                  </a:lnTo>
                  <a:lnTo>
                    <a:pt x="16718" y="12281"/>
                  </a:lnTo>
                  <a:lnTo>
                    <a:pt x="16592" y="12306"/>
                  </a:lnTo>
                  <a:lnTo>
                    <a:pt x="16217" y="12306"/>
                  </a:lnTo>
                  <a:lnTo>
                    <a:pt x="16091" y="12331"/>
                  </a:lnTo>
                  <a:lnTo>
                    <a:pt x="15490" y="12331"/>
                  </a:lnTo>
                  <a:lnTo>
                    <a:pt x="15364" y="12356"/>
                  </a:lnTo>
                  <a:lnTo>
                    <a:pt x="13059" y="12356"/>
                  </a:lnTo>
                  <a:lnTo>
                    <a:pt x="12933" y="12331"/>
                  </a:lnTo>
                  <a:lnTo>
                    <a:pt x="12332" y="12331"/>
                  </a:lnTo>
                  <a:lnTo>
                    <a:pt x="12206" y="12306"/>
                  </a:lnTo>
                  <a:lnTo>
                    <a:pt x="11831" y="12306"/>
                  </a:lnTo>
                  <a:lnTo>
                    <a:pt x="11730" y="12281"/>
                  </a:lnTo>
                  <a:lnTo>
                    <a:pt x="11354" y="12281"/>
                  </a:lnTo>
                  <a:lnTo>
                    <a:pt x="11229" y="12256"/>
                  </a:lnTo>
                  <a:lnTo>
                    <a:pt x="10978" y="12256"/>
                  </a:lnTo>
                  <a:lnTo>
                    <a:pt x="10878" y="12231"/>
                  </a:lnTo>
                  <a:lnTo>
                    <a:pt x="10628" y="12231"/>
                  </a:lnTo>
                  <a:lnTo>
                    <a:pt x="10502" y="12206"/>
                  </a:lnTo>
                  <a:lnTo>
                    <a:pt x="10377" y="12206"/>
                  </a:lnTo>
                  <a:lnTo>
                    <a:pt x="10151" y="12181"/>
                  </a:lnTo>
                  <a:lnTo>
                    <a:pt x="9901" y="12156"/>
                  </a:lnTo>
                  <a:lnTo>
                    <a:pt x="9650" y="12131"/>
                  </a:lnTo>
                  <a:lnTo>
                    <a:pt x="9425" y="12106"/>
                  </a:lnTo>
                  <a:lnTo>
                    <a:pt x="9174" y="12081"/>
                  </a:lnTo>
                  <a:lnTo>
                    <a:pt x="8948" y="12056"/>
                  </a:lnTo>
                  <a:lnTo>
                    <a:pt x="8698" y="12031"/>
                  </a:lnTo>
                  <a:lnTo>
                    <a:pt x="8472" y="12006"/>
                  </a:lnTo>
                  <a:lnTo>
                    <a:pt x="8222" y="11981"/>
                  </a:lnTo>
                  <a:lnTo>
                    <a:pt x="7971" y="11930"/>
                  </a:lnTo>
                  <a:lnTo>
                    <a:pt x="7745" y="11905"/>
                  </a:lnTo>
                  <a:lnTo>
                    <a:pt x="7495" y="11880"/>
                  </a:lnTo>
                  <a:lnTo>
                    <a:pt x="7269" y="11830"/>
                  </a:lnTo>
                  <a:lnTo>
                    <a:pt x="7018" y="11805"/>
                  </a:lnTo>
                  <a:lnTo>
                    <a:pt x="6793" y="11755"/>
                  </a:lnTo>
                  <a:lnTo>
                    <a:pt x="6542" y="11730"/>
                  </a:lnTo>
                  <a:lnTo>
                    <a:pt x="6317" y="11680"/>
                  </a:lnTo>
                  <a:lnTo>
                    <a:pt x="6091" y="11630"/>
                  </a:lnTo>
                  <a:lnTo>
                    <a:pt x="5841" y="11605"/>
                  </a:lnTo>
                  <a:lnTo>
                    <a:pt x="5615" y="11554"/>
                  </a:lnTo>
                  <a:lnTo>
                    <a:pt x="5364" y="11504"/>
                  </a:lnTo>
                  <a:lnTo>
                    <a:pt x="5089" y="11454"/>
                  </a:lnTo>
                  <a:lnTo>
                    <a:pt x="4813" y="11404"/>
                  </a:lnTo>
                  <a:lnTo>
                    <a:pt x="4237" y="11304"/>
                  </a:lnTo>
                  <a:lnTo>
                    <a:pt x="3961" y="11229"/>
                  </a:lnTo>
                  <a:lnTo>
                    <a:pt x="3660" y="11179"/>
                  </a:lnTo>
                  <a:lnTo>
                    <a:pt x="3384" y="11128"/>
                  </a:lnTo>
                  <a:lnTo>
                    <a:pt x="3109" y="11078"/>
                  </a:lnTo>
                  <a:lnTo>
                    <a:pt x="2958" y="11028"/>
                  </a:lnTo>
                  <a:lnTo>
                    <a:pt x="2808" y="11003"/>
                  </a:lnTo>
                  <a:lnTo>
                    <a:pt x="2658" y="10978"/>
                  </a:lnTo>
                  <a:lnTo>
                    <a:pt x="2507" y="10953"/>
                  </a:lnTo>
                  <a:lnTo>
                    <a:pt x="2382" y="10928"/>
                  </a:lnTo>
                  <a:lnTo>
                    <a:pt x="2231" y="10878"/>
                  </a:lnTo>
                  <a:lnTo>
                    <a:pt x="2081" y="10853"/>
                  </a:lnTo>
                  <a:lnTo>
                    <a:pt x="1931" y="10828"/>
                  </a:lnTo>
                  <a:lnTo>
                    <a:pt x="1805" y="10803"/>
                  </a:lnTo>
                  <a:lnTo>
                    <a:pt x="1655" y="10752"/>
                  </a:lnTo>
                  <a:lnTo>
                    <a:pt x="1505" y="10727"/>
                  </a:lnTo>
                  <a:lnTo>
                    <a:pt x="1354" y="10702"/>
                  </a:lnTo>
                  <a:lnTo>
                    <a:pt x="1204" y="10652"/>
                  </a:lnTo>
                  <a:lnTo>
                    <a:pt x="1079" y="10627"/>
                  </a:lnTo>
                  <a:lnTo>
                    <a:pt x="928" y="10577"/>
                  </a:lnTo>
                  <a:lnTo>
                    <a:pt x="778" y="10552"/>
                  </a:lnTo>
                  <a:lnTo>
                    <a:pt x="627" y="10502"/>
                  </a:lnTo>
                  <a:lnTo>
                    <a:pt x="502" y="10477"/>
                  </a:lnTo>
                  <a:lnTo>
                    <a:pt x="352" y="10427"/>
                  </a:lnTo>
                  <a:lnTo>
                    <a:pt x="201" y="10402"/>
                  </a:lnTo>
                  <a:lnTo>
                    <a:pt x="51" y="10351"/>
                  </a:lnTo>
                  <a:lnTo>
                    <a:pt x="26" y="10326"/>
                  </a:lnTo>
                  <a:cubicBezTo>
                    <a:pt x="1" y="10602"/>
                    <a:pt x="1" y="10853"/>
                    <a:pt x="1" y="11103"/>
                  </a:cubicBezTo>
                  <a:cubicBezTo>
                    <a:pt x="1" y="13635"/>
                    <a:pt x="452" y="16041"/>
                    <a:pt x="1279" y="18296"/>
                  </a:cubicBezTo>
                  <a:lnTo>
                    <a:pt x="1304" y="18321"/>
                  </a:lnTo>
                  <a:lnTo>
                    <a:pt x="1429" y="18372"/>
                  </a:lnTo>
                  <a:lnTo>
                    <a:pt x="1455" y="18397"/>
                  </a:lnTo>
                  <a:lnTo>
                    <a:pt x="1505" y="18422"/>
                  </a:lnTo>
                  <a:lnTo>
                    <a:pt x="1555" y="18422"/>
                  </a:lnTo>
                  <a:lnTo>
                    <a:pt x="1580" y="18447"/>
                  </a:lnTo>
                  <a:lnTo>
                    <a:pt x="1630" y="18472"/>
                  </a:lnTo>
                  <a:lnTo>
                    <a:pt x="1680" y="18497"/>
                  </a:lnTo>
                  <a:lnTo>
                    <a:pt x="1705" y="18497"/>
                  </a:lnTo>
                  <a:lnTo>
                    <a:pt x="1755" y="18522"/>
                  </a:lnTo>
                  <a:lnTo>
                    <a:pt x="1805" y="18547"/>
                  </a:lnTo>
                  <a:lnTo>
                    <a:pt x="1830" y="18572"/>
                  </a:lnTo>
                  <a:lnTo>
                    <a:pt x="1881" y="18597"/>
                  </a:lnTo>
                  <a:lnTo>
                    <a:pt x="1906" y="18597"/>
                  </a:lnTo>
                  <a:lnTo>
                    <a:pt x="1956" y="18622"/>
                  </a:lnTo>
                  <a:lnTo>
                    <a:pt x="1981" y="18647"/>
                  </a:lnTo>
                  <a:lnTo>
                    <a:pt x="2031" y="18672"/>
                  </a:lnTo>
                  <a:lnTo>
                    <a:pt x="2081" y="18697"/>
                  </a:lnTo>
                  <a:lnTo>
                    <a:pt x="2106" y="18697"/>
                  </a:lnTo>
                  <a:lnTo>
                    <a:pt x="2156" y="18722"/>
                  </a:lnTo>
                  <a:lnTo>
                    <a:pt x="2181" y="18747"/>
                  </a:lnTo>
                  <a:lnTo>
                    <a:pt x="2231" y="18773"/>
                  </a:lnTo>
                  <a:lnTo>
                    <a:pt x="2282" y="18773"/>
                  </a:lnTo>
                  <a:lnTo>
                    <a:pt x="2307" y="18798"/>
                  </a:lnTo>
                  <a:lnTo>
                    <a:pt x="2357" y="18823"/>
                  </a:lnTo>
                  <a:lnTo>
                    <a:pt x="2382" y="18823"/>
                  </a:lnTo>
                  <a:lnTo>
                    <a:pt x="2432" y="18848"/>
                  </a:lnTo>
                  <a:lnTo>
                    <a:pt x="2482" y="18873"/>
                  </a:lnTo>
                  <a:lnTo>
                    <a:pt x="2507" y="18873"/>
                  </a:lnTo>
                  <a:lnTo>
                    <a:pt x="2557" y="18898"/>
                  </a:lnTo>
                  <a:lnTo>
                    <a:pt x="2607" y="18898"/>
                  </a:lnTo>
                  <a:lnTo>
                    <a:pt x="2632" y="18923"/>
                  </a:lnTo>
                  <a:lnTo>
                    <a:pt x="2683" y="18948"/>
                  </a:lnTo>
                  <a:lnTo>
                    <a:pt x="2733" y="18948"/>
                  </a:lnTo>
                  <a:lnTo>
                    <a:pt x="2758" y="18973"/>
                  </a:lnTo>
                  <a:lnTo>
                    <a:pt x="2808" y="18973"/>
                  </a:lnTo>
                  <a:lnTo>
                    <a:pt x="2858" y="18998"/>
                  </a:lnTo>
                  <a:lnTo>
                    <a:pt x="2883" y="18998"/>
                  </a:lnTo>
                  <a:lnTo>
                    <a:pt x="2933" y="19023"/>
                  </a:lnTo>
                  <a:lnTo>
                    <a:pt x="2983" y="19023"/>
                  </a:lnTo>
                  <a:lnTo>
                    <a:pt x="3059" y="19048"/>
                  </a:lnTo>
                  <a:lnTo>
                    <a:pt x="3159" y="19073"/>
                  </a:lnTo>
                  <a:lnTo>
                    <a:pt x="3234" y="19098"/>
                  </a:lnTo>
                  <a:lnTo>
                    <a:pt x="3334" y="19123"/>
                  </a:lnTo>
                  <a:lnTo>
                    <a:pt x="3435" y="19148"/>
                  </a:lnTo>
                  <a:lnTo>
                    <a:pt x="3510" y="19174"/>
                  </a:lnTo>
                  <a:lnTo>
                    <a:pt x="3610" y="19199"/>
                  </a:lnTo>
                  <a:lnTo>
                    <a:pt x="3710" y="19199"/>
                  </a:lnTo>
                  <a:lnTo>
                    <a:pt x="3810" y="19224"/>
                  </a:lnTo>
                  <a:lnTo>
                    <a:pt x="3886" y="19249"/>
                  </a:lnTo>
                  <a:lnTo>
                    <a:pt x="3986" y="19274"/>
                  </a:lnTo>
                  <a:lnTo>
                    <a:pt x="4086" y="19274"/>
                  </a:lnTo>
                  <a:lnTo>
                    <a:pt x="4186" y="19299"/>
                  </a:lnTo>
                  <a:lnTo>
                    <a:pt x="4337" y="19324"/>
                  </a:lnTo>
                  <a:lnTo>
                    <a:pt x="4487" y="19349"/>
                  </a:lnTo>
                  <a:lnTo>
                    <a:pt x="4612" y="19374"/>
                  </a:lnTo>
                  <a:lnTo>
                    <a:pt x="4763" y="19399"/>
                  </a:lnTo>
                  <a:lnTo>
                    <a:pt x="4913" y="19424"/>
                  </a:lnTo>
                  <a:lnTo>
                    <a:pt x="5064" y="19449"/>
                  </a:lnTo>
                  <a:lnTo>
                    <a:pt x="5189" y="19449"/>
                  </a:lnTo>
                  <a:lnTo>
                    <a:pt x="5339" y="19474"/>
                  </a:lnTo>
                  <a:lnTo>
                    <a:pt x="5490" y="19499"/>
                  </a:lnTo>
                  <a:lnTo>
                    <a:pt x="5640" y="19524"/>
                  </a:lnTo>
                  <a:lnTo>
                    <a:pt x="5790" y="19550"/>
                  </a:lnTo>
                  <a:lnTo>
                    <a:pt x="5941" y="19550"/>
                  </a:lnTo>
                  <a:lnTo>
                    <a:pt x="6066" y="19575"/>
                  </a:lnTo>
                  <a:lnTo>
                    <a:pt x="6216" y="19600"/>
                  </a:lnTo>
                  <a:lnTo>
                    <a:pt x="6367" y="19600"/>
                  </a:lnTo>
                  <a:lnTo>
                    <a:pt x="6517" y="19625"/>
                  </a:lnTo>
                  <a:lnTo>
                    <a:pt x="6668" y="19650"/>
                  </a:lnTo>
                  <a:lnTo>
                    <a:pt x="6818" y="19650"/>
                  </a:lnTo>
                  <a:lnTo>
                    <a:pt x="6968" y="19675"/>
                  </a:lnTo>
                  <a:lnTo>
                    <a:pt x="7094" y="19675"/>
                  </a:lnTo>
                  <a:lnTo>
                    <a:pt x="7244" y="19700"/>
                  </a:lnTo>
                  <a:lnTo>
                    <a:pt x="7394" y="19700"/>
                  </a:lnTo>
                  <a:lnTo>
                    <a:pt x="7545" y="19725"/>
                  </a:lnTo>
                  <a:lnTo>
                    <a:pt x="7996" y="19725"/>
                  </a:lnTo>
                  <a:lnTo>
                    <a:pt x="8146" y="19750"/>
                  </a:lnTo>
                  <a:lnTo>
                    <a:pt x="9901" y="19750"/>
                  </a:lnTo>
                  <a:lnTo>
                    <a:pt x="10051" y="19725"/>
                  </a:lnTo>
                  <a:lnTo>
                    <a:pt x="10327" y="19725"/>
                  </a:lnTo>
                  <a:lnTo>
                    <a:pt x="10402" y="19700"/>
                  </a:lnTo>
                  <a:lnTo>
                    <a:pt x="10628" y="19700"/>
                  </a:lnTo>
                  <a:lnTo>
                    <a:pt x="10678" y="19675"/>
                  </a:lnTo>
                  <a:lnTo>
                    <a:pt x="10903" y="19675"/>
                  </a:lnTo>
                  <a:lnTo>
                    <a:pt x="10978" y="19650"/>
                  </a:lnTo>
                  <a:lnTo>
                    <a:pt x="11129" y="19650"/>
                  </a:lnTo>
                  <a:lnTo>
                    <a:pt x="11179" y="19625"/>
                  </a:lnTo>
                  <a:lnTo>
                    <a:pt x="11329" y="19625"/>
                  </a:lnTo>
                  <a:lnTo>
                    <a:pt x="11404" y="19600"/>
                  </a:lnTo>
                  <a:lnTo>
                    <a:pt x="11480" y="19600"/>
                  </a:lnTo>
                  <a:lnTo>
                    <a:pt x="11555" y="19575"/>
                  </a:lnTo>
                  <a:lnTo>
                    <a:pt x="11680" y="19575"/>
                  </a:lnTo>
                  <a:lnTo>
                    <a:pt x="11755" y="19550"/>
                  </a:lnTo>
                  <a:lnTo>
                    <a:pt x="11831" y="19550"/>
                  </a:lnTo>
                  <a:lnTo>
                    <a:pt x="11906" y="19524"/>
                  </a:lnTo>
                  <a:lnTo>
                    <a:pt x="11956" y="19524"/>
                  </a:lnTo>
                  <a:lnTo>
                    <a:pt x="12031" y="19499"/>
                  </a:lnTo>
                  <a:lnTo>
                    <a:pt x="12106" y="19499"/>
                  </a:lnTo>
                  <a:lnTo>
                    <a:pt x="12181" y="19474"/>
                  </a:lnTo>
                  <a:lnTo>
                    <a:pt x="12257" y="19474"/>
                  </a:lnTo>
                  <a:lnTo>
                    <a:pt x="12307" y="19449"/>
                  </a:lnTo>
                  <a:lnTo>
                    <a:pt x="12382" y="19449"/>
                  </a:lnTo>
                  <a:lnTo>
                    <a:pt x="12457" y="19424"/>
                  </a:lnTo>
                  <a:lnTo>
                    <a:pt x="12532" y="19399"/>
                  </a:lnTo>
                  <a:lnTo>
                    <a:pt x="12607" y="19399"/>
                  </a:lnTo>
                  <a:lnTo>
                    <a:pt x="12658" y="19374"/>
                  </a:lnTo>
                  <a:lnTo>
                    <a:pt x="12733" y="19374"/>
                  </a:lnTo>
                  <a:lnTo>
                    <a:pt x="12808" y="19349"/>
                  </a:lnTo>
                  <a:lnTo>
                    <a:pt x="12858" y="19324"/>
                  </a:lnTo>
                  <a:lnTo>
                    <a:pt x="12933" y="19324"/>
                  </a:lnTo>
                  <a:lnTo>
                    <a:pt x="13008" y="19299"/>
                  </a:lnTo>
                  <a:lnTo>
                    <a:pt x="13084" y="19274"/>
                  </a:lnTo>
                  <a:lnTo>
                    <a:pt x="13134" y="19274"/>
                  </a:lnTo>
                  <a:lnTo>
                    <a:pt x="13209" y="19249"/>
                  </a:lnTo>
                  <a:lnTo>
                    <a:pt x="13284" y="19224"/>
                  </a:lnTo>
                  <a:lnTo>
                    <a:pt x="13359" y="19199"/>
                  </a:lnTo>
                  <a:lnTo>
                    <a:pt x="13409" y="19199"/>
                  </a:lnTo>
                  <a:lnTo>
                    <a:pt x="13535" y="19148"/>
                  </a:lnTo>
                  <a:lnTo>
                    <a:pt x="13660" y="19123"/>
                  </a:lnTo>
                  <a:lnTo>
                    <a:pt x="13760" y="19073"/>
                  </a:lnTo>
                  <a:lnTo>
                    <a:pt x="13886" y="19048"/>
                  </a:lnTo>
                  <a:lnTo>
                    <a:pt x="13986" y="19023"/>
                  </a:lnTo>
                  <a:lnTo>
                    <a:pt x="14111" y="18973"/>
                  </a:lnTo>
                  <a:lnTo>
                    <a:pt x="14237" y="18948"/>
                  </a:lnTo>
                  <a:lnTo>
                    <a:pt x="14337" y="18898"/>
                  </a:lnTo>
                  <a:lnTo>
                    <a:pt x="14462" y="18873"/>
                  </a:lnTo>
                  <a:lnTo>
                    <a:pt x="14562" y="18848"/>
                  </a:lnTo>
                  <a:lnTo>
                    <a:pt x="14688" y="18798"/>
                  </a:lnTo>
                  <a:lnTo>
                    <a:pt x="14788" y="18773"/>
                  </a:lnTo>
                  <a:lnTo>
                    <a:pt x="14913" y="18722"/>
                  </a:lnTo>
                  <a:lnTo>
                    <a:pt x="15014" y="18697"/>
                  </a:lnTo>
                  <a:lnTo>
                    <a:pt x="15114" y="18647"/>
                  </a:lnTo>
                  <a:lnTo>
                    <a:pt x="15239" y="18622"/>
                  </a:lnTo>
                  <a:lnTo>
                    <a:pt x="15339" y="18572"/>
                  </a:lnTo>
                  <a:lnTo>
                    <a:pt x="15465" y="18547"/>
                  </a:lnTo>
                  <a:lnTo>
                    <a:pt x="15565" y="18497"/>
                  </a:lnTo>
                  <a:lnTo>
                    <a:pt x="15665" y="18447"/>
                  </a:lnTo>
                  <a:lnTo>
                    <a:pt x="15765" y="18422"/>
                  </a:lnTo>
                  <a:lnTo>
                    <a:pt x="15891" y="18372"/>
                  </a:lnTo>
                  <a:lnTo>
                    <a:pt x="15991" y="18346"/>
                  </a:lnTo>
                  <a:lnTo>
                    <a:pt x="16091" y="18296"/>
                  </a:lnTo>
                  <a:lnTo>
                    <a:pt x="16217" y="18246"/>
                  </a:lnTo>
                  <a:lnTo>
                    <a:pt x="16317" y="18221"/>
                  </a:lnTo>
                  <a:lnTo>
                    <a:pt x="16417" y="18171"/>
                  </a:lnTo>
                  <a:lnTo>
                    <a:pt x="16517" y="18146"/>
                  </a:lnTo>
                  <a:lnTo>
                    <a:pt x="16618" y="18096"/>
                  </a:lnTo>
                  <a:lnTo>
                    <a:pt x="16743" y="18046"/>
                  </a:lnTo>
                  <a:lnTo>
                    <a:pt x="16843" y="17996"/>
                  </a:lnTo>
                  <a:lnTo>
                    <a:pt x="16943" y="17971"/>
                  </a:lnTo>
                  <a:lnTo>
                    <a:pt x="17044" y="17920"/>
                  </a:lnTo>
                  <a:lnTo>
                    <a:pt x="17144" y="17870"/>
                  </a:lnTo>
                  <a:lnTo>
                    <a:pt x="17269" y="17820"/>
                  </a:lnTo>
                  <a:lnTo>
                    <a:pt x="17369" y="17795"/>
                  </a:lnTo>
                  <a:lnTo>
                    <a:pt x="17470" y="17745"/>
                  </a:lnTo>
                  <a:lnTo>
                    <a:pt x="17570" y="17695"/>
                  </a:lnTo>
                  <a:lnTo>
                    <a:pt x="17670" y="17645"/>
                  </a:lnTo>
                  <a:lnTo>
                    <a:pt x="17770" y="17595"/>
                  </a:lnTo>
                  <a:lnTo>
                    <a:pt x="17871" y="17544"/>
                  </a:lnTo>
                  <a:lnTo>
                    <a:pt x="17996" y="17494"/>
                  </a:lnTo>
                  <a:lnTo>
                    <a:pt x="18096" y="17469"/>
                  </a:lnTo>
                  <a:lnTo>
                    <a:pt x="18096" y="17444"/>
                  </a:lnTo>
                  <a:lnTo>
                    <a:pt x="18196" y="17419"/>
                  </a:lnTo>
                  <a:lnTo>
                    <a:pt x="18297" y="17369"/>
                  </a:lnTo>
                  <a:lnTo>
                    <a:pt x="18397" y="17319"/>
                  </a:lnTo>
                  <a:lnTo>
                    <a:pt x="18497" y="17269"/>
                  </a:lnTo>
                  <a:lnTo>
                    <a:pt x="18597" y="17219"/>
                  </a:lnTo>
                  <a:lnTo>
                    <a:pt x="18698" y="17169"/>
                  </a:lnTo>
                  <a:lnTo>
                    <a:pt x="18823" y="17118"/>
                  </a:lnTo>
                  <a:lnTo>
                    <a:pt x="18923" y="17068"/>
                  </a:lnTo>
                  <a:lnTo>
                    <a:pt x="19024" y="16993"/>
                  </a:lnTo>
                  <a:lnTo>
                    <a:pt x="19124" y="16943"/>
                  </a:lnTo>
                  <a:lnTo>
                    <a:pt x="19224" y="16893"/>
                  </a:lnTo>
                  <a:lnTo>
                    <a:pt x="19324" y="16843"/>
                  </a:lnTo>
                  <a:lnTo>
                    <a:pt x="19425" y="16793"/>
                  </a:lnTo>
                  <a:lnTo>
                    <a:pt x="19550" y="16742"/>
                  </a:lnTo>
                  <a:lnTo>
                    <a:pt x="19650" y="16667"/>
                  </a:lnTo>
                  <a:lnTo>
                    <a:pt x="19750" y="16617"/>
                  </a:lnTo>
                  <a:lnTo>
                    <a:pt x="19851" y="16567"/>
                  </a:lnTo>
                  <a:lnTo>
                    <a:pt x="19951" y="16517"/>
                  </a:lnTo>
                  <a:lnTo>
                    <a:pt x="20076" y="16442"/>
                  </a:lnTo>
                  <a:lnTo>
                    <a:pt x="20176" y="16392"/>
                  </a:lnTo>
                  <a:lnTo>
                    <a:pt x="20277" y="16341"/>
                  </a:lnTo>
                  <a:lnTo>
                    <a:pt x="20352" y="16291"/>
                  </a:lnTo>
                  <a:lnTo>
                    <a:pt x="20402" y="16241"/>
                  </a:lnTo>
                  <a:lnTo>
                    <a:pt x="20477" y="16216"/>
                  </a:lnTo>
                  <a:lnTo>
                    <a:pt x="20552" y="16166"/>
                  </a:lnTo>
                  <a:lnTo>
                    <a:pt x="20628" y="16116"/>
                  </a:lnTo>
                  <a:lnTo>
                    <a:pt x="20678" y="16091"/>
                  </a:lnTo>
                  <a:lnTo>
                    <a:pt x="20753" y="16041"/>
                  </a:lnTo>
                  <a:lnTo>
                    <a:pt x="20828" y="15991"/>
                  </a:lnTo>
                  <a:lnTo>
                    <a:pt x="20878" y="15940"/>
                  </a:lnTo>
                  <a:lnTo>
                    <a:pt x="20953" y="15890"/>
                  </a:lnTo>
                  <a:lnTo>
                    <a:pt x="21029" y="15840"/>
                  </a:lnTo>
                  <a:lnTo>
                    <a:pt x="21104" y="15790"/>
                  </a:lnTo>
                  <a:lnTo>
                    <a:pt x="21154" y="15740"/>
                  </a:lnTo>
                  <a:lnTo>
                    <a:pt x="21229" y="15690"/>
                  </a:lnTo>
                  <a:lnTo>
                    <a:pt x="21304" y="15640"/>
                  </a:lnTo>
                  <a:lnTo>
                    <a:pt x="21379" y="15590"/>
                  </a:lnTo>
                  <a:lnTo>
                    <a:pt x="21430" y="15539"/>
                  </a:lnTo>
                  <a:lnTo>
                    <a:pt x="21505" y="15489"/>
                  </a:lnTo>
                  <a:lnTo>
                    <a:pt x="21580" y="15439"/>
                  </a:lnTo>
                  <a:lnTo>
                    <a:pt x="21655" y="15389"/>
                  </a:lnTo>
                  <a:lnTo>
                    <a:pt x="21780" y="15264"/>
                  </a:lnTo>
                  <a:lnTo>
                    <a:pt x="21931" y="15164"/>
                  </a:lnTo>
                  <a:lnTo>
                    <a:pt x="22081" y="15038"/>
                  </a:lnTo>
                  <a:lnTo>
                    <a:pt x="22207" y="14938"/>
                  </a:lnTo>
                  <a:lnTo>
                    <a:pt x="22357" y="14813"/>
                  </a:lnTo>
                  <a:lnTo>
                    <a:pt x="22507" y="14687"/>
                  </a:lnTo>
                  <a:lnTo>
                    <a:pt x="22658" y="14587"/>
                  </a:lnTo>
                  <a:lnTo>
                    <a:pt x="22808" y="14462"/>
                  </a:lnTo>
                  <a:lnTo>
                    <a:pt x="22883" y="14412"/>
                  </a:lnTo>
                  <a:lnTo>
                    <a:pt x="22958" y="14336"/>
                  </a:lnTo>
                  <a:lnTo>
                    <a:pt x="23034" y="14286"/>
                  </a:lnTo>
                  <a:lnTo>
                    <a:pt x="23109" y="14236"/>
                  </a:lnTo>
                  <a:lnTo>
                    <a:pt x="23184" y="14186"/>
                  </a:lnTo>
                  <a:lnTo>
                    <a:pt x="23259" y="14111"/>
                  </a:lnTo>
                  <a:lnTo>
                    <a:pt x="23359" y="14061"/>
                  </a:lnTo>
                  <a:lnTo>
                    <a:pt x="23435" y="14011"/>
                  </a:lnTo>
                  <a:lnTo>
                    <a:pt x="23510" y="13935"/>
                  </a:lnTo>
                  <a:lnTo>
                    <a:pt x="23585" y="13885"/>
                  </a:lnTo>
                  <a:lnTo>
                    <a:pt x="23685" y="13835"/>
                  </a:lnTo>
                  <a:lnTo>
                    <a:pt x="23760" y="13785"/>
                  </a:lnTo>
                  <a:lnTo>
                    <a:pt x="23836" y="13735"/>
                  </a:lnTo>
                  <a:lnTo>
                    <a:pt x="23911" y="13660"/>
                  </a:lnTo>
                  <a:lnTo>
                    <a:pt x="24011" y="13610"/>
                  </a:lnTo>
                  <a:lnTo>
                    <a:pt x="24086" y="13559"/>
                  </a:lnTo>
                  <a:lnTo>
                    <a:pt x="24186" y="13509"/>
                  </a:lnTo>
                  <a:lnTo>
                    <a:pt x="24262" y="13459"/>
                  </a:lnTo>
                  <a:lnTo>
                    <a:pt x="24362" y="13409"/>
                  </a:lnTo>
                  <a:lnTo>
                    <a:pt x="24437" y="13359"/>
                  </a:lnTo>
                  <a:lnTo>
                    <a:pt x="24537" y="13309"/>
                  </a:lnTo>
                  <a:lnTo>
                    <a:pt x="24613" y="13259"/>
                  </a:lnTo>
                  <a:lnTo>
                    <a:pt x="24713" y="13209"/>
                  </a:lnTo>
                  <a:lnTo>
                    <a:pt x="24813" y="13158"/>
                  </a:lnTo>
                  <a:lnTo>
                    <a:pt x="24888" y="13108"/>
                  </a:lnTo>
                  <a:lnTo>
                    <a:pt x="24989" y="13083"/>
                  </a:lnTo>
                  <a:lnTo>
                    <a:pt x="25039" y="13058"/>
                  </a:lnTo>
                  <a:lnTo>
                    <a:pt x="25089" y="13033"/>
                  </a:lnTo>
                  <a:lnTo>
                    <a:pt x="25139" y="13008"/>
                  </a:lnTo>
                  <a:lnTo>
                    <a:pt x="25189" y="12983"/>
                  </a:lnTo>
                  <a:lnTo>
                    <a:pt x="25264" y="12958"/>
                  </a:lnTo>
                  <a:lnTo>
                    <a:pt x="25339" y="12908"/>
                  </a:lnTo>
                  <a:lnTo>
                    <a:pt x="25415" y="12883"/>
                  </a:lnTo>
                  <a:lnTo>
                    <a:pt x="25490" y="12858"/>
                  </a:lnTo>
                  <a:lnTo>
                    <a:pt x="25565" y="12833"/>
                  </a:lnTo>
                  <a:lnTo>
                    <a:pt x="25590" y="12808"/>
                  </a:lnTo>
                  <a:lnTo>
                    <a:pt x="25640" y="12808"/>
                  </a:lnTo>
                  <a:lnTo>
                    <a:pt x="25715" y="12757"/>
                  </a:lnTo>
                  <a:lnTo>
                    <a:pt x="25791" y="12732"/>
                  </a:lnTo>
                  <a:lnTo>
                    <a:pt x="25866" y="12707"/>
                  </a:lnTo>
                  <a:lnTo>
                    <a:pt x="25941" y="12682"/>
                  </a:lnTo>
                  <a:lnTo>
                    <a:pt x="26016" y="12657"/>
                  </a:lnTo>
                  <a:lnTo>
                    <a:pt x="26116" y="12632"/>
                  </a:lnTo>
                  <a:lnTo>
                    <a:pt x="26192" y="12607"/>
                  </a:lnTo>
                  <a:lnTo>
                    <a:pt x="26267" y="12582"/>
                  </a:lnTo>
                  <a:lnTo>
                    <a:pt x="26342" y="12557"/>
                  </a:lnTo>
                  <a:lnTo>
                    <a:pt x="26417" y="12532"/>
                  </a:lnTo>
                  <a:lnTo>
                    <a:pt x="26492" y="12482"/>
                  </a:lnTo>
                  <a:lnTo>
                    <a:pt x="26567" y="12482"/>
                  </a:lnTo>
                  <a:lnTo>
                    <a:pt x="26643" y="12432"/>
                  </a:lnTo>
                  <a:lnTo>
                    <a:pt x="26718" y="12432"/>
                  </a:lnTo>
                  <a:lnTo>
                    <a:pt x="26868" y="12382"/>
                  </a:lnTo>
                  <a:lnTo>
                    <a:pt x="27019" y="12331"/>
                  </a:lnTo>
                  <a:lnTo>
                    <a:pt x="27169" y="12281"/>
                  </a:lnTo>
                  <a:lnTo>
                    <a:pt x="27344" y="12231"/>
                  </a:lnTo>
                  <a:lnTo>
                    <a:pt x="27495" y="12181"/>
                  </a:lnTo>
                  <a:lnTo>
                    <a:pt x="27645" y="12156"/>
                  </a:lnTo>
                  <a:lnTo>
                    <a:pt x="27796" y="12106"/>
                  </a:lnTo>
                  <a:lnTo>
                    <a:pt x="27946" y="12081"/>
                  </a:lnTo>
                  <a:lnTo>
                    <a:pt x="28096" y="12031"/>
                  </a:lnTo>
                  <a:lnTo>
                    <a:pt x="28247" y="12006"/>
                  </a:lnTo>
                  <a:lnTo>
                    <a:pt x="28422" y="11955"/>
                  </a:lnTo>
                  <a:lnTo>
                    <a:pt x="28572" y="11930"/>
                  </a:lnTo>
                  <a:lnTo>
                    <a:pt x="28723" y="11880"/>
                  </a:lnTo>
                  <a:lnTo>
                    <a:pt x="28873" y="11855"/>
                  </a:lnTo>
                  <a:lnTo>
                    <a:pt x="29024" y="11830"/>
                  </a:lnTo>
                  <a:lnTo>
                    <a:pt x="29174" y="11780"/>
                  </a:lnTo>
                  <a:lnTo>
                    <a:pt x="29324" y="11755"/>
                  </a:lnTo>
                  <a:lnTo>
                    <a:pt x="29425" y="11730"/>
                  </a:lnTo>
                  <a:lnTo>
                    <a:pt x="29475" y="11730"/>
                  </a:lnTo>
                  <a:lnTo>
                    <a:pt x="29625" y="11705"/>
                  </a:lnTo>
                  <a:lnTo>
                    <a:pt x="29776" y="11680"/>
                  </a:lnTo>
                  <a:lnTo>
                    <a:pt x="29926" y="11630"/>
                  </a:lnTo>
                  <a:lnTo>
                    <a:pt x="30101" y="11605"/>
                  </a:lnTo>
                  <a:lnTo>
                    <a:pt x="30402" y="11554"/>
                  </a:lnTo>
                  <a:lnTo>
                    <a:pt x="30703" y="11504"/>
                  </a:lnTo>
                  <a:lnTo>
                    <a:pt x="31004" y="11454"/>
                  </a:lnTo>
                  <a:lnTo>
                    <a:pt x="31304" y="11404"/>
                  </a:lnTo>
                  <a:lnTo>
                    <a:pt x="31605" y="11354"/>
                  </a:lnTo>
                  <a:lnTo>
                    <a:pt x="31881" y="11304"/>
                  </a:lnTo>
                  <a:lnTo>
                    <a:pt x="32182" y="11229"/>
                  </a:lnTo>
                  <a:lnTo>
                    <a:pt x="32482" y="11179"/>
                  </a:lnTo>
                  <a:lnTo>
                    <a:pt x="32633" y="11153"/>
                  </a:lnTo>
                  <a:lnTo>
                    <a:pt x="32783" y="11128"/>
                  </a:lnTo>
                  <a:lnTo>
                    <a:pt x="32933" y="11103"/>
                  </a:lnTo>
                  <a:lnTo>
                    <a:pt x="33059" y="11078"/>
                  </a:lnTo>
                  <a:lnTo>
                    <a:pt x="33209" y="11053"/>
                  </a:lnTo>
                  <a:lnTo>
                    <a:pt x="33359" y="11028"/>
                  </a:lnTo>
                  <a:lnTo>
                    <a:pt x="33510" y="11003"/>
                  </a:lnTo>
                  <a:lnTo>
                    <a:pt x="33660" y="10978"/>
                  </a:lnTo>
                  <a:lnTo>
                    <a:pt x="33786" y="10953"/>
                  </a:lnTo>
                  <a:lnTo>
                    <a:pt x="33936" y="10903"/>
                  </a:lnTo>
                  <a:lnTo>
                    <a:pt x="34086" y="10878"/>
                  </a:lnTo>
                  <a:lnTo>
                    <a:pt x="34212" y="10853"/>
                  </a:lnTo>
                  <a:lnTo>
                    <a:pt x="34362" y="10828"/>
                  </a:lnTo>
                  <a:lnTo>
                    <a:pt x="34512" y="10778"/>
                  </a:lnTo>
                  <a:lnTo>
                    <a:pt x="34638" y="10752"/>
                  </a:lnTo>
                  <a:lnTo>
                    <a:pt x="34788" y="10727"/>
                  </a:lnTo>
                  <a:lnTo>
                    <a:pt x="34888" y="10702"/>
                  </a:lnTo>
                  <a:lnTo>
                    <a:pt x="34989" y="10677"/>
                  </a:lnTo>
                  <a:lnTo>
                    <a:pt x="35089" y="10652"/>
                  </a:lnTo>
                  <a:lnTo>
                    <a:pt x="35189" y="10627"/>
                  </a:lnTo>
                  <a:lnTo>
                    <a:pt x="35289" y="10577"/>
                  </a:lnTo>
                  <a:lnTo>
                    <a:pt x="35415" y="10552"/>
                  </a:lnTo>
                  <a:lnTo>
                    <a:pt x="35515" y="10527"/>
                  </a:lnTo>
                  <a:lnTo>
                    <a:pt x="35615" y="10502"/>
                  </a:lnTo>
                  <a:lnTo>
                    <a:pt x="35640" y="10477"/>
                  </a:lnTo>
                  <a:lnTo>
                    <a:pt x="35715" y="10452"/>
                  </a:lnTo>
                  <a:lnTo>
                    <a:pt x="35816" y="10427"/>
                  </a:lnTo>
                  <a:lnTo>
                    <a:pt x="35916" y="10402"/>
                  </a:lnTo>
                  <a:lnTo>
                    <a:pt x="36016" y="10377"/>
                  </a:lnTo>
                  <a:lnTo>
                    <a:pt x="36116" y="10326"/>
                  </a:lnTo>
                  <a:lnTo>
                    <a:pt x="36217" y="10301"/>
                  </a:lnTo>
                  <a:lnTo>
                    <a:pt x="36317" y="10251"/>
                  </a:lnTo>
                  <a:lnTo>
                    <a:pt x="36417" y="10226"/>
                  </a:lnTo>
                  <a:lnTo>
                    <a:pt x="36517" y="10176"/>
                  </a:lnTo>
                  <a:lnTo>
                    <a:pt x="36618" y="10151"/>
                  </a:lnTo>
                  <a:lnTo>
                    <a:pt x="36743" y="10101"/>
                  </a:lnTo>
                  <a:lnTo>
                    <a:pt x="36843" y="10076"/>
                  </a:lnTo>
                  <a:lnTo>
                    <a:pt x="36943" y="10026"/>
                  </a:lnTo>
                  <a:lnTo>
                    <a:pt x="37044" y="9976"/>
                  </a:lnTo>
                  <a:lnTo>
                    <a:pt x="37144" y="9925"/>
                  </a:lnTo>
                  <a:lnTo>
                    <a:pt x="37244" y="9900"/>
                  </a:lnTo>
                  <a:lnTo>
                    <a:pt x="37344" y="9850"/>
                  </a:lnTo>
                  <a:lnTo>
                    <a:pt x="37445" y="9800"/>
                  </a:lnTo>
                  <a:lnTo>
                    <a:pt x="37545" y="9750"/>
                  </a:lnTo>
                  <a:lnTo>
                    <a:pt x="37645" y="9700"/>
                  </a:lnTo>
                  <a:lnTo>
                    <a:pt x="37745" y="9650"/>
                  </a:lnTo>
                  <a:lnTo>
                    <a:pt x="37846" y="9600"/>
                  </a:lnTo>
                  <a:lnTo>
                    <a:pt x="37946" y="9549"/>
                  </a:lnTo>
                  <a:lnTo>
                    <a:pt x="38046" y="9499"/>
                  </a:lnTo>
                  <a:lnTo>
                    <a:pt x="38146" y="9449"/>
                  </a:lnTo>
                  <a:lnTo>
                    <a:pt x="38247" y="9399"/>
                  </a:lnTo>
                  <a:lnTo>
                    <a:pt x="38322" y="9324"/>
                  </a:lnTo>
                  <a:lnTo>
                    <a:pt x="38422" y="9274"/>
                  </a:lnTo>
                  <a:lnTo>
                    <a:pt x="38522" y="9224"/>
                  </a:lnTo>
                  <a:lnTo>
                    <a:pt x="38623" y="9148"/>
                  </a:lnTo>
                  <a:lnTo>
                    <a:pt x="38723" y="9098"/>
                  </a:lnTo>
                  <a:lnTo>
                    <a:pt x="38823" y="9048"/>
                  </a:lnTo>
                  <a:lnTo>
                    <a:pt x="38873" y="8998"/>
                  </a:lnTo>
                  <a:lnTo>
                    <a:pt x="38923" y="8973"/>
                  </a:lnTo>
                  <a:lnTo>
                    <a:pt x="39024" y="8923"/>
                  </a:lnTo>
                  <a:lnTo>
                    <a:pt x="39124" y="8873"/>
                  </a:lnTo>
                  <a:lnTo>
                    <a:pt x="39224" y="8798"/>
                  </a:lnTo>
                  <a:lnTo>
                    <a:pt x="39299" y="8747"/>
                  </a:lnTo>
                  <a:lnTo>
                    <a:pt x="39400" y="8672"/>
                  </a:lnTo>
                  <a:lnTo>
                    <a:pt x="39500" y="8597"/>
                  </a:lnTo>
                  <a:lnTo>
                    <a:pt x="39600" y="8547"/>
                  </a:lnTo>
                  <a:lnTo>
                    <a:pt x="39700" y="8472"/>
                  </a:lnTo>
                  <a:lnTo>
                    <a:pt x="39801" y="8422"/>
                  </a:lnTo>
                  <a:lnTo>
                    <a:pt x="39876" y="8346"/>
                  </a:lnTo>
                  <a:lnTo>
                    <a:pt x="39976" y="8271"/>
                  </a:lnTo>
                  <a:lnTo>
                    <a:pt x="40076" y="8221"/>
                  </a:lnTo>
                  <a:lnTo>
                    <a:pt x="40177" y="8146"/>
                  </a:lnTo>
                  <a:lnTo>
                    <a:pt x="40252" y="8071"/>
                  </a:lnTo>
                  <a:lnTo>
                    <a:pt x="40352" y="7996"/>
                  </a:lnTo>
                  <a:lnTo>
                    <a:pt x="40452" y="7920"/>
                  </a:lnTo>
                  <a:lnTo>
                    <a:pt x="40553" y="7845"/>
                  </a:lnTo>
                  <a:lnTo>
                    <a:pt x="40628" y="7770"/>
                  </a:lnTo>
                  <a:lnTo>
                    <a:pt x="40728" y="7720"/>
                  </a:lnTo>
                  <a:lnTo>
                    <a:pt x="40828" y="7645"/>
                  </a:lnTo>
                  <a:lnTo>
                    <a:pt x="40903" y="7569"/>
                  </a:lnTo>
                  <a:lnTo>
                    <a:pt x="41004" y="7494"/>
                  </a:lnTo>
                  <a:lnTo>
                    <a:pt x="41104" y="7419"/>
                  </a:lnTo>
                  <a:lnTo>
                    <a:pt x="41179" y="7344"/>
                  </a:lnTo>
                  <a:lnTo>
                    <a:pt x="41279" y="7244"/>
                  </a:lnTo>
                  <a:lnTo>
                    <a:pt x="41355" y="7168"/>
                  </a:lnTo>
                  <a:lnTo>
                    <a:pt x="41455" y="7093"/>
                  </a:lnTo>
                  <a:lnTo>
                    <a:pt x="41555" y="7018"/>
                  </a:lnTo>
                  <a:lnTo>
                    <a:pt x="41630" y="6943"/>
                  </a:lnTo>
                  <a:lnTo>
                    <a:pt x="41730" y="6868"/>
                  </a:lnTo>
                  <a:lnTo>
                    <a:pt x="41806" y="6793"/>
                  </a:lnTo>
                  <a:lnTo>
                    <a:pt x="41906" y="6692"/>
                  </a:lnTo>
                  <a:lnTo>
                    <a:pt x="41981" y="6617"/>
                  </a:lnTo>
                  <a:lnTo>
                    <a:pt x="42031" y="6567"/>
                  </a:lnTo>
                  <a:lnTo>
                    <a:pt x="42131" y="6467"/>
                  </a:lnTo>
                  <a:lnTo>
                    <a:pt x="42232" y="6341"/>
                  </a:lnTo>
                  <a:lnTo>
                    <a:pt x="42332" y="6216"/>
                  </a:lnTo>
                  <a:lnTo>
                    <a:pt x="42432" y="6091"/>
                  </a:lnTo>
                  <a:lnTo>
                    <a:pt x="42432" y="6066"/>
                  </a:lnTo>
                  <a:lnTo>
                    <a:pt x="42482" y="6016"/>
                  </a:lnTo>
                  <a:lnTo>
                    <a:pt x="42558" y="5940"/>
                  </a:lnTo>
                  <a:lnTo>
                    <a:pt x="42608" y="5865"/>
                  </a:lnTo>
                  <a:lnTo>
                    <a:pt x="42658" y="5790"/>
                  </a:lnTo>
                  <a:lnTo>
                    <a:pt x="42733" y="5715"/>
                  </a:lnTo>
                  <a:lnTo>
                    <a:pt x="42783" y="5640"/>
                  </a:lnTo>
                  <a:lnTo>
                    <a:pt x="42833" y="5564"/>
                  </a:lnTo>
                  <a:lnTo>
                    <a:pt x="42908" y="5489"/>
                  </a:lnTo>
                  <a:lnTo>
                    <a:pt x="42959" y="5414"/>
                  </a:lnTo>
                  <a:lnTo>
                    <a:pt x="43034" y="5339"/>
                  </a:lnTo>
                  <a:lnTo>
                    <a:pt x="43084" y="5264"/>
                  </a:lnTo>
                  <a:lnTo>
                    <a:pt x="43134" y="5163"/>
                  </a:lnTo>
                  <a:lnTo>
                    <a:pt x="43184" y="5088"/>
                  </a:lnTo>
                  <a:lnTo>
                    <a:pt x="43259" y="5013"/>
                  </a:lnTo>
                  <a:lnTo>
                    <a:pt x="43360" y="4863"/>
                  </a:lnTo>
                  <a:lnTo>
                    <a:pt x="43485" y="4712"/>
                  </a:lnTo>
                  <a:lnTo>
                    <a:pt x="43585" y="4537"/>
                  </a:lnTo>
                  <a:lnTo>
                    <a:pt x="43710" y="4387"/>
                  </a:lnTo>
                  <a:lnTo>
                    <a:pt x="43836" y="4236"/>
                  </a:lnTo>
                  <a:lnTo>
                    <a:pt x="44061" y="3910"/>
                  </a:lnTo>
                  <a:lnTo>
                    <a:pt x="44162" y="3760"/>
                  </a:lnTo>
                  <a:lnTo>
                    <a:pt x="44162" y="3735"/>
                  </a:lnTo>
                  <a:lnTo>
                    <a:pt x="44312" y="3585"/>
                  </a:lnTo>
                  <a:lnTo>
                    <a:pt x="44387" y="3484"/>
                  </a:lnTo>
                  <a:cubicBezTo>
                    <a:pt x="44362" y="3409"/>
                    <a:pt x="44337" y="3334"/>
                    <a:pt x="44312" y="3284"/>
                  </a:cubicBezTo>
                  <a:lnTo>
                    <a:pt x="44287" y="3309"/>
                  </a:lnTo>
                  <a:lnTo>
                    <a:pt x="44212" y="3384"/>
                  </a:lnTo>
                  <a:lnTo>
                    <a:pt x="44136" y="3484"/>
                  </a:lnTo>
                  <a:lnTo>
                    <a:pt x="44111" y="3509"/>
                  </a:lnTo>
                  <a:lnTo>
                    <a:pt x="44061" y="3559"/>
                  </a:lnTo>
                  <a:lnTo>
                    <a:pt x="43986" y="3635"/>
                  </a:lnTo>
                  <a:lnTo>
                    <a:pt x="43911" y="3710"/>
                  </a:lnTo>
                  <a:lnTo>
                    <a:pt x="43836" y="3785"/>
                  </a:lnTo>
                  <a:lnTo>
                    <a:pt x="43761" y="3860"/>
                  </a:lnTo>
                  <a:lnTo>
                    <a:pt x="43660" y="3935"/>
                  </a:lnTo>
                  <a:lnTo>
                    <a:pt x="43585" y="4011"/>
                  </a:lnTo>
                  <a:lnTo>
                    <a:pt x="43510" y="4086"/>
                  </a:lnTo>
                  <a:lnTo>
                    <a:pt x="43435" y="4136"/>
                  </a:lnTo>
                  <a:lnTo>
                    <a:pt x="43360" y="4211"/>
                  </a:lnTo>
                  <a:lnTo>
                    <a:pt x="43284" y="4286"/>
                  </a:lnTo>
                  <a:lnTo>
                    <a:pt x="43209" y="4361"/>
                  </a:lnTo>
                  <a:lnTo>
                    <a:pt x="43109" y="4437"/>
                  </a:lnTo>
                  <a:lnTo>
                    <a:pt x="43034" y="4512"/>
                  </a:lnTo>
                  <a:lnTo>
                    <a:pt x="42959" y="4587"/>
                  </a:lnTo>
                  <a:lnTo>
                    <a:pt x="42883" y="4637"/>
                  </a:lnTo>
                  <a:lnTo>
                    <a:pt x="42808" y="4712"/>
                  </a:lnTo>
                  <a:lnTo>
                    <a:pt x="42708" y="4788"/>
                  </a:lnTo>
                  <a:lnTo>
                    <a:pt x="42633" y="4863"/>
                  </a:lnTo>
                  <a:lnTo>
                    <a:pt x="42558" y="4938"/>
                  </a:lnTo>
                  <a:lnTo>
                    <a:pt x="42482" y="4988"/>
                  </a:lnTo>
                  <a:lnTo>
                    <a:pt x="42382" y="5063"/>
                  </a:lnTo>
                  <a:lnTo>
                    <a:pt x="42307" y="5138"/>
                  </a:lnTo>
                  <a:lnTo>
                    <a:pt x="42232" y="5189"/>
                  </a:lnTo>
                  <a:lnTo>
                    <a:pt x="42157" y="5264"/>
                  </a:lnTo>
                  <a:lnTo>
                    <a:pt x="42056" y="5339"/>
                  </a:lnTo>
                  <a:lnTo>
                    <a:pt x="41981" y="5414"/>
                  </a:lnTo>
                  <a:lnTo>
                    <a:pt x="41906" y="5464"/>
                  </a:lnTo>
                  <a:lnTo>
                    <a:pt x="41806" y="5539"/>
                  </a:lnTo>
                  <a:lnTo>
                    <a:pt x="41730" y="5590"/>
                  </a:lnTo>
                  <a:lnTo>
                    <a:pt x="41655" y="5665"/>
                  </a:lnTo>
                  <a:lnTo>
                    <a:pt x="41555" y="5740"/>
                  </a:lnTo>
                  <a:lnTo>
                    <a:pt x="41480" y="5790"/>
                  </a:lnTo>
                  <a:lnTo>
                    <a:pt x="41405" y="5865"/>
                  </a:lnTo>
                  <a:lnTo>
                    <a:pt x="41304" y="5915"/>
                  </a:lnTo>
                  <a:lnTo>
                    <a:pt x="41229" y="5991"/>
                  </a:lnTo>
                  <a:lnTo>
                    <a:pt x="41154" y="6041"/>
                  </a:lnTo>
                  <a:lnTo>
                    <a:pt x="41054" y="6116"/>
                  </a:lnTo>
                  <a:lnTo>
                    <a:pt x="40979" y="6166"/>
                  </a:lnTo>
                  <a:lnTo>
                    <a:pt x="40878" y="6241"/>
                  </a:lnTo>
                  <a:lnTo>
                    <a:pt x="40803" y="6291"/>
                  </a:lnTo>
                  <a:lnTo>
                    <a:pt x="40703" y="6366"/>
                  </a:lnTo>
                  <a:lnTo>
                    <a:pt x="40628" y="6417"/>
                  </a:lnTo>
                  <a:lnTo>
                    <a:pt x="40553" y="6467"/>
                  </a:lnTo>
                  <a:lnTo>
                    <a:pt x="40452" y="6542"/>
                  </a:lnTo>
                  <a:lnTo>
                    <a:pt x="40377" y="6592"/>
                  </a:lnTo>
                  <a:lnTo>
                    <a:pt x="40277" y="6642"/>
                  </a:lnTo>
                  <a:lnTo>
                    <a:pt x="40202" y="6717"/>
                  </a:lnTo>
                  <a:lnTo>
                    <a:pt x="40101" y="6767"/>
                  </a:lnTo>
                  <a:lnTo>
                    <a:pt x="40001" y="6818"/>
                  </a:lnTo>
                  <a:lnTo>
                    <a:pt x="39926" y="6893"/>
                  </a:lnTo>
                  <a:lnTo>
                    <a:pt x="39826" y="6943"/>
                  </a:lnTo>
                  <a:lnTo>
                    <a:pt x="39750" y="6993"/>
                  </a:lnTo>
                  <a:lnTo>
                    <a:pt x="39650" y="7043"/>
                  </a:lnTo>
                  <a:lnTo>
                    <a:pt x="39575" y="7118"/>
                  </a:lnTo>
                  <a:lnTo>
                    <a:pt x="39475" y="7168"/>
                  </a:lnTo>
                  <a:lnTo>
                    <a:pt x="39375" y="7219"/>
                  </a:lnTo>
                  <a:lnTo>
                    <a:pt x="39299" y="7269"/>
                  </a:lnTo>
                  <a:lnTo>
                    <a:pt x="39199" y="7319"/>
                  </a:lnTo>
                  <a:lnTo>
                    <a:pt x="39099" y="7369"/>
                  </a:lnTo>
                  <a:lnTo>
                    <a:pt x="38999" y="7419"/>
                  </a:lnTo>
                  <a:lnTo>
                    <a:pt x="38923" y="7469"/>
                  </a:lnTo>
                  <a:lnTo>
                    <a:pt x="38823" y="7519"/>
                  </a:lnTo>
                  <a:lnTo>
                    <a:pt x="38723" y="7569"/>
                  </a:lnTo>
                  <a:lnTo>
                    <a:pt x="38623" y="7620"/>
                  </a:lnTo>
                  <a:lnTo>
                    <a:pt x="38547" y="7670"/>
                  </a:lnTo>
                  <a:lnTo>
                    <a:pt x="38447" y="7695"/>
                  </a:lnTo>
                  <a:lnTo>
                    <a:pt x="38347" y="7745"/>
                  </a:lnTo>
                  <a:lnTo>
                    <a:pt x="38247" y="7795"/>
                  </a:lnTo>
                  <a:lnTo>
                    <a:pt x="38146" y="7845"/>
                  </a:lnTo>
                  <a:lnTo>
                    <a:pt x="38096" y="7870"/>
                  </a:lnTo>
                  <a:lnTo>
                    <a:pt x="38071" y="7895"/>
                  </a:lnTo>
                  <a:lnTo>
                    <a:pt x="37971" y="7945"/>
                  </a:lnTo>
                  <a:lnTo>
                    <a:pt x="37871" y="7970"/>
                  </a:lnTo>
                  <a:lnTo>
                    <a:pt x="37771" y="8021"/>
                  </a:lnTo>
                  <a:lnTo>
                    <a:pt x="37670" y="8071"/>
                  </a:lnTo>
                  <a:lnTo>
                    <a:pt x="37570" y="8096"/>
                  </a:lnTo>
                  <a:lnTo>
                    <a:pt x="37470" y="8146"/>
                  </a:lnTo>
                  <a:lnTo>
                    <a:pt x="37370" y="8196"/>
                  </a:lnTo>
                  <a:lnTo>
                    <a:pt x="37269" y="8221"/>
                  </a:lnTo>
                  <a:lnTo>
                    <a:pt x="37169" y="8271"/>
                  </a:lnTo>
                  <a:lnTo>
                    <a:pt x="37094" y="8321"/>
                  </a:lnTo>
                  <a:lnTo>
                    <a:pt x="36994" y="8346"/>
                  </a:lnTo>
                  <a:lnTo>
                    <a:pt x="36893" y="8397"/>
                  </a:lnTo>
                  <a:lnTo>
                    <a:pt x="36793" y="8447"/>
                  </a:lnTo>
                  <a:lnTo>
                    <a:pt x="36693" y="8472"/>
                  </a:lnTo>
                  <a:lnTo>
                    <a:pt x="36593" y="8522"/>
                  </a:lnTo>
                  <a:lnTo>
                    <a:pt x="36492" y="8547"/>
                  </a:lnTo>
                  <a:lnTo>
                    <a:pt x="36392" y="8597"/>
                  </a:lnTo>
                  <a:lnTo>
                    <a:pt x="36292" y="8647"/>
                  </a:lnTo>
                  <a:lnTo>
                    <a:pt x="36242" y="8647"/>
                  </a:lnTo>
                  <a:lnTo>
                    <a:pt x="36192" y="8672"/>
                  </a:lnTo>
                  <a:lnTo>
                    <a:pt x="36091" y="8722"/>
                  </a:lnTo>
                  <a:lnTo>
                    <a:pt x="35991" y="8747"/>
                  </a:lnTo>
                  <a:lnTo>
                    <a:pt x="35891" y="8798"/>
                  </a:lnTo>
                  <a:lnTo>
                    <a:pt x="35791" y="8823"/>
                  </a:lnTo>
                  <a:lnTo>
                    <a:pt x="35690" y="8873"/>
                  </a:lnTo>
                  <a:lnTo>
                    <a:pt x="35565" y="8898"/>
                  </a:lnTo>
                  <a:lnTo>
                    <a:pt x="35465" y="8923"/>
                  </a:lnTo>
                  <a:lnTo>
                    <a:pt x="35365" y="8973"/>
                  </a:lnTo>
                  <a:lnTo>
                    <a:pt x="35264" y="8998"/>
                  </a:lnTo>
                  <a:lnTo>
                    <a:pt x="35164" y="9048"/>
                  </a:lnTo>
                  <a:lnTo>
                    <a:pt x="35064" y="9073"/>
                  </a:lnTo>
                  <a:lnTo>
                    <a:pt x="34964" y="9123"/>
                  </a:lnTo>
                  <a:lnTo>
                    <a:pt x="34863" y="9148"/>
                  </a:lnTo>
                  <a:lnTo>
                    <a:pt x="34763" y="9174"/>
                  </a:lnTo>
                  <a:lnTo>
                    <a:pt x="34638" y="9224"/>
                  </a:lnTo>
                  <a:lnTo>
                    <a:pt x="34537" y="9249"/>
                  </a:lnTo>
                  <a:lnTo>
                    <a:pt x="34437" y="9274"/>
                  </a:lnTo>
                  <a:lnTo>
                    <a:pt x="34337" y="9324"/>
                  </a:lnTo>
                  <a:lnTo>
                    <a:pt x="34262" y="9324"/>
                  </a:lnTo>
                  <a:lnTo>
                    <a:pt x="34237" y="9349"/>
                  </a:lnTo>
                  <a:lnTo>
                    <a:pt x="34136" y="9374"/>
                  </a:lnTo>
                  <a:lnTo>
                    <a:pt x="34011" y="9424"/>
                  </a:lnTo>
                  <a:lnTo>
                    <a:pt x="33911" y="9449"/>
                  </a:lnTo>
                  <a:lnTo>
                    <a:pt x="33811" y="9474"/>
                  </a:lnTo>
                  <a:lnTo>
                    <a:pt x="33710" y="9524"/>
                  </a:lnTo>
                  <a:lnTo>
                    <a:pt x="33610" y="9549"/>
                  </a:lnTo>
                  <a:lnTo>
                    <a:pt x="33510" y="9575"/>
                  </a:lnTo>
                  <a:lnTo>
                    <a:pt x="33410" y="9600"/>
                  </a:lnTo>
                  <a:lnTo>
                    <a:pt x="33309" y="9625"/>
                  </a:lnTo>
                  <a:lnTo>
                    <a:pt x="33209" y="9675"/>
                  </a:lnTo>
                  <a:lnTo>
                    <a:pt x="33109" y="9700"/>
                  </a:lnTo>
                  <a:lnTo>
                    <a:pt x="33009" y="9725"/>
                  </a:lnTo>
                  <a:lnTo>
                    <a:pt x="32908" y="9750"/>
                  </a:lnTo>
                  <a:lnTo>
                    <a:pt x="32808" y="9775"/>
                  </a:lnTo>
                  <a:lnTo>
                    <a:pt x="32758" y="9800"/>
                  </a:lnTo>
                  <a:lnTo>
                    <a:pt x="32708" y="9800"/>
                  </a:lnTo>
                  <a:lnTo>
                    <a:pt x="32507" y="9875"/>
                  </a:lnTo>
                  <a:lnTo>
                    <a:pt x="32307" y="9925"/>
                  </a:lnTo>
                  <a:lnTo>
                    <a:pt x="32106" y="9976"/>
                  </a:lnTo>
                  <a:lnTo>
                    <a:pt x="31881" y="10026"/>
                  </a:lnTo>
                  <a:lnTo>
                    <a:pt x="31680" y="10076"/>
                  </a:lnTo>
                  <a:lnTo>
                    <a:pt x="31480" y="10151"/>
                  </a:lnTo>
                  <a:lnTo>
                    <a:pt x="31279" y="10201"/>
                  </a:lnTo>
                  <a:lnTo>
                    <a:pt x="31079" y="10251"/>
                  </a:lnTo>
                  <a:lnTo>
                    <a:pt x="30878" y="10301"/>
                  </a:lnTo>
                  <a:lnTo>
                    <a:pt x="30678" y="10351"/>
                  </a:lnTo>
                  <a:lnTo>
                    <a:pt x="30477" y="10402"/>
                  </a:lnTo>
                  <a:lnTo>
                    <a:pt x="30277" y="10452"/>
                  </a:lnTo>
                  <a:lnTo>
                    <a:pt x="30126" y="10477"/>
                  </a:lnTo>
                  <a:lnTo>
                    <a:pt x="30076" y="10477"/>
                  </a:lnTo>
                  <a:lnTo>
                    <a:pt x="29876" y="10527"/>
                  </a:lnTo>
                  <a:lnTo>
                    <a:pt x="29675" y="10577"/>
                  </a:lnTo>
                  <a:lnTo>
                    <a:pt x="29450" y="10627"/>
                  </a:lnTo>
                  <a:lnTo>
                    <a:pt x="29249" y="10677"/>
                  </a:lnTo>
                  <a:lnTo>
                    <a:pt x="29049" y="10727"/>
                  </a:lnTo>
                  <a:lnTo>
                    <a:pt x="28848" y="10778"/>
                  </a:lnTo>
                  <a:lnTo>
                    <a:pt x="28447" y="10853"/>
                  </a:lnTo>
                  <a:lnTo>
                    <a:pt x="28046" y="10953"/>
                  </a:lnTo>
                  <a:lnTo>
                    <a:pt x="27620" y="11053"/>
                  </a:lnTo>
                  <a:lnTo>
                    <a:pt x="27219" y="11128"/>
                  </a:lnTo>
                  <a:lnTo>
                    <a:pt x="26968" y="11204"/>
                  </a:lnTo>
                  <a:lnTo>
                    <a:pt x="26818" y="11229"/>
                  </a:lnTo>
                  <a:lnTo>
                    <a:pt x="26618" y="11279"/>
                  </a:lnTo>
                  <a:lnTo>
                    <a:pt x="26417" y="11329"/>
                  </a:lnTo>
                  <a:lnTo>
                    <a:pt x="26217" y="11354"/>
                  </a:lnTo>
                  <a:lnTo>
                    <a:pt x="26016" y="11404"/>
                  </a:lnTo>
                  <a:lnTo>
                    <a:pt x="25816" y="11454"/>
                  </a:lnTo>
                  <a:lnTo>
                    <a:pt x="25615" y="11504"/>
                  </a:lnTo>
                  <a:lnTo>
                    <a:pt x="25415" y="11554"/>
                  </a:lnTo>
                  <a:lnTo>
                    <a:pt x="25214" y="11605"/>
                  </a:lnTo>
                  <a:lnTo>
                    <a:pt x="25014" y="11655"/>
                  </a:lnTo>
                  <a:lnTo>
                    <a:pt x="24813" y="11705"/>
                  </a:lnTo>
                  <a:lnTo>
                    <a:pt x="24613" y="11755"/>
                  </a:lnTo>
                  <a:lnTo>
                    <a:pt x="24412" y="11805"/>
                  </a:lnTo>
                  <a:lnTo>
                    <a:pt x="24212" y="11855"/>
                  </a:lnTo>
                  <a:lnTo>
                    <a:pt x="24011" y="11905"/>
                  </a:lnTo>
                  <a:lnTo>
                    <a:pt x="23836" y="11955"/>
                  </a:lnTo>
                  <a:lnTo>
                    <a:pt x="23811" y="11981"/>
                  </a:lnTo>
                  <a:lnTo>
                    <a:pt x="23610" y="12031"/>
                  </a:lnTo>
                  <a:lnTo>
                    <a:pt x="23410" y="12081"/>
                  </a:lnTo>
                  <a:lnTo>
                    <a:pt x="23209" y="12131"/>
                  </a:lnTo>
                  <a:lnTo>
                    <a:pt x="23109" y="12156"/>
                  </a:lnTo>
                  <a:lnTo>
                    <a:pt x="23009" y="12206"/>
                  </a:lnTo>
                  <a:lnTo>
                    <a:pt x="22908" y="12231"/>
                  </a:lnTo>
                  <a:lnTo>
                    <a:pt x="22808" y="12256"/>
                  </a:lnTo>
                  <a:lnTo>
                    <a:pt x="22733" y="12281"/>
                  </a:lnTo>
                  <a:lnTo>
                    <a:pt x="22633" y="12306"/>
                  </a:lnTo>
                  <a:lnTo>
                    <a:pt x="22532" y="12356"/>
                  </a:lnTo>
                  <a:lnTo>
                    <a:pt x="22432" y="12382"/>
                  </a:lnTo>
                  <a:lnTo>
                    <a:pt x="22332" y="12407"/>
                  </a:lnTo>
                  <a:lnTo>
                    <a:pt x="22232" y="12432"/>
                  </a:lnTo>
                  <a:lnTo>
                    <a:pt x="22131" y="12482"/>
                  </a:lnTo>
                  <a:lnTo>
                    <a:pt x="22031" y="12507"/>
                  </a:lnTo>
                  <a:lnTo>
                    <a:pt x="21931" y="12532"/>
                  </a:lnTo>
                  <a:lnTo>
                    <a:pt x="21856" y="12557"/>
                  </a:lnTo>
                  <a:lnTo>
                    <a:pt x="21755" y="12607"/>
                  </a:lnTo>
                  <a:lnTo>
                    <a:pt x="21655" y="12632"/>
                  </a:lnTo>
                  <a:lnTo>
                    <a:pt x="21555" y="12657"/>
                  </a:lnTo>
                  <a:lnTo>
                    <a:pt x="21455" y="12707"/>
                  </a:lnTo>
                  <a:lnTo>
                    <a:pt x="21354" y="12732"/>
                  </a:lnTo>
                  <a:lnTo>
                    <a:pt x="21279" y="12783"/>
                  </a:lnTo>
                  <a:lnTo>
                    <a:pt x="21179" y="12808"/>
                  </a:lnTo>
                  <a:lnTo>
                    <a:pt x="21079" y="12833"/>
                  </a:lnTo>
                  <a:lnTo>
                    <a:pt x="20978" y="12883"/>
                  </a:lnTo>
                  <a:lnTo>
                    <a:pt x="20878" y="12908"/>
                  </a:lnTo>
                  <a:lnTo>
                    <a:pt x="20828" y="12933"/>
                  </a:lnTo>
                  <a:lnTo>
                    <a:pt x="20803" y="12933"/>
                  </a:lnTo>
                  <a:lnTo>
                    <a:pt x="20703" y="12983"/>
                  </a:lnTo>
                  <a:lnTo>
                    <a:pt x="20628" y="13008"/>
                  </a:lnTo>
                  <a:lnTo>
                    <a:pt x="20527" y="13033"/>
                  </a:lnTo>
                  <a:lnTo>
                    <a:pt x="20452" y="13083"/>
                  </a:lnTo>
                  <a:lnTo>
                    <a:pt x="20377" y="13108"/>
                  </a:lnTo>
                  <a:lnTo>
                    <a:pt x="20277" y="13158"/>
                  </a:lnTo>
                  <a:lnTo>
                    <a:pt x="20202" y="13209"/>
                  </a:lnTo>
                  <a:lnTo>
                    <a:pt x="20126" y="13234"/>
                  </a:lnTo>
                  <a:lnTo>
                    <a:pt x="20076" y="13259"/>
                  </a:lnTo>
                  <a:lnTo>
                    <a:pt x="20026" y="13284"/>
                  </a:lnTo>
                  <a:lnTo>
                    <a:pt x="19951" y="13309"/>
                  </a:lnTo>
                  <a:lnTo>
                    <a:pt x="19876" y="13359"/>
                  </a:lnTo>
                  <a:lnTo>
                    <a:pt x="19801" y="13409"/>
                  </a:lnTo>
                  <a:lnTo>
                    <a:pt x="19725" y="13459"/>
                  </a:lnTo>
                  <a:lnTo>
                    <a:pt x="19650" y="13484"/>
                  </a:lnTo>
                  <a:lnTo>
                    <a:pt x="19575" y="13534"/>
                  </a:lnTo>
                  <a:lnTo>
                    <a:pt x="19500" y="13585"/>
                  </a:lnTo>
                  <a:lnTo>
                    <a:pt x="19400" y="13635"/>
                  </a:lnTo>
                  <a:lnTo>
                    <a:pt x="19324" y="13685"/>
                  </a:lnTo>
                  <a:lnTo>
                    <a:pt x="19249" y="13710"/>
                  </a:lnTo>
                  <a:lnTo>
                    <a:pt x="19174" y="13760"/>
                  </a:lnTo>
                  <a:lnTo>
                    <a:pt x="19099" y="13810"/>
                  </a:lnTo>
                  <a:lnTo>
                    <a:pt x="19049" y="13860"/>
                  </a:lnTo>
                  <a:lnTo>
                    <a:pt x="18973" y="13910"/>
                  </a:lnTo>
                  <a:lnTo>
                    <a:pt x="18898" y="13961"/>
                  </a:lnTo>
                  <a:lnTo>
                    <a:pt x="18823" y="14011"/>
                  </a:lnTo>
                  <a:lnTo>
                    <a:pt x="18748" y="14061"/>
                  </a:lnTo>
                  <a:lnTo>
                    <a:pt x="18673" y="14111"/>
                  </a:lnTo>
                  <a:lnTo>
                    <a:pt x="18597" y="14186"/>
                  </a:lnTo>
                  <a:lnTo>
                    <a:pt x="18522" y="14236"/>
                  </a:lnTo>
                  <a:lnTo>
                    <a:pt x="18497" y="14261"/>
                  </a:lnTo>
                  <a:lnTo>
                    <a:pt x="18447" y="14286"/>
                  </a:lnTo>
                  <a:lnTo>
                    <a:pt x="18397" y="14336"/>
                  </a:lnTo>
                  <a:lnTo>
                    <a:pt x="18322" y="14387"/>
                  </a:lnTo>
                  <a:lnTo>
                    <a:pt x="18247" y="14437"/>
                  </a:lnTo>
                  <a:lnTo>
                    <a:pt x="18171" y="14512"/>
                  </a:lnTo>
                  <a:lnTo>
                    <a:pt x="18096" y="14562"/>
                  </a:lnTo>
                  <a:lnTo>
                    <a:pt x="17971" y="14662"/>
                  </a:lnTo>
                  <a:lnTo>
                    <a:pt x="17821" y="14788"/>
                  </a:lnTo>
                  <a:lnTo>
                    <a:pt x="17695" y="14888"/>
                  </a:lnTo>
                  <a:lnTo>
                    <a:pt x="17545" y="15013"/>
                  </a:lnTo>
                  <a:lnTo>
                    <a:pt x="17269" y="15239"/>
                  </a:lnTo>
                  <a:lnTo>
                    <a:pt x="17119" y="15364"/>
                  </a:lnTo>
                  <a:lnTo>
                    <a:pt x="16968" y="15489"/>
                  </a:lnTo>
                  <a:lnTo>
                    <a:pt x="16843" y="15590"/>
                  </a:lnTo>
                  <a:lnTo>
                    <a:pt x="16693" y="15715"/>
                  </a:lnTo>
                  <a:lnTo>
                    <a:pt x="16618" y="15765"/>
                  </a:lnTo>
                  <a:lnTo>
                    <a:pt x="16542" y="15840"/>
                  </a:lnTo>
                  <a:lnTo>
                    <a:pt x="16467" y="15890"/>
                  </a:lnTo>
                  <a:lnTo>
                    <a:pt x="16392" y="15940"/>
                  </a:lnTo>
                  <a:lnTo>
                    <a:pt x="16317" y="16016"/>
                  </a:lnTo>
                  <a:lnTo>
                    <a:pt x="16242" y="16066"/>
                  </a:lnTo>
                  <a:lnTo>
                    <a:pt x="16166" y="16116"/>
                  </a:lnTo>
                  <a:lnTo>
                    <a:pt x="16091" y="16166"/>
                  </a:lnTo>
                  <a:lnTo>
                    <a:pt x="16091" y="16191"/>
                  </a:lnTo>
                  <a:lnTo>
                    <a:pt x="16016" y="16216"/>
                  </a:lnTo>
                  <a:lnTo>
                    <a:pt x="15966" y="16266"/>
                  </a:lnTo>
                  <a:lnTo>
                    <a:pt x="15891" y="16316"/>
                  </a:lnTo>
                  <a:lnTo>
                    <a:pt x="15841" y="16367"/>
                  </a:lnTo>
                  <a:lnTo>
                    <a:pt x="15765" y="16417"/>
                  </a:lnTo>
                  <a:lnTo>
                    <a:pt x="15690" y="16467"/>
                  </a:lnTo>
                  <a:lnTo>
                    <a:pt x="15640" y="16517"/>
                  </a:lnTo>
                  <a:lnTo>
                    <a:pt x="15565" y="16567"/>
                  </a:lnTo>
                  <a:lnTo>
                    <a:pt x="15490" y="16617"/>
                  </a:lnTo>
                  <a:lnTo>
                    <a:pt x="15440" y="16667"/>
                  </a:lnTo>
                  <a:lnTo>
                    <a:pt x="15364" y="16717"/>
                  </a:lnTo>
                  <a:lnTo>
                    <a:pt x="15289" y="16742"/>
                  </a:lnTo>
                  <a:lnTo>
                    <a:pt x="15239" y="16793"/>
                  </a:lnTo>
                  <a:lnTo>
                    <a:pt x="15164" y="16843"/>
                  </a:lnTo>
                  <a:lnTo>
                    <a:pt x="15089" y="16893"/>
                  </a:lnTo>
                  <a:lnTo>
                    <a:pt x="15014" y="16918"/>
                  </a:lnTo>
                  <a:lnTo>
                    <a:pt x="14963" y="16968"/>
                  </a:lnTo>
                  <a:lnTo>
                    <a:pt x="14888" y="17018"/>
                  </a:lnTo>
                  <a:lnTo>
                    <a:pt x="14888" y="17068"/>
                  </a:lnTo>
                  <a:lnTo>
                    <a:pt x="14863" y="17118"/>
                  </a:lnTo>
                  <a:lnTo>
                    <a:pt x="14863" y="17169"/>
                  </a:lnTo>
                  <a:lnTo>
                    <a:pt x="14838" y="17194"/>
                  </a:lnTo>
                  <a:lnTo>
                    <a:pt x="14813" y="17244"/>
                  </a:lnTo>
                  <a:lnTo>
                    <a:pt x="14788" y="17269"/>
                  </a:lnTo>
                  <a:lnTo>
                    <a:pt x="14763" y="17319"/>
                  </a:lnTo>
                  <a:lnTo>
                    <a:pt x="14738" y="17344"/>
                  </a:lnTo>
                  <a:lnTo>
                    <a:pt x="14713" y="17394"/>
                  </a:lnTo>
                  <a:lnTo>
                    <a:pt x="14688" y="17419"/>
                  </a:lnTo>
                  <a:lnTo>
                    <a:pt x="14663" y="17444"/>
                  </a:lnTo>
                  <a:lnTo>
                    <a:pt x="14638" y="17469"/>
                  </a:lnTo>
                  <a:lnTo>
                    <a:pt x="14613" y="17494"/>
                  </a:lnTo>
                  <a:lnTo>
                    <a:pt x="14587" y="17519"/>
                  </a:lnTo>
                  <a:lnTo>
                    <a:pt x="14562" y="17544"/>
                  </a:lnTo>
                  <a:lnTo>
                    <a:pt x="14537" y="17570"/>
                  </a:lnTo>
                  <a:lnTo>
                    <a:pt x="14512" y="17570"/>
                  </a:lnTo>
                  <a:lnTo>
                    <a:pt x="14487" y="17595"/>
                  </a:lnTo>
                  <a:lnTo>
                    <a:pt x="14462" y="17620"/>
                  </a:lnTo>
                  <a:lnTo>
                    <a:pt x="14437" y="17645"/>
                  </a:lnTo>
                  <a:lnTo>
                    <a:pt x="14412" y="17645"/>
                  </a:lnTo>
                  <a:lnTo>
                    <a:pt x="14387" y="17670"/>
                  </a:lnTo>
                  <a:lnTo>
                    <a:pt x="14337" y="17695"/>
                  </a:lnTo>
                  <a:lnTo>
                    <a:pt x="14287" y="17720"/>
                  </a:lnTo>
                  <a:lnTo>
                    <a:pt x="14237" y="17745"/>
                  </a:lnTo>
                  <a:lnTo>
                    <a:pt x="14186" y="17770"/>
                  </a:lnTo>
                  <a:lnTo>
                    <a:pt x="14136" y="17795"/>
                  </a:lnTo>
                  <a:lnTo>
                    <a:pt x="14111" y="17820"/>
                  </a:lnTo>
                  <a:lnTo>
                    <a:pt x="14061" y="17845"/>
                  </a:lnTo>
                  <a:lnTo>
                    <a:pt x="14011" y="17870"/>
                  </a:lnTo>
                  <a:lnTo>
                    <a:pt x="13961" y="17895"/>
                  </a:lnTo>
                  <a:lnTo>
                    <a:pt x="13886" y="17920"/>
                  </a:lnTo>
                  <a:lnTo>
                    <a:pt x="13811" y="17945"/>
                  </a:lnTo>
                  <a:lnTo>
                    <a:pt x="13760" y="17971"/>
                  </a:lnTo>
                  <a:lnTo>
                    <a:pt x="13735" y="17996"/>
                  </a:lnTo>
                  <a:lnTo>
                    <a:pt x="13685" y="17996"/>
                  </a:lnTo>
                  <a:lnTo>
                    <a:pt x="13610" y="18046"/>
                  </a:lnTo>
                  <a:lnTo>
                    <a:pt x="13535" y="18096"/>
                  </a:lnTo>
                  <a:lnTo>
                    <a:pt x="13460" y="18121"/>
                  </a:lnTo>
                  <a:lnTo>
                    <a:pt x="13409" y="18146"/>
                  </a:lnTo>
                  <a:lnTo>
                    <a:pt x="13359" y="18171"/>
                  </a:lnTo>
                  <a:lnTo>
                    <a:pt x="13309" y="18196"/>
                  </a:lnTo>
                  <a:lnTo>
                    <a:pt x="13259" y="18221"/>
                  </a:lnTo>
                  <a:lnTo>
                    <a:pt x="13209" y="18246"/>
                  </a:lnTo>
                  <a:lnTo>
                    <a:pt x="13159" y="18271"/>
                  </a:lnTo>
                  <a:lnTo>
                    <a:pt x="13109" y="18271"/>
                  </a:lnTo>
                  <a:lnTo>
                    <a:pt x="13059" y="18296"/>
                  </a:lnTo>
                  <a:lnTo>
                    <a:pt x="12983" y="18321"/>
                  </a:lnTo>
                  <a:lnTo>
                    <a:pt x="12933" y="18346"/>
                  </a:lnTo>
                  <a:lnTo>
                    <a:pt x="12883" y="18372"/>
                  </a:lnTo>
                  <a:lnTo>
                    <a:pt x="12833" y="18397"/>
                  </a:lnTo>
                  <a:lnTo>
                    <a:pt x="12758" y="18422"/>
                  </a:lnTo>
                  <a:lnTo>
                    <a:pt x="12708" y="18422"/>
                  </a:lnTo>
                  <a:lnTo>
                    <a:pt x="12658" y="18447"/>
                  </a:lnTo>
                  <a:lnTo>
                    <a:pt x="12582" y="18472"/>
                  </a:lnTo>
                  <a:lnTo>
                    <a:pt x="12532" y="18497"/>
                  </a:lnTo>
                  <a:lnTo>
                    <a:pt x="12482" y="18497"/>
                  </a:lnTo>
                  <a:lnTo>
                    <a:pt x="12407" y="18522"/>
                  </a:lnTo>
                  <a:lnTo>
                    <a:pt x="12357" y="18547"/>
                  </a:lnTo>
                  <a:lnTo>
                    <a:pt x="12282" y="18547"/>
                  </a:lnTo>
                  <a:lnTo>
                    <a:pt x="12232" y="18572"/>
                  </a:lnTo>
                  <a:lnTo>
                    <a:pt x="12156" y="18572"/>
                  </a:lnTo>
                  <a:lnTo>
                    <a:pt x="12106" y="18597"/>
                  </a:lnTo>
                  <a:lnTo>
                    <a:pt x="12031" y="18597"/>
                  </a:lnTo>
                  <a:lnTo>
                    <a:pt x="11981" y="18622"/>
                  </a:lnTo>
                  <a:lnTo>
                    <a:pt x="11831" y="18622"/>
                  </a:lnTo>
                  <a:lnTo>
                    <a:pt x="11780" y="18647"/>
                  </a:lnTo>
                  <a:lnTo>
                    <a:pt x="11580" y="18647"/>
                  </a:lnTo>
                  <a:lnTo>
                    <a:pt x="11530" y="18672"/>
                  </a:lnTo>
                  <a:lnTo>
                    <a:pt x="11354" y="18672"/>
                  </a:lnTo>
                  <a:lnTo>
                    <a:pt x="11329" y="18697"/>
                  </a:lnTo>
                  <a:lnTo>
                    <a:pt x="10703" y="18697"/>
                  </a:lnTo>
                  <a:lnTo>
                    <a:pt x="10678" y="18672"/>
                  </a:lnTo>
                  <a:lnTo>
                    <a:pt x="10577" y="18672"/>
                  </a:lnTo>
                  <a:lnTo>
                    <a:pt x="10527" y="18647"/>
                  </a:lnTo>
                  <a:lnTo>
                    <a:pt x="10502" y="18647"/>
                  </a:lnTo>
                  <a:lnTo>
                    <a:pt x="10452" y="18622"/>
                  </a:lnTo>
                  <a:lnTo>
                    <a:pt x="10402" y="18622"/>
                  </a:lnTo>
                  <a:lnTo>
                    <a:pt x="10352" y="18597"/>
                  </a:lnTo>
                  <a:lnTo>
                    <a:pt x="10302" y="18597"/>
                  </a:lnTo>
                  <a:lnTo>
                    <a:pt x="10277" y="18572"/>
                  </a:lnTo>
                  <a:lnTo>
                    <a:pt x="10227" y="18547"/>
                  </a:lnTo>
                  <a:lnTo>
                    <a:pt x="10176" y="18522"/>
                  </a:lnTo>
                  <a:lnTo>
                    <a:pt x="10126" y="18522"/>
                  </a:lnTo>
                  <a:lnTo>
                    <a:pt x="10101" y="18497"/>
                  </a:lnTo>
                  <a:lnTo>
                    <a:pt x="10051" y="18472"/>
                  </a:lnTo>
                  <a:lnTo>
                    <a:pt x="10001" y="18422"/>
                  </a:lnTo>
                  <a:lnTo>
                    <a:pt x="9951" y="18397"/>
                  </a:lnTo>
                  <a:lnTo>
                    <a:pt x="9926" y="18372"/>
                  </a:lnTo>
                  <a:lnTo>
                    <a:pt x="9876" y="18346"/>
                  </a:lnTo>
                  <a:lnTo>
                    <a:pt x="9826" y="18296"/>
                  </a:lnTo>
                  <a:lnTo>
                    <a:pt x="9800" y="18271"/>
                  </a:lnTo>
                  <a:lnTo>
                    <a:pt x="9750" y="18221"/>
                  </a:lnTo>
                  <a:lnTo>
                    <a:pt x="9725" y="18171"/>
                  </a:lnTo>
                  <a:lnTo>
                    <a:pt x="9700" y="18146"/>
                  </a:lnTo>
                  <a:lnTo>
                    <a:pt x="9650" y="18096"/>
                  </a:lnTo>
                  <a:lnTo>
                    <a:pt x="9625" y="18046"/>
                  </a:lnTo>
                  <a:lnTo>
                    <a:pt x="9600" y="17996"/>
                  </a:lnTo>
                  <a:lnTo>
                    <a:pt x="9575" y="17945"/>
                  </a:lnTo>
                  <a:lnTo>
                    <a:pt x="9550" y="17895"/>
                  </a:lnTo>
                  <a:lnTo>
                    <a:pt x="9525" y="17845"/>
                  </a:lnTo>
                  <a:lnTo>
                    <a:pt x="9500" y="17795"/>
                  </a:lnTo>
                  <a:lnTo>
                    <a:pt x="9500" y="17745"/>
                  </a:lnTo>
                  <a:lnTo>
                    <a:pt x="9475" y="17695"/>
                  </a:lnTo>
                  <a:lnTo>
                    <a:pt x="9450" y="17645"/>
                  </a:lnTo>
                  <a:lnTo>
                    <a:pt x="9450" y="17595"/>
                  </a:lnTo>
                  <a:lnTo>
                    <a:pt x="9450" y="17519"/>
                  </a:lnTo>
                  <a:lnTo>
                    <a:pt x="9425" y="17469"/>
                  </a:lnTo>
                  <a:lnTo>
                    <a:pt x="9425" y="17419"/>
                  </a:lnTo>
                  <a:lnTo>
                    <a:pt x="9425" y="17369"/>
                  </a:lnTo>
                  <a:lnTo>
                    <a:pt x="9425" y="17319"/>
                  </a:lnTo>
                  <a:lnTo>
                    <a:pt x="9425" y="17244"/>
                  </a:lnTo>
                  <a:lnTo>
                    <a:pt x="9425" y="17194"/>
                  </a:lnTo>
                  <a:lnTo>
                    <a:pt x="9425" y="17143"/>
                  </a:lnTo>
                  <a:lnTo>
                    <a:pt x="9425" y="17093"/>
                  </a:lnTo>
                  <a:lnTo>
                    <a:pt x="9425" y="17043"/>
                  </a:lnTo>
                  <a:lnTo>
                    <a:pt x="9425" y="16993"/>
                  </a:lnTo>
                  <a:lnTo>
                    <a:pt x="9450" y="16943"/>
                  </a:lnTo>
                  <a:lnTo>
                    <a:pt x="9450" y="16893"/>
                  </a:lnTo>
                  <a:lnTo>
                    <a:pt x="9450" y="16843"/>
                  </a:lnTo>
                  <a:lnTo>
                    <a:pt x="9475" y="16793"/>
                  </a:lnTo>
                  <a:lnTo>
                    <a:pt x="9475" y="16768"/>
                  </a:lnTo>
                  <a:lnTo>
                    <a:pt x="9500" y="16717"/>
                  </a:lnTo>
                  <a:lnTo>
                    <a:pt x="9500" y="16667"/>
                  </a:lnTo>
                  <a:lnTo>
                    <a:pt x="9525" y="16617"/>
                  </a:lnTo>
                  <a:lnTo>
                    <a:pt x="9550" y="16592"/>
                  </a:lnTo>
                  <a:lnTo>
                    <a:pt x="9550" y="16542"/>
                  </a:lnTo>
                  <a:lnTo>
                    <a:pt x="9575" y="16492"/>
                  </a:lnTo>
                  <a:lnTo>
                    <a:pt x="9600" y="16467"/>
                  </a:lnTo>
                  <a:lnTo>
                    <a:pt x="9625" y="16417"/>
                  </a:lnTo>
                  <a:lnTo>
                    <a:pt x="9650" y="16367"/>
                  </a:lnTo>
                  <a:lnTo>
                    <a:pt x="9650" y="16341"/>
                  </a:lnTo>
                  <a:lnTo>
                    <a:pt x="9675" y="16291"/>
                  </a:lnTo>
                  <a:lnTo>
                    <a:pt x="9700" y="16266"/>
                  </a:lnTo>
                  <a:lnTo>
                    <a:pt x="9725" y="16216"/>
                  </a:lnTo>
                  <a:lnTo>
                    <a:pt x="9750" y="16191"/>
                  </a:lnTo>
                  <a:lnTo>
                    <a:pt x="9775" y="16141"/>
                  </a:lnTo>
                  <a:lnTo>
                    <a:pt x="9826" y="16116"/>
                  </a:lnTo>
                  <a:lnTo>
                    <a:pt x="9851" y="16091"/>
                  </a:lnTo>
                  <a:lnTo>
                    <a:pt x="9876" y="16066"/>
                  </a:lnTo>
                  <a:lnTo>
                    <a:pt x="9901" y="16016"/>
                  </a:lnTo>
                  <a:lnTo>
                    <a:pt x="9926" y="15991"/>
                  </a:lnTo>
                  <a:lnTo>
                    <a:pt x="9951" y="15966"/>
                  </a:lnTo>
                  <a:lnTo>
                    <a:pt x="9976" y="15940"/>
                  </a:lnTo>
                  <a:lnTo>
                    <a:pt x="10026" y="15890"/>
                  </a:lnTo>
                  <a:lnTo>
                    <a:pt x="10051" y="15865"/>
                  </a:lnTo>
                  <a:lnTo>
                    <a:pt x="10076" y="15840"/>
                  </a:lnTo>
                  <a:lnTo>
                    <a:pt x="10126" y="15815"/>
                  </a:lnTo>
                  <a:lnTo>
                    <a:pt x="10151" y="15790"/>
                  </a:lnTo>
                  <a:lnTo>
                    <a:pt x="10176" y="15765"/>
                  </a:lnTo>
                  <a:lnTo>
                    <a:pt x="10201" y="15740"/>
                  </a:lnTo>
                  <a:lnTo>
                    <a:pt x="10252" y="15715"/>
                  </a:lnTo>
                  <a:lnTo>
                    <a:pt x="10277" y="15690"/>
                  </a:lnTo>
                  <a:lnTo>
                    <a:pt x="10302" y="15665"/>
                  </a:lnTo>
                  <a:lnTo>
                    <a:pt x="10352" y="15665"/>
                  </a:lnTo>
                  <a:lnTo>
                    <a:pt x="10377" y="15640"/>
                  </a:lnTo>
                  <a:lnTo>
                    <a:pt x="10427" y="15615"/>
                  </a:lnTo>
                  <a:lnTo>
                    <a:pt x="10452" y="15590"/>
                  </a:lnTo>
                  <a:lnTo>
                    <a:pt x="10477" y="15565"/>
                  </a:lnTo>
                  <a:lnTo>
                    <a:pt x="10527" y="15539"/>
                  </a:lnTo>
                  <a:lnTo>
                    <a:pt x="10552" y="15539"/>
                  </a:lnTo>
                  <a:lnTo>
                    <a:pt x="10602" y="15514"/>
                  </a:lnTo>
                  <a:lnTo>
                    <a:pt x="10628" y="15489"/>
                  </a:lnTo>
                  <a:lnTo>
                    <a:pt x="10678" y="15489"/>
                  </a:lnTo>
                  <a:lnTo>
                    <a:pt x="10703" y="15464"/>
                  </a:lnTo>
                  <a:lnTo>
                    <a:pt x="10753" y="15439"/>
                  </a:lnTo>
                  <a:lnTo>
                    <a:pt x="10778" y="15439"/>
                  </a:lnTo>
                  <a:lnTo>
                    <a:pt x="10803" y="15414"/>
                  </a:lnTo>
                  <a:lnTo>
                    <a:pt x="10853" y="15389"/>
                  </a:lnTo>
                  <a:lnTo>
                    <a:pt x="10878" y="15389"/>
                  </a:lnTo>
                  <a:lnTo>
                    <a:pt x="10928" y="15364"/>
                  </a:lnTo>
                  <a:lnTo>
                    <a:pt x="10953" y="15364"/>
                  </a:lnTo>
                  <a:lnTo>
                    <a:pt x="11003" y="15339"/>
                  </a:lnTo>
                  <a:lnTo>
                    <a:pt x="11029" y="15339"/>
                  </a:lnTo>
                  <a:lnTo>
                    <a:pt x="11079" y="15314"/>
                  </a:lnTo>
                  <a:lnTo>
                    <a:pt x="11104" y="15314"/>
                  </a:lnTo>
                  <a:lnTo>
                    <a:pt x="11154" y="15289"/>
                  </a:lnTo>
                  <a:lnTo>
                    <a:pt x="11179" y="15289"/>
                  </a:lnTo>
                  <a:lnTo>
                    <a:pt x="11229" y="15264"/>
                  </a:lnTo>
                  <a:lnTo>
                    <a:pt x="11304" y="15264"/>
                  </a:lnTo>
                  <a:lnTo>
                    <a:pt x="11379" y="15239"/>
                  </a:lnTo>
                  <a:lnTo>
                    <a:pt x="11404" y="15239"/>
                  </a:lnTo>
                  <a:lnTo>
                    <a:pt x="11455" y="15214"/>
                  </a:lnTo>
                  <a:lnTo>
                    <a:pt x="11530" y="15189"/>
                  </a:lnTo>
                  <a:lnTo>
                    <a:pt x="11605" y="15189"/>
                  </a:lnTo>
                  <a:lnTo>
                    <a:pt x="11680" y="15164"/>
                  </a:lnTo>
                  <a:lnTo>
                    <a:pt x="11831" y="15164"/>
                  </a:lnTo>
                  <a:lnTo>
                    <a:pt x="11906" y="15138"/>
                  </a:lnTo>
                  <a:lnTo>
                    <a:pt x="12056" y="15138"/>
                  </a:lnTo>
                  <a:lnTo>
                    <a:pt x="12131" y="15113"/>
                  </a:lnTo>
                  <a:lnTo>
                    <a:pt x="12733" y="15113"/>
                  </a:lnTo>
                  <a:lnTo>
                    <a:pt x="12783" y="15138"/>
                  </a:lnTo>
                  <a:lnTo>
                    <a:pt x="13008" y="15138"/>
                  </a:lnTo>
                  <a:lnTo>
                    <a:pt x="13059" y="15164"/>
                  </a:lnTo>
                  <a:lnTo>
                    <a:pt x="13134" y="15164"/>
                  </a:lnTo>
                  <a:lnTo>
                    <a:pt x="13184" y="15189"/>
                  </a:lnTo>
                  <a:lnTo>
                    <a:pt x="13259" y="15189"/>
                  </a:lnTo>
                  <a:lnTo>
                    <a:pt x="13284" y="15214"/>
                  </a:lnTo>
                  <a:lnTo>
                    <a:pt x="13359" y="15214"/>
                  </a:lnTo>
                  <a:lnTo>
                    <a:pt x="13384" y="15239"/>
                  </a:lnTo>
                  <a:lnTo>
                    <a:pt x="13435" y="15239"/>
                  </a:lnTo>
                  <a:lnTo>
                    <a:pt x="13485" y="15264"/>
                  </a:lnTo>
                  <a:lnTo>
                    <a:pt x="13510" y="15264"/>
                  </a:lnTo>
                  <a:lnTo>
                    <a:pt x="13560" y="15289"/>
                  </a:lnTo>
                  <a:lnTo>
                    <a:pt x="13610" y="15314"/>
                  </a:lnTo>
                  <a:lnTo>
                    <a:pt x="13660" y="15339"/>
                  </a:lnTo>
                  <a:lnTo>
                    <a:pt x="13685" y="15339"/>
                  </a:lnTo>
                  <a:lnTo>
                    <a:pt x="13735" y="15364"/>
                  </a:lnTo>
                  <a:lnTo>
                    <a:pt x="13811" y="15364"/>
                  </a:lnTo>
                  <a:lnTo>
                    <a:pt x="13861" y="15389"/>
                  </a:lnTo>
                  <a:lnTo>
                    <a:pt x="13911" y="15389"/>
                  </a:lnTo>
                  <a:lnTo>
                    <a:pt x="13961" y="15414"/>
                  </a:lnTo>
                  <a:lnTo>
                    <a:pt x="13986" y="15414"/>
                  </a:lnTo>
                  <a:lnTo>
                    <a:pt x="14011" y="15439"/>
                  </a:lnTo>
                  <a:lnTo>
                    <a:pt x="14061" y="15439"/>
                  </a:lnTo>
                  <a:lnTo>
                    <a:pt x="14086" y="15464"/>
                  </a:lnTo>
                  <a:lnTo>
                    <a:pt x="14111" y="15489"/>
                  </a:lnTo>
                  <a:lnTo>
                    <a:pt x="14161" y="15489"/>
                  </a:lnTo>
                  <a:lnTo>
                    <a:pt x="14186" y="15514"/>
                  </a:lnTo>
                  <a:lnTo>
                    <a:pt x="14212" y="15539"/>
                  </a:lnTo>
                  <a:lnTo>
                    <a:pt x="14262" y="15565"/>
                  </a:lnTo>
                  <a:lnTo>
                    <a:pt x="14287" y="15590"/>
                  </a:lnTo>
                  <a:lnTo>
                    <a:pt x="14312" y="15615"/>
                  </a:lnTo>
                  <a:lnTo>
                    <a:pt x="14362" y="15640"/>
                  </a:lnTo>
                  <a:lnTo>
                    <a:pt x="14387" y="15665"/>
                  </a:lnTo>
                  <a:lnTo>
                    <a:pt x="14412" y="15690"/>
                  </a:lnTo>
                  <a:lnTo>
                    <a:pt x="14437" y="15715"/>
                  </a:lnTo>
                  <a:lnTo>
                    <a:pt x="14462" y="15765"/>
                  </a:lnTo>
                  <a:lnTo>
                    <a:pt x="14487" y="15790"/>
                  </a:lnTo>
                  <a:lnTo>
                    <a:pt x="14512" y="15815"/>
                  </a:lnTo>
                  <a:lnTo>
                    <a:pt x="14537" y="15865"/>
                  </a:lnTo>
                  <a:lnTo>
                    <a:pt x="14562" y="15890"/>
                  </a:lnTo>
                  <a:lnTo>
                    <a:pt x="14587" y="15940"/>
                  </a:lnTo>
                  <a:lnTo>
                    <a:pt x="14613" y="15966"/>
                  </a:lnTo>
                  <a:lnTo>
                    <a:pt x="14613" y="16016"/>
                  </a:lnTo>
                  <a:lnTo>
                    <a:pt x="14638" y="16041"/>
                  </a:lnTo>
                  <a:lnTo>
                    <a:pt x="14663" y="16091"/>
                  </a:lnTo>
                  <a:lnTo>
                    <a:pt x="14663" y="16116"/>
                  </a:lnTo>
                  <a:lnTo>
                    <a:pt x="14663" y="16141"/>
                  </a:lnTo>
                  <a:lnTo>
                    <a:pt x="14688" y="16166"/>
                  </a:lnTo>
                  <a:lnTo>
                    <a:pt x="14713" y="16191"/>
                  </a:lnTo>
                  <a:lnTo>
                    <a:pt x="14738" y="16216"/>
                  </a:lnTo>
                  <a:lnTo>
                    <a:pt x="14763" y="16241"/>
                  </a:lnTo>
                  <a:lnTo>
                    <a:pt x="14763" y="16291"/>
                  </a:lnTo>
                  <a:lnTo>
                    <a:pt x="14788" y="16316"/>
                  </a:lnTo>
                  <a:lnTo>
                    <a:pt x="14813" y="16367"/>
                  </a:lnTo>
                  <a:lnTo>
                    <a:pt x="14838" y="16392"/>
                  </a:lnTo>
                  <a:lnTo>
                    <a:pt x="14838" y="16442"/>
                  </a:lnTo>
                  <a:lnTo>
                    <a:pt x="14863" y="16467"/>
                  </a:lnTo>
                  <a:lnTo>
                    <a:pt x="14863" y="16517"/>
                  </a:lnTo>
                  <a:lnTo>
                    <a:pt x="14888" y="16567"/>
                  </a:lnTo>
                  <a:lnTo>
                    <a:pt x="14888" y="16592"/>
                  </a:lnTo>
                  <a:lnTo>
                    <a:pt x="14913" y="16642"/>
                  </a:lnTo>
                  <a:lnTo>
                    <a:pt x="14913" y="16692"/>
                  </a:lnTo>
                  <a:lnTo>
                    <a:pt x="14913" y="16717"/>
                  </a:lnTo>
                  <a:lnTo>
                    <a:pt x="14963" y="16692"/>
                  </a:lnTo>
                  <a:lnTo>
                    <a:pt x="15039" y="16642"/>
                  </a:lnTo>
                  <a:lnTo>
                    <a:pt x="15089" y="16617"/>
                  </a:lnTo>
                  <a:lnTo>
                    <a:pt x="15164" y="16567"/>
                  </a:lnTo>
                  <a:lnTo>
                    <a:pt x="15239" y="16517"/>
                  </a:lnTo>
                  <a:lnTo>
                    <a:pt x="15289" y="16467"/>
                  </a:lnTo>
                  <a:lnTo>
                    <a:pt x="15364" y="16417"/>
                  </a:lnTo>
                  <a:lnTo>
                    <a:pt x="15440" y="16367"/>
                  </a:lnTo>
                  <a:lnTo>
                    <a:pt x="15490" y="16341"/>
                  </a:lnTo>
                  <a:lnTo>
                    <a:pt x="15565" y="16291"/>
                  </a:lnTo>
                  <a:lnTo>
                    <a:pt x="15615" y="16241"/>
                  </a:lnTo>
                  <a:lnTo>
                    <a:pt x="15690" y="16191"/>
                  </a:lnTo>
                  <a:lnTo>
                    <a:pt x="15740" y="16141"/>
                  </a:lnTo>
                  <a:lnTo>
                    <a:pt x="15816" y="16091"/>
                  </a:lnTo>
                  <a:lnTo>
                    <a:pt x="15891" y="16041"/>
                  </a:lnTo>
                  <a:lnTo>
                    <a:pt x="15941" y="15991"/>
                  </a:lnTo>
                  <a:lnTo>
                    <a:pt x="16016" y="15940"/>
                  </a:lnTo>
                  <a:lnTo>
                    <a:pt x="16091" y="15865"/>
                  </a:lnTo>
                  <a:lnTo>
                    <a:pt x="16166" y="15815"/>
                  </a:lnTo>
                  <a:lnTo>
                    <a:pt x="16242" y="15740"/>
                  </a:lnTo>
                  <a:lnTo>
                    <a:pt x="16292" y="15690"/>
                  </a:lnTo>
                  <a:lnTo>
                    <a:pt x="16367" y="15615"/>
                  </a:lnTo>
                  <a:lnTo>
                    <a:pt x="16442" y="15565"/>
                  </a:lnTo>
                  <a:lnTo>
                    <a:pt x="16517" y="15514"/>
                  </a:lnTo>
                  <a:lnTo>
                    <a:pt x="16643" y="15389"/>
                  </a:lnTo>
                  <a:lnTo>
                    <a:pt x="16793" y="15264"/>
                  </a:lnTo>
                  <a:lnTo>
                    <a:pt x="16918" y="15138"/>
                  </a:lnTo>
                  <a:lnTo>
                    <a:pt x="17069" y="15013"/>
                  </a:lnTo>
                  <a:lnTo>
                    <a:pt x="17344" y="14763"/>
                  </a:lnTo>
                  <a:lnTo>
                    <a:pt x="17470" y="14637"/>
                  </a:lnTo>
                  <a:lnTo>
                    <a:pt x="17595" y="14512"/>
                  </a:lnTo>
                  <a:lnTo>
                    <a:pt x="17745" y="14412"/>
                  </a:lnTo>
                  <a:lnTo>
                    <a:pt x="17871" y="14286"/>
                  </a:lnTo>
                  <a:lnTo>
                    <a:pt x="17946" y="14211"/>
                  </a:lnTo>
                  <a:lnTo>
                    <a:pt x="18021" y="14161"/>
                  </a:lnTo>
                  <a:lnTo>
                    <a:pt x="18071" y="14111"/>
                  </a:lnTo>
                  <a:lnTo>
                    <a:pt x="18146" y="14036"/>
                  </a:lnTo>
                  <a:lnTo>
                    <a:pt x="18222" y="13986"/>
                  </a:lnTo>
                  <a:lnTo>
                    <a:pt x="18272" y="13935"/>
                  </a:lnTo>
                  <a:lnTo>
                    <a:pt x="18297" y="13935"/>
                  </a:lnTo>
                  <a:lnTo>
                    <a:pt x="18347" y="13860"/>
                  </a:lnTo>
                  <a:lnTo>
                    <a:pt x="18422" y="13810"/>
                  </a:lnTo>
                  <a:lnTo>
                    <a:pt x="18497" y="13760"/>
                  </a:lnTo>
                  <a:lnTo>
                    <a:pt x="18572" y="13685"/>
                  </a:lnTo>
                  <a:lnTo>
                    <a:pt x="18648" y="13635"/>
                  </a:lnTo>
                  <a:lnTo>
                    <a:pt x="18723" y="13585"/>
                  </a:lnTo>
                  <a:lnTo>
                    <a:pt x="18798" y="13534"/>
                  </a:lnTo>
                  <a:lnTo>
                    <a:pt x="18873" y="13459"/>
                  </a:lnTo>
                  <a:lnTo>
                    <a:pt x="18948" y="13409"/>
                  </a:lnTo>
                  <a:lnTo>
                    <a:pt x="19024" y="13359"/>
                  </a:lnTo>
                  <a:lnTo>
                    <a:pt x="19099" y="13309"/>
                  </a:lnTo>
                  <a:lnTo>
                    <a:pt x="19174" y="13259"/>
                  </a:lnTo>
                  <a:lnTo>
                    <a:pt x="19249" y="13209"/>
                  </a:lnTo>
                  <a:lnTo>
                    <a:pt x="19324" y="13133"/>
                  </a:lnTo>
                  <a:lnTo>
                    <a:pt x="19400" y="13083"/>
                  </a:lnTo>
                  <a:lnTo>
                    <a:pt x="19475" y="13033"/>
                  </a:lnTo>
                  <a:lnTo>
                    <a:pt x="19550" y="12983"/>
                  </a:lnTo>
                  <a:lnTo>
                    <a:pt x="19650" y="12933"/>
                  </a:lnTo>
                  <a:lnTo>
                    <a:pt x="19725" y="12883"/>
                  </a:lnTo>
                  <a:lnTo>
                    <a:pt x="19801" y="12833"/>
                  </a:lnTo>
                  <a:lnTo>
                    <a:pt x="19851" y="12808"/>
                  </a:lnTo>
                  <a:lnTo>
                    <a:pt x="19876" y="12808"/>
                  </a:lnTo>
                  <a:lnTo>
                    <a:pt x="19976" y="12757"/>
                  </a:lnTo>
                  <a:lnTo>
                    <a:pt x="20051" y="12707"/>
                  </a:lnTo>
                  <a:lnTo>
                    <a:pt x="20151" y="12657"/>
                  </a:lnTo>
                  <a:lnTo>
                    <a:pt x="20227" y="12607"/>
                  </a:lnTo>
                  <a:lnTo>
                    <a:pt x="20327" y="12582"/>
                  </a:lnTo>
                  <a:lnTo>
                    <a:pt x="20402" y="12532"/>
                  </a:lnTo>
                  <a:lnTo>
                    <a:pt x="20502" y="12482"/>
                  </a:lnTo>
                  <a:lnTo>
                    <a:pt x="20603" y="12457"/>
                  </a:lnTo>
                  <a:lnTo>
                    <a:pt x="20628" y="12432"/>
                  </a:lnTo>
                  <a:lnTo>
                    <a:pt x="20678" y="12407"/>
                  </a:lnTo>
                  <a:lnTo>
                    <a:pt x="20778" y="12356"/>
                  </a:lnTo>
                  <a:lnTo>
                    <a:pt x="20878" y="12331"/>
                  </a:lnTo>
                  <a:lnTo>
                    <a:pt x="20978" y="12281"/>
                  </a:lnTo>
                  <a:lnTo>
                    <a:pt x="21079" y="12256"/>
                  </a:lnTo>
                  <a:lnTo>
                    <a:pt x="21154" y="12206"/>
                  </a:lnTo>
                  <a:lnTo>
                    <a:pt x="21179" y="12206"/>
                  </a:lnTo>
                  <a:lnTo>
                    <a:pt x="21279" y="12181"/>
                  </a:lnTo>
                  <a:lnTo>
                    <a:pt x="21354" y="12131"/>
                  </a:lnTo>
                  <a:lnTo>
                    <a:pt x="21455" y="12106"/>
                  </a:lnTo>
                  <a:lnTo>
                    <a:pt x="21555" y="12056"/>
                  </a:lnTo>
                  <a:lnTo>
                    <a:pt x="21655" y="12031"/>
                  </a:lnTo>
                  <a:lnTo>
                    <a:pt x="21755" y="12006"/>
                  </a:lnTo>
                  <a:lnTo>
                    <a:pt x="21856" y="11955"/>
                  </a:lnTo>
                  <a:lnTo>
                    <a:pt x="21956" y="11930"/>
                  </a:lnTo>
                  <a:lnTo>
                    <a:pt x="22056" y="11905"/>
                  </a:lnTo>
                  <a:lnTo>
                    <a:pt x="22156" y="11855"/>
                  </a:lnTo>
                  <a:lnTo>
                    <a:pt x="22257" y="11830"/>
                  </a:lnTo>
                  <a:lnTo>
                    <a:pt x="22357" y="11805"/>
                  </a:lnTo>
                  <a:lnTo>
                    <a:pt x="22457" y="11755"/>
                  </a:lnTo>
                  <a:lnTo>
                    <a:pt x="22557" y="11730"/>
                  </a:lnTo>
                  <a:lnTo>
                    <a:pt x="22658" y="11705"/>
                  </a:lnTo>
                  <a:lnTo>
                    <a:pt x="22758" y="11680"/>
                  </a:lnTo>
                  <a:lnTo>
                    <a:pt x="22858" y="11630"/>
                  </a:lnTo>
                  <a:lnTo>
                    <a:pt x="22958" y="11605"/>
                  </a:lnTo>
                  <a:lnTo>
                    <a:pt x="23059" y="11580"/>
                  </a:lnTo>
                  <a:lnTo>
                    <a:pt x="23259" y="11529"/>
                  </a:lnTo>
                  <a:lnTo>
                    <a:pt x="23460" y="11454"/>
                  </a:lnTo>
                  <a:lnTo>
                    <a:pt x="23660" y="11404"/>
                  </a:lnTo>
                  <a:lnTo>
                    <a:pt x="23685" y="11404"/>
                  </a:lnTo>
                  <a:lnTo>
                    <a:pt x="23861" y="11354"/>
                  </a:lnTo>
                  <a:lnTo>
                    <a:pt x="24061" y="11304"/>
                  </a:lnTo>
                  <a:lnTo>
                    <a:pt x="24262" y="11254"/>
                  </a:lnTo>
                  <a:lnTo>
                    <a:pt x="24462" y="11179"/>
                  </a:lnTo>
                  <a:lnTo>
                    <a:pt x="24663" y="11128"/>
                  </a:lnTo>
                  <a:lnTo>
                    <a:pt x="24863" y="11078"/>
                  </a:lnTo>
                  <a:lnTo>
                    <a:pt x="25064" y="11028"/>
                  </a:lnTo>
                  <a:lnTo>
                    <a:pt x="25264" y="10978"/>
                  </a:lnTo>
                  <a:lnTo>
                    <a:pt x="25465" y="10953"/>
                  </a:lnTo>
                  <a:lnTo>
                    <a:pt x="25665" y="10903"/>
                  </a:lnTo>
                  <a:lnTo>
                    <a:pt x="25866" y="10853"/>
                  </a:lnTo>
                  <a:lnTo>
                    <a:pt x="26091" y="10803"/>
                  </a:lnTo>
                  <a:lnTo>
                    <a:pt x="26292" y="10752"/>
                  </a:lnTo>
                  <a:lnTo>
                    <a:pt x="26492" y="10702"/>
                  </a:lnTo>
                  <a:lnTo>
                    <a:pt x="26693" y="10652"/>
                  </a:lnTo>
                  <a:lnTo>
                    <a:pt x="26843" y="10627"/>
                  </a:lnTo>
                  <a:lnTo>
                    <a:pt x="27094" y="10577"/>
                  </a:lnTo>
                  <a:lnTo>
                    <a:pt x="27495" y="10477"/>
                  </a:lnTo>
                  <a:lnTo>
                    <a:pt x="27921" y="10377"/>
                  </a:lnTo>
                  <a:lnTo>
                    <a:pt x="28322" y="10301"/>
                  </a:lnTo>
                  <a:lnTo>
                    <a:pt x="28723" y="10201"/>
                  </a:lnTo>
                  <a:lnTo>
                    <a:pt x="28923" y="10151"/>
                  </a:lnTo>
                  <a:lnTo>
                    <a:pt x="29124" y="10126"/>
                  </a:lnTo>
                  <a:lnTo>
                    <a:pt x="29324" y="10076"/>
                  </a:lnTo>
                  <a:lnTo>
                    <a:pt x="29525" y="10026"/>
                  </a:lnTo>
                  <a:lnTo>
                    <a:pt x="29725" y="9976"/>
                  </a:lnTo>
                  <a:lnTo>
                    <a:pt x="29926" y="9925"/>
                  </a:lnTo>
                  <a:lnTo>
                    <a:pt x="30001" y="9900"/>
                  </a:lnTo>
                  <a:lnTo>
                    <a:pt x="30126" y="9875"/>
                  </a:lnTo>
                  <a:lnTo>
                    <a:pt x="30327" y="9825"/>
                  </a:lnTo>
                  <a:lnTo>
                    <a:pt x="30527" y="9775"/>
                  </a:lnTo>
                  <a:lnTo>
                    <a:pt x="30728" y="9725"/>
                  </a:lnTo>
                  <a:lnTo>
                    <a:pt x="30928" y="9675"/>
                  </a:lnTo>
                  <a:lnTo>
                    <a:pt x="31129" y="9625"/>
                  </a:lnTo>
                  <a:lnTo>
                    <a:pt x="31329" y="9575"/>
                  </a:lnTo>
                  <a:lnTo>
                    <a:pt x="31530" y="9524"/>
                  </a:lnTo>
                  <a:lnTo>
                    <a:pt x="31730" y="9449"/>
                  </a:lnTo>
                  <a:lnTo>
                    <a:pt x="31931" y="9399"/>
                  </a:lnTo>
                  <a:lnTo>
                    <a:pt x="32131" y="9349"/>
                  </a:lnTo>
                  <a:lnTo>
                    <a:pt x="32332" y="9274"/>
                  </a:lnTo>
                  <a:lnTo>
                    <a:pt x="32532" y="9224"/>
                  </a:lnTo>
                  <a:lnTo>
                    <a:pt x="32583" y="9199"/>
                  </a:lnTo>
                  <a:lnTo>
                    <a:pt x="32633" y="9199"/>
                  </a:lnTo>
                  <a:lnTo>
                    <a:pt x="32708" y="9174"/>
                  </a:lnTo>
                  <a:lnTo>
                    <a:pt x="32808" y="9123"/>
                  </a:lnTo>
                  <a:lnTo>
                    <a:pt x="32908" y="9098"/>
                  </a:lnTo>
                  <a:lnTo>
                    <a:pt x="33009" y="9073"/>
                  </a:lnTo>
                  <a:lnTo>
                    <a:pt x="33109" y="9023"/>
                  </a:lnTo>
                  <a:lnTo>
                    <a:pt x="33209" y="8998"/>
                  </a:lnTo>
                  <a:lnTo>
                    <a:pt x="33309" y="8948"/>
                  </a:lnTo>
                  <a:lnTo>
                    <a:pt x="33385" y="8923"/>
                  </a:lnTo>
                  <a:lnTo>
                    <a:pt x="33485" y="8898"/>
                  </a:lnTo>
                  <a:lnTo>
                    <a:pt x="33585" y="8848"/>
                  </a:lnTo>
                  <a:lnTo>
                    <a:pt x="33685" y="8823"/>
                  </a:lnTo>
                  <a:lnTo>
                    <a:pt x="33786" y="8773"/>
                  </a:lnTo>
                  <a:lnTo>
                    <a:pt x="33886" y="8722"/>
                  </a:lnTo>
                  <a:lnTo>
                    <a:pt x="33986" y="8697"/>
                  </a:lnTo>
                  <a:lnTo>
                    <a:pt x="34036" y="8672"/>
                  </a:lnTo>
                  <a:lnTo>
                    <a:pt x="34086" y="8647"/>
                  </a:lnTo>
                  <a:lnTo>
                    <a:pt x="34187" y="8622"/>
                  </a:lnTo>
                  <a:lnTo>
                    <a:pt x="34287" y="8572"/>
                  </a:lnTo>
                  <a:lnTo>
                    <a:pt x="34387" y="8522"/>
                  </a:lnTo>
                  <a:lnTo>
                    <a:pt x="34487" y="8497"/>
                  </a:lnTo>
                  <a:lnTo>
                    <a:pt x="34588" y="8447"/>
                  </a:lnTo>
                  <a:lnTo>
                    <a:pt x="34688" y="8397"/>
                  </a:lnTo>
                  <a:lnTo>
                    <a:pt x="34788" y="8371"/>
                  </a:lnTo>
                  <a:lnTo>
                    <a:pt x="34888" y="8321"/>
                  </a:lnTo>
                  <a:lnTo>
                    <a:pt x="34989" y="8271"/>
                  </a:lnTo>
                  <a:lnTo>
                    <a:pt x="35089" y="8246"/>
                  </a:lnTo>
                  <a:lnTo>
                    <a:pt x="35164" y="8196"/>
                  </a:lnTo>
                  <a:lnTo>
                    <a:pt x="35264" y="8146"/>
                  </a:lnTo>
                  <a:lnTo>
                    <a:pt x="35365" y="8096"/>
                  </a:lnTo>
                  <a:lnTo>
                    <a:pt x="35465" y="8071"/>
                  </a:lnTo>
                  <a:lnTo>
                    <a:pt x="35565" y="8021"/>
                  </a:lnTo>
                  <a:lnTo>
                    <a:pt x="35640" y="7970"/>
                  </a:lnTo>
                  <a:lnTo>
                    <a:pt x="35740" y="7920"/>
                  </a:lnTo>
                  <a:lnTo>
                    <a:pt x="35841" y="7870"/>
                  </a:lnTo>
                  <a:lnTo>
                    <a:pt x="35891" y="7845"/>
                  </a:lnTo>
                  <a:lnTo>
                    <a:pt x="35941" y="7820"/>
                  </a:lnTo>
                  <a:lnTo>
                    <a:pt x="36016" y="7795"/>
                  </a:lnTo>
                  <a:lnTo>
                    <a:pt x="36116" y="7745"/>
                  </a:lnTo>
                  <a:lnTo>
                    <a:pt x="36217" y="7695"/>
                  </a:lnTo>
                  <a:lnTo>
                    <a:pt x="36317" y="7645"/>
                  </a:lnTo>
                  <a:lnTo>
                    <a:pt x="36392" y="7595"/>
                  </a:lnTo>
                  <a:lnTo>
                    <a:pt x="36492" y="7544"/>
                  </a:lnTo>
                  <a:lnTo>
                    <a:pt x="36593" y="7494"/>
                  </a:lnTo>
                  <a:lnTo>
                    <a:pt x="36668" y="7444"/>
                  </a:lnTo>
                  <a:lnTo>
                    <a:pt x="36768" y="7394"/>
                  </a:lnTo>
                  <a:lnTo>
                    <a:pt x="36868" y="7344"/>
                  </a:lnTo>
                  <a:lnTo>
                    <a:pt x="36943" y="7294"/>
                  </a:lnTo>
                  <a:lnTo>
                    <a:pt x="37044" y="7244"/>
                  </a:lnTo>
                  <a:lnTo>
                    <a:pt x="37119" y="7194"/>
                  </a:lnTo>
                  <a:lnTo>
                    <a:pt x="37219" y="7143"/>
                  </a:lnTo>
                  <a:lnTo>
                    <a:pt x="37319" y="7093"/>
                  </a:lnTo>
                  <a:lnTo>
                    <a:pt x="37395" y="7043"/>
                  </a:lnTo>
                  <a:lnTo>
                    <a:pt x="37495" y="6993"/>
                  </a:lnTo>
                  <a:lnTo>
                    <a:pt x="37570" y="6943"/>
                  </a:lnTo>
                  <a:lnTo>
                    <a:pt x="37620" y="6918"/>
                  </a:lnTo>
                  <a:lnTo>
                    <a:pt x="37670" y="6893"/>
                  </a:lnTo>
                  <a:lnTo>
                    <a:pt x="37745" y="6843"/>
                  </a:lnTo>
                  <a:lnTo>
                    <a:pt x="37846" y="6793"/>
                  </a:lnTo>
                  <a:lnTo>
                    <a:pt x="37921" y="6742"/>
                  </a:lnTo>
                  <a:lnTo>
                    <a:pt x="38021" y="6692"/>
                  </a:lnTo>
                  <a:lnTo>
                    <a:pt x="38096" y="6642"/>
                  </a:lnTo>
                  <a:lnTo>
                    <a:pt x="38197" y="6592"/>
                  </a:lnTo>
                  <a:lnTo>
                    <a:pt x="38272" y="6542"/>
                  </a:lnTo>
                  <a:lnTo>
                    <a:pt x="38372" y="6492"/>
                  </a:lnTo>
                  <a:lnTo>
                    <a:pt x="38447" y="6442"/>
                  </a:lnTo>
                  <a:lnTo>
                    <a:pt x="38547" y="6366"/>
                  </a:lnTo>
                  <a:lnTo>
                    <a:pt x="38623" y="6316"/>
                  </a:lnTo>
                  <a:lnTo>
                    <a:pt x="38698" y="6266"/>
                  </a:lnTo>
                  <a:lnTo>
                    <a:pt x="38773" y="6216"/>
                  </a:lnTo>
                  <a:lnTo>
                    <a:pt x="38798" y="6216"/>
                  </a:lnTo>
                  <a:lnTo>
                    <a:pt x="38873" y="6166"/>
                  </a:lnTo>
                  <a:lnTo>
                    <a:pt x="38974" y="6116"/>
                  </a:lnTo>
                  <a:lnTo>
                    <a:pt x="39049" y="6066"/>
                  </a:lnTo>
                  <a:lnTo>
                    <a:pt x="39149" y="6016"/>
                  </a:lnTo>
                  <a:lnTo>
                    <a:pt x="39224" y="5965"/>
                  </a:lnTo>
                  <a:lnTo>
                    <a:pt x="39324" y="5915"/>
                  </a:lnTo>
                  <a:lnTo>
                    <a:pt x="39400" y="5865"/>
                  </a:lnTo>
                  <a:lnTo>
                    <a:pt x="39500" y="5815"/>
                  </a:lnTo>
                  <a:lnTo>
                    <a:pt x="39575" y="5765"/>
                  </a:lnTo>
                  <a:lnTo>
                    <a:pt x="39675" y="5690"/>
                  </a:lnTo>
                  <a:lnTo>
                    <a:pt x="39750" y="5640"/>
                  </a:lnTo>
                  <a:lnTo>
                    <a:pt x="39851" y="5590"/>
                  </a:lnTo>
                  <a:lnTo>
                    <a:pt x="39926" y="5539"/>
                  </a:lnTo>
                  <a:lnTo>
                    <a:pt x="40001" y="5489"/>
                  </a:lnTo>
                  <a:lnTo>
                    <a:pt x="40101" y="5439"/>
                  </a:lnTo>
                  <a:lnTo>
                    <a:pt x="40177" y="5389"/>
                  </a:lnTo>
                  <a:lnTo>
                    <a:pt x="40277" y="5314"/>
                  </a:lnTo>
                  <a:lnTo>
                    <a:pt x="40352" y="5264"/>
                  </a:lnTo>
                  <a:lnTo>
                    <a:pt x="40452" y="5214"/>
                  </a:lnTo>
                  <a:lnTo>
                    <a:pt x="40527" y="5163"/>
                  </a:lnTo>
                  <a:lnTo>
                    <a:pt x="40603" y="5113"/>
                  </a:lnTo>
                  <a:lnTo>
                    <a:pt x="40703" y="5038"/>
                  </a:lnTo>
                  <a:lnTo>
                    <a:pt x="40778" y="4988"/>
                  </a:lnTo>
                  <a:lnTo>
                    <a:pt x="40853" y="4938"/>
                  </a:lnTo>
                  <a:lnTo>
                    <a:pt x="40954" y="4888"/>
                  </a:lnTo>
                  <a:lnTo>
                    <a:pt x="41029" y="4813"/>
                  </a:lnTo>
                  <a:lnTo>
                    <a:pt x="41129" y="4762"/>
                  </a:lnTo>
                  <a:lnTo>
                    <a:pt x="41204" y="4712"/>
                  </a:lnTo>
                  <a:lnTo>
                    <a:pt x="41279" y="4637"/>
                  </a:lnTo>
                  <a:lnTo>
                    <a:pt x="41355" y="4587"/>
                  </a:lnTo>
                  <a:lnTo>
                    <a:pt x="41380" y="4587"/>
                  </a:lnTo>
                  <a:lnTo>
                    <a:pt x="41455" y="4537"/>
                  </a:lnTo>
                  <a:lnTo>
                    <a:pt x="41530" y="4462"/>
                  </a:lnTo>
                  <a:lnTo>
                    <a:pt x="41630" y="4412"/>
                  </a:lnTo>
                  <a:lnTo>
                    <a:pt x="41705" y="4361"/>
                  </a:lnTo>
                  <a:lnTo>
                    <a:pt x="41781" y="4286"/>
                  </a:lnTo>
                  <a:lnTo>
                    <a:pt x="41881" y="4236"/>
                  </a:lnTo>
                  <a:lnTo>
                    <a:pt x="41956" y="4161"/>
                  </a:lnTo>
                  <a:lnTo>
                    <a:pt x="42031" y="4111"/>
                  </a:lnTo>
                  <a:lnTo>
                    <a:pt x="42106" y="4036"/>
                  </a:lnTo>
                  <a:lnTo>
                    <a:pt x="42207" y="3986"/>
                  </a:lnTo>
                  <a:lnTo>
                    <a:pt x="42282" y="3910"/>
                  </a:lnTo>
                  <a:lnTo>
                    <a:pt x="42357" y="3860"/>
                  </a:lnTo>
                  <a:lnTo>
                    <a:pt x="42457" y="3785"/>
                  </a:lnTo>
                  <a:lnTo>
                    <a:pt x="42532" y="3735"/>
                  </a:lnTo>
                  <a:lnTo>
                    <a:pt x="42608" y="3660"/>
                  </a:lnTo>
                  <a:lnTo>
                    <a:pt x="42683" y="3610"/>
                  </a:lnTo>
                  <a:lnTo>
                    <a:pt x="42783" y="3534"/>
                  </a:lnTo>
                  <a:lnTo>
                    <a:pt x="42858" y="3484"/>
                  </a:lnTo>
                  <a:lnTo>
                    <a:pt x="42933" y="3409"/>
                  </a:lnTo>
                  <a:lnTo>
                    <a:pt x="43009" y="3334"/>
                  </a:lnTo>
                  <a:lnTo>
                    <a:pt x="43084" y="3284"/>
                  </a:lnTo>
                  <a:lnTo>
                    <a:pt x="43184" y="3209"/>
                  </a:lnTo>
                  <a:lnTo>
                    <a:pt x="43259" y="3133"/>
                  </a:lnTo>
                  <a:lnTo>
                    <a:pt x="43334" y="3083"/>
                  </a:lnTo>
                  <a:lnTo>
                    <a:pt x="43410" y="3008"/>
                  </a:lnTo>
                  <a:lnTo>
                    <a:pt x="43510" y="2933"/>
                  </a:lnTo>
                  <a:lnTo>
                    <a:pt x="43560" y="2883"/>
                  </a:lnTo>
                  <a:lnTo>
                    <a:pt x="43585" y="2883"/>
                  </a:lnTo>
                  <a:lnTo>
                    <a:pt x="43660" y="2808"/>
                  </a:lnTo>
                  <a:lnTo>
                    <a:pt x="43761" y="2757"/>
                  </a:lnTo>
                  <a:lnTo>
                    <a:pt x="43836" y="2682"/>
                  </a:lnTo>
                  <a:lnTo>
                    <a:pt x="43936" y="2632"/>
                  </a:lnTo>
                  <a:lnTo>
                    <a:pt x="44011" y="2557"/>
                  </a:lnTo>
                  <a:cubicBezTo>
                    <a:pt x="43610" y="1680"/>
                    <a:pt x="43159" y="828"/>
                    <a:pt x="42658" y="1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82;p67">
              <a:extLst>
                <a:ext uri="{FF2B5EF4-FFF2-40B4-BE49-F238E27FC236}">
                  <a16:creationId xmlns:a16="http://schemas.microsoft.com/office/drawing/2014/main" id="{9F10138A-5FB1-40E4-B0AC-2E1D22084551}"/>
                </a:ext>
              </a:extLst>
            </p:cNvPr>
            <p:cNvSpPr/>
            <p:nvPr/>
          </p:nvSpPr>
          <p:spPr>
            <a:xfrm>
              <a:off x="4081134" y="2559583"/>
              <a:ext cx="830275" cy="391979"/>
            </a:xfrm>
            <a:custGeom>
              <a:avLst/>
              <a:gdLst/>
              <a:ahLst/>
              <a:cxnLst/>
              <a:rect l="l" t="t" r="r" b="b"/>
              <a:pathLst>
                <a:path w="42307" h="19976" extrusionOk="0">
                  <a:moveTo>
                    <a:pt x="28747" y="14060"/>
                  </a:moveTo>
                  <a:lnTo>
                    <a:pt x="28797" y="14086"/>
                  </a:lnTo>
                  <a:lnTo>
                    <a:pt x="28948" y="14086"/>
                  </a:lnTo>
                  <a:lnTo>
                    <a:pt x="28998" y="14111"/>
                  </a:lnTo>
                  <a:lnTo>
                    <a:pt x="29048" y="14136"/>
                  </a:lnTo>
                  <a:lnTo>
                    <a:pt x="29123" y="14136"/>
                  </a:lnTo>
                  <a:lnTo>
                    <a:pt x="29173" y="14161"/>
                  </a:lnTo>
                  <a:lnTo>
                    <a:pt x="29223" y="14186"/>
                  </a:lnTo>
                  <a:lnTo>
                    <a:pt x="29273" y="14211"/>
                  </a:lnTo>
                  <a:lnTo>
                    <a:pt x="29324" y="14236"/>
                  </a:lnTo>
                  <a:lnTo>
                    <a:pt x="29349" y="14261"/>
                  </a:lnTo>
                  <a:lnTo>
                    <a:pt x="29374" y="14261"/>
                  </a:lnTo>
                  <a:lnTo>
                    <a:pt x="29399" y="14286"/>
                  </a:lnTo>
                  <a:lnTo>
                    <a:pt x="29424" y="14311"/>
                  </a:lnTo>
                  <a:lnTo>
                    <a:pt x="29449" y="14336"/>
                  </a:lnTo>
                  <a:lnTo>
                    <a:pt x="29474" y="14361"/>
                  </a:lnTo>
                  <a:lnTo>
                    <a:pt x="29499" y="14386"/>
                  </a:lnTo>
                  <a:lnTo>
                    <a:pt x="29524" y="14411"/>
                  </a:lnTo>
                  <a:lnTo>
                    <a:pt x="29549" y="14411"/>
                  </a:lnTo>
                  <a:lnTo>
                    <a:pt x="29574" y="14461"/>
                  </a:lnTo>
                  <a:lnTo>
                    <a:pt x="29574" y="14487"/>
                  </a:lnTo>
                  <a:lnTo>
                    <a:pt x="29599" y="14512"/>
                  </a:lnTo>
                  <a:lnTo>
                    <a:pt x="29624" y="14537"/>
                  </a:lnTo>
                  <a:lnTo>
                    <a:pt x="29649" y="14562"/>
                  </a:lnTo>
                  <a:lnTo>
                    <a:pt x="29649" y="14587"/>
                  </a:lnTo>
                  <a:lnTo>
                    <a:pt x="29675" y="14612"/>
                  </a:lnTo>
                  <a:lnTo>
                    <a:pt x="29700" y="14662"/>
                  </a:lnTo>
                  <a:lnTo>
                    <a:pt x="29700" y="14687"/>
                  </a:lnTo>
                  <a:lnTo>
                    <a:pt x="29725" y="14712"/>
                  </a:lnTo>
                  <a:lnTo>
                    <a:pt x="29725" y="14737"/>
                  </a:lnTo>
                  <a:lnTo>
                    <a:pt x="29725" y="14787"/>
                  </a:lnTo>
                  <a:lnTo>
                    <a:pt x="29750" y="14812"/>
                  </a:lnTo>
                  <a:lnTo>
                    <a:pt x="29750" y="14837"/>
                  </a:lnTo>
                  <a:lnTo>
                    <a:pt x="29750" y="14888"/>
                  </a:lnTo>
                  <a:lnTo>
                    <a:pt x="29775" y="14913"/>
                  </a:lnTo>
                  <a:lnTo>
                    <a:pt x="29775" y="14938"/>
                  </a:lnTo>
                  <a:lnTo>
                    <a:pt x="29775" y="15013"/>
                  </a:lnTo>
                  <a:lnTo>
                    <a:pt x="29775" y="15063"/>
                  </a:lnTo>
                  <a:lnTo>
                    <a:pt x="29775" y="15138"/>
                  </a:lnTo>
                  <a:lnTo>
                    <a:pt x="29750" y="15188"/>
                  </a:lnTo>
                  <a:lnTo>
                    <a:pt x="29750" y="15238"/>
                  </a:lnTo>
                  <a:lnTo>
                    <a:pt x="29725" y="15314"/>
                  </a:lnTo>
                  <a:lnTo>
                    <a:pt x="29725" y="15364"/>
                  </a:lnTo>
                  <a:lnTo>
                    <a:pt x="29700" y="15414"/>
                  </a:lnTo>
                  <a:lnTo>
                    <a:pt x="29675" y="15464"/>
                  </a:lnTo>
                  <a:lnTo>
                    <a:pt x="29649" y="15514"/>
                  </a:lnTo>
                  <a:lnTo>
                    <a:pt x="29649" y="15539"/>
                  </a:lnTo>
                  <a:lnTo>
                    <a:pt x="29624" y="15589"/>
                  </a:lnTo>
                  <a:lnTo>
                    <a:pt x="29574" y="15639"/>
                  </a:lnTo>
                  <a:lnTo>
                    <a:pt x="29549" y="15690"/>
                  </a:lnTo>
                  <a:lnTo>
                    <a:pt x="29524" y="15715"/>
                  </a:lnTo>
                  <a:lnTo>
                    <a:pt x="29499" y="15765"/>
                  </a:lnTo>
                  <a:lnTo>
                    <a:pt x="29474" y="15790"/>
                  </a:lnTo>
                  <a:lnTo>
                    <a:pt x="29449" y="15840"/>
                  </a:lnTo>
                  <a:lnTo>
                    <a:pt x="29399" y="15865"/>
                  </a:lnTo>
                  <a:lnTo>
                    <a:pt x="29374" y="15915"/>
                  </a:lnTo>
                  <a:lnTo>
                    <a:pt x="29349" y="15940"/>
                  </a:lnTo>
                  <a:lnTo>
                    <a:pt x="29299" y="15965"/>
                  </a:lnTo>
                  <a:lnTo>
                    <a:pt x="29273" y="16015"/>
                  </a:lnTo>
                  <a:lnTo>
                    <a:pt x="29223" y="16040"/>
                  </a:lnTo>
                  <a:lnTo>
                    <a:pt x="29198" y="16065"/>
                  </a:lnTo>
                  <a:lnTo>
                    <a:pt x="29148" y="16116"/>
                  </a:lnTo>
                  <a:lnTo>
                    <a:pt x="29123" y="16141"/>
                  </a:lnTo>
                  <a:lnTo>
                    <a:pt x="29073" y="16166"/>
                  </a:lnTo>
                  <a:lnTo>
                    <a:pt x="29023" y="16191"/>
                  </a:lnTo>
                  <a:lnTo>
                    <a:pt x="28998" y="16216"/>
                  </a:lnTo>
                  <a:lnTo>
                    <a:pt x="28948" y="16241"/>
                  </a:lnTo>
                  <a:lnTo>
                    <a:pt x="28898" y="16266"/>
                  </a:lnTo>
                  <a:lnTo>
                    <a:pt x="28847" y="16291"/>
                  </a:lnTo>
                  <a:lnTo>
                    <a:pt x="28797" y="16341"/>
                  </a:lnTo>
                  <a:lnTo>
                    <a:pt x="28747" y="16366"/>
                  </a:lnTo>
                  <a:lnTo>
                    <a:pt x="28697" y="16391"/>
                  </a:lnTo>
                  <a:lnTo>
                    <a:pt x="28647" y="16416"/>
                  </a:lnTo>
                  <a:lnTo>
                    <a:pt x="28597" y="16441"/>
                  </a:lnTo>
                  <a:lnTo>
                    <a:pt x="28547" y="16466"/>
                  </a:lnTo>
                  <a:lnTo>
                    <a:pt x="28497" y="16492"/>
                  </a:lnTo>
                  <a:lnTo>
                    <a:pt x="28446" y="16517"/>
                  </a:lnTo>
                  <a:lnTo>
                    <a:pt x="28396" y="16542"/>
                  </a:lnTo>
                  <a:lnTo>
                    <a:pt x="28321" y="16567"/>
                  </a:lnTo>
                  <a:lnTo>
                    <a:pt x="28271" y="16592"/>
                  </a:lnTo>
                  <a:lnTo>
                    <a:pt x="28221" y="16592"/>
                  </a:lnTo>
                  <a:lnTo>
                    <a:pt x="28171" y="16617"/>
                  </a:lnTo>
                  <a:lnTo>
                    <a:pt x="28121" y="16642"/>
                  </a:lnTo>
                  <a:lnTo>
                    <a:pt x="28070" y="16667"/>
                  </a:lnTo>
                  <a:lnTo>
                    <a:pt x="28020" y="16692"/>
                  </a:lnTo>
                  <a:lnTo>
                    <a:pt x="27970" y="16717"/>
                  </a:lnTo>
                  <a:lnTo>
                    <a:pt x="27895" y="16742"/>
                  </a:lnTo>
                  <a:lnTo>
                    <a:pt x="27820" y="16767"/>
                  </a:lnTo>
                  <a:lnTo>
                    <a:pt x="27745" y="16792"/>
                  </a:lnTo>
                  <a:lnTo>
                    <a:pt x="27644" y="16817"/>
                  </a:lnTo>
                  <a:lnTo>
                    <a:pt x="27569" y="16842"/>
                  </a:lnTo>
                  <a:lnTo>
                    <a:pt x="27494" y="16867"/>
                  </a:lnTo>
                  <a:lnTo>
                    <a:pt x="27419" y="16893"/>
                  </a:lnTo>
                  <a:lnTo>
                    <a:pt x="27319" y="16918"/>
                  </a:lnTo>
                  <a:lnTo>
                    <a:pt x="27243" y="16943"/>
                  </a:lnTo>
                  <a:lnTo>
                    <a:pt x="27168" y="16943"/>
                  </a:lnTo>
                  <a:lnTo>
                    <a:pt x="27068" y="16968"/>
                  </a:lnTo>
                  <a:lnTo>
                    <a:pt x="26993" y="16993"/>
                  </a:lnTo>
                  <a:lnTo>
                    <a:pt x="26893" y="17018"/>
                  </a:lnTo>
                  <a:lnTo>
                    <a:pt x="26817" y="17018"/>
                  </a:lnTo>
                  <a:lnTo>
                    <a:pt x="26717" y="17043"/>
                  </a:lnTo>
                  <a:lnTo>
                    <a:pt x="26642" y="17068"/>
                  </a:lnTo>
                  <a:lnTo>
                    <a:pt x="26492" y="17068"/>
                  </a:lnTo>
                  <a:lnTo>
                    <a:pt x="26441" y="17093"/>
                  </a:lnTo>
                  <a:lnTo>
                    <a:pt x="26216" y="17093"/>
                  </a:lnTo>
                  <a:lnTo>
                    <a:pt x="26166" y="17118"/>
                  </a:lnTo>
                  <a:lnTo>
                    <a:pt x="25614" y="17118"/>
                  </a:lnTo>
                  <a:lnTo>
                    <a:pt x="25564" y="17093"/>
                  </a:lnTo>
                  <a:lnTo>
                    <a:pt x="25364" y="17093"/>
                  </a:lnTo>
                  <a:lnTo>
                    <a:pt x="25314" y="17068"/>
                  </a:lnTo>
                  <a:lnTo>
                    <a:pt x="25213" y="17068"/>
                  </a:lnTo>
                  <a:lnTo>
                    <a:pt x="25163" y="17043"/>
                  </a:lnTo>
                  <a:lnTo>
                    <a:pt x="25113" y="17043"/>
                  </a:lnTo>
                  <a:lnTo>
                    <a:pt x="25063" y="17018"/>
                  </a:lnTo>
                  <a:lnTo>
                    <a:pt x="25013" y="17018"/>
                  </a:lnTo>
                  <a:lnTo>
                    <a:pt x="24963" y="16993"/>
                  </a:lnTo>
                  <a:lnTo>
                    <a:pt x="24888" y="16968"/>
                  </a:lnTo>
                  <a:lnTo>
                    <a:pt x="24812" y="16943"/>
                  </a:lnTo>
                  <a:lnTo>
                    <a:pt x="24737" y="16918"/>
                  </a:lnTo>
                  <a:lnTo>
                    <a:pt x="24687" y="16893"/>
                  </a:lnTo>
                  <a:lnTo>
                    <a:pt x="24662" y="16867"/>
                  </a:lnTo>
                  <a:lnTo>
                    <a:pt x="24612" y="16867"/>
                  </a:lnTo>
                  <a:lnTo>
                    <a:pt x="24562" y="16842"/>
                  </a:lnTo>
                  <a:lnTo>
                    <a:pt x="24512" y="16817"/>
                  </a:lnTo>
                  <a:lnTo>
                    <a:pt x="24461" y="16792"/>
                  </a:lnTo>
                  <a:lnTo>
                    <a:pt x="24411" y="16767"/>
                  </a:lnTo>
                  <a:lnTo>
                    <a:pt x="24361" y="16742"/>
                  </a:lnTo>
                  <a:lnTo>
                    <a:pt x="24311" y="16717"/>
                  </a:lnTo>
                  <a:lnTo>
                    <a:pt x="24261" y="16692"/>
                  </a:lnTo>
                  <a:lnTo>
                    <a:pt x="24211" y="16667"/>
                  </a:lnTo>
                  <a:lnTo>
                    <a:pt x="24161" y="16617"/>
                  </a:lnTo>
                  <a:lnTo>
                    <a:pt x="24136" y="16592"/>
                  </a:lnTo>
                  <a:lnTo>
                    <a:pt x="24085" y="16592"/>
                  </a:lnTo>
                  <a:lnTo>
                    <a:pt x="24060" y="16567"/>
                  </a:lnTo>
                  <a:lnTo>
                    <a:pt x="24035" y="16542"/>
                  </a:lnTo>
                  <a:lnTo>
                    <a:pt x="24010" y="16517"/>
                  </a:lnTo>
                  <a:lnTo>
                    <a:pt x="23985" y="16492"/>
                  </a:lnTo>
                  <a:lnTo>
                    <a:pt x="23935" y="16441"/>
                  </a:lnTo>
                  <a:lnTo>
                    <a:pt x="23910" y="16416"/>
                  </a:lnTo>
                  <a:lnTo>
                    <a:pt x="23860" y="16366"/>
                  </a:lnTo>
                  <a:lnTo>
                    <a:pt x="23835" y="16316"/>
                  </a:lnTo>
                  <a:lnTo>
                    <a:pt x="23785" y="16266"/>
                  </a:lnTo>
                  <a:lnTo>
                    <a:pt x="23735" y="16191"/>
                  </a:lnTo>
                  <a:lnTo>
                    <a:pt x="23710" y="16091"/>
                  </a:lnTo>
                  <a:lnTo>
                    <a:pt x="23684" y="15965"/>
                  </a:lnTo>
                  <a:lnTo>
                    <a:pt x="23659" y="15865"/>
                  </a:lnTo>
                  <a:lnTo>
                    <a:pt x="23659" y="15765"/>
                  </a:lnTo>
                  <a:lnTo>
                    <a:pt x="23659" y="15690"/>
                  </a:lnTo>
                  <a:lnTo>
                    <a:pt x="23684" y="15614"/>
                  </a:lnTo>
                  <a:lnTo>
                    <a:pt x="23710" y="15539"/>
                  </a:lnTo>
                  <a:lnTo>
                    <a:pt x="23735" y="15464"/>
                  </a:lnTo>
                  <a:lnTo>
                    <a:pt x="23760" y="15414"/>
                  </a:lnTo>
                  <a:lnTo>
                    <a:pt x="23785" y="15339"/>
                  </a:lnTo>
                  <a:lnTo>
                    <a:pt x="23835" y="15289"/>
                  </a:lnTo>
                  <a:lnTo>
                    <a:pt x="23885" y="15238"/>
                  </a:lnTo>
                  <a:lnTo>
                    <a:pt x="23910" y="15188"/>
                  </a:lnTo>
                  <a:lnTo>
                    <a:pt x="23960" y="15138"/>
                  </a:lnTo>
                  <a:lnTo>
                    <a:pt x="23985" y="15113"/>
                  </a:lnTo>
                  <a:lnTo>
                    <a:pt x="24035" y="15088"/>
                  </a:lnTo>
                  <a:lnTo>
                    <a:pt x="24085" y="15038"/>
                  </a:lnTo>
                  <a:lnTo>
                    <a:pt x="24111" y="15013"/>
                  </a:lnTo>
                  <a:lnTo>
                    <a:pt x="24161" y="14988"/>
                  </a:lnTo>
                  <a:lnTo>
                    <a:pt x="24186" y="14963"/>
                  </a:lnTo>
                  <a:lnTo>
                    <a:pt x="24236" y="14938"/>
                  </a:lnTo>
                  <a:lnTo>
                    <a:pt x="24286" y="14913"/>
                  </a:lnTo>
                  <a:lnTo>
                    <a:pt x="24311" y="14888"/>
                  </a:lnTo>
                  <a:lnTo>
                    <a:pt x="24361" y="14862"/>
                  </a:lnTo>
                  <a:lnTo>
                    <a:pt x="24386" y="14837"/>
                  </a:lnTo>
                  <a:lnTo>
                    <a:pt x="24436" y="14812"/>
                  </a:lnTo>
                  <a:lnTo>
                    <a:pt x="24487" y="14787"/>
                  </a:lnTo>
                  <a:lnTo>
                    <a:pt x="24512" y="14762"/>
                  </a:lnTo>
                  <a:lnTo>
                    <a:pt x="24562" y="14737"/>
                  </a:lnTo>
                  <a:lnTo>
                    <a:pt x="24612" y="14737"/>
                  </a:lnTo>
                  <a:lnTo>
                    <a:pt x="24637" y="14712"/>
                  </a:lnTo>
                  <a:lnTo>
                    <a:pt x="24687" y="14687"/>
                  </a:lnTo>
                  <a:lnTo>
                    <a:pt x="24737" y="14662"/>
                  </a:lnTo>
                  <a:lnTo>
                    <a:pt x="24762" y="14662"/>
                  </a:lnTo>
                  <a:lnTo>
                    <a:pt x="24812" y="14637"/>
                  </a:lnTo>
                  <a:lnTo>
                    <a:pt x="24837" y="14637"/>
                  </a:lnTo>
                  <a:lnTo>
                    <a:pt x="24888" y="14612"/>
                  </a:lnTo>
                  <a:lnTo>
                    <a:pt x="24938" y="14612"/>
                  </a:lnTo>
                  <a:lnTo>
                    <a:pt x="24963" y="14587"/>
                  </a:lnTo>
                  <a:lnTo>
                    <a:pt x="25063" y="14562"/>
                  </a:lnTo>
                  <a:lnTo>
                    <a:pt x="25138" y="14537"/>
                  </a:lnTo>
                  <a:lnTo>
                    <a:pt x="25213" y="14537"/>
                  </a:lnTo>
                  <a:lnTo>
                    <a:pt x="25289" y="14512"/>
                  </a:lnTo>
                  <a:lnTo>
                    <a:pt x="25364" y="14487"/>
                  </a:lnTo>
                  <a:lnTo>
                    <a:pt x="25439" y="14487"/>
                  </a:lnTo>
                  <a:lnTo>
                    <a:pt x="25539" y="14461"/>
                  </a:lnTo>
                  <a:lnTo>
                    <a:pt x="25614" y="14436"/>
                  </a:lnTo>
                  <a:lnTo>
                    <a:pt x="25664" y="14436"/>
                  </a:lnTo>
                  <a:lnTo>
                    <a:pt x="25815" y="14411"/>
                  </a:lnTo>
                  <a:lnTo>
                    <a:pt x="25940" y="14386"/>
                  </a:lnTo>
                  <a:lnTo>
                    <a:pt x="26065" y="14361"/>
                  </a:lnTo>
                  <a:lnTo>
                    <a:pt x="26166" y="14361"/>
                  </a:lnTo>
                  <a:lnTo>
                    <a:pt x="26191" y="14336"/>
                  </a:lnTo>
                  <a:lnTo>
                    <a:pt x="26291" y="14336"/>
                  </a:lnTo>
                  <a:lnTo>
                    <a:pt x="26391" y="14311"/>
                  </a:lnTo>
                  <a:lnTo>
                    <a:pt x="26492" y="14286"/>
                  </a:lnTo>
                  <a:lnTo>
                    <a:pt x="26692" y="14261"/>
                  </a:lnTo>
                  <a:lnTo>
                    <a:pt x="26817" y="14236"/>
                  </a:lnTo>
                  <a:lnTo>
                    <a:pt x="26918" y="14236"/>
                  </a:lnTo>
                  <a:lnTo>
                    <a:pt x="27018" y="14211"/>
                  </a:lnTo>
                  <a:lnTo>
                    <a:pt x="27143" y="14211"/>
                  </a:lnTo>
                  <a:lnTo>
                    <a:pt x="27193" y="14186"/>
                  </a:lnTo>
                  <a:lnTo>
                    <a:pt x="27193" y="14211"/>
                  </a:lnTo>
                  <a:lnTo>
                    <a:pt x="27268" y="14236"/>
                  </a:lnTo>
                  <a:lnTo>
                    <a:pt x="27319" y="14261"/>
                  </a:lnTo>
                  <a:lnTo>
                    <a:pt x="27394" y="14286"/>
                  </a:lnTo>
                  <a:lnTo>
                    <a:pt x="27469" y="14261"/>
                  </a:lnTo>
                  <a:lnTo>
                    <a:pt x="27569" y="14236"/>
                  </a:lnTo>
                  <a:lnTo>
                    <a:pt x="27669" y="14211"/>
                  </a:lnTo>
                  <a:lnTo>
                    <a:pt x="27720" y="14211"/>
                  </a:lnTo>
                  <a:lnTo>
                    <a:pt x="27745" y="14186"/>
                  </a:lnTo>
                  <a:lnTo>
                    <a:pt x="27795" y="14186"/>
                  </a:lnTo>
                  <a:lnTo>
                    <a:pt x="27845" y="14161"/>
                  </a:lnTo>
                  <a:lnTo>
                    <a:pt x="27945" y="14161"/>
                  </a:lnTo>
                  <a:lnTo>
                    <a:pt x="27995" y="14136"/>
                  </a:lnTo>
                  <a:lnTo>
                    <a:pt x="28096" y="14136"/>
                  </a:lnTo>
                  <a:lnTo>
                    <a:pt x="28121" y="14111"/>
                  </a:lnTo>
                  <a:lnTo>
                    <a:pt x="28221" y="14111"/>
                  </a:lnTo>
                  <a:lnTo>
                    <a:pt x="28271" y="14086"/>
                  </a:lnTo>
                  <a:lnTo>
                    <a:pt x="28421" y="14086"/>
                  </a:lnTo>
                  <a:lnTo>
                    <a:pt x="28471" y="14060"/>
                  </a:lnTo>
                  <a:close/>
                  <a:moveTo>
                    <a:pt x="32933" y="0"/>
                  </a:moveTo>
                  <a:lnTo>
                    <a:pt x="32832" y="50"/>
                  </a:lnTo>
                  <a:lnTo>
                    <a:pt x="32607" y="176"/>
                  </a:lnTo>
                  <a:lnTo>
                    <a:pt x="32381" y="301"/>
                  </a:lnTo>
                  <a:lnTo>
                    <a:pt x="32156" y="451"/>
                  </a:lnTo>
                  <a:lnTo>
                    <a:pt x="32030" y="501"/>
                  </a:lnTo>
                  <a:cubicBezTo>
                    <a:pt x="31078" y="1980"/>
                    <a:pt x="29474" y="3208"/>
                    <a:pt x="28321" y="4010"/>
                  </a:cubicBezTo>
                  <a:cubicBezTo>
                    <a:pt x="23738" y="7258"/>
                    <a:pt x="17951" y="10091"/>
                    <a:pt x="12152" y="10091"/>
                  </a:cubicBezTo>
                  <a:cubicBezTo>
                    <a:pt x="11417" y="10091"/>
                    <a:pt x="10683" y="10046"/>
                    <a:pt x="9950" y="9950"/>
                  </a:cubicBezTo>
                  <a:cubicBezTo>
                    <a:pt x="9399" y="9875"/>
                    <a:pt x="8822" y="9775"/>
                    <a:pt x="8296" y="9599"/>
                  </a:cubicBezTo>
                  <a:cubicBezTo>
                    <a:pt x="7870" y="9474"/>
                    <a:pt x="7469" y="9299"/>
                    <a:pt x="7068" y="9123"/>
                  </a:cubicBezTo>
                  <a:cubicBezTo>
                    <a:pt x="6191" y="8772"/>
                    <a:pt x="4862" y="8020"/>
                    <a:pt x="4035" y="7093"/>
                  </a:cubicBezTo>
                  <a:cubicBezTo>
                    <a:pt x="3158" y="8271"/>
                    <a:pt x="2431" y="9549"/>
                    <a:pt x="1805" y="10877"/>
                  </a:cubicBezTo>
                  <a:lnTo>
                    <a:pt x="1855" y="10903"/>
                  </a:lnTo>
                  <a:lnTo>
                    <a:pt x="1930" y="10928"/>
                  </a:lnTo>
                  <a:lnTo>
                    <a:pt x="2005" y="10953"/>
                  </a:lnTo>
                  <a:lnTo>
                    <a:pt x="2030" y="10953"/>
                  </a:lnTo>
                  <a:lnTo>
                    <a:pt x="2080" y="10978"/>
                  </a:lnTo>
                  <a:lnTo>
                    <a:pt x="2181" y="11003"/>
                  </a:lnTo>
                  <a:lnTo>
                    <a:pt x="2256" y="11028"/>
                  </a:lnTo>
                  <a:lnTo>
                    <a:pt x="2331" y="11053"/>
                  </a:lnTo>
                  <a:lnTo>
                    <a:pt x="2406" y="11078"/>
                  </a:lnTo>
                  <a:lnTo>
                    <a:pt x="2481" y="11103"/>
                  </a:lnTo>
                  <a:lnTo>
                    <a:pt x="2557" y="11128"/>
                  </a:lnTo>
                  <a:lnTo>
                    <a:pt x="2632" y="11153"/>
                  </a:lnTo>
                  <a:lnTo>
                    <a:pt x="2707" y="11178"/>
                  </a:lnTo>
                  <a:lnTo>
                    <a:pt x="2807" y="11203"/>
                  </a:lnTo>
                  <a:lnTo>
                    <a:pt x="2882" y="11228"/>
                  </a:lnTo>
                  <a:lnTo>
                    <a:pt x="2958" y="11253"/>
                  </a:lnTo>
                  <a:lnTo>
                    <a:pt x="3033" y="11278"/>
                  </a:lnTo>
                  <a:lnTo>
                    <a:pt x="3108" y="11304"/>
                  </a:lnTo>
                  <a:lnTo>
                    <a:pt x="3208" y="11304"/>
                  </a:lnTo>
                  <a:lnTo>
                    <a:pt x="3283" y="11329"/>
                  </a:lnTo>
                  <a:lnTo>
                    <a:pt x="3359" y="11354"/>
                  </a:lnTo>
                  <a:lnTo>
                    <a:pt x="3434" y="11379"/>
                  </a:lnTo>
                  <a:lnTo>
                    <a:pt x="3534" y="11404"/>
                  </a:lnTo>
                  <a:lnTo>
                    <a:pt x="3609" y="11404"/>
                  </a:lnTo>
                  <a:lnTo>
                    <a:pt x="3659" y="11429"/>
                  </a:lnTo>
                  <a:lnTo>
                    <a:pt x="3684" y="11429"/>
                  </a:lnTo>
                  <a:lnTo>
                    <a:pt x="3785" y="11454"/>
                  </a:lnTo>
                  <a:lnTo>
                    <a:pt x="3860" y="11479"/>
                  </a:lnTo>
                  <a:lnTo>
                    <a:pt x="3935" y="11504"/>
                  </a:lnTo>
                  <a:lnTo>
                    <a:pt x="4010" y="11529"/>
                  </a:lnTo>
                  <a:lnTo>
                    <a:pt x="4110" y="11529"/>
                  </a:lnTo>
                  <a:lnTo>
                    <a:pt x="4186" y="11554"/>
                  </a:lnTo>
                  <a:lnTo>
                    <a:pt x="4261" y="11579"/>
                  </a:lnTo>
                  <a:lnTo>
                    <a:pt x="4361" y="11604"/>
                  </a:lnTo>
                  <a:lnTo>
                    <a:pt x="4436" y="11629"/>
                  </a:lnTo>
                  <a:lnTo>
                    <a:pt x="4511" y="11629"/>
                  </a:lnTo>
                  <a:lnTo>
                    <a:pt x="4687" y="11680"/>
                  </a:lnTo>
                  <a:lnTo>
                    <a:pt x="4862" y="11705"/>
                  </a:lnTo>
                  <a:lnTo>
                    <a:pt x="5038" y="11755"/>
                  </a:lnTo>
                  <a:lnTo>
                    <a:pt x="5188" y="11780"/>
                  </a:lnTo>
                  <a:lnTo>
                    <a:pt x="5364" y="11830"/>
                  </a:lnTo>
                  <a:lnTo>
                    <a:pt x="5539" y="11855"/>
                  </a:lnTo>
                  <a:lnTo>
                    <a:pt x="5765" y="11905"/>
                  </a:lnTo>
                  <a:lnTo>
                    <a:pt x="5990" y="11930"/>
                  </a:lnTo>
                  <a:lnTo>
                    <a:pt x="6216" y="11980"/>
                  </a:lnTo>
                  <a:lnTo>
                    <a:pt x="6416" y="12030"/>
                  </a:lnTo>
                  <a:lnTo>
                    <a:pt x="6567" y="12055"/>
                  </a:lnTo>
                  <a:lnTo>
                    <a:pt x="6642" y="12055"/>
                  </a:lnTo>
                  <a:lnTo>
                    <a:pt x="6867" y="12106"/>
                  </a:lnTo>
                  <a:lnTo>
                    <a:pt x="7093" y="12156"/>
                  </a:lnTo>
                  <a:lnTo>
                    <a:pt x="7318" y="12181"/>
                  </a:lnTo>
                  <a:lnTo>
                    <a:pt x="7419" y="12206"/>
                  </a:lnTo>
                  <a:lnTo>
                    <a:pt x="7544" y="12231"/>
                  </a:lnTo>
                  <a:lnTo>
                    <a:pt x="7644" y="12231"/>
                  </a:lnTo>
                  <a:lnTo>
                    <a:pt x="7745" y="12256"/>
                  </a:lnTo>
                  <a:lnTo>
                    <a:pt x="7870" y="12281"/>
                  </a:lnTo>
                  <a:lnTo>
                    <a:pt x="7970" y="12281"/>
                  </a:lnTo>
                  <a:lnTo>
                    <a:pt x="8095" y="12306"/>
                  </a:lnTo>
                  <a:lnTo>
                    <a:pt x="8196" y="12331"/>
                  </a:lnTo>
                  <a:lnTo>
                    <a:pt x="8296" y="12331"/>
                  </a:lnTo>
                  <a:lnTo>
                    <a:pt x="8421" y="12356"/>
                  </a:lnTo>
                  <a:lnTo>
                    <a:pt x="8522" y="12356"/>
                  </a:lnTo>
                  <a:lnTo>
                    <a:pt x="8647" y="12381"/>
                  </a:lnTo>
                  <a:lnTo>
                    <a:pt x="8747" y="12406"/>
                  </a:lnTo>
                  <a:lnTo>
                    <a:pt x="8847" y="12406"/>
                  </a:lnTo>
                  <a:lnTo>
                    <a:pt x="8973" y="12431"/>
                  </a:lnTo>
                  <a:lnTo>
                    <a:pt x="9073" y="12431"/>
                  </a:lnTo>
                  <a:lnTo>
                    <a:pt x="9198" y="12456"/>
                  </a:lnTo>
                  <a:lnTo>
                    <a:pt x="9298" y="12456"/>
                  </a:lnTo>
                  <a:lnTo>
                    <a:pt x="9399" y="12482"/>
                  </a:lnTo>
                  <a:lnTo>
                    <a:pt x="9624" y="12482"/>
                  </a:lnTo>
                  <a:lnTo>
                    <a:pt x="9725" y="12507"/>
                  </a:lnTo>
                  <a:lnTo>
                    <a:pt x="9850" y="12507"/>
                  </a:lnTo>
                  <a:lnTo>
                    <a:pt x="9950" y="12532"/>
                  </a:lnTo>
                  <a:lnTo>
                    <a:pt x="10276" y="12532"/>
                  </a:lnTo>
                  <a:lnTo>
                    <a:pt x="10401" y="12557"/>
                  </a:lnTo>
                  <a:lnTo>
                    <a:pt x="10727" y="12557"/>
                  </a:lnTo>
                  <a:lnTo>
                    <a:pt x="10827" y="12582"/>
                  </a:lnTo>
                  <a:lnTo>
                    <a:pt x="12356" y="12582"/>
                  </a:lnTo>
                  <a:lnTo>
                    <a:pt x="12481" y="12557"/>
                  </a:lnTo>
                  <a:lnTo>
                    <a:pt x="12732" y="12557"/>
                  </a:lnTo>
                  <a:lnTo>
                    <a:pt x="12882" y="12532"/>
                  </a:lnTo>
                  <a:lnTo>
                    <a:pt x="13183" y="12532"/>
                  </a:lnTo>
                  <a:lnTo>
                    <a:pt x="13334" y="12507"/>
                  </a:lnTo>
                  <a:lnTo>
                    <a:pt x="13484" y="12507"/>
                  </a:lnTo>
                  <a:lnTo>
                    <a:pt x="13634" y="12482"/>
                  </a:lnTo>
                  <a:lnTo>
                    <a:pt x="13785" y="12482"/>
                  </a:lnTo>
                  <a:lnTo>
                    <a:pt x="13935" y="12456"/>
                  </a:lnTo>
                  <a:lnTo>
                    <a:pt x="14085" y="12431"/>
                  </a:lnTo>
                  <a:lnTo>
                    <a:pt x="14236" y="12431"/>
                  </a:lnTo>
                  <a:lnTo>
                    <a:pt x="14386" y="12406"/>
                  </a:lnTo>
                  <a:lnTo>
                    <a:pt x="14411" y="12406"/>
                  </a:lnTo>
                  <a:lnTo>
                    <a:pt x="14512" y="12381"/>
                  </a:lnTo>
                  <a:lnTo>
                    <a:pt x="14662" y="12381"/>
                  </a:lnTo>
                  <a:lnTo>
                    <a:pt x="14812" y="12356"/>
                  </a:lnTo>
                  <a:lnTo>
                    <a:pt x="14963" y="12331"/>
                  </a:lnTo>
                  <a:lnTo>
                    <a:pt x="15263" y="12306"/>
                  </a:lnTo>
                  <a:lnTo>
                    <a:pt x="15564" y="12256"/>
                  </a:lnTo>
                  <a:lnTo>
                    <a:pt x="15890" y="12231"/>
                  </a:lnTo>
                  <a:lnTo>
                    <a:pt x="16191" y="12181"/>
                  </a:lnTo>
                  <a:lnTo>
                    <a:pt x="16491" y="12156"/>
                  </a:lnTo>
                  <a:lnTo>
                    <a:pt x="16792" y="12106"/>
                  </a:lnTo>
                  <a:lnTo>
                    <a:pt x="17093" y="12081"/>
                  </a:lnTo>
                  <a:lnTo>
                    <a:pt x="17243" y="12055"/>
                  </a:lnTo>
                  <a:lnTo>
                    <a:pt x="17619" y="12055"/>
                  </a:lnTo>
                  <a:lnTo>
                    <a:pt x="17720" y="12081"/>
                  </a:lnTo>
                  <a:lnTo>
                    <a:pt x="17970" y="12081"/>
                  </a:lnTo>
                  <a:lnTo>
                    <a:pt x="18095" y="12106"/>
                  </a:lnTo>
                  <a:lnTo>
                    <a:pt x="18246" y="12106"/>
                  </a:lnTo>
                  <a:lnTo>
                    <a:pt x="18321" y="12131"/>
                  </a:lnTo>
                  <a:lnTo>
                    <a:pt x="18522" y="12131"/>
                  </a:lnTo>
                  <a:lnTo>
                    <a:pt x="18597" y="12156"/>
                  </a:lnTo>
                  <a:lnTo>
                    <a:pt x="18722" y="12156"/>
                  </a:lnTo>
                  <a:lnTo>
                    <a:pt x="18772" y="12181"/>
                  </a:lnTo>
                  <a:lnTo>
                    <a:pt x="18872" y="12181"/>
                  </a:lnTo>
                  <a:lnTo>
                    <a:pt x="18898" y="12206"/>
                  </a:lnTo>
                  <a:lnTo>
                    <a:pt x="18998" y="12206"/>
                  </a:lnTo>
                  <a:lnTo>
                    <a:pt x="19048" y="12231"/>
                  </a:lnTo>
                  <a:lnTo>
                    <a:pt x="19073" y="12231"/>
                  </a:lnTo>
                  <a:lnTo>
                    <a:pt x="19123" y="12256"/>
                  </a:lnTo>
                  <a:lnTo>
                    <a:pt x="19173" y="12281"/>
                  </a:lnTo>
                  <a:lnTo>
                    <a:pt x="19248" y="12306"/>
                  </a:lnTo>
                  <a:lnTo>
                    <a:pt x="19299" y="12356"/>
                  </a:lnTo>
                  <a:lnTo>
                    <a:pt x="19324" y="12381"/>
                  </a:lnTo>
                  <a:lnTo>
                    <a:pt x="19374" y="12431"/>
                  </a:lnTo>
                  <a:lnTo>
                    <a:pt x="19424" y="12482"/>
                  </a:lnTo>
                  <a:lnTo>
                    <a:pt x="19474" y="12582"/>
                  </a:lnTo>
                  <a:lnTo>
                    <a:pt x="19499" y="12657"/>
                  </a:lnTo>
                  <a:lnTo>
                    <a:pt x="19524" y="12757"/>
                  </a:lnTo>
                  <a:lnTo>
                    <a:pt x="19524" y="12832"/>
                  </a:lnTo>
                  <a:lnTo>
                    <a:pt x="19524" y="12908"/>
                  </a:lnTo>
                  <a:lnTo>
                    <a:pt x="19499" y="12933"/>
                  </a:lnTo>
                  <a:lnTo>
                    <a:pt x="19499" y="12983"/>
                  </a:lnTo>
                  <a:lnTo>
                    <a:pt x="19499" y="13033"/>
                  </a:lnTo>
                  <a:lnTo>
                    <a:pt x="19474" y="13058"/>
                  </a:lnTo>
                  <a:lnTo>
                    <a:pt x="19474" y="13108"/>
                  </a:lnTo>
                  <a:lnTo>
                    <a:pt x="19449" y="13133"/>
                  </a:lnTo>
                  <a:lnTo>
                    <a:pt x="19449" y="13183"/>
                  </a:lnTo>
                  <a:lnTo>
                    <a:pt x="19424" y="13208"/>
                  </a:lnTo>
                  <a:lnTo>
                    <a:pt x="19399" y="13258"/>
                  </a:lnTo>
                  <a:lnTo>
                    <a:pt x="19399" y="13284"/>
                  </a:lnTo>
                  <a:lnTo>
                    <a:pt x="19374" y="13309"/>
                  </a:lnTo>
                  <a:lnTo>
                    <a:pt x="19349" y="13334"/>
                  </a:lnTo>
                  <a:lnTo>
                    <a:pt x="19349" y="13384"/>
                  </a:lnTo>
                  <a:lnTo>
                    <a:pt x="19324" y="13409"/>
                  </a:lnTo>
                  <a:lnTo>
                    <a:pt x="19299" y="13434"/>
                  </a:lnTo>
                  <a:lnTo>
                    <a:pt x="19273" y="13459"/>
                  </a:lnTo>
                  <a:lnTo>
                    <a:pt x="19273" y="13484"/>
                  </a:lnTo>
                  <a:lnTo>
                    <a:pt x="19248" y="13509"/>
                  </a:lnTo>
                  <a:lnTo>
                    <a:pt x="19223" y="13534"/>
                  </a:lnTo>
                  <a:lnTo>
                    <a:pt x="19198" y="13559"/>
                  </a:lnTo>
                  <a:lnTo>
                    <a:pt x="19173" y="13584"/>
                  </a:lnTo>
                  <a:lnTo>
                    <a:pt x="19173" y="13609"/>
                  </a:lnTo>
                  <a:lnTo>
                    <a:pt x="19148" y="13634"/>
                  </a:lnTo>
                  <a:lnTo>
                    <a:pt x="19123" y="13659"/>
                  </a:lnTo>
                  <a:lnTo>
                    <a:pt x="19098" y="13685"/>
                  </a:lnTo>
                  <a:lnTo>
                    <a:pt x="19048" y="13735"/>
                  </a:lnTo>
                  <a:lnTo>
                    <a:pt x="18998" y="13785"/>
                  </a:lnTo>
                  <a:lnTo>
                    <a:pt x="18973" y="13810"/>
                  </a:lnTo>
                  <a:lnTo>
                    <a:pt x="18923" y="13860"/>
                  </a:lnTo>
                  <a:lnTo>
                    <a:pt x="18872" y="13885"/>
                  </a:lnTo>
                  <a:lnTo>
                    <a:pt x="18822" y="13935"/>
                  </a:lnTo>
                  <a:lnTo>
                    <a:pt x="18797" y="13960"/>
                  </a:lnTo>
                  <a:lnTo>
                    <a:pt x="18747" y="14010"/>
                  </a:lnTo>
                  <a:lnTo>
                    <a:pt x="18697" y="14035"/>
                  </a:lnTo>
                  <a:lnTo>
                    <a:pt x="18647" y="14060"/>
                  </a:lnTo>
                  <a:lnTo>
                    <a:pt x="18622" y="14086"/>
                  </a:lnTo>
                  <a:lnTo>
                    <a:pt x="18572" y="14136"/>
                  </a:lnTo>
                  <a:lnTo>
                    <a:pt x="18547" y="14161"/>
                  </a:lnTo>
                  <a:lnTo>
                    <a:pt x="18496" y="14186"/>
                  </a:lnTo>
                  <a:lnTo>
                    <a:pt x="18471" y="14211"/>
                  </a:lnTo>
                  <a:lnTo>
                    <a:pt x="18396" y="14236"/>
                  </a:lnTo>
                  <a:lnTo>
                    <a:pt x="18321" y="14286"/>
                  </a:lnTo>
                  <a:lnTo>
                    <a:pt x="18271" y="14311"/>
                  </a:lnTo>
                  <a:lnTo>
                    <a:pt x="18221" y="14361"/>
                  </a:lnTo>
                  <a:lnTo>
                    <a:pt x="18171" y="14386"/>
                  </a:lnTo>
                  <a:lnTo>
                    <a:pt x="18095" y="14411"/>
                  </a:lnTo>
                  <a:lnTo>
                    <a:pt x="18045" y="14461"/>
                  </a:lnTo>
                  <a:lnTo>
                    <a:pt x="17995" y="14487"/>
                  </a:lnTo>
                  <a:lnTo>
                    <a:pt x="17920" y="14512"/>
                  </a:lnTo>
                  <a:lnTo>
                    <a:pt x="17870" y="14537"/>
                  </a:lnTo>
                  <a:lnTo>
                    <a:pt x="17820" y="14587"/>
                  </a:lnTo>
                  <a:lnTo>
                    <a:pt x="17745" y="14612"/>
                  </a:lnTo>
                  <a:lnTo>
                    <a:pt x="17694" y="14637"/>
                  </a:lnTo>
                  <a:lnTo>
                    <a:pt x="17619" y="14662"/>
                  </a:lnTo>
                  <a:lnTo>
                    <a:pt x="17569" y="14687"/>
                  </a:lnTo>
                  <a:lnTo>
                    <a:pt x="17519" y="14712"/>
                  </a:lnTo>
                  <a:lnTo>
                    <a:pt x="17469" y="14737"/>
                  </a:lnTo>
                  <a:lnTo>
                    <a:pt x="17444" y="14737"/>
                  </a:lnTo>
                  <a:lnTo>
                    <a:pt x="17394" y="14762"/>
                  </a:lnTo>
                  <a:lnTo>
                    <a:pt x="17319" y="14787"/>
                  </a:lnTo>
                  <a:lnTo>
                    <a:pt x="17268" y="14812"/>
                  </a:lnTo>
                  <a:lnTo>
                    <a:pt x="17218" y="14837"/>
                  </a:lnTo>
                  <a:lnTo>
                    <a:pt x="17143" y="14862"/>
                  </a:lnTo>
                  <a:lnTo>
                    <a:pt x="17093" y="14888"/>
                  </a:lnTo>
                  <a:lnTo>
                    <a:pt x="17018" y="14913"/>
                  </a:lnTo>
                  <a:lnTo>
                    <a:pt x="16968" y="14938"/>
                  </a:lnTo>
                  <a:lnTo>
                    <a:pt x="16892" y="14963"/>
                  </a:lnTo>
                  <a:lnTo>
                    <a:pt x="16842" y="14963"/>
                  </a:lnTo>
                  <a:lnTo>
                    <a:pt x="16767" y="14988"/>
                  </a:lnTo>
                  <a:lnTo>
                    <a:pt x="16717" y="15013"/>
                  </a:lnTo>
                  <a:lnTo>
                    <a:pt x="16642" y="15038"/>
                  </a:lnTo>
                  <a:lnTo>
                    <a:pt x="16592" y="15063"/>
                  </a:lnTo>
                  <a:lnTo>
                    <a:pt x="16542" y="15063"/>
                  </a:lnTo>
                  <a:lnTo>
                    <a:pt x="16466" y="15088"/>
                  </a:lnTo>
                  <a:lnTo>
                    <a:pt x="16416" y="15113"/>
                  </a:lnTo>
                  <a:lnTo>
                    <a:pt x="16341" y="15113"/>
                  </a:lnTo>
                  <a:lnTo>
                    <a:pt x="16291" y="15138"/>
                  </a:lnTo>
                  <a:lnTo>
                    <a:pt x="16216" y="15163"/>
                  </a:lnTo>
                  <a:lnTo>
                    <a:pt x="16166" y="15163"/>
                  </a:lnTo>
                  <a:lnTo>
                    <a:pt x="16040" y="15213"/>
                  </a:lnTo>
                  <a:lnTo>
                    <a:pt x="15915" y="15238"/>
                  </a:lnTo>
                  <a:lnTo>
                    <a:pt x="15790" y="15263"/>
                  </a:lnTo>
                  <a:lnTo>
                    <a:pt x="15664" y="15289"/>
                  </a:lnTo>
                  <a:lnTo>
                    <a:pt x="15539" y="15314"/>
                  </a:lnTo>
                  <a:lnTo>
                    <a:pt x="15414" y="15339"/>
                  </a:lnTo>
                  <a:lnTo>
                    <a:pt x="15288" y="15364"/>
                  </a:lnTo>
                  <a:lnTo>
                    <a:pt x="15188" y="15389"/>
                  </a:lnTo>
                  <a:lnTo>
                    <a:pt x="15063" y="15414"/>
                  </a:lnTo>
                  <a:lnTo>
                    <a:pt x="14938" y="15439"/>
                  </a:lnTo>
                  <a:lnTo>
                    <a:pt x="14913" y="15439"/>
                  </a:lnTo>
                  <a:lnTo>
                    <a:pt x="14812" y="15464"/>
                  </a:lnTo>
                  <a:lnTo>
                    <a:pt x="14687" y="15489"/>
                  </a:lnTo>
                  <a:lnTo>
                    <a:pt x="14461" y="15514"/>
                  </a:lnTo>
                  <a:lnTo>
                    <a:pt x="14336" y="15514"/>
                  </a:lnTo>
                  <a:lnTo>
                    <a:pt x="14211" y="15539"/>
                  </a:lnTo>
                  <a:lnTo>
                    <a:pt x="14085" y="15564"/>
                  </a:lnTo>
                  <a:lnTo>
                    <a:pt x="13960" y="15564"/>
                  </a:lnTo>
                  <a:lnTo>
                    <a:pt x="13835" y="15589"/>
                  </a:lnTo>
                  <a:lnTo>
                    <a:pt x="13710" y="15589"/>
                  </a:lnTo>
                  <a:lnTo>
                    <a:pt x="13584" y="15614"/>
                  </a:lnTo>
                  <a:lnTo>
                    <a:pt x="13434" y="15614"/>
                  </a:lnTo>
                  <a:lnTo>
                    <a:pt x="13308" y="15639"/>
                  </a:lnTo>
                  <a:lnTo>
                    <a:pt x="13183" y="15639"/>
                  </a:lnTo>
                  <a:lnTo>
                    <a:pt x="13058" y="15664"/>
                  </a:lnTo>
                  <a:lnTo>
                    <a:pt x="12807" y="15664"/>
                  </a:lnTo>
                  <a:lnTo>
                    <a:pt x="12682" y="15690"/>
                  </a:lnTo>
                  <a:lnTo>
                    <a:pt x="12431" y="15690"/>
                  </a:lnTo>
                  <a:lnTo>
                    <a:pt x="12306" y="15715"/>
                  </a:lnTo>
                  <a:lnTo>
                    <a:pt x="11930" y="15715"/>
                  </a:lnTo>
                  <a:lnTo>
                    <a:pt x="11805" y="15740"/>
                  </a:lnTo>
                  <a:lnTo>
                    <a:pt x="11178" y="15740"/>
                  </a:lnTo>
                  <a:lnTo>
                    <a:pt x="11053" y="15765"/>
                  </a:lnTo>
                  <a:lnTo>
                    <a:pt x="10050" y="15765"/>
                  </a:lnTo>
                  <a:lnTo>
                    <a:pt x="9925" y="15740"/>
                  </a:lnTo>
                  <a:lnTo>
                    <a:pt x="9424" y="15740"/>
                  </a:lnTo>
                  <a:lnTo>
                    <a:pt x="9298" y="15715"/>
                  </a:lnTo>
                  <a:lnTo>
                    <a:pt x="8923" y="15715"/>
                  </a:lnTo>
                  <a:lnTo>
                    <a:pt x="8797" y="15690"/>
                  </a:lnTo>
                  <a:lnTo>
                    <a:pt x="8572" y="15690"/>
                  </a:lnTo>
                  <a:lnTo>
                    <a:pt x="8446" y="15664"/>
                  </a:lnTo>
                  <a:lnTo>
                    <a:pt x="8321" y="15664"/>
                  </a:lnTo>
                  <a:lnTo>
                    <a:pt x="8196" y="15639"/>
                  </a:lnTo>
                  <a:lnTo>
                    <a:pt x="8070" y="15639"/>
                  </a:lnTo>
                  <a:lnTo>
                    <a:pt x="7945" y="15614"/>
                  </a:lnTo>
                  <a:lnTo>
                    <a:pt x="7820" y="15614"/>
                  </a:lnTo>
                  <a:lnTo>
                    <a:pt x="7694" y="15589"/>
                  </a:lnTo>
                  <a:lnTo>
                    <a:pt x="7569" y="15589"/>
                  </a:lnTo>
                  <a:lnTo>
                    <a:pt x="7444" y="15564"/>
                  </a:lnTo>
                  <a:lnTo>
                    <a:pt x="7318" y="15564"/>
                  </a:lnTo>
                  <a:lnTo>
                    <a:pt x="7218" y="15539"/>
                  </a:lnTo>
                  <a:lnTo>
                    <a:pt x="7093" y="15514"/>
                  </a:lnTo>
                  <a:lnTo>
                    <a:pt x="6968" y="15514"/>
                  </a:lnTo>
                  <a:lnTo>
                    <a:pt x="6842" y="15489"/>
                  </a:lnTo>
                  <a:lnTo>
                    <a:pt x="6717" y="15464"/>
                  </a:lnTo>
                  <a:lnTo>
                    <a:pt x="6592" y="15464"/>
                  </a:lnTo>
                  <a:lnTo>
                    <a:pt x="6466" y="15439"/>
                  </a:lnTo>
                  <a:lnTo>
                    <a:pt x="6341" y="15414"/>
                  </a:lnTo>
                  <a:lnTo>
                    <a:pt x="6241" y="15389"/>
                  </a:lnTo>
                  <a:lnTo>
                    <a:pt x="6115" y="15364"/>
                  </a:lnTo>
                  <a:lnTo>
                    <a:pt x="5990" y="15364"/>
                  </a:lnTo>
                  <a:lnTo>
                    <a:pt x="5865" y="15339"/>
                  </a:lnTo>
                  <a:lnTo>
                    <a:pt x="5740" y="15314"/>
                  </a:lnTo>
                  <a:lnTo>
                    <a:pt x="5614" y="15289"/>
                  </a:lnTo>
                  <a:lnTo>
                    <a:pt x="5514" y="15263"/>
                  </a:lnTo>
                  <a:lnTo>
                    <a:pt x="5489" y="15263"/>
                  </a:lnTo>
                  <a:lnTo>
                    <a:pt x="5389" y="15238"/>
                  </a:lnTo>
                  <a:lnTo>
                    <a:pt x="5263" y="15213"/>
                  </a:lnTo>
                  <a:lnTo>
                    <a:pt x="5138" y="15188"/>
                  </a:lnTo>
                  <a:lnTo>
                    <a:pt x="5013" y="15138"/>
                  </a:lnTo>
                  <a:lnTo>
                    <a:pt x="4887" y="15113"/>
                  </a:lnTo>
                  <a:lnTo>
                    <a:pt x="4787" y="15088"/>
                  </a:lnTo>
                  <a:lnTo>
                    <a:pt x="4662" y="15063"/>
                  </a:lnTo>
                  <a:lnTo>
                    <a:pt x="4537" y="15038"/>
                  </a:lnTo>
                  <a:lnTo>
                    <a:pt x="4411" y="14988"/>
                  </a:lnTo>
                  <a:lnTo>
                    <a:pt x="4286" y="14963"/>
                  </a:lnTo>
                  <a:lnTo>
                    <a:pt x="4186" y="14938"/>
                  </a:lnTo>
                  <a:lnTo>
                    <a:pt x="4060" y="14888"/>
                  </a:lnTo>
                  <a:lnTo>
                    <a:pt x="3935" y="14862"/>
                  </a:lnTo>
                  <a:lnTo>
                    <a:pt x="3810" y="14837"/>
                  </a:lnTo>
                  <a:lnTo>
                    <a:pt x="3684" y="14787"/>
                  </a:lnTo>
                  <a:lnTo>
                    <a:pt x="3584" y="14762"/>
                  </a:lnTo>
                  <a:lnTo>
                    <a:pt x="3459" y="14712"/>
                  </a:lnTo>
                  <a:lnTo>
                    <a:pt x="3334" y="14687"/>
                  </a:lnTo>
                  <a:lnTo>
                    <a:pt x="3208" y="14637"/>
                  </a:lnTo>
                  <a:lnTo>
                    <a:pt x="3108" y="14612"/>
                  </a:lnTo>
                  <a:lnTo>
                    <a:pt x="2983" y="14562"/>
                  </a:lnTo>
                  <a:lnTo>
                    <a:pt x="2857" y="14537"/>
                  </a:lnTo>
                  <a:lnTo>
                    <a:pt x="2732" y="14487"/>
                  </a:lnTo>
                  <a:lnTo>
                    <a:pt x="2632" y="14461"/>
                  </a:lnTo>
                  <a:lnTo>
                    <a:pt x="2506" y="14411"/>
                  </a:lnTo>
                  <a:lnTo>
                    <a:pt x="2381" y="14361"/>
                  </a:lnTo>
                  <a:lnTo>
                    <a:pt x="2281" y="14336"/>
                  </a:lnTo>
                  <a:lnTo>
                    <a:pt x="2156" y="14286"/>
                  </a:lnTo>
                  <a:lnTo>
                    <a:pt x="2030" y="14236"/>
                  </a:lnTo>
                  <a:lnTo>
                    <a:pt x="1905" y="14186"/>
                  </a:lnTo>
                  <a:lnTo>
                    <a:pt x="1805" y="14161"/>
                  </a:lnTo>
                  <a:lnTo>
                    <a:pt x="1679" y="14111"/>
                  </a:lnTo>
                  <a:lnTo>
                    <a:pt x="1554" y="14060"/>
                  </a:lnTo>
                  <a:lnTo>
                    <a:pt x="1454" y="14010"/>
                  </a:lnTo>
                  <a:lnTo>
                    <a:pt x="1328" y="13960"/>
                  </a:lnTo>
                  <a:lnTo>
                    <a:pt x="1203" y="13910"/>
                  </a:lnTo>
                  <a:lnTo>
                    <a:pt x="1103" y="13885"/>
                  </a:lnTo>
                  <a:lnTo>
                    <a:pt x="1003" y="13835"/>
                  </a:lnTo>
                  <a:lnTo>
                    <a:pt x="978" y="13810"/>
                  </a:lnTo>
                  <a:lnTo>
                    <a:pt x="852" y="13760"/>
                  </a:lnTo>
                  <a:lnTo>
                    <a:pt x="752" y="13710"/>
                  </a:lnTo>
                  <a:cubicBezTo>
                    <a:pt x="526" y="14436"/>
                    <a:pt x="351" y="15213"/>
                    <a:pt x="226" y="15990"/>
                  </a:cubicBezTo>
                  <a:lnTo>
                    <a:pt x="451" y="16040"/>
                  </a:lnTo>
                  <a:lnTo>
                    <a:pt x="552" y="16065"/>
                  </a:lnTo>
                  <a:lnTo>
                    <a:pt x="702" y="16091"/>
                  </a:lnTo>
                  <a:lnTo>
                    <a:pt x="1203" y="16166"/>
                  </a:lnTo>
                  <a:lnTo>
                    <a:pt x="1704" y="16266"/>
                  </a:lnTo>
                  <a:lnTo>
                    <a:pt x="1955" y="16316"/>
                  </a:lnTo>
                  <a:lnTo>
                    <a:pt x="2206" y="16366"/>
                  </a:lnTo>
                  <a:lnTo>
                    <a:pt x="2231" y="16366"/>
                  </a:lnTo>
                  <a:lnTo>
                    <a:pt x="2456" y="16391"/>
                  </a:lnTo>
                  <a:lnTo>
                    <a:pt x="2707" y="16441"/>
                  </a:lnTo>
                  <a:lnTo>
                    <a:pt x="2807" y="16466"/>
                  </a:lnTo>
                  <a:lnTo>
                    <a:pt x="2933" y="16492"/>
                  </a:lnTo>
                  <a:lnTo>
                    <a:pt x="3033" y="16517"/>
                  </a:lnTo>
                  <a:lnTo>
                    <a:pt x="3058" y="16517"/>
                  </a:lnTo>
                  <a:lnTo>
                    <a:pt x="3183" y="16542"/>
                  </a:lnTo>
                  <a:lnTo>
                    <a:pt x="3308" y="16567"/>
                  </a:lnTo>
                  <a:lnTo>
                    <a:pt x="3434" y="16592"/>
                  </a:lnTo>
                  <a:lnTo>
                    <a:pt x="3559" y="16592"/>
                  </a:lnTo>
                  <a:lnTo>
                    <a:pt x="3684" y="16617"/>
                  </a:lnTo>
                  <a:lnTo>
                    <a:pt x="3735" y="16642"/>
                  </a:lnTo>
                  <a:lnTo>
                    <a:pt x="3785" y="16642"/>
                  </a:lnTo>
                  <a:lnTo>
                    <a:pt x="3910" y="16667"/>
                  </a:lnTo>
                  <a:lnTo>
                    <a:pt x="4035" y="16692"/>
                  </a:lnTo>
                  <a:lnTo>
                    <a:pt x="4161" y="16717"/>
                  </a:lnTo>
                  <a:lnTo>
                    <a:pt x="4286" y="16742"/>
                  </a:lnTo>
                  <a:lnTo>
                    <a:pt x="4386" y="16767"/>
                  </a:lnTo>
                  <a:lnTo>
                    <a:pt x="4511" y="16792"/>
                  </a:lnTo>
                  <a:lnTo>
                    <a:pt x="4637" y="16792"/>
                  </a:lnTo>
                  <a:lnTo>
                    <a:pt x="4762" y="16817"/>
                  </a:lnTo>
                  <a:lnTo>
                    <a:pt x="4887" y="16842"/>
                  </a:lnTo>
                  <a:lnTo>
                    <a:pt x="4938" y="16842"/>
                  </a:lnTo>
                  <a:lnTo>
                    <a:pt x="4988" y="16867"/>
                  </a:lnTo>
                  <a:lnTo>
                    <a:pt x="5113" y="16867"/>
                  </a:lnTo>
                  <a:lnTo>
                    <a:pt x="5238" y="16893"/>
                  </a:lnTo>
                  <a:lnTo>
                    <a:pt x="5364" y="16918"/>
                  </a:lnTo>
                  <a:lnTo>
                    <a:pt x="5489" y="16918"/>
                  </a:lnTo>
                  <a:lnTo>
                    <a:pt x="5589" y="16943"/>
                  </a:lnTo>
                  <a:lnTo>
                    <a:pt x="5714" y="16968"/>
                  </a:lnTo>
                  <a:lnTo>
                    <a:pt x="5840" y="16968"/>
                  </a:lnTo>
                  <a:lnTo>
                    <a:pt x="5965" y="16993"/>
                  </a:lnTo>
                  <a:lnTo>
                    <a:pt x="6216" y="16993"/>
                  </a:lnTo>
                  <a:lnTo>
                    <a:pt x="6341" y="17018"/>
                  </a:lnTo>
                  <a:lnTo>
                    <a:pt x="6491" y="17018"/>
                  </a:lnTo>
                  <a:lnTo>
                    <a:pt x="6617" y="17043"/>
                  </a:lnTo>
                  <a:lnTo>
                    <a:pt x="6767" y="17043"/>
                  </a:lnTo>
                  <a:lnTo>
                    <a:pt x="6892" y="17068"/>
                  </a:lnTo>
                  <a:lnTo>
                    <a:pt x="7043" y="17068"/>
                  </a:lnTo>
                  <a:lnTo>
                    <a:pt x="7168" y="17093"/>
                  </a:lnTo>
                  <a:lnTo>
                    <a:pt x="7444" y="17093"/>
                  </a:lnTo>
                  <a:lnTo>
                    <a:pt x="7569" y="17118"/>
                  </a:lnTo>
                  <a:lnTo>
                    <a:pt x="7845" y="17118"/>
                  </a:lnTo>
                  <a:lnTo>
                    <a:pt x="7995" y="17143"/>
                  </a:lnTo>
                  <a:lnTo>
                    <a:pt x="8396" y="17143"/>
                  </a:lnTo>
                  <a:lnTo>
                    <a:pt x="8522" y="17168"/>
                  </a:lnTo>
                  <a:lnTo>
                    <a:pt x="8948" y="17168"/>
                  </a:lnTo>
                  <a:lnTo>
                    <a:pt x="9073" y="17193"/>
                  </a:lnTo>
                  <a:lnTo>
                    <a:pt x="9900" y="17193"/>
                  </a:lnTo>
                  <a:lnTo>
                    <a:pt x="10025" y="17218"/>
                  </a:lnTo>
                  <a:lnTo>
                    <a:pt x="13183" y="17218"/>
                  </a:lnTo>
                  <a:lnTo>
                    <a:pt x="13459" y="17193"/>
                  </a:lnTo>
                  <a:lnTo>
                    <a:pt x="14010" y="17193"/>
                  </a:lnTo>
                  <a:lnTo>
                    <a:pt x="14286" y="17168"/>
                  </a:lnTo>
                  <a:lnTo>
                    <a:pt x="14837" y="17168"/>
                  </a:lnTo>
                  <a:lnTo>
                    <a:pt x="15113" y="17143"/>
                  </a:lnTo>
                  <a:lnTo>
                    <a:pt x="15389" y="17143"/>
                  </a:lnTo>
                  <a:lnTo>
                    <a:pt x="15664" y="17118"/>
                  </a:lnTo>
                  <a:lnTo>
                    <a:pt x="16216" y="17118"/>
                  </a:lnTo>
                  <a:lnTo>
                    <a:pt x="16491" y="17093"/>
                  </a:lnTo>
                  <a:lnTo>
                    <a:pt x="17043" y="17093"/>
                  </a:lnTo>
                  <a:lnTo>
                    <a:pt x="17319" y="17068"/>
                  </a:lnTo>
                  <a:lnTo>
                    <a:pt x="17870" y="17068"/>
                  </a:lnTo>
                  <a:lnTo>
                    <a:pt x="18146" y="17043"/>
                  </a:lnTo>
                  <a:lnTo>
                    <a:pt x="18697" y="17043"/>
                  </a:lnTo>
                  <a:lnTo>
                    <a:pt x="18973" y="17018"/>
                  </a:lnTo>
                  <a:lnTo>
                    <a:pt x="19248" y="17018"/>
                  </a:lnTo>
                  <a:lnTo>
                    <a:pt x="19800" y="16993"/>
                  </a:lnTo>
                  <a:lnTo>
                    <a:pt x="20351" y="16968"/>
                  </a:lnTo>
                  <a:lnTo>
                    <a:pt x="20451" y="16968"/>
                  </a:lnTo>
                  <a:lnTo>
                    <a:pt x="20903" y="16993"/>
                  </a:lnTo>
                  <a:lnTo>
                    <a:pt x="21479" y="17018"/>
                  </a:lnTo>
                  <a:lnTo>
                    <a:pt x="22582" y="17018"/>
                  </a:lnTo>
                  <a:lnTo>
                    <a:pt x="23133" y="16993"/>
                  </a:lnTo>
                  <a:lnTo>
                    <a:pt x="23684" y="16993"/>
                  </a:lnTo>
                  <a:lnTo>
                    <a:pt x="23735" y="17018"/>
                  </a:lnTo>
                  <a:lnTo>
                    <a:pt x="23684" y="17043"/>
                  </a:lnTo>
                  <a:lnTo>
                    <a:pt x="23133" y="17118"/>
                  </a:lnTo>
                  <a:lnTo>
                    <a:pt x="22582" y="17218"/>
                  </a:lnTo>
                  <a:lnTo>
                    <a:pt x="22281" y="17269"/>
                  </a:lnTo>
                  <a:lnTo>
                    <a:pt x="21504" y="17394"/>
                  </a:lnTo>
                  <a:lnTo>
                    <a:pt x="20953" y="17519"/>
                  </a:lnTo>
                  <a:lnTo>
                    <a:pt x="20502" y="17619"/>
                  </a:lnTo>
                  <a:lnTo>
                    <a:pt x="20401" y="17619"/>
                  </a:lnTo>
                  <a:lnTo>
                    <a:pt x="19875" y="17695"/>
                  </a:lnTo>
                  <a:lnTo>
                    <a:pt x="19324" y="17770"/>
                  </a:lnTo>
                  <a:lnTo>
                    <a:pt x="19048" y="17795"/>
                  </a:lnTo>
                  <a:lnTo>
                    <a:pt x="18772" y="17845"/>
                  </a:lnTo>
                  <a:lnTo>
                    <a:pt x="18496" y="17870"/>
                  </a:lnTo>
                  <a:lnTo>
                    <a:pt x="18271" y="17920"/>
                  </a:lnTo>
                  <a:lnTo>
                    <a:pt x="18221" y="17920"/>
                  </a:lnTo>
                  <a:lnTo>
                    <a:pt x="17945" y="17945"/>
                  </a:lnTo>
                  <a:lnTo>
                    <a:pt x="17669" y="17970"/>
                  </a:lnTo>
                  <a:lnTo>
                    <a:pt x="17394" y="18020"/>
                  </a:lnTo>
                  <a:lnTo>
                    <a:pt x="17118" y="18045"/>
                  </a:lnTo>
                  <a:lnTo>
                    <a:pt x="16842" y="18071"/>
                  </a:lnTo>
                  <a:lnTo>
                    <a:pt x="16567" y="18096"/>
                  </a:lnTo>
                  <a:lnTo>
                    <a:pt x="16266" y="18121"/>
                  </a:lnTo>
                  <a:lnTo>
                    <a:pt x="15990" y="18146"/>
                  </a:lnTo>
                  <a:lnTo>
                    <a:pt x="15790" y="18171"/>
                  </a:lnTo>
                  <a:lnTo>
                    <a:pt x="15715" y="18171"/>
                  </a:lnTo>
                  <a:lnTo>
                    <a:pt x="15439" y="18196"/>
                  </a:lnTo>
                  <a:lnTo>
                    <a:pt x="15163" y="18221"/>
                  </a:lnTo>
                  <a:lnTo>
                    <a:pt x="14887" y="18246"/>
                  </a:lnTo>
                  <a:lnTo>
                    <a:pt x="14612" y="18246"/>
                  </a:lnTo>
                  <a:lnTo>
                    <a:pt x="14336" y="18271"/>
                  </a:lnTo>
                  <a:lnTo>
                    <a:pt x="14060" y="18296"/>
                  </a:lnTo>
                  <a:lnTo>
                    <a:pt x="13785" y="18296"/>
                  </a:lnTo>
                  <a:lnTo>
                    <a:pt x="13509" y="18321"/>
                  </a:lnTo>
                  <a:lnTo>
                    <a:pt x="13233" y="18346"/>
                  </a:lnTo>
                  <a:lnTo>
                    <a:pt x="12657" y="18346"/>
                  </a:lnTo>
                  <a:lnTo>
                    <a:pt x="12381" y="18371"/>
                  </a:lnTo>
                  <a:lnTo>
                    <a:pt x="11830" y="18371"/>
                  </a:lnTo>
                  <a:lnTo>
                    <a:pt x="11554" y="18396"/>
                  </a:lnTo>
                  <a:lnTo>
                    <a:pt x="9324" y="18396"/>
                  </a:lnTo>
                  <a:lnTo>
                    <a:pt x="9173" y="18371"/>
                  </a:lnTo>
                  <a:lnTo>
                    <a:pt x="8622" y="18371"/>
                  </a:lnTo>
                  <a:lnTo>
                    <a:pt x="8471" y="18346"/>
                  </a:lnTo>
                  <a:lnTo>
                    <a:pt x="8070" y="18346"/>
                  </a:lnTo>
                  <a:lnTo>
                    <a:pt x="7920" y="18321"/>
                  </a:lnTo>
                  <a:lnTo>
                    <a:pt x="7644" y="18321"/>
                  </a:lnTo>
                  <a:lnTo>
                    <a:pt x="7494" y="18296"/>
                  </a:lnTo>
                  <a:lnTo>
                    <a:pt x="7218" y="18296"/>
                  </a:lnTo>
                  <a:lnTo>
                    <a:pt x="7093" y="18271"/>
                  </a:lnTo>
                  <a:lnTo>
                    <a:pt x="6792" y="18271"/>
                  </a:lnTo>
                  <a:lnTo>
                    <a:pt x="6667" y="18246"/>
                  </a:lnTo>
                  <a:lnTo>
                    <a:pt x="6516" y="18246"/>
                  </a:lnTo>
                  <a:lnTo>
                    <a:pt x="6391" y="18221"/>
                  </a:lnTo>
                  <a:lnTo>
                    <a:pt x="6241" y="18221"/>
                  </a:lnTo>
                  <a:lnTo>
                    <a:pt x="6115" y="18196"/>
                  </a:lnTo>
                  <a:lnTo>
                    <a:pt x="5965" y="18171"/>
                  </a:lnTo>
                  <a:lnTo>
                    <a:pt x="5840" y="18171"/>
                  </a:lnTo>
                  <a:lnTo>
                    <a:pt x="5714" y="18146"/>
                  </a:lnTo>
                  <a:lnTo>
                    <a:pt x="5564" y="18146"/>
                  </a:lnTo>
                  <a:lnTo>
                    <a:pt x="5439" y="18121"/>
                  </a:lnTo>
                  <a:lnTo>
                    <a:pt x="5313" y="18096"/>
                  </a:lnTo>
                  <a:lnTo>
                    <a:pt x="5188" y="18071"/>
                  </a:lnTo>
                  <a:lnTo>
                    <a:pt x="5063" y="18071"/>
                  </a:lnTo>
                  <a:lnTo>
                    <a:pt x="4938" y="18045"/>
                  </a:lnTo>
                  <a:lnTo>
                    <a:pt x="4812" y="18020"/>
                  </a:lnTo>
                  <a:lnTo>
                    <a:pt x="4737" y="17995"/>
                  </a:lnTo>
                  <a:lnTo>
                    <a:pt x="4687" y="17995"/>
                  </a:lnTo>
                  <a:lnTo>
                    <a:pt x="4562" y="17970"/>
                  </a:lnTo>
                  <a:lnTo>
                    <a:pt x="4436" y="17945"/>
                  </a:lnTo>
                  <a:lnTo>
                    <a:pt x="4286" y="17920"/>
                  </a:lnTo>
                  <a:lnTo>
                    <a:pt x="4161" y="17895"/>
                  </a:lnTo>
                  <a:lnTo>
                    <a:pt x="4035" y="17870"/>
                  </a:lnTo>
                  <a:lnTo>
                    <a:pt x="3910" y="17820"/>
                  </a:lnTo>
                  <a:lnTo>
                    <a:pt x="3785" y="17795"/>
                  </a:lnTo>
                  <a:lnTo>
                    <a:pt x="3659" y="17770"/>
                  </a:lnTo>
                  <a:lnTo>
                    <a:pt x="3534" y="17745"/>
                  </a:lnTo>
                  <a:lnTo>
                    <a:pt x="3484" y="17720"/>
                  </a:lnTo>
                  <a:lnTo>
                    <a:pt x="3434" y="17720"/>
                  </a:lnTo>
                  <a:lnTo>
                    <a:pt x="3308" y="17670"/>
                  </a:lnTo>
                  <a:lnTo>
                    <a:pt x="3183" y="17644"/>
                  </a:lnTo>
                  <a:lnTo>
                    <a:pt x="3058" y="17594"/>
                  </a:lnTo>
                  <a:lnTo>
                    <a:pt x="2933" y="17569"/>
                  </a:lnTo>
                  <a:lnTo>
                    <a:pt x="2807" y="17519"/>
                  </a:lnTo>
                  <a:lnTo>
                    <a:pt x="2782" y="17519"/>
                  </a:lnTo>
                  <a:lnTo>
                    <a:pt x="2682" y="17494"/>
                  </a:lnTo>
                  <a:lnTo>
                    <a:pt x="2557" y="17444"/>
                  </a:lnTo>
                  <a:lnTo>
                    <a:pt x="2456" y="17394"/>
                  </a:lnTo>
                  <a:lnTo>
                    <a:pt x="2206" y="17319"/>
                  </a:lnTo>
                  <a:lnTo>
                    <a:pt x="2005" y="17243"/>
                  </a:lnTo>
                  <a:lnTo>
                    <a:pt x="1955" y="17243"/>
                  </a:lnTo>
                  <a:lnTo>
                    <a:pt x="1729" y="17143"/>
                  </a:lnTo>
                  <a:lnTo>
                    <a:pt x="1479" y="17068"/>
                  </a:lnTo>
                  <a:lnTo>
                    <a:pt x="1003" y="16893"/>
                  </a:lnTo>
                  <a:lnTo>
                    <a:pt x="526" y="16717"/>
                  </a:lnTo>
                  <a:lnTo>
                    <a:pt x="401" y="16642"/>
                  </a:lnTo>
                  <a:lnTo>
                    <a:pt x="301" y="16617"/>
                  </a:lnTo>
                  <a:lnTo>
                    <a:pt x="125" y="16542"/>
                  </a:lnTo>
                  <a:cubicBezTo>
                    <a:pt x="75" y="16918"/>
                    <a:pt x="25" y="17294"/>
                    <a:pt x="0" y="17670"/>
                  </a:cubicBezTo>
                  <a:lnTo>
                    <a:pt x="151" y="17720"/>
                  </a:lnTo>
                  <a:lnTo>
                    <a:pt x="276" y="17770"/>
                  </a:lnTo>
                  <a:lnTo>
                    <a:pt x="426" y="17795"/>
                  </a:lnTo>
                  <a:lnTo>
                    <a:pt x="552" y="17845"/>
                  </a:lnTo>
                  <a:lnTo>
                    <a:pt x="702" y="17895"/>
                  </a:lnTo>
                  <a:lnTo>
                    <a:pt x="827" y="17920"/>
                  </a:lnTo>
                  <a:lnTo>
                    <a:pt x="978" y="17970"/>
                  </a:lnTo>
                  <a:lnTo>
                    <a:pt x="1103" y="17995"/>
                  </a:lnTo>
                  <a:lnTo>
                    <a:pt x="1253" y="18045"/>
                  </a:lnTo>
                  <a:lnTo>
                    <a:pt x="1379" y="18071"/>
                  </a:lnTo>
                  <a:lnTo>
                    <a:pt x="1529" y="18121"/>
                  </a:lnTo>
                  <a:lnTo>
                    <a:pt x="1654" y="18146"/>
                  </a:lnTo>
                  <a:lnTo>
                    <a:pt x="1805" y="18196"/>
                  </a:lnTo>
                  <a:lnTo>
                    <a:pt x="1955" y="18221"/>
                  </a:lnTo>
                  <a:lnTo>
                    <a:pt x="2080" y="18246"/>
                  </a:lnTo>
                  <a:lnTo>
                    <a:pt x="2231" y="18296"/>
                  </a:lnTo>
                  <a:lnTo>
                    <a:pt x="2356" y="18321"/>
                  </a:lnTo>
                  <a:lnTo>
                    <a:pt x="2506" y="18346"/>
                  </a:lnTo>
                  <a:lnTo>
                    <a:pt x="2657" y="18396"/>
                  </a:lnTo>
                  <a:lnTo>
                    <a:pt x="2782" y="18421"/>
                  </a:lnTo>
                  <a:lnTo>
                    <a:pt x="2933" y="18446"/>
                  </a:lnTo>
                  <a:lnTo>
                    <a:pt x="3083" y="18472"/>
                  </a:lnTo>
                  <a:lnTo>
                    <a:pt x="3208" y="18522"/>
                  </a:lnTo>
                  <a:lnTo>
                    <a:pt x="3509" y="18572"/>
                  </a:lnTo>
                  <a:lnTo>
                    <a:pt x="3785" y="18647"/>
                  </a:lnTo>
                  <a:lnTo>
                    <a:pt x="4060" y="18697"/>
                  </a:lnTo>
                  <a:lnTo>
                    <a:pt x="4361" y="18747"/>
                  </a:lnTo>
                  <a:lnTo>
                    <a:pt x="4912" y="18873"/>
                  </a:lnTo>
                  <a:lnTo>
                    <a:pt x="5188" y="18923"/>
                  </a:lnTo>
                  <a:lnTo>
                    <a:pt x="5489" y="18998"/>
                  </a:lnTo>
                  <a:lnTo>
                    <a:pt x="5714" y="19048"/>
                  </a:lnTo>
                  <a:lnTo>
                    <a:pt x="5940" y="19098"/>
                  </a:lnTo>
                  <a:lnTo>
                    <a:pt x="6166" y="19123"/>
                  </a:lnTo>
                  <a:lnTo>
                    <a:pt x="6391" y="19173"/>
                  </a:lnTo>
                  <a:lnTo>
                    <a:pt x="6617" y="19223"/>
                  </a:lnTo>
                  <a:lnTo>
                    <a:pt x="6867" y="19274"/>
                  </a:lnTo>
                  <a:lnTo>
                    <a:pt x="7093" y="19299"/>
                  </a:lnTo>
                  <a:lnTo>
                    <a:pt x="7318" y="19349"/>
                  </a:lnTo>
                  <a:lnTo>
                    <a:pt x="7544" y="19374"/>
                  </a:lnTo>
                  <a:lnTo>
                    <a:pt x="7795" y="19424"/>
                  </a:lnTo>
                  <a:lnTo>
                    <a:pt x="8020" y="19449"/>
                  </a:lnTo>
                  <a:lnTo>
                    <a:pt x="8246" y="19499"/>
                  </a:lnTo>
                  <a:lnTo>
                    <a:pt x="8496" y="19524"/>
                  </a:lnTo>
                  <a:lnTo>
                    <a:pt x="8722" y="19574"/>
                  </a:lnTo>
                  <a:lnTo>
                    <a:pt x="8948" y="19599"/>
                  </a:lnTo>
                  <a:lnTo>
                    <a:pt x="9198" y="19624"/>
                  </a:lnTo>
                  <a:lnTo>
                    <a:pt x="9424" y="19649"/>
                  </a:lnTo>
                  <a:lnTo>
                    <a:pt x="9674" y="19675"/>
                  </a:lnTo>
                  <a:lnTo>
                    <a:pt x="9900" y="19700"/>
                  </a:lnTo>
                  <a:lnTo>
                    <a:pt x="10126" y="19725"/>
                  </a:lnTo>
                  <a:lnTo>
                    <a:pt x="10376" y="19750"/>
                  </a:lnTo>
                  <a:lnTo>
                    <a:pt x="10501" y="19775"/>
                  </a:lnTo>
                  <a:lnTo>
                    <a:pt x="10602" y="19775"/>
                  </a:lnTo>
                  <a:lnTo>
                    <a:pt x="10727" y="19800"/>
                  </a:lnTo>
                  <a:lnTo>
                    <a:pt x="10852" y="19800"/>
                  </a:lnTo>
                  <a:lnTo>
                    <a:pt x="10953" y="19825"/>
                  </a:lnTo>
                  <a:lnTo>
                    <a:pt x="11203" y="19825"/>
                  </a:lnTo>
                  <a:lnTo>
                    <a:pt x="11329" y="19850"/>
                  </a:lnTo>
                  <a:lnTo>
                    <a:pt x="11554" y="19850"/>
                  </a:lnTo>
                  <a:lnTo>
                    <a:pt x="11679" y="19875"/>
                  </a:lnTo>
                  <a:lnTo>
                    <a:pt x="11905" y="19875"/>
                  </a:lnTo>
                  <a:lnTo>
                    <a:pt x="12030" y="19900"/>
                  </a:lnTo>
                  <a:lnTo>
                    <a:pt x="12281" y="19900"/>
                  </a:lnTo>
                  <a:lnTo>
                    <a:pt x="12381" y="19925"/>
                  </a:lnTo>
                  <a:lnTo>
                    <a:pt x="12757" y="19925"/>
                  </a:lnTo>
                  <a:lnTo>
                    <a:pt x="12857" y="19950"/>
                  </a:lnTo>
                  <a:lnTo>
                    <a:pt x="13334" y="19950"/>
                  </a:lnTo>
                  <a:lnTo>
                    <a:pt x="13459" y="19975"/>
                  </a:lnTo>
                  <a:lnTo>
                    <a:pt x="16216" y="19975"/>
                  </a:lnTo>
                  <a:lnTo>
                    <a:pt x="16341" y="19950"/>
                  </a:lnTo>
                  <a:lnTo>
                    <a:pt x="16817" y="19950"/>
                  </a:lnTo>
                  <a:lnTo>
                    <a:pt x="16918" y="19925"/>
                  </a:lnTo>
                  <a:lnTo>
                    <a:pt x="17293" y="19925"/>
                  </a:lnTo>
                  <a:lnTo>
                    <a:pt x="17394" y="19900"/>
                  </a:lnTo>
                  <a:lnTo>
                    <a:pt x="17770" y="19900"/>
                  </a:lnTo>
                  <a:lnTo>
                    <a:pt x="17870" y="19875"/>
                  </a:lnTo>
                  <a:lnTo>
                    <a:pt x="18121" y="19875"/>
                  </a:lnTo>
                  <a:lnTo>
                    <a:pt x="18246" y="19850"/>
                  </a:lnTo>
                  <a:lnTo>
                    <a:pt x="18371" y="19850"/>
                  </a:lnTo>
                  <a:lnTo>
                    <a:pt x="18471" y="19825"/>
                  </a:lnTo>
                  <a:lnTo>
                    <a:pt x="18722" y="19825"/>
                  </a:lnTo>
                  <a:lnTo>
                    <a:pt x="18847" y="19800"/>
                  </a:lnTo>
                  <a:lnTo>
                    <a:pt x="18948" y="19800"/>
                  </a:lnTo>
                  <a:lnTo>
                    <a:pt x="19073" y="19775"/>
                  </a:lnTo>
                  <a:lnTo>
                    <a:pt x="19198" y="19775"/>
                  </a:lnTo>
                  <a:lnTo>
                    <a:pt x="19324" y="19750"/>
                  </a:lnTo>
                  <a:lnTo>
                    <a:pt x="19424" y="19750"/>
                  </a:lnTo>
                  <a:lnTo>
                    <a:pt x="19549" y="19725"/>
                  </a:lnTo>
                  <a:lnTo>
                    <a:pt x="19674" y="19725"/>
                  </a:lnTo>
                  <a:lnTo>
                    <a:pt x="19775" y="19700"/>
                  </a:lnTo>
                  <a:lnTo>
                    <a:pt x="19900" y="19700"/>
                  </a:lnTo>
                  <a:lnTo>
                    <a:pt x="20025" y="19675"/>
                  </a:lnTo>
                  <a:lnTo>
                    <a:pt x="20151" y="19675"/>
                  </a:lnTo>
                  <a:lnTo>
                    <a:pt x="20251" y="19649"/>
                  </a:lnTo>
                  <a:lnTo>
                    <a:pt x="20376" y="19624"/>
                  </a:lnTo>
                  <a:lnTo>
                    <a:pt x="20502" y="19624"/>
                  </a:lnTo>
                  <a:lnTo>
                    <a:pt x="20627" y="19599"/>
                  </a:lnTo>
                  <a:lnTo>
                    <a:pt x="20727" y="19574"/>
                  </a:lnTo>
                  <a:lnTo>
                    <a:pt x="20852" y="19574"/>
                  </a:lnTo>
                  <a:lnTo>
                    <a:pt x="20978" y="19549"/>
                  </a:lnTo>
                  <a:lnTo>
                    <a:pt x="21078" y="19524"/>
                  </a:lnTo>
                  <a:lnTo>
                    <a:pt x="21203" y="19524"/>
                  </a:lnTo>
                  <a:lnTo>
                    <a:pt x="21329" y="19499"/>
                  </a:lnTo>
                  <a:lnTo>
                    <a:pt x="21454" y="19474"/>
                  </a:lnTo>
                  <a:lnTo>
                    <a:pt x="21554" y="19449"/>
                  </a:lnTo>
                  <a:lnTo>
                    <a:pt x="21679" y="19449"/>
                  </a:lnTo>
                  <a:lnTo>
                    <a:pt x="21805" y="19424"/>
                  </a:lnTo>
                  <a:lnTo>
                    <a:pt x="21905" y="19399"/>
                  </a:lnTo>
                  <a:lnTo>
                    <a:pt x="22030" y="19374"/>
                  </a:lnTo>
                  <a:lnTo>
                    <a:pt x="22156" y="19349"/>
                  </a:lnTo>
                  <a:lnTo>
                    <a:pt x="22256" y="19349"/>
                  </a:lnTo>
                  <a:lnTo>
                    <a:pt x="22381" y="19324"/>
                  </a:lnTo>
                  <a:lnTo>
                    <a:pt x="22507" y="19299"/>
                  </a:lnTo>
                  <a:lnTo>
                    <a:pt x="22632" y="19274"/>
                  </a:lnTo>
                  <a:lnTo>
                    <a:pt x="22732" y="19248"/>
                  </a:lnTo>
                  <a:lnTo>
                    <a:pt x="22857" y="19223"/>
                  </a:lnTo>
                  <a:lnTo>
                    <a:pt x="22983" y="19198"/>
                  </a:lnTo>
                  <a:lnTo>
                    <a:pt x="23083" y="19173"/>
                  </a:lnTo>
                  <a:lnTo>
                    <a:pt x="23208" y="19148"/>
                  </a:lnTo>
                  <a:lnTo>
                    <a:pt x="23334" y="19148"/>
                  </a:lnTo>
                  <a:lnTo>
                    <a:pt x="23434" y="19123"/>
                  </a:lnTo>
                  <a:lnTo>
                    <a:pt x="23559" y="19098"/>
                  </a:lnTo>
                  <a:lnTo>
                    <a:pt x="23659" y="19073"/>
                  </a:lnTo>
                  <a:lnTo>
                    <a:pt x="23785" y="19048"/>
                  </a:lnTo>
                  <a:lnTo>
                    <a:pt x="23910" y="18998"/>
                  </a:lnTo>
                  <a:lnTo>
                    <a:pt x="24010" y="18973"/>
                  </a:lnTo>
                  <a:lnTo>
                    <a:pt x="24136" y="18948"/>
                  </a:lnTo>
                  <a:lnTo>
                    <a:pt x="24261" y="18923"/>
                  </a:lnTo>
                  <a:lnTo>
                    <a:pt x="24361" y="18898"/>
                  </a:lnTo>
                  <a:lnTo>
                    <a:pt x="24487" y="18873"/>
                  </a:lnTo>
                  <a:lnTo>
                    <a:pt x="24612" y="18847"/>
                  </a:lnTo>
                  <a:lnTo>
                    <a:pt x="24712" y="18822"/>
                  </a:lnTo>
                  <a:lnTo>
                    <a:pt x="24837" y="18797"/>
                  </a:lnTo>
                  <a:lnTo>
                    <a:pt x="24938" y="18772"/>
                  </a:lnTo>
                  <a:lnTo>
                    <a:pt x="25063" y="18722"/>
                  </a:lnTo>
                  <a:lnTo>
                    <a:pt x="25188" y="18697"/>
                  </a:lnTo>
                  <a:lnTo>
                    <a:pt x="25289" y="18672"/>
                  </a:lnTo>
                  <a:lnTo>
                    <a:pt x="25414" y="18647"/>
                  </a:lnTo>
                  <a:lnTo>
                    <a:pt x="25514" y="18622"/>
                  </a:lnTo>
                  <a:lnTo>
                    <a:pt x="25639" y="18572"/>
                  </a:lnTo>
                  <a:lnTo>
                    <a:pt x="25740" y="18547"/>
                  </a:lnTo>
                  <a:lnTo>
                    <a:pt x="25865" y="18522"/>
                  </a:lnTo>
                  <a:lnTo>
                    <a:pt x="25990" y="18472"/>
                  </a:lnTo>
                  <a:lnTo>
                    <a:pt x="26091" y="18446"/>
                  </a:lnTo>
                  <a:lnTo>
                    <a:pt x="26216" y="18421"/>
                  </a:lnTo>
                  <a:lnTo>
                    <a:pt x="26316" y="18371"/>
                  </a:lnTo>
                  <a:lnTo>
                    <a:pt x="26441" y="18346"/>
                  </a:lnTo>
                  <a:lnTo>
                    <a:pt x="26542" y="18321"/>
                  </a:lnTo>
                  <a:lnTo>
                    <a:pt x="26667" y="18271"/>
                  </a:lnTo>
                  <a:lnTo>
                    <a:pt x="26767" y="18246"/>
                  </a:lnTo>
                  <a:lnTo>
                    <a:pt x="26893" y="18221"/>
                  </a:lnTo>
                  <a:lnTo>
                    <a:pt x="26993" y="18171"/>
                  </a:lnTo>
                  <a:lnTo>
                    <a:pt x="27118" y="18146"/>
                  </a:lnTo>
                  <a:lnTo>
                    <a:pt x="27218" y="18096"/>
                  </a:lnTo>
                  <a:lnTo>
                    <a:pt x="27344" y="18071"/>
                  </a:lnTo>
                  <a:lnTo>
                    <a:pt x="27444" y="18020"/>
                  </a:lnTo>
                  <a:lnTo>
                    <a:pt x="27569" y="17995"/>
                  </a:lnTo>
                  <a:lnTo>
                    <a:pt x="27669" y="17945"/>
                  </a:lnTo>
                  <a:lnTo>
                    <a:pt x="27795" y="17920"/>
                  </a:lnTo>
                  <a:lnTo>
                    <a:pt x="27895" y="17870"/>
                  </a:lnTo>
                  <a:lnTo>
                    <a:pt x="28020" y="17845"/>
                  </a:lnTo>
                  <a:lnTo>
                    <a:pt x="28121" y="17795"/>
                  </a:lnTo>
                  <a:lnTo>
                    <a:pt x="28246" y="17745"/>
                  </a:lnTo>
                  <a:lnTo>
                    <a:pt x="28346" y="17720"/>
                  </a:lnTo>
                  <a:lnTo>
                    <a:pt x="28471" y="17670"/>
                  </a:lnTo>
                  <a:lnTo>
                    <a:pt x="28572" y="17644"/>
                  </a:lnTo>
                  <a:lnTo>
                    <a:pt x="28672" y="17594"/>
                  </a:lnTo>
                  <a:lnTo>
                    <a:pt x="28797" y="17544"/>
                  </a:lnTo>
                  <a:lnTo>
                    <a:pt x="28898" y="17519"/>
                  </a:lnTo>
                  <a:lnTo>
                    <a:pt x="29023" y="17469"/>
                  </a:lnTo>
                  <a:lnTo>
                    <a:pt x="29123" y="17419"/>
                  </a:lnTo>
                  <a:lnTo>
                    <a:pt x="29223" y="17369"/>
                  </a:lnTo>
                  <a:lnTo>
                    <a:pt x="29349" y="17344"/>
                  </a:lnTo>
                  <a:lnTo>
                    <a:pt x="29449" y="17294"/>
                  </a:lnTo>
                  <a:lnTo>
                    <a:pt x="29574" y="17243"/>
                  </a:lnTo>
                  <a:lnTo>
                    <a:pt x="29675" y="17193"/>
                  </a:lnTo>
                  <a:lnTo>
                    <a:pt x="29775" y="17168"/>
                  </a:lnTo>
                  <a:lnTo>
                    <a:pt x="29900" y="17118"/>
                  </a:lnTo>
                  <a:lnTo>
                    <a:pt x="30000" y="17068"/>
                  </a:lnTo>
                  <a:lnTo>
                    <a:pt x="30101" y="17018"/>
                  </a:lnTo>
                  <a:lnTo>
                    <a:pt x="30226" y="16968"/>
                  </a:lnTo>
                  <a:lnTo>
                    <a:pt x="30326" y="16918"/>
                  </a:lnTo>
                  <a:lnTo>
                    <a:pt x="30426" y="16867"/>
                  </a:lnTo>
                  <a:lnTo>
                    <a:pt x="30552" y="16817"/>
                  </a:lnTo>
                  <a:lnTo>
                    <a:pt x="30652" y="16792"/>
                  </a:lnTo>
                  <a:lnTo>
                    <a:pt x="30752" y="16742"/>
                  </a:lnTo>
                  <a:lnTo>
                    <a:pt x="30878" y="16692"/>
                  </a:lnTo>
                  <a:lnTo>
                    <a:pt x="30978" y="16642"/>
                  </a:lnTo>
                  <a:lnTo>
                    <a:pt x="31078" y="16592"/>
                  </a:lnTo>
                  <a:lnTo>
                    <a:pt x="31203" y="16542"/>
                  </a:lnTo>
                  <a:lnTo>
                    <a:pt x="31304" y="16492"/>
                  </a:lnTo>
                  <a:lnTo>
                    <a:pt x="31404" y="16441"/>
                  </a:lnTo>
                  <a:lnTo>
                    <a:pt x="31504" y="16391"/>
                  </a:lnTo>
                  <a:lnTo>
                    <a:pt x="31629" y="16316"/>
                  </a:lnTo>
                  <a:lnTo>
                    <a:pt x="31730" y="16266"/>
                  </a:lnTo>
                  <a:lnTo>
                    <a:pt x="31830" y="16216"/>
                  </a:lnTo>
                  <a:lnTo>
                    <a:pt x="31930" y="16166"/>
                  </a:lnTo>
                  <a:lnTo>
                    <a:pt x="32030" y="16116"/>
                  </a:lnTo>
                  <a:lnTo>
                    <a:pt x="32156" y="16065"/>
                  </a:lnTo>
                  <a:lnTo>
                    <a:pt x="32256" y="16015"/>
                  </a:lnTo>
                  <a:lnTo>
                    <a:pt x="32356" y="15965"/>
                  </a:lnTo>
                  <a:lnTo>
                    <a:pt x="32456" y="15890"/>
                  </a:lnTo>
                  <a:lnTo>
                    <a:pt x="32557" y="15840"/>
                  </a:lnTo>
                  <a:lnTo>
                    <a:pt x="32682" y="15790"/>
                  </a:lnTo>
                  <a:lnTo>
                    <a:pt x="32782" y="15740"/>
                  </a:lnTo>
                  <a:lnTo>
                    <a:pt x="32883" y="15664"/>
                  </a:lnTo>
                  <a:lnTo>
                    <a:pt x="32983" y="15614"/>
                  </a:lnTo>
                  <a:lnTo>
                    <a:pt x="33083" y="15564"/>
                  </a:lnTo>
                  <a:lnTo>
                    <a:pt x="33183" y="15514"/>
                  </a:lnTo>
                  <a:lnTo>
                    <a:pt x="33284" y="15439"/>
                  </a:lnTo>
                  <a:lnTo>
                    <a:pt x="33384" y="15389"/>
                  </a:lnTo>
                  <a:lnTo>
                    <a:pt x="33509" y="15339"/>
                  </a:lnTo>
                  <a:lnTo>
                    <a:pt x="33609" y="15263"/>
                  </a:lnTo>
                  <a:lnTo>
                    <a:pt x="33710" y="15213"/>
                  </a:lnTo>
                  <a:lnTo>
                    <a:pt x="33810" y="15138"/>
                  </a:lnTo>
                  <a:lnTo>
                    <a:pt x="33910" y="15088"/>
                  </a:lnTo>
                  <a:lnTo>
                    <a:pt x="34010" y="15038"/>
                  </a:lnTo>
                  <a:lnTo>
                    <a:pt x="34111" y="14963"/>
                  </a:lnTo>
                  <a:lnTo>
                    <a:pt x="34211" y="14913"/>
                  </a:lnTo>
                  <a:lnTo>
                    <a:pt x="34311" y="14837"/>
                  </a:lnTo>
                  <a:lnTo>
                    <a:pt x="34411" y="14787"/>
                  </a:lnTo>
                  <a:lnTo>
                    <a:pt x="34512" y="14712"/>
                  </a:lnTo>
                  <a:lnTo>
                    <a:pt x="34612" y="14662"/>
                  </a:lnTo>
                  <a:lnTo>
                    <a:pt x="34712" y="14587"/>
                  </a:lnTo>
                  <a:lnTo>
                    <a:pt x="34812" y="14512"/>
                  </a:lnTo>
                  <a:lnTo>
                    <a:pt x="35013" y="14386"/>
                  </a:lnTo>
                  <a:lnTo>
                    <a:pt x="35213" y="14261"/>
                  </a:lnTo>
                  <a:lnTo>
                    <a:pt x="35414" y="14136"/>
                  </a:lnTo>
                  <a:lnTo>
                    <a:pt x="35589" y="14010"/>
                  </a:lnTo>
                  <a:lnTo>
                    <a:pt x="35790" y="13885"/>
                  </a:lnTo>
                  <a:lnTo>
                    <a:pt x="35990" y="13735"/>
                  </a:lnTo>
                  <a:lnTo>
                    <a:pt x="36191" y="13609"/>
                  </a:lnTo>
                  <a:lnTo>
                    <a:pt x="36391" y="13484"/>
                  </a:lnTo>
                  <a:lnTo>
                    <a:pt x="36567" y="13334"/>
                  </a:lnTo>
                  <a:lnTo>
                    <a:pt x="36667" y="13284"/>
                  </a:lnTo>
                  <a:lnTo>
                    <a:pt x="36767" y="13208"/>
                  </a:lnTo>
                  <a:lnTo>
                    <a:pt x="36868" y="13133"/>
                  </a:lnTo>
                  <a:lnTo>
                    <a:pt x="36968" y="13058"/>
                  </a:lnTo>
                  <a:lnTo>
                    <a:pt x="37068" y="13008"/>
                  </a:lnTo>
                  <a:lnTo>
                    <a:pt x="37143" y="12933"/>
                  </a:lnTo>
                  <a:lnTo>
                    <a:pt x="37243" y="12857"/>
                  </a:lnTo>
                  <a:lnTo>
                    <a:pt x="37344" y="12782"/>
                  </a:lnTo>
                  <a:lnTo>
                    <a:pt x="37444" y="12732"/>
                  </a:lnTo>
                  <a:lnTo>
                    <a:pt x="37544" y="12657"/>
                  </a:lnTo>
                  <a:lnTo>
                    <a:pt x="37619" y="12582"/>
                  </a:lnTo>
                  <a:lnTo>
                    <a:pt x="37720" y="12507"/>
                  </a:lnTo>
                  <a:lnTo>
                    <a:pt x="37820" y="12431"/>
                  </a:lnTo>
                  <a:lnTo>
                    <a:pt x="37920" y="12356"/>
                  </a:lnTo>
                  <a:lnTo>
                    <a:pt x="37995" y="12281"/>
                  </a:lnTo>
                  <a:lnTo>
                    <a:pt x="38096" y="12231"/>
                  </a:lnTo>
                  <a:lnTo>
                    <a:pt x="38196" y="12156"/>
                  </a:lnTo>
                  <a:lnTo>
                    <a:pt x="38271" y="12081"/>
                  </a:lnTo>
                  <a:lnTo>
                    <a:pt x="38371" y="12005"/>
                  </a:lnTo>
                  <a:lnTo>
                    <a:pt x="38472" y="11930"/>
                  </a:lnTo>
                  <a:lnTo>
                    <a:pt x="38572" y="11855"/>
                  </a:lnTo>
                  <a:lnTo>
                    <a:pt x="38647" y="11780"/>
                  </a:lnTo>
                  <a:lnTo>
                    <a:pt x="38747" y="11705"/>
                  </a:lnTo>
                  <a:lnTo>
                    <a:pt x="38822" y="11629"/>
                  </a:lnTo>
                  <a:lnTo>
                    <a:pt x="38923" y="11554"/>
                  </a:lnTo>
                  <a:lnTo>
                    <a:pt x="39023" y="11479"/>
                  </a:lnTo>
                  <a:lnTo>
                    <a:pt x="39098" y="11404"/>
                  </a:lnTo>
                  <a:lnTo>
                    <a:pt x="39198" y="11329"/>
                  </a:lnTo>
                  <a:lnTo>
                    <a:pt x="39274" y="11253"/>
                  </a:lnTo>
                  <a:lnTo>
                    <a:pt x="39374" y="11178"/>
                  </a:lnTo>
                  <a:lnTo>
                    <a:pt x="39474" y="11103"/>
                  </a:lnTo>
                  <a:lnTo>
                    <a:pt x="39549" y="11028"/>
                  </a:lnTo>
                  <a:lnTo>
                    <a:pt x="39649" y="10953"/>
                  </a:lnTo>
                  <a:lnTo>
                    <a:pt x="39725" y="10877"/>
                  </a:lnTo>
                  <a:lnTo>
                    <a:pt x="39800" y="10777"/>
                  </a:lnTo>
                  <a:lnTo>
                    <a:pt x="39900" y="10702"/>
                  </a:lnTo>
                  <a:lnTo>
                    <a:pt x="39975" y="10627"/>
                  </a:lnTo>
                  <a:lnTo>
                    <a:pt x="40076" y="10552"/>
                  </a:lnTo>
                  <a:lnTo>
                    <a:pt x="40151" y="10476"/>
                  </a:lnTo>
                  <a:lnTo>
                    <a:pt x="40251" y="10401"/>
                  </a:lnTo>
                  <a:lnTo>
                    <a:pt x="40326" y="10301"/>
                  </a:lnTo>
                  <a:lnTo>
                    <a:pt x="40401" y="10226"/>
                  </a:lnTo>
                  <a:lnTo>
                    <a:pt x="40502" y="10151"/>
                  </a:lnTo>
                  <a:lnTo>
                    <a:pt x="40577" y="10075"/>
                  </a:lnTo>
                  <a:lnTo>
                    <a:pt x="40652" y="9975"/>
                  </a:lnTo>
                  <a:lnTo>
                    <a:pt x="40752" y="9900"/>
                  </a:lnTo>
                  <a:lnTo>
                    <a:pt x="40827" y="9825"/>
                  </a:lnTo>
                  <a:lnTo>
                    <a:pt x="40903" y="9725"/>
                  </a:lnTo>
                  <a:lnTo>
                    <a:pt x="40978" y="9649"/>
                  </a:lnTo>
                  <a:lnTo>
                    <a:pt x="41053" y="9574"/>
                  </a:lnTo>
                  <a:lnTo>
                    <a:pt x="41153" y="9474"/>
                  </a:lnTo>
                  <a:lnTo>
                    <a:pt x="41228" y="9399"/>
                  </a:lnTo>
                  <a:lnTo>
                    <a:pt x="41304" y="9299"/>
                  </a:lnTo>
                  <a:lnTo>
                    <a:pt x="41379" y="9223"/>
                  </a:lnTo>
                  <a:lnTo>
                    <a:pt x="41454" y="9148"/>
                  </a:lnTo>
                  <a:lnTo>
                    <a:pt x="41529" y="9048"/>
                  </a:lnTo>
                  <a:lnTo>
                    <a:pt x="41604" y="8973"/>
                  </a:lnTo>
                  <a:lnTo>
                    <a:pt x="41680" y="8872"/>
                  </a:lnTo>
                  <a:lnTo>
                    <a:pt x="41755" y="8797"/>
                  </a:lnTo>
                  <a:lnTo>
                    <a:pt x="41830" y="8697"/>
                  </a:lnTo>
                  <a:lnTo>
                    <a:pt x="41905" y="8622"/>
                  </a:lnTo>
                  <a:lnTo>
                    <a:pt x="41980" y="8522"/>
                  </a:lnTo>
                  <a:lnTo>
                    <a:pt x="42056" y="8421"/>
                  </a:lnTo>
                  <a:lnTo>
                    <a:pt x="42131" y="8346"/>
                  </a:lnTo>
                  <a:lnTo>
                    <a:pt x="42206" y="8246"/>
                  </a:lnTo>
                  <a:lnTo>
                    <a:pt x="42281" y="8171"/>
                  </a:lnTo>
                  <a:lnTo>
                    <a:pt x="42306" y="8121"/>
                  </a:lnTo>
                  <a:cubicBezTo>
                    <a:pt x="41279" y="6542"/>
                    <a:pt x="40050" y="5113"/>
                    <a:pt x="38672" y="3835"/>
                  </a:cubicBezTo>
                  <a:lnTo>
                    <a:pt x="38622" y="3910"/>
                  </a:lnTo>
                  <a:lnTo>
                    <a:pt x="38547" y="4010"/>
                  </a:lnTo>
                  <a:lnTo>
                    <a:pt x="38497" y="4111"/>
                  </a:lnTo>
                  <a:lnTo>
                    <a:pt x="38421" y="4186"/>
                  </a:lnTo>
                  <a:lnTo>
                    <a:pt x="38371" y="4286"/>
                  </a:lnTo>
                  <a:lnTo>
                    <a:pt x="38296" y="4361"/>
                  </a:lnTo>
                  <a:lnTo>
                    <a:pt x="38246" y="4461"/>
                  </a:lnTo>
                  <a:lnTo>
                    <a:pt x="38171" y="4562"/>
                  </a:lnTo>
                  <a:lnTo>
                    <a:pt x="38121" y="4637"/>
                  </a:lnTo>
                  <a:lnTo>
                    <a:pt x="38045" y="4737"/>
                  </a:lnTo>
                  <a:lnTo>
                    <a:pt x="37970" y="4812"/>
                  </a:lnTo>
                  <a:lnTo>
                    <a:pt x="37920" y="4913"/>
                  </a:lnTo>
                  <a:lnTo>
                    <a:pt x="37845" y="4988"/>
                  </a:lnTo>
                  <a:lnTo>
                    <a:pt x="37770" y="5088"/>
                  </a:lnTo>
                  <a:lnTo>
                    <a:pt x="37695" y="5163"/>
                  </a:lnTo>
                  <a:lnTo>
                    <a:pt x="37644" y="5263"/>
                  </a:lnTo>
                  <a:lnTo>
                    <a:pt x="37569" y="5339"/>
                  </a:lnTo>
                  <a:lnTo>
                    <a:pt x="37494" y="5414"/>
                  </a:lnTo>
                  <a:lnTo>
                    <a:pt x="37419" y="5514"/>
                  </a:lnTo>
                  <a:lnTo>
                    <a:pt x="37369" y="5589"/>
                  </a:lnTo>
                  <a:lnTo>
                    <a:pt x="37294" y="5689"/>
                  </a:lnTo>
                  <a:lnTo>
                    <a:pt x="37218" y="5765"/>
                  </a:lnTo>
                  <a:lnTo>
                    <a:pt x="37143" y="5840"/>
                  </a:lnTo>
                  <a:lnTo>
                    <a:pt x="37068" y="5940"/>
                  </a:lnTo>
                  <a:lnTo>
                    <a:pt x="36993" y="6015"/>
                  </a:lnTo>
                  <a:lnTo>
                    <a:pt x="36943" y="6065"/>
                  </a:lnTo>
                  <a:lnTo>
                    <a:pt x="36918" y="6090"/>
                  </a:lnTo>
                  <a:lnTo>
                    <a:pt x="36842" y="6166"/>
                  </a:lnTo>
                  <a:lnTo>
                    <a:pt x="36767" y="6266"/>
                  </a:lnTo>
                  <a:lnTo>
                    <a:pt x="36692" y="6341"/>
                  </a:lnTo>
                  <a:lnTo>
                    <a:pt x="36617" y="6416"/>
                  </a:lnTo>
                  <a:lnTo>
                    <a:pt x="36542" y="6492"/>
                  </a:lnTo>
                  <a:lnTo>
                    <a:pt x="36467" y="6567"/>
                  </a:lnTo>
                  <a:lnTo>
                    <a:pt x="36391" y="6667"/>
                  </a:lnTo>
                  <a:lnTo>
                    <a:pt x="36316" y="6742"/>
                  </a:lnTo>
                  <a:lnTo>
                    <a:pt x="36241" y="6817"/>
                  </a:lnTo>
                  <a:lnTo>
                    <a:pt x="36166" y="6893"/>
                  </a:lnTo>
                  <a:lnTo>
                    <a:pt x="36091" y="6968"/>
                  </a:lnTo>
                  <a:lnTo>
                    <a:pt x="36015" y="7043"/>
                  </a:lnTo>
                  <a:lnTo>
                    <a:pt x="35940" y="7118"/>
                  </a:lnTo>
                  <a:lnTo>
                    <a:pt x="35840" y="7193"/>
                  </a:lnTo>
                  <a:lnTo>
                    <a:pt x="35765" y="7268"/>
                  </a:lnTo>
                  <a:lnTo>
                    <a:pt x="35690" y="7344"/>
                  </a:lnTo>
                  <a:lnTo>
                    <a:pt x="35614" y="7419"/>
                  </a:lnTo>
                  <a:lnTo>
                    <a:pt x="35539" y="7494"/>
                  </a:lnTo>
                  <a:lnTo>
                    <a:pt x="35439" y="7569"/>
                  </a:lnTo>
                  <a:lnTo>
                    <a:pt x="35364" y="7644"/>
                  </a:lnTo>
                  <a:lnTo>
                    <a:pt x="35289" y="7720"/>
                  </a:lnTo>
                  <a:lnTo>
                    <a:pt x="35213" y="7795"/>
                  </a:lnTo>
                  <a:lnTo>
                    <a:pt x="35113" y="7870"/>
                  </a:lnTo>
                  <a:lnTo>
                    <a:pt x="35038" y="7920"/>
                  </a:lnTo>
                  <a:lnTo>
                    <a:pt x="34963" y="7995"/>
                  </a:lnTo>
                  <a:lnTo>
                    <a:pt x="34888" y="8070"/>
                  </a:lnTo>
                  <a:lnTo>
                    <a:pt x="34787" y="8146"/>
                  </a:lnTo>
                  <a:lnTo>
                    <a:pt x="34712" y="8221"/>
                  </a:lnTo>
                  <a:lnTo>
                    <a:pt x="34662" y="8271"/>
                  </a:lnTo>
                  <a:lnTo>
                    <a:pt x="34637" y="8271"/>
                  </a:lnTo>
                  <a:lnTo>
                    <a:pt x="34537" y="8346"/>
                  </a:lnTo>
                  <a:lnTo>
                    <a:pt x="34461" y="8421"/>
                  </a:lnTo>
                  <a:lnTo>
                    <a:pt x="34361" y="8471"/>
                  </a:lnTo>
                  <a:lnTo>
                    <a:pt x="34286" y="8547"/>
                  </a:lnTo>
                  <a:lnTo>
                    <a:pt x="34211" y="8622"/>
                  </a:lnTo>
                  <a:lnTo>
                    <a:pt x="34111" y="8672"/>
                  </a:lnTo>
                  <a:lnTo>
                    <a:pt x="34035" y="8747"/>
                  </a:lnTo>
                  <a:lnTo>
                    <a:pt x="33935" y="8797"/>
                  </a:lnTo>
                  <a:lnTo>
                    <a:pt x="33860" y="8872"/>
                  </a:lnTo>
                  <a:lnTo>
                    <a:pt x="33760" y="8923"/>
                  </a:lnTo>
                  <a:lnTo>
                    <a:pt x="33685" y="8998"/>
                  </a:lnTo>
                  <a:lnTo>
                    <a:pt x="33584" y="9048"/>
                  </a:lnTo>
                  <a:lnTo>
                    <a:pt x="33509" y="9123"/>
                  </a:lnTo>
                  <a:lnTo>
                    <a:pt x="33409" y="9173"/>
                  </a:lnTo>
                  <a:lnTo>
                    <a:pt x="33334" y="9248"/>
                  </a:lnTo>
                  <a:lnTo>
                    <a:pt x="33233" y="9299"/>
                  </a:lnTo>
                  <a:lnTo>
                    <a:pt x="33158" y="9349"/>
                  </a:lnTo>
                  <a:lnTo>
                    <a:pt x="33058" y="9424"/>
                  </a:lnTo>
                  <a:lnTo>
                    <a:pt x="32983" y="9474"/>
                  </a:lnTo>
                  <a:lnTo>
                    <a:pt x="32883" y="9524"/>
                  </a:lnTo>
                  <a:lnTo>
                    <a:pt x="32807" y="9599"/>
                  </a:lnTo>
                  <a:lnTo>
                    <a:pt x="32707" y="9649"/>
                  </a:lnTo>
                  <a:lnTo>
                    <a:pt x="32632" y="9700"/>
                  </a:lnTo>
                  <a:lnTo>
                    <a:pt x="32532" y="9750"/>
                  </a:lnTo>
                  <a:lnTo>
                    <a:pt x="32456" y="9800"/>
                  </a:lnTo>
                  <a:lnTo>
                    <a:pt x="32356" y="9850"/>
                  </a:lnTo>
                  <a:lnTo>
                    <a:pt x="32256" y="9900"/>
                  </a:lnTo>
                  <a:lnTo>
                    <a:pt x="32181" y="9950"/>
                  </a:lnTo>
                  <a:lnTo>
                    <a:pt x="32081" y="10000"/>
                  </a:lnTo>
                  <a:lnTo>
                    <a:pt x="31980" y="10050"/>
                  </a:lnTo>
                  <a:lnTo>
                    <a:pt x="31905" y="10101"/>
                  </a:lnTo>
                  <a:lnTo>
                    <a:pt x="31805" y="10151"/>
                  </a:lnTo>
                  <a:lnTo>
                    <a:pt x="31730" y="10201"/>
                  </a:lnTo>
                  <a:lnTo>
                    <a:pt x="31629" y="10251"/>
                  </a:lnTo>
                  <a:lnTo>
                    <a:pt x="31529" y="10301"/>
                  </a:lnTo>
                  <a:lnTo>
                    <a:pt x="31454" y="10351"/>
                  </a:lnTo>
                  <a:lnTo>
                    <a:pt x="31304" y="10401"/>
                  </a:lnTo>
                  <a:lnTo>
                    <a:pt x="31178" y="10476"/>
                  </a:lnTo>
                  <a:lnTo>
                    <a:pt x="31053" y="10527"/>
                  </a:lnTo>
                  <a:lnTo>
                    <a:pt x="30928" y="10602"/>
                  </a:lnTo>
                  <a:lnTo>
                    <a:pt x="30777" y="10677"/>
                  </a:lnTo>
                  <a:lnTo>
                    <a:pt x="30702" y="10702"/>
                  </a:lnTo>
                  <a:lnTo>
                    <a:pt x="30627" y="10752"/>
                  </a:lnTo>
                  <a:lnTo>
                    <a:pt x="30552" y="10777"/>
                  </a:lnTo>
                  <a:lnTo>
                    <a:pt x="30477" y="10802"/>
                  </a:lnTo>
                  <a:lnTo>
                    <a:pt x="30401" y="10852"/>
                  </a:lnTo>
                  <a:lnTo>
                    <a:pt x="30326" y="10877"/>
                  </a:lnTo>
                  <a:lnTo>
                    <a:pt x="30251" y="10928"/>
                  </a:lnTo>
                  <a:lnTo>
                    <a:pt x="30176" y="10953"/>
                  </a:lnTo>
                  <a:lnTo>
                    <a:pt x="30101" y="10978"/>
                  </a:lnTo>
                  <a:lnTo>
                    <a:pt x="30025" y="11028"/>
                  </a:lnTo>
                  <a:lnTo>
                    <a:pt x="29950" y="11053"/>
                  </a:lnTo>
                  <a:lnTo>
                    <a:pt x="29925" y="11078"/>
                  </a:lnTo>
                  <a:lnTo>
                    <a:pt x="29850" y="11078"/>
                  </a:lnTo>
                  <a:lnTo>
                    <a:pt x="29775" y="11128"/>
                  </a:lnTo>
                  <a:lnTo>
                    <a:pt x="29700" y="11153"/>
                  </a:lnTo>
                  <a:lnTo>
                    <a:pt x="29624" y="11178"/>
                  </a:lnTo>
                  <a:lnTo>
                    <a:pt x="29524" y="11228"/>
                  </a:lnTo>
                  <a:lnTo>
                    <a:pt x="29449" y="11253"/>
                  </a:lnTo>
                  <a:lnTo>
                    <a:pt x="29374" y="11278"/>
                  </a:lnTo>
                  <a:lnTo>
                    <a:pt x="29273" y="11304"/>
                  </a:lnTo>
                  <a:lnTo>
                    <a:pt x="29198" y="11329"/>
                  </a:lnTo>
                  <a:lnTo>
                    <a:pt x="29123" y="11354"/>
                  </a:lnTo>
                  <a:lnTo>
                    <a:pt x="29023" y="11379"/>
                  </a:lnTo>
                  <a:lnTo>
                    <a:pt x="28948" y="11404"/>
                  </a:lnTo>
                  <a:lnTo>
                    <a:pt x="28872" y="11429"/>
                  </a:lnTo>
                  <a:lnTo>
                    <a:pt x="28822" y="11454"/>
                  </a:lnTo>
                  <a:lnTo>
                    <a:pt x="28722" y="11454"/>
                  </a:lnTo>
                  <a:lnTo>
                    <a:pt x="28697" y="11479"/>
                  </a:lnTo>
                  <a:lnTo>
                    <a:pt x="28597" y="11479"/>
                  </a:lnTo>
                  <a:lnTo>
                    <a:pt x="28572" y="11504"/>
                  </a:lnTo>
                  <a:lnTo>
                    <a:pt x="28471" y="11504"/>
                  </a:lnTo>
                  <a:lnTo>
                    <a:pt x="28446" y="11529"/>
                  </a:lnTo>
                  <a:lnTo>
                    <a:pt x="28346" y="11529"/>
                  </a:lnTo>
                  <a:lnTo>
                    <a:pt x="28321" y="11554"/>
                  </a:lnTo>
                  <a:lnTo>
                    <a:pt x="28146" y="11554"/>
                  </a:lnTo>
                  <a:lnTo>
                    <a:pt x="28096" y="11579"/>
                  </a:lnTo>
                  <a:lnTo>
                    <a:pt x="27594" y="11579"/>
                  </a:lnTo>
                  <a:lnTo>
                    <a:pt x="27569" y="11554"/>
                  </a:lnTo>
                  <a:lnTo>
                    <a:pt x="27444" y="11554"/>
                  </a:lnTo>
                  <a:lnTo>
                    <a:pt x="27394" y="11529"/>
                  </a:lnTo>
                  <a:lnTo>
                    <a:pt x="27319" y="11529"/>
                  </a:lnTo>
                  <a:lnTo>
                    <a:pt x="27268" y="11504"/>
                  </a:lnTo>
                  <a:lnTo>
                    <a:pt x="27243" y="11504"/>
                  </a:lnTo>
                  <a:lnTo>
                    <a:pt x="27193" y="11479"/>
                  </a:lnTo>
                  <a:lnTo>
                    <a:pt x="27143" y="11479"/>
                  </a:lnTo>
                  <a:lnTo>
                    <a:pt x="27118" y="11454"/>
                  </a:lnTo>
                  <a:lnTo>
                    <a:pt x="27068" y="11429"/>
                  </a:lnTo>
                  <a:lnTo>
                    <a:pt x="27043" y="11429"/>
                  </a:lnTo>
                  <a:lnTo>
                    <a:pt x="26993" y="11404"/>
                  </a:lnTo>
                  <a:lnTo>
                    <a:pt x="26968" y="11379"/>
                  </a:lnTo>
                  <a:lnTo>
                    <a:pt x="26918" y="11379"/>
                  </a:lnTo>
                  <a:lnTo>
                    <a:pt x="26893" y="11354"/>
                  </a:lnTo>
                  <a:lnTo>
                    <a:pt x="26817" y="11304"/>
                  </a:lnTo>
                  <a:lnTo>
                    <a:pt x="26767" y="11278"/>
                  </a:lnTo>
                  <a:lnTo>
                    <a:pt x="26742" y="11203"/>
                  </a:lnTo>
                  <a:lnTo>
                    <a:pt x="26692" y="11153"/>
                  </a:lnTo>
                  <a:lnTo>
                    <a:pt x="26667" y="11078"/>
                  </a:lnTo>
                  <a:lnTo>
                    <a:pt x="26642" y="11028"/>
                  </a:lnTo>
                  <a:lnTo>
                    <a:pt x="26642" y="10953"/>
                  </a:lnTo>
                  <a:lnTo>
                    <a:pt x="26667" y="10877"/>
                  </a:lnTo>
                  <a:lnTo>
                    <a:pt x="26667" y="10802"/>
                  </a:lnTo>
                  <a:lnTo>
                    <a:pt x="26692" y="10752"/>
                  </a:lnTo>
                  <a:lnTo>
                    <a:pt x="26742" y="10677"/>
                  </a:lnTo>
                  <a:lnTo>
                    <a:pt x="26767" y="10652"/>
                  </a:lnTo>
                  <a:lnTo>
                    <a:pt x="26792" y="10627"/>
                  </a:lnTo>
                  <a:lnTo>
                    <a:pt x="26817" y="10602"/>
                  </a:lnTo>
                  <a:lnTo>
                    <a:pt x="26867" y="10577"/>
                  </a:lnTo>
                  <a:lnTo>
                    <a:pt x="26893" y="10552"/>
                  </a:lnTo>
                  <a:lnTo>
                    <a:pt x="26918" y="10527"/>
                  </a:lnTo>
                  <a:lnTo>
                    <a:pt x="26993" y="10451"/>
                  </a:lnTo>
                  <a:lnTo>
                    <a:pt x="27093" y="10376"/>
                  </a:lnTo>
                  <a:lnTo>
                    <a:pt x="27193" y="10276"/>
                  </a:lnTo>
                  <a:lnTo>
                    <a:pt x="27294" y="10201"/>
                  </a:lnTo>
                  <a:lnTo>
                    <a:pt x="27394" y="10126"/>
                  </a:lnTo>
                  <a:lnTo>
                    <a:pt x="27419" y="10101"/>
                  </a:lnTo>
                  <a:lnTo>
                    <a:pt x="27519" y="10000"/>
                  </a:lnTo>
                  <a:lnTo>
                    <a:pt x="27644" y="9900"/>
                  </a:lnTo>
                  <a:lnTo>
                    <a:pt x="27745" y="9825"/>
                  </a:lnTo>
                  <a:lnTo>
                    <a:pt x="27845" y="9750"/>
                  </a:lnTo>
                  <a:lnTo>
                    <a:pt x="27920" y="9674"/>
                  </a:lnTo>
                  <a:lnTo>
                    <a:pt x="27995" y="9599"/>
                  </a:lnTo>
                  <a:lnTo>
                    <a:pt x="28045" y="9574"/>
                  </a:lnTo>
                  <a:lnTo>
                    <a:pt x="28070" y="9549"/>
                  </a:lnTo>
                  <a:lnTo>
                    <a:pt x="28096" y="9524"/>
                  </a:lnTo>
                  <a:lnTo>
                    <a:pt x="28196" y="9474"/>
                  </a:lnTo>
                  <a:lnTo>
                    <a:pt x="28271" y="9399"/>
                  </a:lnTo>
                  <a:lnTo>
                    <a:pt x="28346" y="9349"/>
                  </a:lnTo>
                  <a:lnTo>
                    <a:pt x="28421" y="9324"/>
                  </a:lnTo>
                  <a:lnTo>
                    <a:pt x="28446" y="9299"/>
                  </a:lnTo>
                  <a:lnTo>
                    <a:pt x="28597" y="9173"/>
                  </a:lnTo>
                  <a:lnTo>
                    <a:pt x="28772" y="9073"/>
                  </a:lnTo>
                  <a:lnTo>
                    <a:pt x="28948" y="8973"/>
                  </a:lnTo>
                  <a:lnTo>
                    <a:pt x="29098" y="8847"/>
                  </a:lnTo>
                  <a:lnTo>
                    <a:pt x="29424" y="8647"/>
                  </a:lnTo>
                  <a:lnTo>
                    <a:pt x="29599" y="8522"/>
                  </a:lnTo>
                  <a:lnTo>
                    <a:pt x="29775" y="8421"/>
                  </a:lnTo>
                  <a:lnTo>
                    <a:pt x="29925" y="8321"/>
                  </a:lnTo>
                  <a:lnTo>
                    <a:pt x="30050" y="8246"/>
                  </a:lnTo>
                  <a:lnTo>
                    <a:pt x="30076" y="8221"/>
                  </a:lnTo>
                  <a:lnTo>
                    <a:pt x="30176" y="8171"/>
                  </a:lnTo>
                  <a:lnTo>
                    <a:pt x="30251" y="8121"/>
                  </a:lnTo>
                  <a:lnTo>
                    <a:pt x="30326" y="8070"/>
                  </a:lnTo>
                  <a:lnTo>
                    <a:pt x="30426" y="8020"/>
                  </a:lnTo>
                  <a:lnTo>
                    <a:pt x="30502" y="7970"/>
                  </a:lnTo>
                  <a:lnTo>
                    <a:pt x="30577" y="7920"/>
                  </a:lnTo>
                  <a:lnTo>
                    <a:pt x="30652" y="7870"/>
                  </a:lnTo>
                  <a:lnTo>
                    <a:pt x="30727" y="7820"/>
                  </a:lnTo>
                  <a:lnTo>
                    <a:pt x="30852" y="7745"/>
                  </a:lnTo>
                  <a:lnTo>
                    <a:pt x="30978" y="7669"/>
                  </a:lnTo>
                  <a:lnTo>
                    <a:pt x="31103" y="7569"/>
                  </a:lnTo>
                  <a:lnTo>
                    <a:pt x="31228" y="7494"/>
                  </a:lnTo>
                  <a:lnTo>
                    <a:pt x="31329" y="7419"/>
                  </a:lnTo>
                  <a:lnTo>
                    <a:pt x="31454" y="7344"/>
                  </a:lnTo>
                  <a:lnTo>
                    <a:pt x="31504" y="7294"/>
                  </a:lnTo>
                  <a:lnTo>
                    <a:pt x="31579" y="7268"/>
                  </a:lnTo>
                  <a:lnTo>
                    <a:pt x="31680" y="7193"/>
                  </a:lnTo>
                  <a:lnTo>
                    <a:pt x="31805" y="7093"/>
                  </a:lnTo>
                  <a:lnTo>
                    <a:pt x="31930" y="7018"/>
                  </a:lnTo>
                  <a:lnTo>
                    <a:pt x="32030" y="6943"/>
                  </a:lnTo>
                  <a:lnTo>
                    <a:pt x="32156" y="6867"/>
                  </a:lnTo>
                  <a:lnTo>
                    <a:pt x="32256" y="6767"/>
                  </a:lnTo>
                  <a:lnTo>
                    <a:pt x="32381" y="6692"/>
                  </a:lnTo>
                  <a:lnTo>
                    <a:pt x="32482" y="6617"/>
                  </a:lnTo>
                  <a:lnTo>
                    <a:pt x="32582" y="6517"/>
                  </a:lnTo>
                  <a:lnTo>
                    <a:pt x="32707" y="6441"/>
                  </a:lnTo>
                  <a:lnTo>
                    <a:pt x="32807" y="6341"/>
                  </a:lnTo>
                  <a:lnTo>
                    <a:pt x="32857" y="6316"/>
                  </a:lnTo>
                  <a:lnTo>
                    <a:pt x="32933" y="6266"/>
                  </a:lnTo>
                  <a:lnTo>
                    <a:pt x="33033" y="6191"/>
                  </a:lnTo>
                  <a:lnTo>
                    <a:pt x="33158" y="6116"/>
                  </a:lnTo>
                  <a:lnTo>
                    <a:pt x="33258" y="6040"/>
                  </a:lnTo>
                  <a:lnTo>
                    <a:pt x="33384" y="5965"/>
                  </a:lnTo>
                  <a:lnTo>
                    <a:pt x="33484" y="5890"/>
                  </a:lnTo>
                  <a:lnTo>
                    <a:pt x="33609" y="5790"/>
                  </a:lnTo>
                  <a:lnTo>
                    <a:pt x="33710" y="5715"/>
                  </a:lnTo>
                  <a:lnTo>
                    <a:pt x="33835" y="5639"/>
                  </a:lnTo>
                  <a:lnTo>
                    <a:pt x="33935" y="5539"/>
                  </a:lnTo>
                  <a:lnTo>
                    <a:pt x="34060" y="5464"/>
                  </a:lnTo>
                  <a:lnTo>
                    <a:pt x="34161" y="5389"/>
                  </a:lnTo>
                  <a:lnTo>
                    <a:pt x="34261" y="5288"/>
                  </a:lnTo>
                  <a:lnTo>
                    <a:pt x="34361" y="5213"/>
                  </a:lnTo>
                  <a:lnTo>
                    <a:pt x="34487" y="5113"/>
                  </a:lnTo>
                  <a:lnTo>
                    <a:pt x="34587" y="5013"/>
                  </a:lnTo>
                  <a:lnTo>
                    <a:pt x="34687" y="4938"/>
                  </a:lnTo>
                  <a:lnTo>
                    <a:pt x="34787" y="4837"/>
                  </a:lnTo>
                  <a:lnTo>
                    <a:pt x="34888" y="4737"/>
                  </a:lnTo>
                  <a:lnTo>
                    <a:pt x="34988" y="4662"/>
                  </a:lnTo>
                  <a:lnTo>
                    <a:pt x="35088" y="4562"/>
                  </a:lnTo>
                  <a:lnTo>
                    <a:pt x="35188" y="4461"/>
                  </a:lnTo>
                  <a:lnTo>
                    <a:pt x="35289" y="4361"/>
                  </a:lnTo>
                  <a:lnTo>
                    <a:pt x="35364" y="4286"/>
                  </a:lnTo>
                  <a:lnTo>
                    <a:pt x="35389" y="4261"/>
                  </a:lnTo>
                  <a:lnTo>
                    <a:pt x="35489" y="4161"/>
                  </a:lnTo>
                  <a:lnTo>
                    <a:pt x="35589" y="4060"/>
                  </a:lnTo>
                  <a:lnTo>
                    <a:pt x="35690" y="3960"/>
                  </a:lnTo>
                  <a:lnTo>
                    <a:pt x="35790" y="3860"/>
                  </a:lnTo>
                  <a:lnTo>
                    <a:pt x="35890" y="3760"/>
                  </a:lnTo>
                  <a:lnTo>
                    <a:pt x="35965" y="3659"/>
                  </a:lnTo>
                  <a:lnTo>
                    <a:pt x="36066" y="3534"/>
                  </a:lnTo>
                  <a:lnTo>
                    <a:pt x="36166" y="3434"/>
                  </a:lnTo>
                  <a:lnTo>
                    <a:pt x="36241" y="3334"/>
                  </a:lnTo>
                  <a:lnTo>
                    <a:pt x="36341" y="3208"/>
                  </a:lnTo>
                  <a:lnTo>
                    <a:pt x="36441" y="3108"/>
                  </a:lnTo>
                  <a:lnTo>
                    <a:pt x="36467" y="3058"/>
                  </a:lnTo>
                  <a:lnTo>
                    <a:pt x="36517" y="2983"/>
                  </a:lnTo>
                  <a:lnTo>
                    <a:pt x="36567" y="2933"/>
                  </a:lnTo>
                  <a:lnTo>
                    <a:pt x="36617" y="2882"/>
                  </a:lnTo>
                  <a:lnTo>
                    <a:pt x="36642" y="2832"/>
                  </a:lnTo>
                  <a:lnTo>
                    <a:pt x="36692" y="2757"/>
                  </a:lnTo>
                  <a:lnTo>
                    <a:pt x="36742" y="2707"/>
                  </a:lnTo>
                  <a:lnTo>
                    <a:pt x="36792" y="2657"/>
                  </a:lnTo>
                  <a:lnTo>
                    <a:pt x="36817" y="2582"/>
                  </a:lnTo>
                  <a:lnTo>
                    <a:pt x="36868" y="2532"/>
                  </a:lnTo>
                  <a:lnTo>
                    <a:pt x="36918" y="2481"/>
                  </a:lnTo>
                  <a:lnTo>
                    <a:pt x="36943" y="2406"/>
                  </a:lnTo>
                  <a:cubicBezTo>
                    <a:pt x="36517" y="2106"/>
                    <a:pt x="36091" y="1805"/>
                    <a:pt x="35639" y="1504"/>
                  </a:cubicBezTo>
                  <a:lnTo>
                    <a:pt x="35614" y="1554"/>
                  </a:lnTo>
                  <a:lnTo>
                    <a:pt x="35589" y="1629"/>
                  </a:lnTo>
                  <a:lnTo>
                    <a:pt x="35539" y="1679"/>
                  </a:lnTo>
                  <a:lnTo>
                    <a:pt x="35489" y="1755"/>
                  </a:lnTo>
                  <a:lnTo>
                    <a:pt x="35464" y="1805"/>
                  </a:lnTo>
                  <a:lnTo>
                    <a:pt x="35414" y="1880"/>
                  </a:lnTo>
                  <a:lnTo>
                    <a:pt x="35364" y="1955"/>
                  </a:lnTo>
                  <a:lnTo>
                    <a:pt x="35314" y="2005"/>
                  </a:lnTo>
                  <a:lnTo>
                    <a:pt x="35289" y="2055"/>
                  </a:lnTo>
                  <a:lnTo>
                    <a:pt x="35238" y="2131"/>
                  </a:lnTo>
                  <a:lnTo>
                    <a:pt x="35188" y="2181"/>
                  </a:lnTo>
                  <a:lnTo>
                    <a:pt x="35138" y="2256"/>
                  </a:lnTo>
                  <a:lnTo>
                    <a:pt x="35088" y="2306"/>
                  </a:lnTo>
                  <a:lnTo>
                    <a:pt x="35063" y="2356"/>
                  </a:lnTo>
                  <a:lnTo>
                    <a:pt x="35013" y="2431"/>
                  </a:lnTo>
                  <a:lnTo>
                    <a:pt x="34963" y="2481"/>
                  </a:lnTo>
                  <a:lnTo>
                    <a:pt x="34863" y="2582"/>
                  </a:lnTo>
                  <a:lnTo>
                    <a:pt x="34787" y="2707"/>
                  </a:lnTo>
                  <a:lnTo>
                    <a:pt x="34612" y="2908"/>
                  </a:lnTo>
                  <a:lnTo>
                    <a:pt x="34537" y="2983"/>
                  </a:lnTo>
                  <a:lnTo>
                    <a:pt x="34461" y="3083"/>
                  </a:lnTo>
                  <a:lnTo>
                    <a:pt x="34436" y="3133"/>
                  </a:lnTo>
                  <a:lnTo>
                    <a:pt x="34411" y="3158"/>
                  </a:lnTo>
                  <a:lnTo>
                    <a:pt x="34386" y="3208"/>
                  </a:lnTo>
                  <a:lnTo>
                    <a:pt x="34336" y="3233"/>
                  </a:lnTo>
                  <a:lnTo>
                    <a:pt x="34286" y="3309"/>
                  </a:lnTo>
                  <a:lnTo>
                    <a:pt x="34236" y="3384"/>
                  </a:lnTo>
                  <a:lnTo>
                    <a:pt x="34186" y="3459"/>
                  </a:lnTo>
                  <a:lnTo>
                    <a:pt x="34111" y="3534"/>
                  </a:lnTo>
                  <a:lnTo>
                    <a:pt x="34060" y="3609"/>
                  </a:lnTo>
                  <a:lnTo>
                    <a:pt x="33985" y="3684"/>
                  </a:lnTo>
                  <a:lnTo>
                    <a:pt x="33935" y="3760"/>
                  </a:lnTo>
                  <a:lnTo>
                    <a:pt x="33885" y="3810"/>
                  </a:lnTo>
                  <a:lnTo>
                    <a:pt x="33860" y="3860"/>
                  </a:lnTo>
                  <a:lnTo>
                    <a:pt x="33810" y="3885"/>
                  </a:lnTo>
                  <a:lnTo>
                    <a:pt x="33735" y="3960"/>
                  </a:lnTo>
                  <a:lnTo>
                    <a:pt x="33685" y="4010"/>
                  </a:lnTo>
                  <a:lnTo>
                    <a:pt x="33609" y="4085"/>
                  </a:lnTo>
                  <a:lnTo>
                    <a:pt x="33534" y="4161"/>
                  </a:lnTo>
                  <a:lnTo>
                    <a:pt x="33484" y="4211"/>
                  </a:lnTo>
                  <a:lnTo>
                    <a:pt x="33409" y="4286"/>
                  </a:lnTo>
                  <a:lnTo>
                    <a:pt x="33334" y="4336"/>
                  </a:lnTo>
                  <a:lnTo>
                    <a:pt x="33284" y="4386"/>
                  </a:lnTo>
                  <a:lnTo>
                    <a:pt x="33208" y="4461"/>
                  </a:lnTo>
                  <a:lnTo>
                    <a:pt x="33133" y="4512"/>
                  </a:lnTo>
                  <a:lnTo>
                    <a:pt x="33058" y="4587"/>
                  </a:lnTo>
                  <a:lnTo>
                    <a:pt x="32983" y="4637"/>
                  </a:lnTo>
                  <a:lnTo>
                    <a:pt x="32908" y="4687"/>
                  </a:lnTo>
                  <a:lnTo>
                    <a:pt x="32857" y="4762"/>
                  </a:lnTo>
                  <a:lnTo>
                    <a:pt x="32782" y="4812"/>
                  </a:lnTo>
                  <a:lnTo>
                    <a:pt x="32707" y="4862"/>
                  </a:lnTo>
                  <a:lnTo>
                    <a:pt x="32632" y="4913"/>
                  </a:lnTo>
                  <a:lnTo>
                    <a:pt x="32557" y="4963"/>
                  </a:lnTo>
                  <a:lnTo>
                    <a:pt x="32482" y="5038"/>
                  </a:lnTo>
                  <a:lnTo>
                    <a:pt x="32406" y="5088"/>
                  </a:lnTo>
                  <a:lnTo>
                    <a:pt x="32331" y="5138"/>
                  </a:lnTo>
                  <a:lnTo>
                    <a:pt x="32256" y="5188"/>
                  </a:lnTo>
                  <a:lnTo>
                    <a:pt x="32181" y="5238"/>
                  </a:lnTo>
                  <a:lnTo>
                    <a:pt x="32106" y="5288"/>
                  </a:lnTo>
                  <a:lnTo>
                    <a:pt x="32030" y="5339"/>
                  </a:lnTo>
                  <a:lnTo>
                    <a:pt x="31955" y="5389"/>
                  </a:lnTo>
                  <a:lnTo>
                    <a:pt x="31880" y="5439"/>
                  </a:lnTo>
                  <a:lnTo>
                    <a:pt x="31805" y="5489"/>
                  </a:lnTo>
                  <a:lnTo>
                    <a:pt x="31730" y="5539"/>
                  </a:lnTo>
                  <a:lnTo>
                    <a:pt x="31654" y="5589"/>
                  </a:lnTo>
                  <a:lnTo>
                    <a:pt x="31554" y="5639"/>
                  </a:lnTo>
                  <a:lnTo>
                    <a:pt x="31479" y="5664"/>
                  </a:lnTo>
                  <a:lnTo>
                    <a:pt x="31404" y="5715"/>
                  </a:lnTo>
                  <a:lnTo>
                    <a:pt x="31329" y="5765"/>
                  </a:lnTo>
                  <a:lnTo>
                    <a:pt x="31253" y="5815"/>
                  </a:lnTo>
                  <a:lnTo>
                    <a:pt x="31178" y="5865"/>
                  </a:lnTo>
                  <a:lnTo>
                    <a:pt x="31078" y="5890"/>
                  </a:lnTo>
                  <a:lnTo>
                    <a:pt x="31003" y="5940"/>
                  </a:lnTo>
                  <a:lnTo>
                    <a:pt x="30928" y="5990"/>
                  </a:lnTo>
                  <a:lnTo>
                    <a:pt x="30852" y="6040"/>
                  </a:lnTo>
                  <a:lnTo>
                    <a:pt x="30777" y="6065"/>
                  </a:lnTo>
                  <a:lnTo>
                    <a:pt x="30677" y="6116"/>
                  </a:lnTo>
                  <a:lnTo>
                    <a:pt x="30602" y="6166"/>
                  </a:lnTo>
                  <a:lnTo>
                    <a:pt x="30527" y="6191"/>
                  </a:lnTo>
                  <a:lnTo>
                    <a:pt x="30451" y="6241"/>
                  </a:lnTo>
                  <a:lnTo>
                    <a:pt x="30351" y="6266"/>
                  </a:lnTo>
                  <a:lnTo>
                    <a:pt x="30276" y="6316"/>
                  </a:lnTo>
                  <a:lnTo>
                    <a:pt x="30201" y="6366"/>
                  </a:lnTo>
                  <a:lnTo>
                    <a:pt x="30101" y="6391"/>
                  </a:lnTo>
                  <a:lnTo>
                    <a:pt x="30025" y="6441"/>
                  </a:lnTo>
                  <a:lnTo>
                    <a:pt x="29950" y="6466"/>
                  </a:lnTo>
                  <a:lnTo>
                    <a:pt x="29850" y="6517"/>
                  </a:lnTo>
                  <a:lnTo>
                    <a:pt x="29775" y="6542"/>
                  </a:lnTo>
                  <a:lnTo>
                    <a:pt x="29700" y="6592"/>
                  </a:lnTo>
                  <a:lnTo>
                    <a:pt x="29599" y="6617"/>
                  </a:lnTo>
                  <a:lnTo>
                    <a:pt x="29524" y="6667"/>
                  </a:lnTo>
                  <a:lnTo>
                    <a:pt x="29449" y="6692"/>
                  </a:lnTo>
                  <a:lnTo>
                    <a:pt x="29273" y="6767"/>
                  </a:lnTo>
                  <a:lnTo>
                    <a:pt x="29098" y="6842"/>
                  </a:lnTo>
                  <a:lnTo>
                    <a:pt x="28923" y="6918"/>
                  </a:lnTo>
                  <a:lnTo>
                    <a:pt x="28772" y="6968"/>
                  </a:lnTo>
                  <a:lnTo>
                    <a:pt x="28597" y="7043"/>
                  </a:lnTo>
                  <a:lnTo>
                    <a:pt x="28421" y="7118"/>
                  </a:lnTo>
                  <a:lnTo>
                    <a:pt x="28396" y="7118"/>
                  </a:lnTo>
                  <a:lnTo>
                    <a:pt x="28246" y="7168"/>
                  </a:lnTo>
                  <a:lnTo>
                    <a:pt x="28070" y="7218"/>
                  </a:lnTo>
                  <a:lnTo>
                    <a:pt x="27895" y="7294"/>
                  </a:lnTo>
                  <a:lnTo>
                    <a:pt x="27720" y="7344"/>
                  </a:lnTo>
                  <a:lnTo>
                    <a:pt x="27544" y="7394"/>
                  </a:lnTo>
                  <a:lnTo>
                    <a:pt x="27193" y="7494"/>
                  </a:lnTo>
                  <a:lnTo>
                    <a:pt x="26867" y="7619"/>
                  </a:lnTo>
                  <a:lnTo>
                    <a:pt x="26517" y="7720"/>
                  </a:lnTo>
                  <a:lnTo>
                    <a:pt x="26166" y="7845"/>
                  </a:lnTo>
                  <a:lnTo>
                    <a:pt x="25990" y="7895"/>
                  </a:lnTo>
                  <a:lnTo>
                    <a:pt x="25840" y="7945"/>
                  </a:lnTo>
                  <a:lnTo>
                    <a:pt x="25664" y="7995"/>
                  </a:lnTo>
                  <a:lnTo>
                    <a:pt x="25489" y="8070"/>
                  </a:lnTo>
                  <a:lnTo>
                    <a:pt x="25314" y="8121"/>
                  </a:lnTo>
                  <a:lnTo>
                    <a:pt x="25163" y="8196"/>
                  </a:lnTo>
                  <a:lnTo>
                    <a:pt x="25063" y="8221"/>
                  </a:lnTo>
                  <a:lnTo>
                    <a:pt x="24988" y="8246"/>
                  </a:lnTo>
                  <a:lnTo>
                    <a:pt x="24837" y="8321"/>
                  </a:lnTo>
                  <a:lnTo>
                    <a:pt x="24662" y="8371"/>
                  </a:lnTo>
                  <a:lnTo>
                    <a:pt x="24512" y="8446"/>
                  </a:lnTo>
                  <a:lnTo>
                    <a:pt x="24336" y="8522"/>
                  </a:lnTo>
                  <a:lnTo>
                    <a:pt x="24186" y="8597"/>
                  </a:lnTo>
                  <a:lnTo>
                    <a:pt x="24111" y="8622"/>
                  </a:lnTo>
                  <a:lnTo>
                    <a:pt x="24010" y="8672"/>
                  </a:lnTo>
                  <a:lnTo>
                    <a:pt x="23935" y="8722"/>
                  </a:lnTo>
                  <a:lnTo>
                    <a:pt x="23860" y="8747"/>
                  </a:lnTo>
                  <a:lnTo>
                    <a:pt x="23760" y="8797"/>
                  </a:lnTo>
                  <a:lnTo>
                    <a:pt x="23684" y="8822"/>
                  </a:lnTo>
                  <a:lnTo>
                    <a:pt x="23509" y="8923"/>
                  </a:lnTo>
                  <a:lnTo>
                    <a:pt x="23434" y="8948"/>
                  </a:lnTo>
                  <a:lnTo>
                    <a:pt x="23359" y="8973"/>
                  </a:lnTo>
                  <a:lnTo>
                    <a:pt x="23283" y="9023"/>
                  </a:lnTo>
                  <a:lnTo>
                    <a:pt x="23233" y="9048"/>
                  </a:lnTo>
                  <a:lnTo>
                    <a:pt x="23183" y="9073"/>
                  </a:lnTo>
                  <a:lnTo>
                    <a:pt x="23158" y="9098"/>
                  </a:lnTo>
                  <a:lnTo>
                    <a:pt x="23108" y="9123"/>
                  </a:lnTo>
                  <a:lnTo>
                    <a:pt x="23058" y="9173"/>
                  </a:lnTo>
                  <a:lnTo>
                    <a:pt x="22983" y="9198"/>
                  </a:lnTo>
                  <a:lnTo>
                    <a:pt x="22933" y="9223"/>
                  </a:lnTo>
                  <a:lnTo>
                    <a:pt x="22882" y="9248"/>
                  </a:lnTo>
                  <a:lnTo>
                    <a:pt x="22832" y="9299"/>
                  </a:lnTo>
                  <a:lnTo>
                    <a:pt x="22782" y="9324"/>
                  </a:lnTo>
                  <a:lnTo>
                    <a:pt x="22707" y="9374"/>
                  </a:lnTo>
                  <a:lnTo>
                    <a:pt x="22657" y="9399"/>
                  </a:lnTo>
                  <a:lnTo>
                    <a:pt x="22607" y="9449"/>
                  </a:lnTo>
                  <a:lnTo>
                    <a:pt x="22557" y="9474"/>
                  </a:lnTo>
                  <a:lnTo>
                    <a:pt x="22481" y="9524"/>
                  </a:lnTo>
                  <a:lnTo>
                    <a:pt x="22431" y="9549"/>
                  </a:lnTo>
                  <a:lnTo>
                    <a:pt x="22381" y="9599"/>
                  </a:lnTo>
                  <a:lnTo>
                    <a:pt x="22331" y="9649"/>
                  </a:lnTo>
                  <a:lnTo>
                    <a:pt x="22281" y="9700"/>
                  </a:lnTo>
                  <a:lnTo>
                    <a:pt x="22231" y="9750"/>
                  </a:lnTo>
                  <a:lnTo>
                    <a:pt x="22181" y="9800"/>
                  </a:lnTo>
                  <a:lnTo>
                    <a:pt x="22131" y="9850"/>
                  </a:lnTo>
                  <a:lnTo>
                    <a:pt x="22080" y="9900"/>
                  </a:lnTo>
                  <a:lnTo>
                    <a:pt x="22030" y="9950"/>
                  </a:lnTo>
                  <a:lnTo>
                    <a:pt x="22005" y="9975"/>
                  </a:lnTo>
                  <a:lnTo>
                    <a:pt x="22005" y="10000"/>
                  </a:lnTo>
                  <a:lnTo>
                    <a:pt x="21980" y="10025"/>
                  </a:lnTo>
                  <a:lnTo>
                    <a:pt x="21955" y="10050"/>
                  </a:lnTo>
                  <a:lnTo>
                    <a:pt x="21930" y="10075"/>
                  </a:lnTo>
                  <a:lnTo>
                    <a:pt x="21905" y="10101"/>
                  </a:lnTo>
                  <a:lnTo>
                    <a:pt x="21905" y="10126"/>
                  </a:lnTo>
                  <a:lnTo>
                    <a:pt x="21880" y="10151"/>
                  </a:lnTo>
                  <a:lnTo>
                    <a:pt x="21855" y="10176"/>
                  </a:lnTo>
                  <a:lnTo>
                    <a:pt x="21830" y="10176"/>
                  </a:lnTo>
                  <a:lnTo>
                    <a:pt x="21830" y="10201"/>
                  </a:lnTo>
                  <a:lnTo>
                    <a:pt x="21805" y="10226"/>
                  </a:lnTo>
                  <a:lnTo>
                    <a:pt x="21780" y="10251"/>
                  </a:lnTo>
                  <a:lnTo>
                    <a:pt x="21755" y="10276"/>
                  </a:lnTo>
                  <a:lnTo>
                    <a:pt x="21755" y="10301"/>
                  </a:lnTo>
                  <a:lnTo>
                    <a:pt x="21730" y="10326"/>
                  </a:lnTo>
                  <a:lnTo>
                    <a:pt x="21705" y="10326"/>
                  </a:lnTo>
                  <a:lnTo>
                    <a:pt x="21705" y="10351"/>
                  </a:lnTo>
                  <a:lnTo>
                    <a:pt x="21679" y="10376"/>
                  </a:lnTo>
                  <a:lnTo>
                    <a:pt x="21679" y="10401"/>
                  </a:lnTo>
                  <a:lnTo>
                    <a:pt x="21654" y="10426"/>
                  </a:lnTo>
                  <a:lnTo>
                    <a:pt x="21654" y="10451"/>
                  </a:lnTo>
                  <a:lnTo>
                    <a:pt x="21629" y="10476"/>
                  </a:lnTo>
                  <a:lnTo>
                    <a:pt x="21604" y="10502"/>
                  </a:lnTo>
                  <a:lnTo>
                    <a:pt x="21604" y="10527"/>
                  </a:lnTo>
                  <a:lnTo>
                    <a:pt x="21579" y="10552"/>
                  </a:lnTo>
                  <a:lnTo>
                    <a:pt x="21579" y="10577"/>
                  </a:lnTo>
                  <a:lnTo>
                    <a:pt x="21579" y="10602"/>
                  </a:lnTo>
                  <a:lnTo>
                    <a:pt x="21554" y="10627"/>
                  </a:lnTo>
                  <a:lnTo>
                    <a:pt x="21554" y="10652"/>
                  </a:lnTo>
                  <a:lnTo>
                    <a:pt x="21554" y="10677"/>
                  </a:lnTo>
                  <a:lnTo>
                    <a:pt x="21554" y="10702"/>
                  </a:lnTo>
                  <a:lnTo>
                    <a:pt x="21554" y="10727"/>
                  </a:lnTo>
                  <a:lnTo>
                    <a:pt x="21554" y="10752"/>
                  </a:lnTo>
                  <a:lnTo>
                    <a:pt x="21554" y="10777"/>
                  </a:lnTo>
                  <a:lnTo>
                    <a:pt x="21554" y="10802"/>
                  </a:lnTo>
                  <a:lnTo>
                    <a:pt x="21554" y="10827"/>
                  </a:lnTo>
                  <a:lnTo>
                    <a:pt x="21554" y="10852"/>
                  </a:lnTo>
                  <a:lnTo>
                    <a:pt x="21579" y="10877"/>
                  </a:lnTo>
                  <a:lnTo>
                    <a:pt x="21579" y="10903"/>
                  </a:lnTo>
                  <a:lnTo>
                    <a:pt x="21579" y="10928"/>
                  </a:lnTo>
                  <a:lnTo>
                    <a:pt x="21604" y="10953"/>
                  </a:lnTo>
                  <a:lnTo>
                    <a:pt x="21629" y="10978"/>
                  </a:lnTo>
                  <a:lnTo>
                    <a:pt x="21629" y="11003"/>
                  </a:lnTo>
                  <a:lnTo>
                    <a:pt x="21654" y="11028"/>
                  </a:lnTo>
                  <a:lnTo>
                    <a:pt x="21679" y="11053"/>
                  </a:lnTo>
                  <a:lnTo>
                    <a:pt x="21705" y="11078"/>
                  </a:lnTo>
                  <a:lnTo>
                    <a:pt x="21730" y="11103"/>
                  </a:lnTo>
                  <a:lnTo>
                    <a:pt x="21755" y="11103"/>
                  </a:lnTo>
                  <a:lnTo>
                    <a:pt x="21780" y="11128"/>
                  </a:lnTo>
                  <a:lnTo>
                    <a:pt x="21755" y="11128"/>
                  </a:lnTo>
                  <a:lnTo>
                    <a:pt x="21805" y="11153"/>
                  </a:lnTo>
                  <a:lnTo>
                    <a:pt x="21780" y="11153"/>
                  </a:lnTo>
                  <a:lnTo>
                    <a:pt x="21830" y="11178"/>
                  </a:lnTo>
                  <a:lnTo>
                    <a:pt x="21855" y="11178"/>
                  </a:lnTo>
                  <a:lnTo>
                    <a:pt x="21880" y="11203"/>
                  </a:lnTo>
                  <a:lnTo>
                    <a:pt x="21905" y="11228"/>
                  </a:lnTo>
                  <a:lnTo>
                    <a:pt x="21930" y="11253"/>
                  </a:lnTo>
                  <a:lnTo>
                    <a:pt x="21980" y="11253"/>
                  </a:lnTo>
                  <a:lnTo>
                    <a:pt x="22005" y="11278"/>
                  </a:lnTo>
                  <a:lnTo>
                    <a:pt x="22055" y="11304"/>
                  </a:lnTo>
                  <a:lnTo>
                    <a:pt x="22080" y="11304"/>
                  </a:lnTo>
                  <a:lnTo>
                    <a:pt x="22106" y="11329"/>
                  </a:lnTo>
                  <a:lnTo>
                    <a:pt x="22131" y="11329"/>
                  </a:lnTo>
                  <a:lnTo>
                    <a:pt x="22156" y="11354"/>
                  </a:lnTo>
                  <a:lnTo>
                    <a:pt x="22181" y="11354"/>
                  </a:lnTo>
                  <a:lnTo>
                    <a:pt x="22231" y="11379"/>
                  </a:lnTo>
                  <a:lnTo>
                    <a:pt x="22256" y="11379"/>
                  </a:lnTo>
                  <a:lnTo>
                    <a:pt x="22281" y="11404"/>
                  </a:lnTo>
                  <a:lnTo>
                    <a:pt x="22356" y="11404"/>
                  </a:lnTo>
                  <a:lnTo>
                    <a:pt x="22381" y="11429"/>
                  </a:lnTo>
                  <a:lnTo>
                    <a:pt x="22481" y="11429"/>
                  </a:lnTo>
                  <a:lnTo>
                    <a:pt x="22507" y="11454"/>
                  </a:lnTo>
                  <a:lnTo>
                    <a:pt x="22532" y="11454"/>
                  </a:lnTo>
                  <a:lnTo>
                    <a:pt x="22607" y="11554"/>
                  </a:lnTo>
                  <a:lnTo>
                    <a:pt x="22507" y="11604"/>
                  </a:lnTo>
                  <a:lnTo>
                    <a:pt x="22406" y="11604"/>
                  </a:lnTo>
                  <a:lnTo>
                    <a:pt x="22381" y="11579"/>
                  </a:lnTo>
                  <a:lnTo>
                    <a:pt x="22306" y="11579"/>
                  </a:lnTo>
                  <a:lnTo>
                    <a:pt x="22281" y="11554"/>
                  </a:lnTo>
                  <a:lnTo>
                    <a:pt x="22206" y="11554"/>
                  </a:lnTo>
                  <a:lnTo>
                    <a:pt x="22181" y="11529"/>
                  </a:lnTo>
                  <a:lnTo>
                    <a:pt x="22106" y="11529"/>
                  </a:lnTo>
                  <a:lnTo>
                    <a:pt x="22080" y="11504"/>
                  </a:lnTo>
                  <a:lnTo>
                    <a:pt x="22030" y="11504"/>
                  </a:lnTo>
                  <a:lnTo>
                    <a:pt x="22005" y="11479"/>
                  </a:lnTo>
                  <a:lnTo>
                    <a:pt x="21980" y="11479"/>
                  </a:lnTo>
                  <a:lnTo>
                    <a:pt x="21930" y="11454"/>
                  </a:lnTo>
                  <a:lnTo>
                    <a:pt x="21880" y="11429"/>
                  </a:lnTo>
                  <a:lnTo>
                    <a:pt x="21855" y="11404"/>
                  </a:lnTo>
                  <a:lnTo>
                    <a:pt x="21805" y="11404"/>
                  </a:lnTo>
                  <a:lnTo>
                    <a:pt x="21780" y="11379"/>
                  </a:lnTo>
                  <a:lnTo>
                    <a:pt x="21730" y="11354"/>
                  </a:lnTo>
                  <a:lnTo>
                    <a:pt x="21705" y="11329"/>
                  </a:lnTo>
                  <a:lnTo>
                    <a:pt x="21679" y="11304"/>
                  </a:lnTo>
                  <a:lnTo>
                    <a:pt x="21654" y="11304"/>
                  </a:lnTo>
                  <a:lnTo>
                    <a:pt x="21629" y="11278"/>
                  </a:lnTo>
                  <a:lnTo>
                    <a:pt x="21579" y="11253"/>
                  </a:lnTo>
                  <a:lnTo>
                    <a:pt x="21554" y="11228"/>
                  </a:lnTo>
                  <a:lnTo>
                    <a:pt x="21529" y="11203"/>
                  </a:lnTo>
                  <a:lnTo>
                    <a:pt x="21504" y="11178"/>
                  </a:lnTo>
                  <a:lnTo>
                    <a:pt x="21504" y="11153"/>
                  </a:lnTo>
                  <a:lnTo>
                    <a:pt x="21479" y="11128"/>
                  </a:lnTo>
                  <a:lnTo>
                    <a:pt x="21454" y="11103"/>
                  </a:lnTo>
                  <a:lnTo>
                    <a:pt x="21429" y="11078"/>
                  </a:lnTo>
                  <a:lnTo>
                    <a:pt x="21429" y="11053"/>
                  </a:lnTo>
                  <a:lnTo>
                    <a:pt x="21404" y="11028"/>
                  </a:lnTo>
                  <a:lnTo>
                    <a:pt x="21379" y="11003"/>
                  </a:lnTo>
                  <a:lnTo>
                    <a:pt x="21379" y="10978"/>
                  </a:lnTo>
                  <a:lnTo>
                    <a:pt x="21354" y="10953"/>
                  </a:lnTo>
                  <a:lnTo>
                    <a:pt x="21354" y="10928"/>
                  </a:lnTo>
                  <a:lnTo>
                    <a:pt x="21329" y="10903"/>
                  </a:lnTo>
                  <a:lnTo>
                    <a:pt x="21329" y="10877"/>
                  </a:lnTo>
                  <a:lnTo>
                    <a:pt x="21329" y="10852"/>
                  </a:lnTo>
                  <a:lnTo>
                    <a:pt x="21329" y="10827"/>
                  </a:lnTo>
                  <a:lnTo>
                    <a:pt x="21329" y="10802"/>
                  </a:lnTo>
                  <a:lnTo>
                    <a:pt x="21304" y="10777"/>
                  </a:lnTo>
                  <a:lnTo>
                    <a:pt x="21304" y="10727"/>
                  </a:lnTo>
                  <a:lnTo>
                    <a:pt x="21304" y="10702"/>
                  </a:lnTo>
                  <a:lnTo>
                    <a:pt x="21304" y="10677"/>
                  </a:lnTo>
                  <a:lnTo>
                    <a:pt x="21304" y="10652"/>
                  </a:lnTo>
                  <a:lnTo>
                    <a:pt x="21329" y="10627"/>
                  </a:lnTo>
                  <a:lnTo>
                    <a:pt x="21329" y="10602"/>
                  </a:lnTo>
                  <a:lnTo>
                    <a:pt x="21329" y="10577"/>
                  </a:lnTo>
                  <a:lnTo>
                    <a:pt x="21329" y="10552"/>
                  </a:lnTo>
                  <a:lnTo>
                    <a:pt x="21354" y="10502"/>
                  </a:lnTo>
                  <a:lnTo>
                    <a:pt x="21354" y="10476"/>
                  </a:lnTo>
                  <a:lnTo>
                    <a:pt x="21354" y="10451"/>
                  </a:lnTo>
                  <a:lnTo>
                    <a:pt x="21379" y="10426"/>
                  </a:lnTo>
                  <a:lnTo>
                    <a:pt x="21379" y="10401"/>
                  </a:lnTo>
                  <a:lnTo>
                    <a:pt x="21404" y="10376"/>
                  </a:lnTo>
                  <a:lnTo>
                    <a:pt x="21404" y="10351"/>
                  </a:lnTo>
                  <a:lnTo>
                    <a:pt x="21429" y="10326"/>
                  </a:lnTo>
                  <a:lnTo>
                    <a:pt x="21429" y="10301"/>
                  </a:lnTo>
                  <a:lnTo>
                    <a:pt x="21454" y="10276"/>
                  </a:lnTo>
                  <a:lnTo>
                    <a:pt x="21454" y="10251"/>
                  </a:lnTo>
                  <a:lnTo>
                    <a:pt x="21479" y="10226"/>
                  </a:lnTo>
                  <a:lnTo>
                    <a:pt x="21504" y="10176"/>
                  </a:lnTo>
                  <a:lnTo>
                    <a:pt x="21504" y="10151"/>
                  </a:lnTo>
                  <a:lnTo>
                    <a:pt x="21529" y="10126"/>
                  </a:lnTo>
                  <a:lnTo>
                    <a:pt x="21554" y="10101"/>
                  </a:lnTo>
                  <a:lnTo>
                    <a:pt x="21579" y="10075"/>
                  </a:lnTo>
                  <a:lnTo>
                    <a:pt x="21579" y="10050"/>
                  </a:lnTo>
                  <a:lnTo>
                    <a:pt x="21604" y="10025"/>
                  </a:lnTo>
                  <a:lnTo>
                    <a:pt x="21629" y="10000"/>
                  </a:lnTo>
                  <a:lnTo>
                    <a:pt x="21654" y="9975"/>
                  </a:lnTo>
                  <a:lnTo>
                    <a:pt x="21679" y="9950"/>
                  </a:lnTo>
                  <a:lnTo>
                    <a:pt x="21705" y="9925"/>
                  </a:lnTo>
                  <a:lnTo>
                    <a:pt x="21730" y="9900"/>
                  </a:lnTo>
                  <a:lnTo>
                    <a:pt x="21755" y="9900"/>
                  </a:lnTo>
                  <a:lnTo>
                    <a:pt x="21780" y="9875"/>
                  </a:lnTo>
                  <a:lnTo>
                    <a:pt x="21805" y="9850"/>
                  </a:lnTo>
                  <a:lnTo>
                    <a:pt x="21830" y="9825"/>
                  </a:lnTo>
                  <a:lnTo>
                    <a:pt x="21855" y="9800"/>
                  </a:lnTo>
                  <a:lnTo>
                    <a:pt x="21880" y="9775"/>
                  </a:lnTo>
                  <a:lnTo>
                    <a:pt x="21955" y="9750"/>
                  </a:lnTo>
                  <a:lnTo>
                    <a:pt x="22005" y="9700"/>
                  </a:lnTo>
                  <a:lnTo>
                    <a:pt x="22055" y="9649"/>
                  </a:lnTo>
                  <a:lnTo>
                    <a:pt x="22131" y="9624"/>
                  </a:lnTo>
                  <a:lnTo>
                    <a:pt x="22181" y="9574"/>
                  </a:lnTo>
                  <a:lnTo>
                    <a:pt x="22256" y="9549"/>
                  </a:lnTo>
                  <a:lnTo>
                    <a:pt x="22306" y="9499"/>
                  </a:lnTo>
                  <a:lnTo>
                    <a:pt x="22356" y="9474"/>
                  </a:lnTo>
                  <a:lnTo>
                    <a:pt x="22431" y="9424"/>
                  </a:lnTo>
                  <a:lnTo>
                    <a:pt x="22481" y="9374"/>
                  </a:lnTo>
                  <a:lnTo>
                    <a:pt x="22532" y="9349"/>
                  </a:lnTo>
                  <a:lnTo>
                    <a:pt x="22607" y="9299"/>
                  </a:lnTo>
                  <a:lnTo>
                    <a:pt x="22657" y="9273"/>
                  </a:lnTo>
                  <a:lnTo>
                    <a:pt x="22707" y="9223"/>
                  </a:lnTo>
                  <a:lnTo>
                    <a:pt x="22757" y="9198"/>
                  </a:lnTo>
                  <a:lnTo>
                    <a:pt x="22832" y="9148"/>
                  </a:lnTo>
                  <a:lnTo>
                    <a:pt x="22882" y="9123"/>
                  </a:lnTo>
                  <a:lnTo>
                    <a:pt x="22933" y="9098"/>
                  </a:lnTo>
                  <a:lnTo>
                    <a:pt x="22983" y="9048"/>
                  </a:lnTo>
                  <a:lnTo>
                    <a:pt x="23033" y="9023"/>
                  </a:lnTo>
                  <a:lnTo>
                    <a:pt x="23083" y="8998"/>
                  </a:lnTo>
                  <a:lnTo>
                    <a:pt x="23133" y="8973"/>
                  </a:lnTo>
                  <a:lnTo>
                    <a:pt x="23183" y="8948"/>
                  </a:lnTo>
                  <a:lnTo>
                    <a:pt x="23233" y="8923"/>
                  </a:lnTo>
                  <a:lnTo>
                    <a:pt x="23309" y="8872"/>
                  </a:lnTo>
                  <a:lnTo>
                    <a:pt x="23384" y="8822"/>
                  </a:lnTo>
                  <a:lnTo>
                    <a:pt x="23459" y="8797"/>
                  </a:lnTo>
                  <a:lnTo>
                    <a:pt x="23634" y="8722"/>
                  </a:lnTo>
                  <a:lnTo>
                    <a:pt x="23710" y="8672"/>
                  </a:lnTo>
                  <a:lnTo>
                    <a:pt x="23785" y="8622"/>
                  </a:lnTo>
                  <a:lnTo>
                    <a:pt x="23885" y="8597"/>
                  </a:lnTo>
                  <a:lnTo>
                    <a:pt x="23960" y="8547"/>
                  </a:lnTo>
                  <a:lnTo>
                    <a:pt x="24060" y="8522"/>
                  </a:lnTo>
                  <a:lnTo>
                    <a:pt x="24136" y="8471"/>
                  </a:lnTo>
                  <a:lnTo>
                    <a:pt x="24286" y="8396"/>
                  </a:lnTo>
                  <a:lnTo>
                    <a:pt x="24461" y="8321"/>
                  </a:lnTo>
                  <a:lnTo>
                    <a:pt x="24612" y="8271"/>
                  </a:lnTo>
                  <a:lnTo>
                    <a:pt x="24787" y="8196"/>
                  </a:lnTo>
                  <a:lnTo>
                    <a:pt x="24938" y="8121"/>
                  </a:lnTo>
                  <a:lnTo>
                    <a:pt x="25013" y="8096"/>
                  </a:lnTo>
                  <a:lnTo>
                    <a:pt x="25113" y="8045"/>
                  </a:lnTo>
                  <a:lnTo>
                    <a:pt x="25263" y="7970"/>
                  </a:lnTo>
                  <a:lnTo>
                    <a:pt x="25414" y="7895"/>
                  </a:lnTo>
                  <a:lnTo>
                    <a:pt x="25589" y="7820"/>
                  </a:lnTo>
                  <a:lnTo>
                    <a:pt x="25740" y="7745"/>
                  </a:lnTo>
                  <a:lnTo>
                    <a:pt x="25915" y="7669"/>
                  </a:lnTo>
                  <a:lnTo>
                    <a:pt x="26091" y="7594"/>
                  </a:lnTo>
                  <a:lnTo>
                    <a:pt x="26416" y="7444"/>
                  </a:lnTo>
                  <a:lnTo>
                    <a:pt x="26742" y="7294"/>
                  </a:lnTo>
                  <a:lnTo>
                    <a:pt x="27068" y="7143"/>
                  </a:lnTo>
                  <a:lnTo>
                    <a:pt x="27394" y="6993"/>
                  </a:lnTo>
                  <a:lnTo>
                    <a:pt x="27544" y="6918"/>
                  </a:lnTo>
                  <a:lnTo>
                    <a:pt x="27720" y="6817"/>
                  </a:lnTo>
                  <a:lnTo>
                    <a:pt x="27870" y="6742"/>
                  </a:lnTo>
                  <a:lnTo>
                    <a:pt x="28045" y="6667"/>
                  </a:lnTo>
                  <a:lnTo>
                    <a:pt x="28171" y="6592"/>
                  </a:lnTo>
                  <a:lnTo>
                    <a:pt x="28196" y="6592"/>
                  </a:lnTo>
                  <a:lnTo>
                    <a:pt x="28371" y="6517"/>
                  </a:lnTo>
                  <a:lnTo>
                    <a:pt x="28547" y="6441"/>
                  </a:lnTo>
                  <a:lnTo>
                    <a:pt x="28697" y="6366"/>
                  </a:lnTo>
                  <a:lnTo>
                    <a:pt x="28872" y="6291"/>
                  </a:lnTo>
                  <a:lnTo>
                    <a:pt x="29023" y="6216"/>
                  </a:lnTo>
                  <a:lnTo>
                    <a:pt x="29198" y="6141"/>
                  </a:lnTo>
                  <a:lnTo>
                    <a:pt x="29273" y="6116"/>
                  </a:lnTo>
                  <a:lnTo>
                    <a:pt x="29349" y="6065"/>
                  </a:lnTo>
                  <a:lnTo>
                    <a:pt x="29424" y="6015"/>
                  </a:lnTo>
                  <a:lnTo>
                    <a:pt x="29524" y="5990"/>
                  </a:lnTo>
                  <a:lnTo>
                    <a:pt x="29599" y="5940"/>
                  </a:lnTo>
                  <a:lnTo>
                    <a:pt x="29675" y="5915"/>
                  </a:lnTo>
                  <a:lnTo>
                    <a:pt x="29750" y="5865"/>
                  </a:lnTo>
                  <a:lnTo>
                    <a:pt x="29825" y="5840"/>
                  </a:lnTo>
                  <a:lnTo>
                    <a:pt x="29900" y="5790"/>
                  </a:lnTo>
                  <a:lnTo>
                    <a:pt x="30000" y="5740"/>
                  </a:lnTo>
                  <a:lnTo>
                    <a:pt x="30076" y="5715"/>
                  </a:lnTo>
                  <a:lnTo>
                    <a:pt x="30151" y="5664"/>
                  </a:lnTo>
                  <a:lnTo>
                    <a:pt x="30226" y="5614"/>
                  </a:lnTo>
                  <a:lnTo>
                    <a:pt x="30301" y="5589"/>
                  </a:lnTo>
                  <a:lnTo>
                    <a:pt x="30376" y="5539"/>
                  </a:lnTo>
                  <a:lnTo>
                    <a:pt x="30451" y="5489"/>
                  </a:lnTo>
                  <a:lnTo>
                    <a:pt x="30527" y="5464"/>
                  </a:lnTo>
                  <a:lnTo>
                    <a:pt x="30602" y="5414"/>
                  </a:lnTo>
                  <a:lnTo>
                    <a:pt x="30677" y="5364"/>
                  </a:lnTo>
                  <a:lnTo>
                    <a:pt x="30752" y="5314"/>
                  </a:lnTo>
                  <a:lnTo>
                    <a:pt x="30827" y="5288"/>
                  </a:lnTo>
                  <a:lnTo>
                    <a:pt x="30903" y="5238"/>
                  </a:lnTo>
                  <a:lnTo>
                    <a:pt x="30928" y="5238"/>
                  </a:lnTo>
                  <a:lnTo>
                    <a:pt x="30978" y="5188"/>
                  </a:lnTo>
                  <a:lnTo>
                    <a:pt x="31053" y="5138"/>
                  </a:lnTo>
                  <a:lnTo>
                    <a:pt x="31128" y="5088"/>
                  </a:lnTo>
                  <a:lnTo>
                    <a:pt x="31203" y="5038"/>
                  </a:lnTo>
                  <a:lnTo>
                    <a:pt x="31279" y="5013"/>
                  </a:lnTo>
                  <a:lnTo>
                    <a:pt x="31354" y="4963"/>
                  </a:lnTo>
                  <a:lnTo>
                    <a:pt x="31429" y="4913"/>
                  </a:lnTo>
                  <a:lnTo>
                    <a:pt x="31504" y="4862"/>
                  </a:lnTo>
                  <a:lnTo>
                    <a:pt x="31579" y="4812"/>
                  </a:lnTo>
                  <a:lnTo>
                    <a:pt x="31654" y="4762"/>
                  </a:lnTo>
                  <a:lnTo>
                    <a:pt x="31705" y="4712"/>
                  </a:lnTo>
                  <a:lnTo>
                    <a:pt x="31780" y="4662"/>
                  </a:lnTo>
                  <a:lnTo>
                    <a:pt x="31855" y="4612"/>
                  </a:lnTo>
                  <a:lnTo>
                    <a:pt x="31930" y="4562"/>
                  </a:lnTo>
                  <a:lnTo>
                    <a:pt x="32005" y="4512"/>
                  </a:lnTo>
                  <a:lnTo>
                    <a:pt x="32055" y="4461"/>
                  </a:lnTo>
                  <a:lnTo>
                    <a:pt x="32131" y="4411"/>
                  </a:lnTo>
                  <a:lnTo>
                    <a:pt x="32206" y="4361"/>
                  </a:lnTo>
                  <a:lnTo>
                    <a:pt x="32256" y="4311"/>
                  </a:lnTo>
                  <a:lnTo>
                    <a:pt x="32331" y="4236"/>
                  </a:lnTo>
                  <a:lnTo>
                    <a:pt x="32406" y="4186"/>
                  </a:lnTo>
                  <a:lnTo>
                    <a:pt x="32456" y="4136"/>
                  </a:lnTo>
                  <a:lnTo>
                    <a:pt x="32532" y="4085"/>
                  </a:lnTo>
                  <a:lnTo>
                    <a:pt x="32582" y="4035"/>
                  </a:lnTo>
                  <a:lnTo>
                    <a:pt x="32657" y="3960"/>
                  </a:lnTo>
                  <a:lnTo>
                    <a:pt x="32732" y="3910"/>
                  </a:lnTo>
                  <a:lnTo>
                    <a:pt x="32782" y="3860"/>
                  </a:lnTo>
                  <a:lnTo>
                    <a:pt x="32857" y="3810"/>
                  </a:lnTo>
                  <a:lnTo>
                    <a:pt x="32908" y="3735"/>
                  </a:lnTo>
                  <a:lnTo>
                    <a:pt x="32983" y="3684"/>
                  </a:lnTo>
                  <a:lnTo>
                    <a:pt x="33033" y="3609"/>
                  </a:lnTo>
                  <a:lnTo>
                    <a:pt x="33083" y="3559"/>
                  </a:lnTo>
                  <a:lnTo>
                    <a:pt x="33158" y="3509"/>
                  </a:lnTo>
                  <a:lnTo>
                    <a:pt x="33208" y="3434"/>
                  </a:lnTo>
                  <a:lnTo>
                    <a:pt x="33258" y="3384"/>
                  </a:lnTo>
                  <a:lnTo>
                    <a:pt x="33309" y="3334"/>
                  </a:lnTo>
                  <a:lnTo>
                    <a:pt x="33334" y="3309"/>
                  </a:lnTo>
                  <a:lnTo>
                    <a:pt x="33384" y="3258"/>
                  </a:lnTo>
                  <a:lnTo>
                    <a:pt x="33459" y="3183"/>
                  </a:lnTo>
                  <a:lnTo>
                    <a:pt x="33509" y="3133"/>
                  </a:lnTo>
                  <a:lnTo>
                    <a:pt x="33559" y="3058"/>
                  </a:lnTo>
                  <a:lnTo>
                    <a:pt x="33634" y="3008"/>
                  </a:lnTo>
                  <a:lnTo>
                    <a:pt x="33685" y="2933"/>
                  </a:lnTo>
                  <a:lnTo>
                    <a:pt x="33735" y="2882"/>
                  </a:lnTo>
                  <a:lnTo>
                    <a:pt x="33785" y="2807"/>
                  </a:lnTo>
                  <a:lnTo>
                    <a:pt x="33835" y="2757"/>
                  </a:lnTo>
                  <a:lnTo>
                    <a:pt x="33860" y="2732"/>
                  </a:lnTo>
                  <a:lnTo>
                    <a:pt x="33910" y="2682"/>
                  </a:lnTo>
                  <a:lnTo>
                    <a:pt x="33935" y="2632"/>
                  </a:lnTo>
                  <a:lnTo>
                    <a:pt x="34035" y="2557"/>
                  </a:lnTo>
                  <a:lnTo>
                    <a:pt x="34111" y="2456"/>
                  </a:lnTo>
                  <a:lnTo>
                    <a:pt x="34286" y="2256"/>
                  </a:lnTo>
                  <a:lnTo>
                    <a:pt x="34386" y="2156"/>
                  </a:lnTo>
                  <a:lnTo>
                    <a:pt x="34461" y="2055"/>
                  </a:lnTo>
                  <a:lnTo>
                    <a:pt x="34512" y="2005"/>
                  </a:lnTo>
                  <a:lnTo>
                    <a:pt x="34562" y="1955"/>
                  </a:lnTo>
                  <a:lnTo>
                    <a:pt x="34612" y="1905"/>
                  </a:lnTo>
                  <a:lnTo>
                    <a:pt x="34662" y="1855"/>
                  </a:lnTo>
                  <a:lnTo>
                    <a:pt x="34687" y="1805"/>
                  </a:lnTo>
                  <a:lnTo>
                    <a:pt x="34737" y="1755"/>
                  </a:lnTo>
                  <a:lnTo>
                    <a:pt x="34787" y="1679"/>
                  </a:lnTo>
                  <a:lnTo>
                    <a:pt x="34837" y="1629"/>
                  </a:lnTo>
                  <a:lnTo>
                    <a:pt x="34888" y="1579"/>
                  </a:lnTo>
                  <a:lnTo>
                    <a:pt x="34913" y="1529"/>
                  </a:lnTo>
                  <a:lnTo>
                    <a:pt x="34963" y="1479"/>
                  </a:lnTo>
                  <a:lnTo>
                    <a:pt x="35013" y="1404"/>
                  </a:lnTo>
                  <a:lnTo>
                    <a:pt x="35038" y="1354"/>
                  </a:lnTo>
                  <a:lnTo>
                    <a:pt x="35088" y="1304"/>
                  </a:lnTo>
                  <a:lnTo>
                    <a:pt x="35113" y="1253"/>
                  </a:lnTo>
                  <a:lnTo>
                    <a:pt x="35138" y="1203"/>
                  </a:lnTo>
                  <a:cubicBezTo>
                    <a:pt x="34436" y="777"/>
                    <a:pt x="33685" y="376"/>
                    <a:pt x="32933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83;p67">
              <a:extLst>
                <a:ext uri="{FF2B5EF4-FFF2-40B4-BE49-F238E27FC236}">
                  <a16:creationId xmlns:a16="http://schemas.microsoft.com/office/drawing/2014/main" id="{E1ECD1AF-D6A8-4012-B1AB-A6E33F92A580}"/>
                </a:ext>
              </a:extLst>
            </p:cNvPr>
            <p:cNvSpPr/>
            <p:nvPr/>
          </p:nvSpPr>
          <p:spPr>
            <a:xfrm>
              <a:off x="4208029" y="30262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84;p67">
              <a:extLst>
                <a:ext uri="{FF2B5EF4-FFF2-40B4-BE49-F238E27FC236}">
                  <a16:creationId xmlns:a16="http://schemas.microsoft.com/office/drawing/2014/main" id="{1EE5E155-3723-417A-B7D0-DA6796685A41}"/>
                </a:ext>
              </a:extLst>
            </p:cNvPr>
            <p:cNvSpPr/>
            <p:nvPr/>
          </p:nvSpPr>
          <p:spPr>
            <a:xfrm>
              <a:off x="4208520" y="302628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25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85;p67">
              <a:extLst>
                <a:ext uri="{FF2B5EF4-FFF2-40B4-BE49-F238E27FC236}">
                  <a16:creationId xmlns:a16="http://schemas.microsoft.com/office/drawing/2014/main" id="{44F461D6-217F-495F-9F88-321204E56522}"/>
                </a:ext>
              </a:extLst>
            </p:cNvPr>
            <p:cNvSpPr/>
            <p:nvPr/>
          </p:nvSpPr>
          <p:spPr>
            <a:xfrm>
              <a:off x="4208029" y="30262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86;p67">
              <a:extLst>
                <a:ext uri="{FF2B5EF4-FFF2-40B4-BE49-F238E27FC236}">
                  <a16:creationId xmlns:a16="http://schemas.microsoft.com/office/drawing/2014/main" id="{D48BAAD0-64B9-410B-872C-1B2DE27A438D}"/>
                </a:ext>
              </a:extLst>
            </p:cNvPr>
            <p:cNvSpPr/>
            <p:nvPr/>
          </p:nvSpPr>
          <p:spPr>
            <a:xfrm>
              <a:off x="4202122" y="3021379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87;p67">
              <a:extLst>
                <a:ext uri="{FF2B5EF4-FFF2-40B4-BE49-F238E27FC236}">
                  <a16:creationId xmlns:a16="http://schemas.microsoft.com/office/drawing/2014/main" id="{DC4994B9-5FFB-48ED-A508-D83DA9343EAC}"/>
                </a:ext>
              </a:extLst>
            </p:cNvPr>
            <p:cNvSpPr/>
            <p:nvPr/>
          </p:nvSpPr>
          <p:spPr>
            <a:xfrm>
              <a:off x="4199669" y="3014492"/>
              <a:ext cx="2473" cy="8379"/>
            </a:xfrm>
            <a:custGeom>
              <a:avLst/>
              <a:gdLst/>
              <a:ahLst/>
              <a:cxnLst/>
              <a:rect l="l" t="t" r="r" b="b"/>
              <a:pathLst>
                <a:path w="126" h="427" extrusionOk="0">
                  <a:moveTo>
                    <a:pt x="25" y="0"/>
                  </a:moveTo>
                  <a:lnTo>
                    <a:pt x="25" y="25"/>
                  </a:lnTo>
                  <a:lnTo>
                    <a:pt x="25" y="50"/>
                  </a:lnTo>
                  <a:lnTo>
                    <a:pt x="0" y="50"/>
                  </a:lnTo>
                  <a:lnTo>
                    <a:pt x="25" y="76"/>
                  </a:lnTo>
                  <a:lnTo>
                    <a:pt x="25" y="101"/>
                  </a:lnTo>
                  <a:lnTo>
                    <a:pt x="25" y="126"/>
                  </a:lnTo>
                  <a:lnTo>
                    <a:pt x="50" y="151"/>
                  </a:lnTo>
                  <a:lnTo>
                    <a:pt x="50" y="176"/>
                  </a:lnTo>
                  <a:lnTo>
                    <a:pt x="50" y="201"/>
                  </a:lnTo>
                  <a:lnTo>
                    <a:pt x="75" y="401"/>
                  </a:lnTo>
                  <a:lnTo>
                    <a:pt x="75" y="426"/>
                  </a:lnTo>
                  <a:lnTo>
                    <a:pt x="101" y="426"/>
                  </a:lnTo>
                  <a:lnTo>
                    <a:pt x="126" y="376"/>
                  </a:lnTo>
                  <a:lnTo>
                    <a:pt x="126" y="326"/>
                  </a:lnTo>
                  <a:lnTo>
                    <a:pt x="126" y="276"/>
                  </a:lnTo>
                  <a:lnTo>
                    <a:pt x="126" y="226"/>
                  </a:lnTo>
                  <a:lnTo>
                    <a:pt x="126" y="176"/>
                  </a:lnTo>
                  <a:lnTo>
                    <a:pt x="126" y="126"/>
                  </a:lnTo>
                  <a:lnTo>
                    <a:pt x="101" y="151"/>
                  </a:lnTo>
                  <a:lnTo>
                    <a:pt x="101" y="101"/>
                  </a:lnTo>
                  <a:lnTo>
                    <a:pt x="75" y="50"/>
                  </a:lnTo>
                  <a:lnTo>
                    <a:pt x="50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88;p67">
              <a:extLst>
                <a:ext uri="{FF2B5EF4-FFF2-40B4-BE49-F238E27FC236}">
                  <a16:creationId xmlns:a16="http://schemas.microsoft.com/office/drawing/2014/main" id="{98B60DAF-BA33-4FBB-BCE9-E5718BA9E4E9}"/>
                </a:ext>
              </a:extLst>
            </p:cNvPr>
            <p:cNvSpPr/>
            <p:nvPr/>
          </p:nvSpPr>
          <p:spPr>
            <a:xfrm>
              <a:off x="4642331" y="286153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89;p67">
              <a:extLst>
                <a:ext uri="{FF2B5EF4-FFF2-40B4-BE49-F238E27FC236}">
                  <a16:creationId xmlns:a16="http://schemas.microsoft.com/office/drawing/2014/main" id="{9E54896B-3CE2-4458-A5EA-50C086C6BF78}"/>
                </a:ext>
              </a:extLst>
            </p:cNvPr>
            <p:cNvSpPr/>
            <p:nvPr/>
          </p:nvSpPr>
          <p:spPr>
            <a:xfrm>
              <a:off x="464282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90;p67">
              <a:extLst>
                <a:ext uri="{FF2B5EF4-FFF2-40B4-BE49-F238E27FC236}">
                  <a16:creationId xmlns:a16="http://schemas.microsoft.com/office/drawing/2014/main" id="{C466F9FD-D896-4D08-B77C-2BF1BEFCA09D}"/>
                </a:ext>
              </a:extLst>
            </p:cNvPr>
            <p:cNvSpPr/>
            <p:nvPr/>
          </p:nvSpPr>
          <p:spPr>
            <a:xfrm>
              <a:off x="464233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91;p67">
              <a:extLst>
                <a:ext uri="{FF2B5EF4-FFF2-40B4-BE49-F238E27FC236}">
                  <a16:creationId xmlns:a16="http://schemas.microsoft.com/office/drawing/2014/main" id="{15F17F99-FC9E-49F2-A457-8E4F5A6B089A}"/>
                </a:ext>
              </a:extLst>
            </p:cNvPr>
            <p:cNvSpPr/>
            <p:nvPr/>
          </p:nvSpPr>
          <p:spPr>
            <a:xfrm>
              <a:off x="4505603" y="276465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92;p67">
              <a:extLst>
                <a:ext uri="{FF2B5EF4-FFF2-40B4-BE49-F238E27FC236}">
                  <a16:creationId xmlns:a16="http://schemas.microsoft.com/office/drawing/2014/main" id="{DEE023B5-7EB4-4E57-BE14-462D875D9323}"/>
                </a:ext>
              </a:extLst>
            </p:cNvPr>
            <p:cNvSpPr/>
            <p:nvPr/>
          </p:nvSpPr>
          <p:spPr>
            <a:xfrm>
              <a:off x="464282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93;p67">
              <a:extLst>
                <a:ext uri="{FF2B5EF4-FFF2-40B4-BE49-F238E27FC236}">
                  <a16:creationId xmlns:a16="http://schemas.microsoft.com/office/drawing/2014/main" id="{878A00E5-5D1A-450A-BAC5-218DA1DB053C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2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94;p67">
              <a:extLst>
                <a:ext uri="{FF2B5EF4-FFF2-40B4-BE49-F238E27FC236}">
                  <a16:creationId xmlns:a16="http://schemas.microsoft.com/office/drawing/2014/main" id="{8E6D646D-9DE9-40AB-BB06-E1D44D8A254C}"/>
                </a:ext>
              </a:extLst>
            </p:cNvPr>
            <p:cNvSpPr/>
            <p:nvPr/>
          </p:nvSpPr>
          <p:spPr>
            <a:xfrm>
              <a:off x="4642821" y="2861534"/>
              <a:ext cx="1001" cy="20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95;p67">
              <a:extLst>
                <a:ext uri="{FF2B5EF4-FFF2-40B4-BE49-F238E27FC236}">
                  <a16:creationId xmlns:a16="http://schemas.microsoft.com/office/drawing/2014/main" id="{DFC1DBB8-478A-4F86-80A3-B72F4CC1BF8B}"/>
                </a:ext>
              </a:extLst>
            </p:cNvPr>
            <p:cNvSpPr/>
            <p:nvPr/>
          </p:nvSpPr>
          <p:spPr>
            <a:xfrm>
              <a:off x="4642331" y="286153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96;p67">
              <a:extLst>
                <a:ext uri="{FF2B5EF4-FFF2-40B4-BE49-F238E27FC236}">
                  <a16:creationId xmlns:a16="http://schemas.microsoft.com/office/drawing/2014/main" id="{9287171C-08AF-4A4D-9900-FA29F43A3DBB}"/>
                </a:ext>
              </a:extLst>
            </p:cNvPr>
            <p:cNvSpPr/>
            <p:nvPr/>
          </p:nvSpPr>
          <p:spPr>
            <a:xfrm>
              <a:off x="4573486" y="2859082"/>
              <a:ext cx="0" cy="20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97;p67">
              <a:extLst>
                <a:ext uri="{FF2B5EF4-FFF2-40B4-BE49-F238E27FC236}">
                  <a16:creationId xmlns:a16="http://schemas.microsoft.com/office/drawing/2014/main" id="{CC44317A-DDF1-4877-83C8-DDD744BB4C3A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98;p67">
              <a:extLst>
                <a:ext uri="{FF2B5EF4-FFF2-40B4-BE49-F238E27FC236}">
                  <a16:creationId xmlns:a16="http://schemas.microsoft.com/office/drawing/2014/main" id="{76F76791-CAFD-47F2-9971-2E9444E1C4CE}"/>
                </a:ext>
              </a:extLst>
            </p:cNvPr>
            <p:cNvSpPr/>
            <p:nvPr/>
          </p:nvSpPr>
          <p:spPr>
            <a:xfrm>
              <a:off x="4572976" y="285908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99;p67">
              <a:extLst>
                <a:ext uri="{FF2B5EF4-FFF2-40B4-BE49-F238E27FC236}">
                  <a16:creationId xmlns:a16="http://schemas.microsoft.com/office/drawing/2014/main" id="{54538522-3E9E-4E37-89CC-17FC0C6245B5}"/>
                </a:ext>
              </a:extLst>
            </p:cNvPr>
            <p:cNvSpPr/>
            <p:nvPr/>
          </p:nvSpPr>
          <p:spPr>
            <a:xfrm>
              <a:off x="4573486" y="2859082"/>
              <a:ext cx="0" cy="20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00;p67">
              <a:extLst>
                <a:ext uri="{FF2B5EF4-FFF2-40B4-BE49-F238E27FC236}">
                  <a16:creationId xmlns:a16="http://schemas.microsoft.com/office/drawing/2014/main" id="{4C28912F-226B-4A04-B87E-3879755DEFF1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01;p67">
              <a:extLst>
                <a:ext uri="{FF2B5EF4-FFF2-40B4-BE49-F238E27FC236}">
                  <a16:creationId xmlns:a16="http://schemas.microsoft.com/office/drawing/2014/main" id="{3B485530-4B1D-4B0F-B2EF-B8FFB8306DA6}"/>
                </a:ext>
              </a:extLst>
            </p:cNvPr>
            <p:cNvSpPr/>
            <p:nvPr/>
          </p:nvSpPr>
          <p:spPr>
            <a:xfrm>
              <a:off x="4178023" y="2552696"/>
              <a:ext cx="701908" cy="701799"/>
            </a:xfrm>
            <a:custGeom>
              <a:avLst/>
              <a:gdLst/>
              <a:ahLst/>
              <a:cxnLst/>
              <a:rect l="l" t="t" r="r" b="b"/>
              <a:pathLst>
                <a:path w="35766" h="35765" extrusionOk="0">
                  <a:moveTo>
                    <a:pt x="17870" y="0"/>
                  </a:moveTo>
                  <a:cubicBezTo>
                    <a:pt x="7996" y="0"/>
                    <a:pt x="1" y="7995"/>
                    <a:pt x="1" y="17870"/>
                  </a:cubicBezTo>
                  <a:cubicBezTo>
                    <a:pt x="1" y="27770"/>
                    <a:pt x="7996" y="35765"/>
                    <a:pt x="17870" y="35765"/>
                  </a:cubicBezTo>
                  <a:cubicBezTo>
                    <a:pt x="27770" y="35765"/>
                    <a:pt x="35765" y="27770"/>
                    <a:pt x="35765" y="17870"/>
                  </a:cubicBezTo>
                  <a:cubicBezTo>
                    <a:pt x="35765" y="7995"/>
                    <a:pt x="27770" y="0"/>
                    <a:pt x="178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502;p67">
            <a:extLst>
              <a:ext uri="{FF2B5EF4-FFF2-40B4-BE49-F238E27FC236}">
                <a16:creationId xmlns:a16="http://schemas.microsoft.com/office/drawing/2014/main" id="{3462C255-A721-49E6-9DDF-89494DA8F337}"/>
              </a:ext>
            </a:extLst>
          </p:cNvPr>
          <p:cNvGrpSpPr/>
          <p:nvPr/>
        </p:nvGrpSpPr>
        <p:grpSpPr>
          <a:xfrm>
            <a:off x="9411274" y="2374520"/>
            <a:ext cx="914400" cy="914400"/>
            <a:chOff x="5245839" y="2515806"/>
            <a:chExt cx="856847" cy="856738"/>
          </a:xfrm>
        </p:grpSpPr>
        <p:sp>
          <p:nvSpPr>
            <p:cNvPr id="81" name="Google Shape;2503;p67">
              <a:extLst>
                <a:ext uri="{FF2B5EF4-FFF2-40B4-BE49-F238E27FC236}">
                  <a16:creationId xmlns:a16="http://schemas.microsoft.com/office/drawing/2014/main" id="{5587D255-781F-4E42-8CFF-DD6F7F23D0A4}"/>
                </a:ext>
              </a:extLst>
            </p:cNvPr>
            <p:cNvSpPr/>
            <p:nvPr/>
          </p:nvSpPr>
          <p:spPr>
            <a:xfrm>
              <a:off x="5245839" y="2515806"/>
              <a:ext cx="856847" cy="856738"/>
            </a:xfrm>
            <a:custGeom>
              <a:avLst/>
              <a:gdLst/>
              <a:ahLst/>
              <a:cxnLst/>
              <a:rect l="l" t="t" r="r" b="b"/>
              <a:pathLst>
                <a:path w="43661" h="43661" extrusionOk="0">
                  <a:moveTo>
                    <a:pt x="21831" y="1"/>
                  </a:moveTo>
                  <a:cubicBezTo>
                    <a:pt x="33886" y="1"/>
                    <a:pt x="43660" y="9775"/>
                    <a:pt x="43660" y="21830"/>
                  </a:cubicBezTo>
                  <a:cubicBezTo>
                    <a:pt x="43660" y="33886"/>
                    <a:pt x="33886" y="43660"/>
                    <a:pt x="21831" y="43660"/>
                  </a:cubicBezTo>
                  <a:cubicBezTo>
                    <a:pt x="9775" y="43660"/>
                    <a:pt x="1" y="33886"/>
                    <a:pt x="1" y="21830"/>
                  </a:cubicBezTo>
                  <a:cubicBezTo>
                    <a:pt x="1" y="9775"/>
                    <a:pt x="9775" y="1"/>
                    <a:pt x="21831" y="1"/>
                  </a:cubicBezTo>
                  <a:close/>
                </a:path>
              </a:pathLst>
            </a:custGeom>
            <a:solidFill>
              <a:srgbClr val="D66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04;p67">
              <a:extLst>
                <a:ext uri="{FF2B5EF4-FFF2-40B4-BE49-F238E27FC236}">
                  <a16:creationId xmlns:a16="http://schemas.microsoft.com/office/drawing/2014/main" id="{8BEE49D2-C2C4-441A-AAF5-43A24016144B}"/>
                </a:ext>
              </a:extLst>
            </p:cNvPr>
            <p:cNvSpPr/>
            <p:nvPr/>
          </p:nvSpPr>
          <p:spPr>
            <a:xfrm>
              <a:off x="5278809" y="3109406"/>
              <a:ext cx="10342" cy="4945"/>
            </a:xfrm>
            <a:custGeom>
              <a:avLst/>
              <a:gdLst/>
              <a:ahLst/>
              <a:cxnLst/>
              <a:rect l="l" t="t" r="r" b="b"/>
              <a:pathLst>
                <a:path w="527" h="252" extrusionOk="0">
                  <a:moveTo>
                    <a:pt x="0" y="0"/>
                  </a:moveTo>
                  <a:cubicBezTo>
                    <a:pt x="25" y="101"/>
                    <a:pt x="75" y="176"/>
                    <a:pt x="100" y="251"/>
                  </a:cubicBezTo>
                  <a:lnTo>
                    <a:pt x="125" y="251"/>
                  </a:lnTo>
                  <a:lnTo>
                    <a:pt x="226" y="201"/>
                  </a:lnTo>
                  <a:lnTo>
                    <a:pt x="351" y="151"/>
                  </a:lnTo>
                  <a:lnTo>
                    <a:pt x="401" y="151"/>
                  </a:lnTo>
                  <a:lnTo>
                    <a:pt x="451" y="126"/>
                  </a:lnTo>
                  <a:lnTo>
                    <a:pt x="526" y="101"/>
                  </a:lnTo>
                  <a:lnTo>
                    <a:pt x="501" y="101"/>
                  </a:lnTo>
                  <a:lnTo>
                    <a:pt x="451" y="76"/>
                  </a:lnTo>
                  <a:lnTo>
                    <a:pt x="301" y="76"/>
                  </a:lnTo>
                  <a:lnTo>
                    <a:pt x="251" y="51"/>
                  </a:lnTo>
                  <a:lnTo>
                    <a:pt x="226" y="101"/>
                  </a:lnTo>
                  <a:lnTo>
                    <a:pt x="100" y="126"/>
                  </a:lnTo>
                  <a:lnTo>
                    <a:pt x="100" y="26"/>
                  </a:lnTo>
                  <a:lnTo>
                    <a:pt x="2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05;p67">
              <a:extLst>
                <a:ext uri="{FF2B5EF4-FFF2-40B4-BE49-F238E27FC236}">
                  <a16:creationId xmlns:a16="http://schemas.microsoft.com/office/drawing/2014/main" id="{FB551AB4-7E3F-40B7-82E8-B467DA118A67}"/>
                </a:ext>
              </a:extLst>
            </p:cNvPr>
            <p:cNvSpPr/>
            <p:nvPr/>
          </p:nvSpPr>
          <p:spPr>
            <a:xfrm>
              <a:off x="5695899" y="251776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06;p67">
              <a:extLst>
                <a:ext uri="{FF2B5EF4-FFF2-40B4-BE49-F238E27FC236}">
                  <a16:creationId xmlns:a16="http://schemas.microsoft.com/office/drawing/2014/main" id="{D85DB83A-EB7A-4E60-94AF-870DE006CA63}"/>
                </a:ext>
              </a:extLst>
            </p:cNvPr>
            <p:cNvSpPr/>
            <p:nvPr/>
          </p:nvSpPr>
          <p:spPr>
            <a:xfrm>
              <a:off x="5310287" y="2528109"/>
              <a:ext cx="498750" cy="557711"/>
            </a:xfrm>
            <a:custGeom>
              <a:avLst/>
              <a:gdLst/>
              <a:ahLst/>
              <a:cxnLst/>
              <a:rect l="l" t="t" r="r" b="b"/>
              <a:pathLst>
                <a:path w="25414" h="28422" extrusionOk="0">
                  <a:moveTo>
                    <a:pt x="23760" y="0"/>
                  </a:moveTo>
                  <a:lnTo>
                    <a:pt x="23684" y="151"/>
                  </a:lnTo>
                  <a:lnTo>
                    <a:pt x="23584" y="351"/>
                  </a:lnTo>
                  <a:lnTo>
                    <a:pt x="23484" y="527"/>
                  </a:lnTo>
                  <a:lnTo>
                    <a:pt x="23409" y="727"/>
                  </a:lnTo>
                  <a:lnTo>
                    <a:pt x="23308" y="902"/>
                  </a:lnTo>
                  <a:lnTo>
                    <a:pt x="23208" y="1103"/>
                  </a:lnTo>
                  <a:lnTo>
                    <a:pt x="23108" y="1303"/>
                  </a:lnTo>
                  <a:lnTo>
                    <a:pt x="23033" y="1479"/>
                  </a:lnTo>
                  <a:lnTo>
                    <a:pt x="22933" y="1679"/>
                  </a:lnTo>
                  <a:lnTo>
                    <a:pt x="22832" y="1880"/>
                  </a:lnTo>
                  <a:lnTo>
                    <a:pt x="22757" y="2055"/>
                  </a:lnTo>
                  <a:lnTo>
                    <a:pt x="22657" y="2256"/>
                  </a:lnTo>
                  <a:lnTo>
                    <a:pt x="22582" y="2456"/>
                  </a:lnTo>
                  <a:lnTo>
                    <a:pt x="22481" y="2632"/>
                  </a:lnTo>
                  <a:lnTo>
                    <a:pt x="22406" y="2832"/>
                  </a:lnTo>
                  <a:lnTo>
                    <a:pt x="22306" y="3033"/>
                  </a:lnTo>
                  <a:lnTo>
                    <a:pt x="22231" y="3208"/>
                  </a:lnTo>
                  <a:lnTo>
                    <a:pt x="22131" y="3409"/>
                  </a:lnTo>
                  <a:lnTo>
                    <a:pt x="22105" y="3459"/>
                  </a:lnTo>
                  <a:lnTo>
                    <a:pt x="22055" y="3609"/>
                  </a:lnTo>
                  <a:lnTo>
                    <a:pt x="21955" y="3810"/>
                  </a:lnTo>
                  <a:lnTo>
                    <a:pt x="21880" y="3985"/>
                  </a:lnTo>
                  <a:lnTo>
                    <a:pt x="21780" y="4186"/>
                  </a:lnTo>
                  <a:lnTo>
                    <a:pt x="21704" y="4386"/>
                  </a:lnTo>
                  <a:lnTo>
                    <a:pt x="21604" y="4587"/>
                  </a:lnTo>
                  <a:lnTo>
                    <a:pt x="21429" y="4963"/>
                  </a:lnTo>
                  <a:lnTo>
                    <a:pt x="21253" y="5364"/>
                  </a:lnTo>
                  <a:lnTo>
                    <a:pt x="21103" y="5765"/>
                  </a:lnTo>
                  <a:lnTo>
                    <a:pt x="20928" y="6141"/>
                  </a:lnTo>
                  <a:lnTo>
                    <a:pt x="20577" y="6943"/>
                  </a:lnTo>
                  <a:lnTo>
                    <a:pt x="20401" y="7319"/>
                  </a:lnTo>
                  <a:lnTo>
                    <a:pt x="20251" y="7720"/>
                  </a:lnTo>
                  <a:lnTo>
                    <a:pt x="20075" y="8096"/>
                  </a:lnTo>
                  <a:lnTo>
                    <a:pt x="20075" y="8121"/>
                  </a:lnTo>
                  <a:lnTo>
                    <a:pt x="19900" y="8497"/>
                  </a:lnTo>
                  <a:lnTo>
                    <a:pt x="19724" y="8898"/>
                  </a:lnTo>
                  <a:lnTo>
                    <a:pt x="19624" y="9098"/>
                  </a:lnTo>
                  <a:lnTo>
                    <a:pt x="19524" y="9299"/>
                  </a:lnTo>
                  <a:lnTo>
                    <a:pt x="19449" y="9474"/>
                  </a:lnTo>
                  <a:lnTo>
                    <a:pt x="19349" y="9674"/>
                  </a:lnTo>
                  <a:lnTo>
                    <a:pt x="19273" y="9875"/>
                  </a:lnTo>
                  <a:lnTo>
                    <a:pt x="19173" y="10075"/>
                  </a:lnTo>
                  <a:lnTo>
                    <a:pt x="19073" y="10276"/>
                  </a:lnTo>
                  <a:lnTo>
                    <a:pt x="18998" y="10426"/>
                  </a:lnTo>
                  <a:lnTo>
                    <a:pt x="18998" y="10451"/>
                  </a:lnTo>
                  <a:lnTo>
                    <a:pt x="18897" y="10652"/>
                  </a:lnTo>
                  <a:lnTo>
                    <a:pt x="18797" y="10852"/>
                  </a:lnTo>
                  <a:lnTo>
                    <a:pt x="18697" y="11053"/>
                  </a:lnTo>
                  <a:lnTo>
                    <a:pt x="18597" y="11228"/>
                  </a:lnTo>
                  <a:lnTo>
                    <a:pt x="18496" y="11429"/>
                  </a:lnTo>
                  <a:lnTo>
                    <a:pt x="18396" y="11629"/>
                  </a:lnTo>
                  <a:lnTo>
                    <a:pt x="18321" y="11805"/>
                  </a:lnTo>
                  <a:lnTo>
                    <a:pt x="18221" y="12005"/>
                  </a:lnTo>
                  <a:lnTo>
                    <a:pt x="18120" y="12206"/>
                  </a:lnTo>
                  <a:lnTo>
                    <a:pt x="18020" y="12381"/>
                  </a:lnTo>
                  <a:lnTo>
                    <a:pt x="17920" y="12582"/>
                  </a:lnTo>
                  <a:lnTo>
                    <a:pt x="17870" y="12657"/>
                  </a:lnTo>
                  <a:lnTo>
                    <a:pt x="17795" y="12782"/>
                  </a:lnTo>
                  <a:lnTo>
                    <a:pt x="17694" y="12958"/>
                  </a:lnTo>
                  <a:lnTo>
                    <a:pt x="17594" y="13158"/>
                  </a:lnTo>
                  <a:lnTo>
                    <a:pt x="17494" y="13334"/>
                  </a:lnTo>
                  <a:lnTo>
                    <a:pt x="17369" y="13534"/>
                  </a:lnTo>
                  <a:lnTo>
                    <a:pt x="17268" y="13710"/>
                  </a:lnTo>
                  <a:lnTo>
                    <a:pt x="17168" y="13910"/>
                  </a:lnTo>
                  <a:lnTo>
                    <a:pt x="17043" y="14086"/>
                  </a:lnTo>
                  <a:lnTo>
                    <a:pt x="16943" y="14286"/>
                  </a:lnTo>
                  <a:lnTo>
                    <a:pt x="16817" y="14461"/>
                  </a:lnTo>
                  <a:lnTo>
                    <a:pt x="16717" y="14662"/>
                  </a:lnTo>
                  <a:lnTo>
                    <a:pt x="16592" y="14837"/>
                  </a:lnTo>
                  <a:lnTo>
                    <a:pt x="16567" y="14888"/>
                  </a:lnTo>
                  <a:lnTo>
                    <a:pt x="16491" y="15038"/>
                  </a:lnTo>
                  <a:lnTo>
                    <a:pt x="16366" y="15213"/>
                  </a:lnTo>
                  <a:lnTo>
                    <a:pt x="16241" y="15389"/>
                  </a:lnTo>
                  <a:lnTo>
                    <a:pt x="16115" y="15564"/>
                  </a:lnTo>
                  <a:lnTo>
                    <a:pt x="16015" y="15765"/>
                  </a:lnTo>
                  <a:lnTo>
                    <a:pt x="15890" y="15940"/>
                  </a:lnTo>
                  <a:lnTo>
                    <a:pt x="15815" y="16040"/>
                  </a:lnTo>
                  <a:lnTo>
                    <a:pt x="15765" y="16116"/>
                  </a:lnTo>
                  <a:lnTo>
                    <a:pt x="15689" y="16216"/>
                  </a:lnTo>
                  <a:lnTo>
                    <a:pt x="15639" y="16291"/>
                  </a:lnTo>
                  <a:lnTo>
                    <a:pt x="15564" y="16391"/>
                  </a:lnTo>
                  <a:lnTo>
                    <a:pt x="15514" y="16492"/>
                  </a:lnTo>
                  <a:lnTo>
                    <a:pt x="15439" y="16567"/>
                  </a:lnTo>
                  <a:lnTo>
                    <a:pt x="15389" y="16667"/>
                  </a:lnTo>
                  <a:lnTo>
                    <a:pt x="15313" y="16742"/>
                  </a:lnTo>
                  <a:lnTo>
                    <a:pt x="15263" y="16842"/>
                  </a:lnTo>
                  <a:lnTo>
                    <a:pt x="15188" y="16918"/>
                  </a:lnTo>
                  <a:lnTo>
                    <a:pt x="15113" y="17018"/>
                  </a:lnTo>
                  <a:lnTo>
                    <a:pt x="15063" y="17093"/>
                  </a:lnTo>
                  <a:lnTo>
                    <a:pt x="14988" y="17193"/>
                  </a:lnTo>
                  <a:lnTo>
                    <a:pt x="14963" y="17218"/>
                  </a:lnTo>
                  <a:lnTo>
                    <a:pt x="14937" y="17268"/>
                  </a:lnTo>
                  <a:lnTo>
                    <a:pt x="14862" y="17369"/>
                  </a:lnTo>
                  <a:lnTo>
                    <a:pt x="14787" y="17444"/>
                  </a:lnTo>
                  <a:lnTo>
                    <a:pt x="14737" y="17544"/>
                  </a:lnTo>
                  <a:lnTo>
                    <a:pt x="14662" y="17619"/>
                  </a:lnTo>
                  <a:lnTo>
                    <a:pt x="14587" y="17720"/>
                  </a:lnTo>
                  <a:lnTo>
                    <a:pt x="14511" y="17795"/>
                  </a:lnTo>
                  <a:lnTo>
                    <a:pt x="14461" y="17895"/>
                  </a:lnTo>
                  <a:lnTo>
                    <a:pt x="14386" y="17970"/>
                  </a:lnTo>
                  <a:lnTo>
                    <a:pt x="14311" y="18070"/>
                  </a:lnTo>
                  <a:lnTo>
                    <a:pt x="14236" y="18146"/>
                  </a:lnTo>
                  <a:lnTo>
                    <a:pt x="14161" y="18246"/>
                  </a:lnTo>
                  <a:lnTo>
                    <a:pt x="14060" y="18346"/>
                  </a:lnTo>
                  <a:lnTo>
                    <a:pt x="13960" y="18471"/>
                  </a:lnTo>
                  <a:lnTo>
                    <a:pt x="13860" y="18597"/>
                  </a:lnTo>
                  <a:lnTo>
                    <a:pt x="13760" y="18722"/>
                  </a:lnTo>
                  <a:lnTo>
                    <a:pt x="13659" y="18847"/>
                  </a:lnTo>
                  <a:lnTo>
                    <a:pt x="13559" y="18973"/>
                  </a:lnTo>
                  <a:lnTo>
                    <a:pt x="13434" y="19098"/>
                  </a:lnTo>
                  <a:lnTo>
                    <a:pt x="13333" y="19198"/>
                  </a:lnTo>
                  <a:lnTo>
                    <a:pt x="13233" y="19324"/>
                  </a:lnTo>
                  <a:lnTo>
                    <a:pt x="13108" y="19449"/>
                  </a:lnTo>
                  <a:lnTo>
                    <a:pt x="13008" y="19549"/>
                  </a:lnTo>
                  <a:lnTo>
                    <a:pt x="12907" y="19675"/>
                  </a:lnTo>
                  <a:lnTo>
                    <a:pt x="12782" y="19775"/>
                  </a:lnTo>
                  <a:lnTo>
                    <a:pt x="12682" y="19900"/>
                  </a:lnTo>
                  <a:lnTo>
                    <a:pt x="12582" y="20000"/>
                  </a:lnTo>
                  <a:lnTo>
                    <a:pt x="12456" y="20126"/>
                  </a:lnTo>
                  <a:lnTo>
                    <a:pt x="12356" y="20226"/>
                  </a:lnTo>
                  <a:lnTo>
                    <a:pt x="12231" y="20351"/>
                  </a:lnTo>
                  <a:lnTo>
                    <a:pt x="12130" y="20451"/>
                  </a:lnTo>
                  <a:lnTo>
                    <a:pt x="12005" y="20577"/>
                  </a:lnTo>
                  <a:lnTo>
                    <a:pt x="11905" y="20677"/>
                  </a:lnTo>
                  <a:lnTo>
                    <a:pt x="11780" y="20777"/>
                  </a:lnTo>
                  <a:lnTo>
                    <a:pt x="11654" y="20903"/>
                  </a:lnTo>
                  <a:lnTo>
                    <a:pt x="11554" y="21003"/>
                  </a:lnTo>
                  <a:lnTo>
                    <a:pt x="11429" y="21103"/>
                  </a:lnTo>
                  <a:lnTo>
                    <a:pt x="11303" y="21203"/>
                  </a:lnTo>
                  <a:lnTo>
                    <a:pt x="11203" y="21304"/>
                  </a:lnTo>
                  <a:lnTo>
                    <a:pt x="11078" y="21429"/>
                  </a:lnTo>
                  <a:lnTo>
                    <a:pt x="10953" y="21529"/>
                  </a:lnTo>
                  <a:lnTo>
                    <a:pt x="10827" y="21629"/>
                  </a:lnTo>
                  <a:lnTo>
                    <a:pt x="10727" y="21730"/>
                  </a:lnTo>
                  <a:lnTo>
                    <a:pt x="10602" y="21830"/>
                  </a:lnTo>
                  <a:lnTo>
                    <a:pt x="10476" y="21930"/>
                  </a:lnTo>
                  <a:lnTo>
                    <a:pt x="10351" y="22030"/>
                  </a:lnTo>
                  <a:lnTo>
                    <a:pt x="10226" y="22131"/>
                  </a:lnTo>
                  <a:lnTo>
                    <a:pt x="10100" y="22206"/>
                  </a:lnTo>
                  <a:lnTo>
                    <a:pt x="9975" y="22306"/>
                  </a:lnTo>
                  <a:lnTo>
                    <a:pt x="9850" y="22406"/>
                  </a:lnTo>
                  <a:lnTo>
                    <a:pt x="9724" y="22507"/>
                  </a:lnTo>
                  <a:lnTo>
                    <a:pt x="9599" y="22607"/>
                  </a:lnTo>
                  <a:lnTo>
                    <a:pt x="9474" y="22682"/>
                  </a:lnTo>
                  <a:lnTo>
                    <a:pt x="9348" y="22782"/>
                  </a:lnTo>
                  <a:lnTo>
                    <a:pt x="9223" y="22883"/>
                  </a:lnTo>
                  <a:lnTo>
                    <a:pt x="9098" y="22958"/>
                  </a:lnTo>
                  <a:lnTo>
                    <a:pt x="8973" y="23058"/>
                  </a:lnTo>
                  <a:lnTo>
                    <a:pt x="8847" y="23158"/>
                  </a:lnTo>
                  <a:lnTo>
                    <a:pt x="8722" y="23233"/>
                  </a:lnTo>
                  <a:lnTo>
                    <a:pt x="8572" y="23334"/>
                  </a:lnTo>
                  <a:lnTo>
                    <a:pt x="8446" y="23409"/>
                  </a:lnTo>
                  <a:lnTo>
                    <a:pt x="8321" y="23509"/>
                  </a:lnTo>
                  <a:lnTo>
                    <a:pt x="8196" y="23584"/>
                  </a:lnTo>
                  <a:lnTo>
                    <a:pt x="8045" y="23685"/>
                  </a:lnTo>
                  <a:lnTo>
                    <a:pt x="7920" y="23760"/>
                  </a:lnTo>
                  <a:lnTo>
                    <a:pt x="7795" y="23860"/>
                  </a:lnTo>
                  <a:lnTo>
                    <a:pt x="7644" y="23935"/>
                  </a:lnTo>
                  <a:lnTo>
                    <a:pt x="7519" y="24010"/>
                  </a:lnTo>
                  <a:lnTo>
                    <a:pt x="7394" y="24111"/>
                  </a:lnTo>
                  <a:lnTo>
                    <a:pt x="7243" y="24186"/>
                  </a:lnTo>
                  <a:lnTo>
                    <a:pt x="7118" y="24261"/>
                  </a:lnTo>
                  <a:lnTo>
                    <a:pt x="6968" y="24336"/>
                  </a:lnTo>
                  <a:lnTo>
                    <a:pt x="6842" y="24436"/>
                  </a:lnTo>
                  <a:lnTo>
                    <a:pt x="6717" y="24512"/>
                  </a:lnTo>
                  <a:lnTo>
                    <a:pt x="6567" y="24587"/>
                  </a:lnTo>
                  <a:lnTo>
                    <a:pt x="6466" y="24662"/>
                  </a:lnTo>
                  <a:lnTo>
                    <a:pt x="6441" y="24662"/>
                  </a:lnTo>
                  <a:lnTo>
                    <a:pt x="6291" y="24737"/>
                  </a:lnTo>
                  <a:lnTo>
                    <a:pt x="6166" y="24812"/>
                  </a:lnTo>
                  <a:lnTo>
                    <a:pt x="6015" y="24888"/>
                  </a:lnTo>
                  <a:lnTo>
                    <a:pt x="5890" y="24963"/>
                  </a:lnTo>
                  <a:lnTo>
                    <a:pt x="5765" y="25038"/>
                  </a:lnTo>
                  <a:lnTo>
                    <a:pt x="5614" y="25113"/>
                  </a:lnTo>
                  <a:lnTo>
                    <a:pt x="5489" y="25188"/>
                  </a:lnTo>
                  <a:lnTo>
                    <a:pt x="5364" y="25238"/>
                  </a:lnTo>
                  <a:lnTo>
                    <a:pt x="5088" y="25389"/>
                  </a:lnTo>
                  <a:lnTo>
                    <a:pt x="4837" y="25514"/>
                  </a:lnTo>
                  <a:lnTo>
                    <a:pt x="4311" y="25790"/>
                  </a:lnTo>
                  <a:lnTo>
                    <a:pt x="4060" y="25940"/>
                  </a:lnTo>
                  <a:lnTo>
                    <a:pt x="3785" y="26066"/>
                  </a:lnTo>
                  <a:lnTo>
                    <a:pt x="3534" y="26216"/>
                  </a:lnTo>
                  <a:lnTo>
                    <a:pt x="3409" y="26266"/>
                  </a:lnTo>
                  <a:lnTo>
                    <a:pt x="3283" y="26341"/>
                  </a:lnTo>
                  <a:lnTo>
                    <a:pt x="3158" y="26416"/>
                  </a:lnTo>
                  <a:lnTo>
                    <a:pt x="3033" y="26467"/>
                  </a:lnTo>
                  <a:lnTo>
                    <a:pt x="2907" y="26542"/>
                  </a:lnTo>
                  <a:lnTo>
                    <a:pt x="2807" y="26617"/>
                  </a:lnTo>
                  <a:lnTo>
                    <a:pt x="2782" y="26617"/>
                  </a:lnTo>
                  <a:lnTo>
                    <a:pt x="2657" y="26692"/>
                  </a:lnTo>
                  <a:lnTo>
                    <a:pt x="2531" y="26742"/>
                  </a:lnTo>
                  <a:lnTo>
                    <a:pt x="2431" y="26817"/>
                  </a:lnTo>
                  <a:lnTo>
                    <a:pt x="2306" y="26893"/>
                  </a:lnTo>
                  <a:lnTo>
                    <a:pt x="2181" y="26968"/>
                  </a:lnTo>
                  <a:lnTo>
                    <a:pt x="2055" y="27018"/>
                  </a:lnTo>
                  <a:lnTo>
                    <a:pt x="1930" y="27093"/>
                  </a:lnTo>
                  <a:lnTo>
                    <a:pt x="1805" y="27168"/>
                  </a:lnTo>
                  <a:lnTo>
                    <a:pt x="1679" y="27243"/>
                  </a:lnTo>
                  <a:lnTo>
                    <a:pt x="1554" y="27319"/>
                  </a:lnTo>
                  <a:lnTo>
                    <a:pt x="1454" y="27394"/>
                  </a:lnTo>
                  <a:lnTo>
                    <a:pt x="1328" y="27469"/>
                  </a:lnTo>
                  <a:lnTo>
                    <a:pt x="1203" y="27544"/>
                  </a:lnTo>
                  <a:lnTo>
                    <a:pt x="1078" y="27619"/>
                  </a:lnTo>
                  <a:lnTo>
                    <a:pt x="978" y="27695"/>
                  </a:lnTo>
                  <a:lnTo>
                    <a:pt x="902" y="27745"/>
                  </a:lnTo>
                  <a:lnTo>
                    <a:pt x="852" y="27770"/>
                  </a:lnTo>
                  <a:lnTo>
                    <a:pt x="802" y="27820"/>
                  </a:lnTo>
                  <a:lnTo>
                    <a:pt x="727" y="27870"/>
                  </a:lnTo>
                  <a:lnTo>
                    <a:pt x="677" y="27895"/>
                  </a:lnTo>
                  <a:lnTo>
                    <a:pt x="627" y="27945"/>
                  </a:lnTo>
                  <a:lnTo>
                    <a:pt x="551" y="27995"/>
                  </a:lnTo>
                  <a:lnTo>
                    <a:pt x="501" y="28020"/>
                  </a:lnTo>
                  <a:lnTo>
                    <a:pt x="451" y="28071"/>
                  </a:lnTo>
                  <a:lnTo>
                    <a:pt x="401" y="28121"/>
                  </a:lnTo>
                  <a:lnTo>
                    <a:pt x="326" y="28171"/>
                  </a:lnTo>
                  <a:lnTo>
                    <a:pt x="301" y="28171"/>
                  </a:lnTo>
                  <a:lnTo>
                    <a:pt x="276" y="28196"/>
                  </a:lnTo>
                  <a:lnTo>
                    <a:pt x="226" y="28246"/>
                  </a:lnTo>
                  <a:lnTo>
                    <a:pt x="150" y="28296"/>
                  </a:lnTo>
                  <a:lnTo>
                    <a:pt x="100" y="28346"/>
                  </a:lnTo>
                  <a:lnTo>
                    <a:pt x="50" y="28371"/>
                  </a:lnTo>
                  <a:lnTo>
                    <a:pt x="0" y="28421"/>
                  </a:lnTo>
                  <a:lnTo>
                    <a:pt x="0" y="28421"/>
                  </a:lnTo>
                  <a:lnTo>
                    <a:pt x="125" y="28396"/>
                  </a:lnTo>
                  <a:lnTo>
                    <a:pt x="376" y="28371"/>
                  </a:lnTo>
                  <a:lnTo>
                    <a:pt x="526" y="28346"/>
                  </a:lnTo>
                  <a:lnTo>
                    <a:pt x="652" y="28346"/>
                  </a:lnTo>
                  <a:lnTo>
                    <a:pt x="777" y="28321"/>
                  </a:lnTo>
                  <a:lnTo>
                    <a:pt x="902" y="28296"/>
                  </a:lnTo>
                  <a:lnTo>
                    <a:pt x="1128" y="28296"/>
                  </a:lnTo>
                  <a:lnTo>
                    <a:pt x="1178" y="28271"/>
                  </a:lnTo>
                  <a:lnTo>
                    <a:pt x="1404" y="28271"/>
                  </a:lnTo>
                  <a:lnTo>
                    <a:pt x="1454" y="28246"/>
                  </a:lnTo>
                  <a:lnTo>
                    <a:pt x="2582" y="28246"/>
                  </a:lnTo>
                  <a:lnTo>
                    <a:pt x="2657" y="28221"/>
                  </a:lnTo>
                  <a:lnTo>
                    <a:pt x="2882" y="28221"/>
                  </a:lnTo>
                  <a:lnTo>
                    <a:pt x="2983" y="28196"/>
                  </a:lnTo>
                  <a:lnTo>
                    <a:pt x="3133" y="28196"/>
                  </a:lnTo>
                  <a:lnTo>
                    <a:pt x="3208" y="28171"/>
                  </a:lnTo>
                  <a:lnTo>
                    <a:pt x="3283" y="28171"/>
                  </a:lnTo>
                  <a:lnTo>
                    <a:pt x="3384" y="28146"/>
                  </a:lnTo>
                  <a:lnTo>
                    <a:pt x="3459" y="28146"/>
                  </a:lnTo>
                  <a:lnTo>
                    <a:pt x="3534" y="28121"/>
                  </a:lnTo>
                  <a:lnTo>
                    <a:pt x="3609" y="28096"/>
                  </a:lnTo>
                  <a:lnTo>
                    <a:pt x="3709" y="28096"/>
                  </a:lnTo>
                  <a:lnTo>
                    <a:pt x="3785" y="28071"/>
                  </a:lnTo>
                  <a:lnTo>
                    <a:pt x="3860" y="28071"/>
                  </a:lnTo>
                  <a:lnTo>
                    <a:pt x="3960" y="28045"/>
                  </a:lnTo>
                  <a:lnTo>
                    <a:pt x="4035" y="28020"/>
                  </a:lnTo>
                  <a:lnTo>
                    <a:pt x="4110" y="27995"/>
                  </a:lnTo>
                  <a:lnTo>
                    <a:pt x="4211" y="27970"/>
                  </a:lnTo>
                  <a:lnTo>
                    <a:pt x="4286" y="27970"/>
                  </a:lnTo>
                  <a:lnTo>
                    <a:pt x="4361" y="27945"/>
                  </a:lnTo>
                  <a:lnTo>
                    <a:pt x="4461" y="27920"/>
                  </a:lnTo>
                  <a:lnTo>
                    <a:pt x="4536" y="27895"/>
                  </a:lnTo>
                  <a:lnTo>
                    <a:pt x="4612" y="27870"/>
                  </a:lnTo>
                  <a:lnTo>
                    <a:pt x="4712" y="27845"/>
                  </a:lnTo>
                  <a:lnTo>
                    <a:pt x="4787" y="27820"/>
                  </a:lnTo>
                  <a:lnTo>
                    <a:pt x="4862" y="27795"/>
                  </a:lnTo>
                  <a:lnTo>
                    <a:pt x="4963" y="27770"/>
                  </a:lnTo>
                  <a:lnTo>
                    <a:pt x="5038" y="27745"/>
                  </a:lnTo>
                  <a:lnTo>
                    <a:pt x="5138" y="27720"/>
                  </a:lnTo>
                  <a:lnTo>
                    <a:pt x="5213" y="27695"/>
                  </a:lnTo>
                  <a:lnTo>
                    <a:pt x="5288" y="27644"/>
                  </a:lnTo>
                  <a:lnTo>
                    <a:pt x="5389" y="27619"/>
                  </a:lnTo>
                  <a:lnTo>
                    <a:pt x="5464" y="27594"/>
                  </a:lnTo>
                  <a:lnTo>
                    <a:pt x="5564" y="27569"/>
                  </a:lnTo>
                  <a:lnTo>
                    <a:pt x="5639" y="27544"/>
                  </a:lnTo>
                  <a:lnTo>
                    <a:pt x="5714" y="27494"/>
                  </a:lnTo>
                  <a:lnTo>
                    <a:pt x="5739" y="27494"/>
                  </a:lnTo>
                  <a:lnTo>
                    <a:pt x="5815" y="27469"/>
                  </a:lnTo>
                  <a:lnTo>
                    <a:pt x="5890" y="27444"/>
                  </a:lnTo>
                  <a:lnTo>
                    <a:pt x="5990" y="27419"/>
                  </a:lnTo>
                  <a:lnTo>
                    <a:pt x="6065" y="27394"/>
                  </a:lnTo>
                  <a:lnTo>
                    <a:pt x="6166" y="27369"/>
                  </a:lnTo>
                  <a:lnTo>
                    <a:pt x="6241" y="27344"/>
                  </a:lnTo>
                  <a:lnTo>
                    <a:pt x="6341" y="27294"/>
                  </a:lnTo>
                  <a:lnTo>
                    <a:pt x="6416" y="27269"/>
                  </a:lnTo>
                  <a:lnTo>
                    <a:pt x="6516" y="27243"/>
                  </a:lnTo>
                  <a:lnTo>
                    <a:pt x="6592" y="27218"/>
                  </a:lnTo>
                  <a:lnTo>
                    <a:pt x="6692" y="27168"/>
                  </a:lnTo>
                  <a:lnTo>
                    <a:pt x="6767" y="27143"/>
                  </a:lnTo>
                  <a:lnTo>
                    <a:pt x="6842" y="27118"/>
                  </a:lnTo>
                  <a:lnTo>
                    <a:pt x="6942" y="27068"/>
                  </a:lnTo>
                  <a:lnTo>
                    <a:pt x="7018" y="27043"/>
                  </a:lnTo>
                  <a:lnTo>
                    <a:pt x="7118" y="27018"/>
                  </a:lnTo>
                  <a:lnTo>
                    <a:pt x="7193" y="26968"/>
                  </a:lnTo>
                  <a:lnTo>
                    <a:pt x="7293" y="26943"/>
                  </a:lnTo>
                  <a:lnTo>
                    <a:pt x="7369" y="26918"/>
                  </a:lnTo>
                  <a:lnTo>
                    <a:pt x="7469" y="26868"/>
                  </a:lnTo>
                  <a:lnTo>
                    <a:pt x="7544" y="26842"/>
                  </a:lnTo>
                  <a:lnTo>
                    <a:pt x="7619" y="26792"/>
                  </a:lnTo>
                  <a:lnTo>
                    <a:pt x="7719" y="26767"/>
                  </a:lnTo>
                  <a:lnTo>
                    <a:pt x="7795" y="26717"/>
                  </a:lnTo>
                  <a:lnTo>
                    <a:pt x="7895" y="26692"/>
                  </a:lnTo>
                  <a:lnTo>
                    <a:pt x="7970" y="26642"/>
                  </a:lnTo>
                  <a:lnTo>
                    <a:pt x="8070" y="26617"/>
                  </a:lnTo>
                  <a:lnTo>
                    <a:pt x="8145" y="26567"/>
                  </a:lnTo>
                  <a:lnTo>
                    <a:pt x="8221" y="26517"/>
                  </a:lnTo>
                  <a:lnTo>
                    <a:pt x="8321" y="26492"/>
                  </a:lnTo>
                  <a:lnTo>
                    <a:pt x="8396" y="26441"/>
                  </a:lnTo>
                  <a:lnTo>
                    <a:pt x="8471" y="26416"/>
                  </a:lnTo>
                  <a:lnTo>
                    <a:pt x="8572" y="26366"/>
                  </a:lnTo>
                  <a:lnTo>
                    <a:pt x="8647" y="26316"/>
                  </a:lnTo>
                  <a:lnTo>
                    <a:pt x="8722" y="26291"/>
                  </a:lnTo>
                  <a:lnTo>
                    <a:pt x="8747" y="26266"/>
                  </a:lnTo>
                  <a:lnTo>
                    <a:pt x="8822" y="26241"/>
                  </a:lnTo>
                  <a:lnTo>
                    <a:pt x="8897" y="26191"/>
                  </a:lnTo>
                  <a:lnTo>
                    <a:pt x="8973" y="26166"/>
                  </a:lnTo>
                  <a:lnTo>
                    <a:pt x="9073" y="26116"/>
                  </a:lnTo>
                  <a:lnTo>
                    <a:pt x="9148" y="26066"/>
                  </a:lnTo>
                  <a:lnTo>
                    <a:pt x="9223" y="26040"/>
                  </a:lnTo>
                  <a:lnTo>
                    <a:pt x="9298" y="25990"/>
                  </a:lnTo>
                  <a:lnTo>
                    <a:pt x="9399" y="25940"/>
                  </a:lnTo>
                  <a:lnTo>
                    <a:pt x="9474" y="25915"/>
                  </a:lnTo>
                  <a:lnTo>
                    <a:pt x="9549" y="25865"/>
                  </a:lnTo>
                  <a:lnTo>
                    <a:pt x="9624" y="25815"/>
                  </a:lnTo>
                  <a:lnTo>
                    <a:pt x="9699" y="25765"/>
                  </a:lnTo>
                  <a:lnTo>
                    <a:pt x="9775" y="25740"/>
                  </a:lnTo>
                  <a:lnTo>
                    <a:pt x="9875" y="25690"/>
                  </a:lnTo>
                  <a:lnTo>
                    <a:pt x="9950" y="25639"/>
                  </a:lnTo>
                  <a:lnTo>
                    <a:pt x="10025" y="25589"/>
                  </a:lnTo>
                  <a:lnTo>
                    <a:pt x="10100" y="25539"/>
                  </a:lnTo>
                  <a:lnTo>
                    <a:pt x="10176" y="25514"/>
                  </a:lnTo>
                  <a:lnTo>
                    <a:pt x="10251" y="25464"/>
                  </a:lnTo>
                  <a:lnTo>
                    <a:pt x="10326" y="25414"/>
                  </a:lnTo>
                  <a:lnTo>
                    <a:pt x="10401" y="25364"/>
                  </a:lnTo>
                  <a:lnTo>
                    <a:pt x="10476" y="25314"/>
                  </a:lnTo>
                  <a:lnTo>
                    <a:pt x="10552" y="25289"/>
                  </a:lnTo>
                  <a:lnTo>
                    <a:pt x="10627" y="25238"/>
                  </a:lnTo>
                  <a:lnTo>
                    <a:pt x="10702" y="25188"/>
                  </a:lnTo>
                  <a:lnTo>
                    <a:pt x="10777" y="25138"/>
                  </a:lnTo>
                  <a:lnTo>
                    <a:pt x="10852" y="25088"/>
                  </a:lnTo>
                  <a:lnTo>
                    <a:pt x="10927" y="25063"/>
                  </a:lnTo>
                  <a:lnTo>
                    <a:pt x="10978" y="25013"/>
                  </a:lnTo>
                  <a:lnTo>
                    <a:pt x="11053" y="24963"/>
                  </a:lnTo>
                  <a:lnTo>
                    <a:pt x="11128" y="24913"/>
                  </a:lnTo>
                  <a:lnTo>
                    <a:pt x="11203" y="24863"/>
                  </a:lnTo>
                  <a:lnTo>
                    <a:pt x="11253" y="24812"/>
                  </a:lnTo>
                  <a:lnTo>
                    <a:pt x="11328" y="24762"/>
                  </a:lnTo>
                  <a:lnTo>
                    <a:pt x="11404" y="24737"/>
                  </a:lnTo>
                  <a:lnTo>
                    <a:pt x="11454" y="24687"/>
                  </a:lnTo>
                  <a:lnTo>
                    <a:pt x="11529" y="24637"/>
                  </a:lnTo>
                  <a:lnTo>
                    <a:pt x="11604" y="24587"/>
                  </a:lnTo>
                  <a:lnTo>
                    <a:pt x="11654" y="24537"/>
                  </a:lnTo>
                  <a:lnTo>
                    <a:pt x="11679" y="24537"/>
                  </a:lnTo>
                  <a:lnTo>
                    <a:pt x="11729" y="24487"/>
                  </a:lnTo>
                  <a:lnTo>
                    <a:pt x="11780" y="24462"/>
                  </a:lnTo>
                  <a:lnTo>
                    <a:pt x="11855" y="24411"/>
                  </a:lnTo>
                  <a:lnTo>
                    <a:pt x="11930" y="24361"/>
                  </a:lnTo>
                  <a:lnTo>
                    <a:pt x="11980" y="24311"/>
                  </a:lnTo>
                  <a:lnTo>
                    <a:pt x="12055" y="24286"/>
                  </a:lnTo>
                  <a:lnTo>
                    <a:pt x="12105" y="24236"/>
                  </a:lnTo>
                  <a:lnTo>
                    <a:pt x="12156" y="24186"/>
                  </a:lnTo>
                  <a:lnTo>
                    <a:pt x="12231" y="24136"/>
                  </a:lnTo>
                  <a:lnTo>
                    <a:pt x="12306" y="24086"/>
                  </a:lnTo>
                  <a:lnTo>
                    <a:pt x="12381" y="24035"/>
                  </a:lnTo>
                  <a:lnTo>
                    <a:pt x="12456" y="23960"/>
                  </a:lnTo>
                  <a:lnTo>
                    <a:pt x="12531" y="23910"/>
                  </a:lnTo>
                  <a:lnTo>
                    <a:pt x="12607" y="23860"/>
                  </a:lnTo>
                  <a:lnTo>
                    <a:pt x="12682" y="23785"/>
                  </a:lnTo>
                  <a:lnTo>
                    <a:pt x="12757" y="23735"/>
                  </a:lnTo>
                  <a:lnTo>
                    <a:pt x="12832" y="23659"/>
                  </a:lnTo>
                  <a:lnTo>
                    <a:pt x="12932" y="23609"/>
                  </a:lnTo>
                  <a:lnTo>
                    <a:pt x="13008" y="23534"/>
                  </a:lnTo>
                  <a:lnTo>
                    <a:pt x="13083" y="23484"/>
                  </a:lnTo>
                  <a:lnTo>
                    <a:pt x="13158" y="23409"/>
                  </a:lnTo>
                  <a:lnTo>
                    <a:pt x="13233" y="23359"/>
                  </a:lnTo>
                  <a:lnTo>
                    <a:pt x="13308" y="23284"/>
                  </a:lnTo>
                  <a:lnTo>
                    <a:pt x="13384" y="23233"/>
                  </a:lnTo>
                  <a:lnTo>
                    <a:pt x="13459" y="23158"/>
                  </a:lnTo>
                  <a:lnTo>
                    <a:pt x="13534" y="23083"/>
                  </a:lnTo>
                  <a:lnTo>
                    <a:pt x="13609" y="23033"/>
                  </a:lnTo>
                  <a:lnTo>
                    <a:pt x="13684" y="22958"/>
                  </a:lnTo>
                  <a:lnTo>
                    <a:pt x="13760" y="22883"/>
                  </a:lnTo>
                  <a:lnTo>
                    <a:pt x="13835" y="22807"/>
                  </a:lnTo>
                  <a:lnTo>
                    <a:pt x="13910" y="22757"/>
                  </a:lnTo>
                  <a:lnTo>
                    <a:pt x="13985" y="22682"/>
                  </a:lnTo>
                  <a:lnTo>
                    <a:pt x="14060" y="22607"/>
                  </a:lnTo>
                  <a:lnTo>
                    <a:pt x="14135" y="22532"/>
                  </a:lnTo>
                  <a:lnTo>
                    <a:pt x="14211" y="22456"/>
                  </a:lnTo>
                  <a:lnTo>
                    <a:pt x="14286" y="22381"/>
                  </a:lnTo>
                  <a:lnTo>
                    <a:pt x="14361" y="22306"/>
                  </a:lnTo>
                  <a:lnTo>
                    <a:pt x="14436" y="22256"/>
                  </a:lnTo>
                  <a:lnTo>
                    <a:pt x="14511" y="22181"/>
                  </a:lnTo>
                  <a:lnTo>
                    <a:pt x="14562" y="22106"/>
                  </a:lnTo>
                  <a:lnTo>
                    <a:pt x="14637" y="22030"/>
                  </a:lnTo>
                  <a:lnTo>
                    <a:pt x="14712" y="21955"/>
                  </a:lnTo>
                  <a:lnTo>
                    <a:pt x="14787" y="21880"/>
                  </a:lnTo>
                  <a:lnTo>
                    <a:pt x="14862" y="21805"/>
                  </a:lnTo>
                  <a:lnTo>
                    <a:pt x="14937" y="21730"/>
                  </a:lnTo>
                  <a:lnTo>
                    <a:pt x="15013" y="21654"/>
                  </a:lnTo>
                  <a:lnTo>
                    <a:pt x="15088" y="21554"/>
                  </a:lnTo>
                  <a:lnTo>
                    <a:pt x="15138" y="21479"/>
                  </a:lnTo>
                  <a:lnTo>
                    <a:pt x="15213" y="21404"/>
                  </a:lnTo>
                  <a:lnTo>
                    <a:pt x="15288" y="21329"/>
                  </a:lnTo>
                  <a:lnTo>
                    <a:pt x="15364" y="21253"/>
                  </a:lnTo>
                  <a:lnTo>
                    <a:pt x="15439" y="21178"/>
                  </a:lnTo>
                  <a:lnTo>
                    <a:pt x="15489" y="21103"/>
                  </a:lnTo>
                  <a:lnTo>
                    <a:pt x="15564" y="21003"/>
                  </a:lnTo>
                  <a:lnTo>
                    <a:pt x="15639" y="20928"/>
                  </a:lnTo>
                  <a:lnTo>
                    <a:pt x="15714" y="20852"/>
                  </a:lnTo>
                  <a:lnTo>
                    <a:pt x="15765" y="20777"/>
                  </a:lnTo>
                  <a:lnTo>
                    <a:pt x="15840" y="20677"/>
                  </a:lnTo>
                  <a:lnTo>
                    <a:pt x="15915" y="20602"/>
                  </a:lnTo>
                  <a:lnTo>
                    <a:pt x="15990" y="20527"/>
                  </a:lnTo>
                  <a:lnTo>
                    <a:pt x="16040" y="20451"/>
                  </a:lnTo>
                  <a:lnTo>
                    <a:pt x="16115" y="20351"/>
                  </a:lnTo>
                  <a:lnTo>
                    <a:pt x="16191" y="20276"/>
                  </a:lnTo>
                  <a:lnTo>
                    <a:pt x="16241" y="20201"/>
                  </a:lnTo>
                  <a:lnTo>
                    <a:pt x="16316" y="20101"/>
                  </a:lnTo>
                  <a:lnTo>
                    <a:pt x="16391" y="20025"/>
                  </a:lnTo>
                  <a:lnTo>
                    <a:pt x="16441" y="19925"/>
                  </a:lnTo>
                  <a:lnTo>
                    <a:pt x="16516" y="19850"/>
                  </a:lnTo>
                  <a:lnTo>
                    <a:pt x="16567" y="19775"/>
                  </a:lnTo>
                  <a:lnTo>
                    <a:pt x="16642" y="19675"/>
                  </a:lnTo>
                  <a:lnTo>
                    <a:pt x="16717" y="19599"/>
                  </a:lnTo>
                  <a:lnTo>
                    <a:pt x="16767" y="19499"/>
                  </a:lnTo>
                  <a:lnTo>
                    <a:pt x="16842" y="19424"/>
                  </a:lnTo>
                  <a:lnTo>
                    <a:pt x="16892" y="19324"/>
                  </a:lnTo>
                  <a:lnTo>
                    <a:pt x="16968" y="19248"/>
                  </a:lnTo>
                  <a:lnTo>
                    <a:pt x="17018" y="19173"/>
                  </a:lnTo>
                  <a:lnTo>
                    <a:pt x="17093" y="19073"/>
                  </a:lnTo>
                  <a:lnTo>
                    <a:pt x="17143" y="18998"/>
                  </a:lnTo>
                  <a:lnTo>
                    <a:pt x="17218" y="18898"/>
                  </a:lnTo>
                  <a:lnTo>
                    <a:pt x="17268" y="18797"/>
                  </a:lnTo>
                  <a:lnTo>
                    <a:pt x="17344" y="18722"/>
                  </a:lnTo>
                  <a:lnTo>
                    <a:pt x="17394" y="18622"/>
                  </a:lnTo>
                  <a:lnTo>
                    <a:pt x="17444" y="18547"/>
                  </a:lnTo>
                  <a:lnTo>
                    <a:pt x="17519" y="18446"/>
                  </a:lnTo>
                  <a:lnTo>
                    <a:pt x="17569" y="18371"/>
                  </a:lnTo>
                  <a:lnTo>
                    <a:pt x="17619" y="18271"/>
                  </a:lnTo>
                  <a:lnTo>
                    <a:pt x="17694" y="18196"/>
                  </a:lnTo>
                  <a:lnTo>
                    <a:pt x="17745" y="18096"/>
                  </a:lnTo>
                  <a:lnTo>
                    <a:pt x="17795" y="17995"/>
                  </a:lnTo>
                  <a:lnTo>
                    <a:pt x="17870" y="17920"/>
                  </a:lnTo>
                  <a:lnTo>
                    <a:pt x="17920" y="17820"/>
                  </a:lnTo>
                  <a:lnTo>
                    <a:pt x="17970" y="17720"/>
                  </a:lnTo>
                  <a:lnTo>
                    <a:pt x="18020" y="17644"/>
                  </a:lnTo>
                  <a:lnTo>
                    <a:pt x="18095" y="17544"/>
                  </a:lnTo>
                  <a:lnTo>
                    <a:pt x="18146" y="17469"/>
                  </a:lnTo>
                  <a:lnTo>
                    <a:pt x="18196" y="17369"/>
                  </a:lnTo>
                  <a:lnTo>
                    <a:pt x="18246" y="17268"/>
                  </a:lnTo>
                  <a:lnTo>
                    <a:pt x="18296" y="17193"/>
                  </a:lnTo>
                  <a:lnTo>
                    <a:pt x="18371" y="17093"/>
                  </a:lnTo>
                  <a:lnTo>
                    <a:pt x="18421" y="16993"/>
                  </a:lnTo>
                  <a:lnTo>
                    <a:pt x="18471" y="16918"/>
                  </a:lnTo>
                  <a:lnTo>
                    <a:pt x="18521" y="16817"/>
                  </a:lnTo>
                  <a:lnTo>
                    <a:pt x="18572" y="16717"/>
                  </a:lnTo>
                  <a:lnTo>
                    <a:pt x="18622" y="16642"/>
                  </a:lnTo>
                  <a:lnTo>
                    <a:pt x="18672" y="16542"/>
                  </a:lnTo>
                  <a:lnTo>
                    <a:pt x="18722" y="16441"/>
                  </a:lnTo>
                  <a:lnTo>
                    <a:pt x="18772" y="16366"/>
                  </a:lnTo>
                  <a:lnTo>
                    <a:pt x="18822" y="16266"/>
                  </a:lnTo>
                  <a:lnTo>
                    <a:pt x="18872" y="16166"/>
                  </a:lnTo>
                  <a:lnTo>
                    <a:pt x="18922" y="16065"/>
                  </a:lnTo>
                  <a:lnTo>
                    <a:pt x="18973" y="15990"/>
                  </a:lnTo>
                  <a:lnTo>
                    <a:pt x="19023" y="15890"/>
                  </a:lnTo>
                  <a:lnTo>
                    <a:pt x="19073" y="15790"/>
                  </a:lnTo>
                  <a:lnTo>
                    <a:pt x="19123" y="15715"/>
                  </a:lnTo>
                  <a:lnTo>
                    <a:pt x="19173" y="15614"/>
                  </a:lnTo>
                  <a:lnTo>
                    <a:pt x="19198" y="15514"/>
                  </a:lnTo>
                  <a:lnTo>
                    <a:pt x="19248" y="15414"/>
                  </a:lnTo>
                  <a:lnTo>
                    <a:pt x="19298" y="15339"/>
                  </a:lnTo>
                  <a:lnTo>
                    <a:pt x="19349" y="15238"/>
                  </a:lnTo>
                  <a:lnTo>
                    <a:pt x="19399" y="15138"/>
                  </a:lnTo>
                  <a:lnTo>
                    <a:pt x="19424" y="15063"/>
                  </a:lnTo>
                  <a:lnTo>
                    <a:pt x="19474" y="14963"/>
                  </a:lnTo>
                  <a:lnTo>
                    <a:pt x="19524" y="14862"/>
                  </a:lnTo>
                  <a:lnTo>
                    <a:pt x="19549" y="14787"/>
                  </a:lnTo>
                  <a:lnTo>
                    <a:pt x="19599" y="14687"/>
                  </a:lnTo>
                  <a:lnTo>
                    <a:pt x="19649" y="14587"/>
                  </a:lnTo>
                  <a:lnTo>
                    <a:pt x="19674" y="14487"/>
                  </a:lnTo>
                  <a:lnTo>
                    <a:pt x="19724" y="14411"/>
                  </a:lnTo>
                  <a:lnTo>
                    <a:pt x="19750" y="14311"/>
                  </a:lnTo>
                  <a:lnTo>
                    <a:pt x="19775" y="14311"/>
                  </a:lnTo>
                  <a:lnTo>
                    <a:pt x="19800" y="14211"/>
                  </a:lnTo>
                  <a:lnTo>
                    <a:pt x="19850" y="14136"/>
                  </a:lnTo>
                  <a:lnTo>
                    <a:pt x="19875" y="14035"/>
                  </a:lnTo>
                  <a:lnTo>
                    <a:pt x="19925" y="13935"/>
                  </a:lnTo>
                  <a:lnTo>
                    <a:pt x="19950" y="13860"/>
                  </a:lnTo>
                  <a:lnTo>
                    <a:pt x="20000" y="13760"/>
                  </a:lnTo>
                  <a:lnTo>
                    <a:pt x="20025" y="13659"/>
                  </a:lnTo>
                  <a:lnTo>
                    <a:pt x="20075" y="13584"/>
                  </a:lnTo>
                  <a:lnTo>
                    <a:pt x="20125" y="13434"/>
                  </a:lnTo>
                  <a:lnTo>
                    <a:pt x="20151" y="13309"/>
                  </a:lnTo>
                  <a:lnTo>
                    <a:pt x="20201" y="13183"/>
                  </a:lnTo>
                  <a:lnTo>
                    <a:pt x="20251" y="13058"/>
                  </a:lnTo>
                  <a:lnTo>
                    <a:pt x="20301" y="12933"/>
                  </a:lnTo>
                  <a:lnTo>
                    <a:pt x="20351" y="12807"/>
                  </a:lnTo>
                  <a:lnTo>
                    <a:pt x="20451" y="12532"/>
                  </a:lnTo>
                  <a:lnTo>
                    <a:pt x="20552" y="12281"/>
                  </a:lnTo>
                  <a:lnTo>
                    <a:pt x="20652" y="12005"/>
                  </a:lnTo>
                  <a:lnTo>
                    <a:pt x="20727" y="11755"/>
                  </a:lnTo>
                  <a:lnTo>
                    <a:pt x="20827" y="11479"/>
                  </a:lnTo>
                  <a:lnTo>
                    <a:pt x="20928" y="11203"/>
                  </a:lnTo>
                  <a:lnTo>
                    <a:pt x="21028" y="10953"/>
                  </a:lnTo>
                  <a:lnTo>
                    <a:pt x="21103" y="10677"/>
                  </a:lnTo>
                  <a:lnTo>
                    <a:pt x="21203" y="10401"/>
                  </a:lnTo>
                  <a:lnTo>
                    <a:pt x="21379" y="9875"/>
                  </a:lnTo>
                  <a:lnTo>
                    <a:pt x="21579" y="9324"/>
                  </a:lnTo>
                  <a:lnTo>
                    <a:pt x="21755" y="8772"/>
                  </a:lnTo>
                  <a:lnTo>
                    <a:pt x="21855" y="8522"/>
                  </a:lnTo>
                  <a:lnTo>
                    <a:pt x="21955" y="8246"/>
                  </a:lnTo>
                  <a:lnTo>
                    <a:pt x="22030" y="7970"/>
                  </a:lnTo>
                  <a:lnTo>
                    <a:pt x="22131" y="7694"/>
                  </a:lnTo>
                  <a:lnTo>
                    <a:pt x="22231" y="7419"/>
                  </a:lnTo>
                  <a:lnTo>
                    <a:pt x="22331" y="7143"/>
                  </a:lnTo>
                  <a:lnTo>
                    <a:pt x="22406" y="6943"/>
                  </a:lnTo>
                  <a:lnTo>
                    <a:pt x="22431" y="6867"/>
                  </a:lnTo>
                  <a:lnTo>
                    <a:pt x="22532" y="6592"/>
                  </a:lnTo>
                  <a:lnTo>
                    <a:pt x="22632" y="6316"/>
                  </a:lnTo>
                  <a:lnTo>
                    <a:pt x="22682" y="6191"/>
                  </a:lnTo>
                  <a:lnTo>
                    <a:pt x="22732" y="6065"/>
                  </a:lnTo>
                  <a:lnTo>
                    <a:pt x="22782" y="5940"/>
                  </a:lnTo>
                  <a:lnTo>
                    <a:pt x="22807" y="5840"/>
                  </a:lnTo>
                  <a:lnTo>
                    <a:pt x="22857" y="5639"/>
                  </a:lnTo>
                  <a:lnTo>
                    <a:pt x="22933" y="5439"/>
                  </a:lnTo>
                  <a:lnTo>
                    <a:pt x="22983" y="5213"/>
                  </a:lnTo>
                  <a:lnTo>
                    <a:pt x="23058" y="5013"/>
                  </a:lnTo>
                  <a:lnTo>
                    <a:pt x="23108" y="4812"/>
                  </a:lnTo>
                  <a:lnTo>
                    <a:pt x="23233" y="4436"/>
                  </a:lnTo>
                  <a:lnTo>
                    <a:pt x="23283" y="4236"/>
                  </a:lnTo>
                  <a:lnTo>
                    <a:pt x="23334" y="4136"/>
                  </a:lnTo>
                  <a:lnTo>
                    <a:pt x="23359" y="4035"/>
                  </a:lnTo>
                  <a:lnTo>
                    <a:pt x="23384" y="3935"/>
                  </a:lnTo>
                  <a:lnTo>
                    <a:pt x="23434" y="3810"/>
                  </a:lnTo>
                  <a:lnTo>
                    <a:pt x="23459" y="3710"/>
                  </a:lnTo>
                  <a:lnTo>
                    <a:pt x="23509" y="3584"/>
                  </a:lnTo>
                  <a:lnTo>
                    <a:pt x="23534" y="3484"/>
                  </a:lnTo>
                  <a:lnTo>
                    <a:pt x="23609" y="3359"/>
                  </a:lnTo>
                  <a:lnTo>
                    <a:pt x="23659" y="3258"/>
                  </a:lnTo>
                  <a:lnTo>
                    <a:pt x="23709" y="3133"/>
                  </a:lnTo>
                  <a:lnTo>
                    <a:pt x="23785" y="3033"/>
                  </a:lnTo>
                  <a:lnTo>
                    <a:pt x="23835" y="2908"/>
                  </a:lnTo>
                  <a:lnTo>
                    <a:pt x="23860" y="2857"/>
                  </a:lnTo>
                  <a:lnTo>
                    <a:pt x="23885" y="2807"/>
                  </a:lnTo>
                  <a:lnTo>
                    <a:pt x="23935" y="2757"/>
                  </a:lnTo>
                  <a:lnTo>
                    <a:pt x="23960" y="2682"/>
                  </a:lnTo>
                  <a:lnTo>
                    <a:pt x="23985" y="2632"/>
                  </a:lnTo>
                  <a:lnTo>
                    <a:pt x="24035" y="2582"/>
                  </a:lnTo>
                  <a:lnTo>
                    <a:pt x="24060" y="2532"/>
                  </a:lnTo>
                  <a:lnTo>
                    <a:pt x="24085" y="2456"/>
                  </a:lnTo>
                  <a:lnTo>
                    <a:pt x="24110" y="2406"/>
                  </a:lnTo>
                  <a:lnTo>
                    <a:pt x="24161" y="2356"/>
                  </a:lnTo>
                  <a:lnTo>
                    <a:pt x="24186" y="2306"/>
                  </a:lnTo>
                  <a:lnTo>
                    <a:pt x="24236" y="2256"/>
                  </a:lnTo>
                  <a:lnTo>
                    <a:pt x="24261" y="2181"/>
                  </a:lnTo>
                  <a:lnTo>
                    <a:pt x="24286" y="2131"/>
                  </a:lnTo>
                  <a:lnTo>
                    <a:pt x="24336" y="2080"/>
                  </a:lnTo>
                  <a:lnTo>
                    <a:pt x="24361" y="2030"/>
                  </a:lnTo>
                  <a:lnTo>
                    <a:pt x="24411" y="1980"/>
                  </a:lnTo>
                  <a:lnTo>
                    <a:pt x="24436" y="1930"/>
                  </a:lnTo>
                  <a:lnTo>
                    <a:pt x="24461" y="1880"/>
                  </a:lnTo>
                  <a:lnTo>
                    <a:pt x="24511" y="1805"/>
                  </a:lnTo>
                  <a:lnTo>
                    <a:pt x="24562" y="1755"/>
                  </a:lnTo>
                  <a:lnTo>
                    <a:pt x="24587" y="1704"/>
                  </a:lnTo>
                  <a:lnTo>
                    <a:pt x="24637" y="1654"/>
                  </a:lnTo>
                  <a:lnTo>
                    <a:pt x="24662" y="1604"/>
                  </a:lnTo>
                  <a:lnTo>
                    <a:pt x="24712" y="1554"/>
                  </a:lnTo>
                  <a:lnTo>
                    <a:pt x="24762" y="1504"/>
                  </a:lnTo>
                  <a:lnTo>
                    <a:pt x="24787" y="1454"/>
                  </a:lnTo>
                  <a:lnTo>
                    <a:pt x="24812" y="1454"/>
                  </a:lnTo>
                  <a:lnTo>
                    <a:pt x="24837" y="1404"/>
                  </a:lnTo>
                  <a:lnTo>
                    <a:pt x="24912" y="1278"/>
                  </a:lnTo>
                  <a:lnTo>
                    <a:pt x="24988" y="1153"/>
                  </a:lnTo>
                  <a:lnTo>
                    <a:pt x="25063" y="1028"/>
                  </a:lnTo>
                  <a:lnTo>
                    <a:pt x="25138" y="902"/>
                  </a:lnTo>
                  <a:lnTo>
                    <a:pt x="25213" y="777"/>
                  </a:lnTo>
                  <a:lnTo>
                    <a:pt x="25313" y="652"/>
                  </a:lnTo>
                  <a:lnTo>
                    <a:pt x="25389" y="527"/>
                  </a:lnTo>
                  <a:lnTo>
                    <a:pt x="25414" y="476"/>
                  </a:lnTo>
                  <a:cubicBezTo>
                    <a:pt x="24887" y="301"/>
                    <a:pt x="24336" y="151"/>
                    <a:pt x="23760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07;p67">
              <a:extLst>
                <a:ext uri="{FF2B5EF4-FFF2-40B4-BE49-F238E27FC236}">
                  <a16:creationId xmlns:a16="http://schemas.microsoft.com/office/drawing/2014/main" id="{769DBA26-887C-4340-B42F-A1899313788F}"/>
                </a:ext>
              </a:extLst>
            </p:cNvPr>
            <p:cNvSpPr/>
            <p:nvPr/>
          </p:nvSpPr>
          <p:spPr>
            <a:xfrm>
              <a:off x="5671799" y="3015473"/>
              <a:ext cx="2473" cy="2963"/>
            </a:xfrm>
            <a:custGeom>
              <a:avLst/>
              <a:gdLst/>
              <a:ahLst/>
              <a:cxnLst/>
              <a:rect l="l" t="t" r="r" b="b"/>
              <a:pathLst>
                <a:path w="126" h="151" extrusionOk="0">
                  <a:moveTo>
                    <a:pt x="50" y="0"/>
                  </a:moveTo>
                  <a:lnTo>
                    <a:pt x="0" y="101"/>
                  </a:lnTo>
                  <a:lnTo>
                    <a:pt x="0" y="151"/>
                  </a:lnTo>
                  <a:lnTo>
                    <a:pt x="100" y="101"/>
                  </a:lnTo>
                  <a:lnTo>
                    <a:pt x="126" y="76"/>
                  </a:lnTo>
                  <a:lnTo>
                    <a:pt x="75" y="51"/>
                  </a:lnTo>
                  <a:lnTo>
                    <a:pt x="50" y="2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08;p67">
              <a:extLst>
                <a:ext uri="{FF2B5EF4-FFF2-40B4-BE49-F238E27FC236}">
                  <a16:creationId xmlns:a16="http://schemas.microsoft.com/office/drawing/2014/main" id="{52ABE338-78BF-4748-8283-366BEDFC43F1}"/>
                </a:ext>
              </a:extLst>
            </p:cNvPr>
            <p:cNvSpPr/>
            <p:nvPr/>
          </p:nvSpPr>
          <p:spPr>
            <a:xfrm>
              <a:off x="5392908" y="2653026"/>
              <a:ext cx="134294" cy="114007"/>
            </a:xfrm>
            <a:custGeom>
              <a:avLst/>
              <a:gdLst/>
              <a:ahLst/>
              <a:cxnLst/>
              <a:rect l="l" t="t" r="r" b="b"/>
              <a:pathLst>
                <a:path w="6843" h="5810" extrusionOk="0">
                  <a:moveTo>
                    <a:pt x="5640" y="0"/>
                  </a:moveTo>
                  <a:cubicBezTo>
                    <a:pt x="4888" y="25"/>
                    <a:pt x="4136" y="251"/>
                    <a:pt x="3509" y="677"/>
                  </a:cubicBezTo>
                  <a:cubicBezTo>
                    <a:pt x="3509" y="677"/>
                    <a:pt x="1" y="3409"/>
                    <a:pt x="702" y="5313"/>
                  </a:cubicBezTo>
                  <a:cubicBezTo>
                    <a:pt x="753" y="5439"/>
                    <a:pt x="828" y="5539"/>
                    <a:pt x="903" y="5639"/>
                  </a:cubicBezTo>
                  <a:cubicBezTo>
                    <a:pt x="1011" y="5760"/>
                    <a:pt x="1154" y="5810"/>
                    <a:pt x="1320" y="5810"/>
                  </a:cubicBezTo>
                  <a:cubicBezTo>
                    <a:pt x="1811" y="5810"/>
                    <a:pt x="2503" y="5375"/>
                    <a:pt x="3083" y="5038"/>
                  </a:cubicBezTo>
                  <a:cubicBezTo>
                    <a:pt x="4963" y="3935"/>
                    <a:pt x="6843" y="1855"/>
                    <a:pt x="5966" y="25"/>
                  </a:cubicBezTo>
                  <a:cubicBezTo>
                    <a:pt x="5966" y="25"/>
                    <a:pt x="5815" y="0"/>
                    <a:pt x="5640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09;p67">
              <a:extLst>
                <a:ext uri="{FF2B5EF4-FFF2-40B4-BE49-F238E27FC236}">
                  <a16:creationId xmlns:a16="http://schemas.microsoft.com/office/drawing/2014/main" id="{F2B3B34E-2914-4DF3-8CF8-9106840D276F}"/>
                </a:ext>
              </a:extLst>
            </p:cNvPr>
            <p:cNvSpPr/>
            <p:nvPr/>
          </p:nvSpPr>
          <p:spPr>
            <a:xfrm>
              <a:off x="5539978" y="2882687"/>
              <a:ext cx="562708" cy="420510"/>
            </a:xfrm>
            <a:custGeom>
              <a:avLst/>
              <a:gdLst/>
              <a:ahLst/>
              <a:cxnLst/>
              <a:rect l="l" t="t" r="r" b="b"/>
              <a:pathLst>
                <a:path w="28673" h="21430" extrusionOk="0">
                  <a:moveTo>
                    <a:pt x="28447" y="0"/>
                  </a:moveTo>
                  <a:lnTo>
                    <a:pt x="28422" y="26"/>
                  </a:lnTo>
                  <a:lnTo>
                    <a:pt x="28371" y="126"/>
                  </a:lnTo>
                  <a:lnTo>
                    <a:pt x="28346" y="201"/>
                  </a:lnTo>
                  <a:lnTo>
                    <a:pt x="28321" y="251"/>
                  </a:lnTo>
                  <a:lnTo>
                    <a:pt x="28271" y="351"/>
                  </a:lnTo>
                  <a:lnTo>
                    <a:pt x="28196" y="452"/>
                  </a:lnTo>
                  <a:lnTo>
                    <a:pt x="28146" y="552"/>
                  </a:lnTo>
                  <a:lnTo>
                    <a:pt x="28096" y="652"/>
                  </a:lnTo>
                  <a:lnTo>
                    <a:pt x="28046" y="752"/>
                  </a:lnTo>
                  <a:lnTo>
                    <a:pt x="27970" y="853"/>
                  </a:lnTo>
                  <a:lnTo>
                    <a:pt x="27920" y="953"/>
                  </a:lnTo>
                  <a:lnTo>
                    <a:pt x="27870" y="1053"/>
                  </a:lnTo>
                  <a:lnTo>
                    <a:pt x="27820" y="1153"/>
                  </a:lnTo>
                  <a:lnTo>
                    <a:pt x="27745" y="1254"/>
                  </a:lnTo>
                  <a:lnTo>
                    <a:pt x="27695" y="1329"/>
                  </a:lnTo>
                  <a:lnTo>
                    <a:pt x="27595" y="1504"/>
                  </a:lnTo>
                  <a:lnTo>
                    <a:pt x="27494" y="1680"/>
                  </a:lnTo>
                  <a:lnTo>
                    <a:pt x="27369" y="1830"/>
                  </a:lnTo>
                  <a:lnTo>
                    <a:pt x="27319" y="1930"/>
                  </a:lnTo>
                  <a:lnTo>
                    <a:pt x="27269" y="2006"/>
                  </a:lnTo>
                  <a:lnTo>
                    <a:pt x="27219" y="2081"/>
                  </a:lnTo>
                  <a:lnTo>
                    <a:pt x="27168" y="2181"/>
                  </a:lnTo>
                  <a:lnTo>
                    <a:pt x="27118" y="2256"/>
                  </a:lnTo>
                  <a:lnTo>
                    <a:pt x="27043" y="2331"/>
                  </a:lnTo>
                  <a:lnTo>
                    <a:pt x="26993" y="2432"/>
                  </a:lnTo>
                  <a:lnTo>
                    <a:pt x="26943" y="2507"/>
                  </a:lnTo>
                  <a:lnTo>
                    <a:pt x="26893" y="2582"/>
                  </a:lnTo>
                  <a:lnTo>
                    <a:pt x="26818" y="2657"/>
                  </a:lnTo>
                  <a:lnTo>
                    <a:pt x="26767" y="2757"/>
                  </a:lnTo>
                  <a:lnTo>
                    <a:pt x="26692" y="2833"/>
                  </a:lnTo>
                  <a:lnTo>
                    <a:pt x="26642" y="2908"/>
                  </a:lnTo>
                  <a:lnTo>
                    <a:pt x="26592" y="2983"/>
                  </a:lnTo>
                  <a:lnTo>
                    <a:pt x="26517" y="3058"/>
                  </a:lnTo>
                  <a:lnTo>
                    <a:pt x="26467" y="3158"/>
                  </a:lnTo>
                  <a:lnTo>
                    <a:pt x="26392" y="3234"/>
                  </a:lnTo>
                  <a:lnTo>
                    <a:pt x="26341" y="3309"/>
                  </a:lnTo>
                  <a:lnTo>
                    <a:pt x="26266" y="3384"/>
                  </a:lnTo>
                  <a:lnTo>
                    <a:pt x="26216" y="3459"/>
                  </a:lnTo>
                  <a:lnTo>
                    <a:pt x="26141" y="3559"/>
                  </a:lnTo>
                  <a:lnTo>
                    <a:pt x="26091" y="3635"/>
                  </a:lnTo>
                  <a:lnTo>
                    <a:pt x="26016" y="3710"/>
                  </a:lnTo>
                  <a:lnTo>
                    <a:pt x="25965" y="3785"/>
                  </a:lnTo>
                  <a:lnTo>
                    <a:pt x="25890" y="3860"/>
                  </a:lnTo>
                  <a:lnTo>
                    <a:pt x="25815" y="3935"/>
                  </a:lnTo>
                  <a:lnTo>
                    <a:pt x="25765" y="4036"/>
                  </a:lnTo>
                  <a:lnTo>
                    <a:pt x="25690" y="4111"/>
                  </a:lnTo>
                  <a:lnTo>
                    <a:pt x="25640" y="4186"/>
                  </a:lnTo>
                  <a:lnTo>
                    <a:pt x="25590" y="4236"/>
                  </a:lnTo>
                  <a:lnTo>
                    <a:pt x="25564" y="4261"/>
                  </a:lnTo>
                  <a:lnTo>
                    <a:pt x="25489" y="4336"/>
                  </a:lnTo>
                  <a:lnTo>
                    <a:pt x="25439" y="4412"/>
                  </a:lnTo>
                  <a:lnTo>
                    <a:pt x="25364" y="4487"/>
                  </a:lnTo>
                  <a:lnTo>
                    <a:pt x="25289" y="4562"/>
                  </a:lnTo>
                  <a:lnTo>
                    <a:pt x="25239" y="4637"/>
                  </a:lnTo>
                  <a:lnTo>
                    <a:pt x="25163" y="4712"/>
                  </a:lnTo>
                  <a:lnTo>
                    <a:pt x="25088" y="4787"/>
                  </a:lnTo>
                  <a:lnTo>
                    <a:pt x="25013" y="4888"/>
                  </a:lnTo>
                  <a:lnTo>
                    <a:pt x="24938" y="4963"/>
                  </a:lnTo>
                  <a:lnTo>
                    <a:pt x="24888" y="5038"/>
                  </a:lnTo>
                  <a:lnTo>
                    <a:pt x="24813" y="5113"/>
                  </a:lnTo>
                  <a:lnTo>
                    <a:pt x="24737" y="5188"/>
                  </a:lnTo>
                  <a:lnTo>
                    <a:pt x="24662" y="5264"/>
                  </a:lnTo>
                  <a:lnTo>
                    <a:pt x="24587" y="5339"/>
                  </a:lnTo>
                  <a:lnTo>
                    <a:pt x="24537" y="5389"/>
                  </a:lnTo>
                  <a:lnTo>
                    <a:pt x="24462" y="5464"/>
                  </a:lnTo>
                  <a:lnTo>
                    <a:pt x="24386" y="5539"/>
                  </a:lnTo>
                  <a:lnTo>
                    <a:pt x="24311" y="5615"/>
                  </a:lnTo>
                  <a:lnTo>
                    <a:pt x="24236" y="5690"/>
                  </a:lnTo>
                  <a:lnTo>
                    <a:pt x="24161" y="5765"/>
                  </a:lnTo>
                  <a:lnTo>
                    <a:pt x="24086" y="5840"/>
                  </a:lnTo>
                  <a:lnTo>
                    <a:pt x="24011" y="5915"/>
                  </a:lnTo>
                  <a:lnTo>
                    <a:pt x="23960" y="5991"/>
                  </a:lnTo>
                  <a:lnTo>
                    <a:pt x="23885" y="6066"/>
                  </a:lnTo>
                  <a:lnTo>
                    <a:pt x="23810" y="6141"/>
                  </a:lnTo>
                  <a:lnTo>
                    <a:pt x="23735" y="6191"/>
                  </a:lnTo>
                  <a:lnTo>
                    <a:pt x="23660" y="6266"/>
                  </a:lnTo>
                  <a:lnTo>
                    <a:pt x="23584" y="6341"/>
                  </a:lnTo>
                  <a:lnTo>
                    <a:pt x="23509" y="6417"/>
                  </a:lnTo>
                  <a:lnTo>
                    <a:pt x="23434" y="6492"/>
                  </a:lnTo>
                  <a:lnTo>
                    <a:pt x="23359" y="6567"/>
                  </a:lnTo>
                  <a:lnTo>
                    <a:pt x="23309" y="6592"/>
                  </a:lnTo>
                  <a:lnTo>
                    <a:pt x="23284" y="6617"/>
                  </a:lnTo>
                  <a:lnTo>
                    <a:pt x="23209" y="6692"/>
                  </a:lnTo>
                  <a:lnTo>
                    <a:pt x="23133" y="6767"/>
                  </a:lnTo>
                  <a:lnTo>
                    <a:pt x="23058" y="6843"/>
                  </a:lnTo>
                  <a:lnTo>
                    <a:pt x="22983" y="6893"/>
                  </a:lnTo>
                  <a:lnTo>
                    <a:pt x="22883" y="6968"/>
                  </a:lnTo>
                  <a:lnTo>
                    <a:pt x="22808" y="7043"/>
                  </a:lnTo>
                  <a:lnTo>
                    <a:pt x="22732" y="7093"/>
                  </a:lnTo>
                  <a:lnTo>
                    <a:pt x="22657" y="7168"/>
                  </a:lnTo>
                  <a:lnTo>
                    <a:pt x="22582" y="7244"/>
                  </a:lnTo>
                  <a:lnTo>
                    <a:pt x="22507" y="7294"/>
                  </a:lnTo>
                  <a:lnTo>
                    <a:pt x="22432" y="7369"/>
                  </a:lnTo>
                  <a:lnTo>
                    <a:pt x="22356" y="7444"/>
                  </a:lnTo>
                  <a:lnTo>
                    <a:pt x="22256" y="7494"/>
                  </a:lnTo>
                  <a:lnTo>
                    <a:pt x="22181" y="7569"/>
                  </a:lnTo>
                  <a:lnTo>
                    <a:pt x="22106" y="7620"/>
                  </a:lnTo>
                  <a:lnTo>
                    <a:pt x="22031" y="7695"/>
                  </a:lnTo>
                  <a:lnTo>
                    <a:pt x="21955" y="7770"/>
                  </a:lnTo>
                  <a:lnTo>
                    <a:pt x="21880" y="7820"/>
                  </a:lnTo>
                  <a:lnTo>
                    <a:pt x="21780" y="7895"/>
                  </a:lnTo>
                  <a:lnTo>
                    <a:pt x="21705" y="7945"/>
                  </a:lnTo>
                  <a:lnTo>
                    <a:pt x="21630" y="8021"/>
                  </a:lnTo>
                  <a:lnTo>
                    <a:pt x="21554" y="8071"/>
                  </a:lnTo>
                  <a:lnTo>
                    <a:pt x="21454" y="8121"/>
                  </a:lnTo>
                  <a:lnTo>
                    <a:pt x="21379" y="8196"/>
                  </a:lnTo>
                  <a:lnTo>
                    <a:pt x="21304" y="8246"/>
                  </a:lnTo>
                  <a:lnTo>
                    <a:pt x="21229" y="8321"/>
                  </a:lnTo>
                  <a:lnTo>
                    <a:pt x="21128" y="8371"/>
                  </a:lnTo>
                  <a:lnTo>
                    <a:pt x="21053" y="8422"/>
                  </a:lnTo>
                  <a:lnTo>
                    <a:pt x="20978" y="8497"/>
                  </a:lnTo>
                  <a:lnTo>
                    <a:pt x="20878" y="8547"/>
                  </a:lnTo>
                  <a:lnTo>
                    <a:pt x="20803" y="8597"/>
                  </a:lnTo>
                  <a:lnTo>
                    <a:pt x="20727" y="8672"/>
                  </a:lnTo>
                  <a:lnTo>
                    <a:pt x="20627" y="8722"/>
                  </a:lnTo>
                  <a:lnTo>
                    <a:pt x="20552" y="8772"/>
                  </a:lnTo>
                  <a:lnTo>
                    <a:pt x="20477" y="8848"/>
                  </a:lnTo>
                  <a:lnTo>
                    <a:pt x="20376" y="8898"/>
                  </a:lnTo>
                  <a:lnTo>
                    <a:pt x="20301" y="8948"/>
                  </a:lnTo>
                  <a:lnTo>
                    <a:pt x="20201" y="8998"/>
                  </a:lnTo>
                  <a:lnTo>
                    <a:pt x="20126" y="9048"/>
                  </a:lnTo>
                  <a:lnTo>
                    <a:pt x="20051" y="9098"/>
                  </a:lnTo>
                  <a:lnTo>
                    <a:pt x="19950" y="9173"/>
                  </a:lnTo>
                  <a:lnTo>
                    <a:pt x="19875" y="9224"/>
                  </a:lnTo>
                  <a:lnTo>
                    <a:pt x="19775" y="9274"/>
                  </a:lnTo>
                  <a:lnTo>
                    <a:pt x="19700" y="9324"/>
                  </a:lnTo>
                  <a:lnTo>
                    <a:pt x="19599" y="9374"/>
                  </a:lnTo>
                  <a:lnTo>
                    <a:pt x="19524" y="9424"/>
                  </a:lnTo>
                  <a:lnTo>
                    <a:pt x="19424" y="9474"/>
                  </a:lnTo>
                  <a:lnTo>
                    <a:pt x="19349" y="9524"/>
                  </a:lnTo>
                  <a:lnTo>
                    <a:pt x="19274" y="9574"/>
                  </a:lnTo>
                  <a:lnTo>
                    <a:pt x="19173" y="9625"/>
                  </a:lnTo>
                  <a:lnTo>
                    <a:pt x="19098" y="9675"/>
                  </a:lnTo>
                  <a:lnTo>
                    <a:pt x="18998" y="9725"/>
                  </a:lnTo>
                  <a:lnTo>
                    <a:pt x="18923" y="9750"/>
                  </a:lnTo>
                  <a:lnTo>
                    <a:pt x="18898" y="9775"/>
                  </a:lnTo>
                  <a:lnTo>
                    <a:pt x="18823" y="9800"/>
                  </a:lnTo>
                  <a:lnTo>
                    <a:pt x="18722" y="9850"/>
                  </a:lnTo>
                  <a:lnTo>
                    <a:pt x="18647" y="9900"/>
                  </a:lnTo>
                  <a:lnTo>
                    <a:pt x="18547" y="9950"/>
                  </a:lnTo>
                  <a:lnTo>
                    <a:pt x="18472" y="10001"/>
                  </a:lnTo>
                  <a:lnTo>
                    <a:pt x="18371" y="10051"/>
                  </a:lnTo>
                  <a:lnTo>
                    <a:pt x="18296" y="10076"/>
                  </a:lnTo>
                  <a:lnTo>
                    <a:pt x="18146" y="10151"/>
                  </a:lnTo>
                  <a:lnTo>
                    <a:pt x="17995" y="10226"/>
                  </a:lnTo>
                  <a:lnTo>
                    <a:pt x="17845" y="10301"/>
                  </a:lnTo>
                  <a:lnTo>
                    <a:pt x="17695" y="10376"/>
                  </a:lnTo>
                  <a:lnTo>
                    <a:pt x="17544" y="10427"/>
                  </a:lnTo>
                  <a:lnTo>
                    <a:pt x="17394" y="10502"/>
                  </a:lnTo>
                  <a:lnTo>
                    <a:pt x="17244" y="10577"/>
                  </a:lnTo>
                  <a:lnTo>
                    <a:pt x="17093" y="10652"/>
                  </a:lnTo>
                  <a:lnTo>
                    <a:pt x="16943" y="10702"/>
                  </a:lnTo>
                  <a:lnTo>
                    <a:pt x="16792" y="10777"/>
                  </a:lnTo>
                  <a:lnTo>
                    <a:pt x="16642" y="10828"/>
                  </a:lnTo>
                  <a:lnTo>
                    <a:pt x="16492" y="10903"/>
                  </a:lnTo>
                  <a:lnTo>
                    <a:pt x="16341" y="10978"/>
                  </a:lnTo>
                  <a:lnTo>
                    <a:pt x="16191" y="11028"/>
                  </a:lnTo>
                  <a:lnTo>
                    <a:pt x="16041" y="11103"/>
                  </a:lnTo>
                  <a:lnTo>
                    <a:pt x="15890" y="11153"/>
                  </a:lnTo>
                  <a:lnTo>
                    <a:pt x="15740" y="11229"/>
                  </a:lnTo>
                  <a:lnTo>
                    <a:pt x="15589" y="11304"/>
                  </a:lnTo>
                  <a:lnTo>
                    <a:pt x="15439" y="11354"/>
                  </a:lnTo>
                  <a:lnTo>
                    <a:pt x="15289" y="11429"/>
                  </a:lnTo>
                  <a:lnTo>
                    <a:pt x="14988" y="11554"/>
                  </a:lnTo>
                  <a:lnTo>
                    <a:pt x="14662" y="11655"/>
                  </a:lnTo>
                  <a:lnTo>
                    <a:pt x="14361" y="11780"/>
                  </a:lnTo>
                  <a:lnTo>
                    <a:pt x="14061" y="11905"/>
                  </a:lnTo>
                  <a:lnTo>
                    <a:pt x="13760" y="12031"/>
                  </a:lnTo>
                  <a:lnTo>
                    <a:pt x="13434" y="12156"/>
                  </a:lnTo>
                  <a:lnTo>
                    <a:pt x="12833" y="12407"/>
                  </a:lnTo>
                  <a:lnTo>
                    <a:pt x="12507" y="12532"/>
                  </a:lnTo>
                  <a:lnTo>
                    <a:pt x="12206" y="12657"/>
                  </a:lnTo>
                  <a:lnTo>
                    <a:pt x="11905" y="12757"/>
                  </a:lnTo>
                  <a:lnTo>
                    <a:pt x="11579" y="12883"/>
                  </a:lnTo>
                  <a:lnTo>
                    <a:pt x="11479" y="12933"/>
                  </a:lnTo>
                  <a:lnTo>
                    <a:pt x="11279" y="13008"/>
                  </a:lnTo>
                  <a:lnTo>
                    <a:pt x="10978" y="13133"/>
                  </a:lnTo>
                  <a:lnTo>
                    <a:pt x="10828" y="13209"/>
                  </a:lnTo>
                  <a:lnTo>
                    <a:pt x="10677" y="13259"/>
                  </a:lnTo>
                  <a:lnTo>
                    <a:pt x="10527" y="13334"/>
                  </a:lnTo>
                  <a:lnTo>
                    <a:pt x="10376" y="13409"/>
                  </a:lnTo>
                  <a:lnTo>
                    <a:pt x="10226" y="13459"/>
                  </a:lnTo>
                  <a:lnTo>
                    <a:pt x="10051" y="13534"/>
                  </a:lnTo>
                  <a:lnTo>
                    <a:pt x="9900" y="13585"/>
                  </a:lnTo>
                  <a:lnTo>
                    <a:pt x="9750" y="13660"/>
                  </a:lnTo>
                  <a:lnTo>
                    <a:pt x="9599" y="13710"/>
                  </a:lnTo>
                  <a:lnTo>
                    <a:pt x="9449" y="13785"/>
                  </a:lnTo>
                  <a:lnTo>
                    <a:pt x="9299" y="13860"/>
                  </a:lnTo>
                  <a:lnTo>
                    <a:pt x="9148" y="13910"/>
                  </a:lnTo>
                  <a:lnTo>
                    <a:pt x="8998" y="13986"/>
                  </a:lnTo>
                  <a:lnTo>
                    <a:pt x="8873" y="14061"/>
                  </a:lnTo>
                  <a:lnTo>
                    <a:pt x="8722" y="14136"/>
                  </a:lnTo>
                  <a:lnTo>
                    <a:pt x="8572" y="14186"/>
                  </a:lnTo>
                  <a:lnTo>
                    <a:pt x="8421" y="14261"/>
                  </a:lnTo>
                  <a:lnTo>
                    <a:pt x="8271" y="14336"/>
                  </a:lnTo>
                  <a:lnTo>
                    <a:pt x="8121" y="14412"/>
                  </a:lnTo>
                  <a:lnTo>
                    <a:pt x="7970" y="14487"/>
                  </a:lnTo>
                  <a:lnTo>
                    <a:pt x="7820" y="14562"/>
                  </a:lnTo>
                  <a:lnTo>
                    <a:pt x="7670" y="14637"/>
                  </a:lnTo>
                  <a:lnTo>
                    <a:pt x="7544" y="14687"/>
                  </a:lnTo>
                  <a:lnTo>
                    <a:pt x="7394" y="14762"/>
                  </a:lnTo>
                  <a:lnTo>
                    <a:pt x="7244" y="14838"/>
                  </a:lnTo>
                  <a:lnTo>
                    <a:pt x="7093" y="14913"/>
                  </a:lnTo>
                  <a:lnTo>
                    <a:pt x="6968" y="15013"/>
                  </a:lnTo>
                  <a:lnTo>
                    <a:pt x="6817" y="15088"/>
                  </a:lnTo>
                  <a:lnTo>
                    <a:pt x="6667" y="15163"/>
                  </a:lnTo>
                  <a:lnTo>
                    <a:pt x="6542" y="15239"/>
                  </a:lnTo>
                  <a:lnTo>
                    <a:pt x="6391" y="15314"/>
                  </a:lnTo>
                  <a:lnTo>
                    <a:pt x="6266" y="15389"/>
                  </a:lnTo>
                  <a:lnTo>
                    <a:pt x="6116" y="15489"/>
                  </a:lnTo>
                  <a:lnTo>
                    <a:pt x="5965" y="15564"/>
                  </a:lnTo>
                  <a:lnTo>
                    <a:pt x="5840" y="15640"/>
                  </a:lnTo>
                  <a:lnTo>
                    <a:pt x="5690" y="15740"/>
                  </a:lnTo>
                  <a:lnTo>
                    <a:pt x="5564" y="15815"/>
                  </a:lnTo>
                  <a:lnTo>
                    <a:pt x="5439" y="15890"/>
                  </a:lnTo>
                  <a:lnTo>
                    <a:pt x="5289" y="15991"/>
                  </a:lnTo>
                  <a:lnTo>
                    <a:pt x="5213" y="16041"/>
                  </a:lnTo>
                  <a:lnTo>
                    <a:pt x="5163" y="16066"/>
                  </a:lnTo>
                  <a:lnTo>
                    <a:pt x="5088" y="16116"/>
                  </a:lnTo>
                  <a:lnTo>
                    <a:pt x="5013" y="16166"/>
                  </a:lnTo>
                  <a:lnTo>
                    <a:pt x="4963" y="16216"/>
                  </a:lnTo>
                  <a:lnTo>
                    <a:pt x="4888" y="16266"/>
                  </a:lnTo>
                  <a:lnTo>
                    <a:pt x="4812" y="16291"/>
                  </a:lnTo>
                  <a:lnTo>
                    <a:pt x="4762" y="16341"/>
                  </a:lnTo>
                  <a:lnTo>
                    <a:pt x="4687" y="16392"/>
                  </a:lnTo>
                  <a:lnTo>
                    <a:pt x="4637" y="16442"/>
                  </a:lnTo>
                  <a:lnTo>
                    <a:pt x="4562" y="16492"/>
                  </a:lnTo>
                  <a:lnTo>
                    <a:pt x="4487" y="16542"/>
                  </a:lnTo>
                  <a:lnTo>
                    <a:pt x="4437" y="16592"/>
                  </a:lnTo>
                  <a:lnTo>
                    <a:pt x="4361" y="16617"/>
                  </a:lnTo>
                  <a:lnTo>
                    <a:pt x="4286" y="16667"/>
                  </a:lnTo>
                  <a:lnTo>
                    <a:pt x="4236" y="16717"/>
                  </a:lnTo>
                  <a:lnTo>
                    <a:pt x="4161" y="16768"/>
                  </a:lnTo>
                  <a:lnTo>
                    <a:pt x="4111" y="16818"/>
                  </a:lnTo>
                  <a:lnTo>
                    <a:pt x="4036" y="16868"/>
                  </a:lnTo>
                  <a:lnTo>
                    <a:pt x="3960" y="16918"/>
                  </a:lnTo>
                  <a:lnTo>
                    <a:pt x="3910" y="16968"/>
                  </a:lnTo>
                  <a:lnTo>
                    <a:pt x="3835" y="17018"/>
                  </a:lnTo>
                  <a:lnTo>
                    <a:pt x="3785" y="17068"/>
                  </a:lnTo>
                  <a:lnTo>
                    <a:pt x="3710" y="17118"/>
                  </a:lnTo>
                  <a:lnTo>
                    <a:pt x="3660" y="17169"/>
                  </a:lnTo>
                  <a:lnTo>
                    <a:pt x="3584" y="17219"/>
                  </a:lnTo>
                  <a:lnTo>
                    <a:pt x="3534" y="17269"/>
                  </a:lnTo>
                  <a:lnTo>
                    <a:pt x="3459" y="17319"/>
                  </a:lnTo>
                  <a:lnTo>
                    <a:pt x="3409" y="17369"/>
                  </a:lnTo>
                  <a:lnTo>
                    <a:pt x="3334" y="17419"/>
                  </a:lnTo>
                  <a:lnTo>
                    <a:pt x="3284" y="17469"/>
                  </a:lnTo>
                  <a:lnTo>
                    <a:pt x="3208" y="17519"/>
                  </a:lnTo>
                  <a:lnTo>
                    <a:pt x="3158" y="17570"/>
                  </a:lnTo>
                  <a:lnTo>
                    <a:pt x="3083" y="17620"/>
                  </a:lnTo>
                  <a:lnTo>
                    <a:pt x="3033" y="17670"/>
                  </a:lnTo>
                  <a:lnTo>
                    <a:pt x="2983" y="17720"/>
                  </a:lnTo>
                  <a:lnTo>
                    <a:pt x="2908" y="17795"/>
                  </a:lnTo>
                  <a:lnTo>
                    <a:pt x="2858" y="17845"/>
                  </a:lnTo>
                  <a:lnTo>
                    <a:pt x="2782" y="17895"/>
                  </a:lnTo>
                  <a:lnTo>
                    <a:pt x="2732" y="17945"/>
                  </a:lnTo>
                  <a:lnTo>
                    <a:pt x="2682" y="17996"/>
                  </a:lnTo>
                  <a:lnTo>
                    <a:pt x="2607" y="18071"/>
                  </a:lnTo>
                  <a:lnTo>
                    <a:pt x="2557" y="18121"/>
                  </a:lnTo>
                  <a:lnTo>
                    <a:pt x="2507" y="18171"/>
                  </a:lnTo>
                  <a:lnTo>
                    <a:pt x="2431" y="18221"/>
                  </a:lnTo>
                  <a:lnTo>
                    <a:pt x="2381" y="18296"/>
                  </a:lnTo>
                  <a:lnTo>
                    <a:pt x="2331" y="18346"/>
                  </a:lnTo>
                  <a:lnTo>
                    <a:pt x="2256" y="18397"/>
                  </a:lnTo>
                  <a:lnTo>
                    <a:pt x="2206" y="18472"/>
                  </a:lnTo>
                  <a:lnTo>
                    <a:pt x="2156" y="18522"/>
                  </a:lnTo>
                  <a:lnTo>
                    <a:pt x="2081" y="18572"/>
                  </a:lnTo>
                  <a:lnTo>
                    <a:pt x="2030" y="18647"/>
                  </a:lnTo>
                  <a:lnTo>
                    <a:pt x="1980" y="18697"/>
                  </a:lnTo>
                  <a:lnTo>
                    <a:pt x="1930" y="18773"/>
                  </a:lnTo>
                  <a:lnTo>
                    <a:pt x="1855" y="18823"/>
                  </a:lnTo>
                  <a:lnTo>
                    <a:pt x="1805" y="18873"/>
                  </a:lnTo>
                  <a:lnTo>
                    <a:pt x="1755" y="18948"/>
                  </a:lnTo>
                  <a:lnTo>
                    <a:pt x="1705" y="18998"/>
                  </a:lnTo>
                  <a:lnTo>
                    <a:pt x="1655" y="19073"/>
                  </a:lnTo>
                  <a:lnTo>
                    <a:pt x="1579" y="19123"/>
                  </a:lnTo>
                  <a:lnTo>
                    <a:pt x="1529" y="19199"/>
                  </a:lnTo>
                  <a:lnTo>
                    <a:pt x="1479" y="19249"/>
                  </a:lnTo>
                  <a:lnTo>
                    <a:pt x="1429" y="19324"/>
                  </a:lnTo>
                  <a:lnTo>
                    <a:pt x="1379" y="19374"/>
                  </a:lnTo>
                  <a:lnTo>
                    <a:pt x="1329" y="19449"/>
                  </a:lnTo>
                  <a:lnTo>
                    <a:pt x="1279" y="19524"/>
                  </a:lnTo>
                  <a:lnTo>
                    <a:pt x="1228" y="19575"/>
                  </a:lnTo>
                  <a:lnTo>
                    <a:pt x="1153" y="19650"/>
                  </a:lnTo>
                  <a:lnTo>
                    <a:pt x="1103" y="19725"/>
                  </a:lnTo>
                  <a:lnTo>
                    <a:pt x="1053" y="19775"/>
                  </a:lnTo>
                  <a:lnTo>
                    <a:pt x="1003" y="19850"/>
                  </a:lnTo>
                  <a:lnTo>
                    <a:pt x="953" y="19925"/>
                  </a:lnTo>
                  <a:lnTo>
                    <a:pt x="903" y="19976"/>
                  </a:lnTo>
                  <a:lnTo>
                    <a:pt x="853" y="20051"/>
                  </a:lnTo>
                  <a:lnTo>
                    <a:pt x="802" y="20126"/>
                  </a:lnTo>
                  <a:lnTo>
                    <a:pt x="752" y="20201"/>
                  </a:lnTo>
                  <a:lnTo>
                    <a:pt x="702" y="20251"/>
                  </a:lnTo>
                  <a:lnTo>
                    <a:pt x="652" y="20326"/>
                  </a:lnTo>
                  <a:lnTo>
                    <a:pt x="602" y="20402"/>
                  </a:lnTo>
                  <a:lnTo>
                    <a:pt x="552" y="20477"/>
                  </a:lnTo>
                  <a:lnTo>
                    <a:pt x="502" y="20552"/>
                  </a:lnTo>
                  <a:lnTo>
                    <a:pt x="477" y="20627"/>
                  </a:lnTo>
                  <a:lnTo>
                    <a:pt x="426" y="20652"/>
                  </a:lnTo>
                  <a:lnTo>
                    <a:pt x="401" y="20702"/>
                  </a:lnTo>
                  <a:lnTo>
                    <a:pt x="376" y="20752"/>
                  </a:lnTo>
                  <a:lnTo>
                    <a:pt x="351" y="20803"/>
                  </a:lnTo>
                  <a:lnTo>
                    <a:pt x="326" y="20853"/>
                  </a:lnTo>
                  <a:lnTo>
                    <a:pt x="301" y="20903"/>
                  </a:lnTo>
                  <a:lnTo>
                    <a:pt x="251" y="20953"/>
                  </a:lnTo>
                  <a:lnTo>
                    <a:pt x="226" y="21003"/>
                  </a:lnTo>
                  <a:lnTo>
                    <a:pt x="201" y="21028"/>
                  </a:lnTo>
                  <a:lnTo>
                    <a:pt x="176" y="21078"/>
                  </a:lnTo>
                  <a:lnTo>
                    <a:pt x="151" y="21128"/>
                  </a:lnTo>
                  <a:lnTo>
                    <a:pt x="126" y="21179"/>
                  </a:lnTo>
                  <a:lnTo>
                    <a:pt x="101" y="21229"/>
                  </a:lnTo>
                  <a:lnTo>
                    <a:pt x="76" y="21279"/>
                  </a:lnTo>
                  <a:lnTo>
                    <a:pt x="51" y="21329"/>
                  </a:lnTo>
                  <a:lnTo>
                    <a:pt x="25" y="21379"/>
                  </a:lnTo>
                  <a:lnTo>
                    <a:pt x="0" y="21429"/>
                  </a:lnTo>
                  <a:lnTo>
                    <a:pt x="101" y="21329"/>
                  </a:lnTo>
                  <a:lnTo>
                    <a:pt x="226" y="21229"/>
                  </a:lnTo>
                  <a:lnTo>
                    <a:pt x="326" y="21128"/>
                  </a:lnTo>
                  <a:lnTo>
                    <a:pt x="452" y="21003"/>
                  </a:lnTo>
                  <a:lnTo>
                    <a:pt x="577" y="20903"/>
                  </a:lnTo>
                  <a:lnTo>
                    <a:pt x="677" y="20803"/>
                  </a:lnTo>
                  <a:lnTo>
                    <a:pt x="802" y="20702"/>
                  </a:lnTo>
                  <a:lnTo>
                    <a:pt x="928" y="20602"/>
                  </a:lnTo>
                  <a:lnTo>
                    <a:pt x="1053" y="20502"/>
                  </a:lnTo>
                  <a:lnTo>
                    <a:pt x="1178" y="20402"/>
                  </a:lnTo>
                  <a:lnTo>
                    <a:pt x="1304" y="20301"/>
                  </a:lnTo>
                  <a:lnTo>
                    <a:pt x="1429" y="20201"/>
                  </a:lnTo>
                  <a:lnTo>
                    <a:pt x="1554" y="20101"/>
                  </a:lnTo>
                  <a:lnTo>
                    <a:pt x="1680" y="20001"/>
                  </a:lnTo>
                  <a:lnTo>
                    <a:pt x="1830" y="19900"/>
                  </a:lnTo>
                  <a:lnTo>
                    <a:pt x="1955" y="19800"/>
                  </a:lnTo>
                  <a:lnTo>
                    <a:pt x="2081" y="19700"/>
                  </a:lnTo>
                  <a:lnTo>
                    <a:pt x="2231" y="19600"/>
                  </a:lnTo>
                  <a:lnTo>
                    <a:pt x="2281" y="19549"/>
                  </a:lnTo>
                  <a:lnTo>
                    <a:pt x="2356" y="19499"/>
                  </a:lnTo>
                  <a:lnTo>
                    <a:pt x="2431" y="19449"/>
                  </a:lnTo>
                  <a:lnTo>
                    <a:pt x="2482" y="19399"/>
                  </a:lnTo>
                  <a:lnTo>
                    <a:pt x="2557" y="19349"/>
                  </a:lnTo>
                  <a:lnTo>
                    <a:pt x="2632" y="19299"/>
                  </a:lnTo>
                  <a:lnTo>
                    <a:pt x="2707" y="19249"/>
                  </a:lnTo>
                  <a:lnTo>
                    <a:pt x="2782" y="19224"/>
                  </a:lnTo>
                  <a:lnTo>
                    <a:pt x="2832" y="19174"/>
                  </a:lnTo>
                  <a:lnTo>
                    <a:pt x="2908" y="19123"/>
                  </a:lnTo>
                  <a:lnTo>
                    <a:pt x="2983" y="19073"/>
                  </a:lnTo>
                  <a:lnTo>
                    <a:pt x="3058" y="19023"/>
                  </a:lnTo>
                  <a:lnTo>
                    <a:pt x="3133" y="18973"/>
                  </a:lnTo>
                  <a:lnTo>
                    <a:pt x="3208" y="18948"/>
                  </a:lnTo>
                  <a:lnTo>
                    <a:pt x="3259" y="18898"/>
                  </a:lnTo>
                  <a:lnTo>
                    <a:pt x="3334" y="18848"/>
                  </a:lnTo>
                  <a:lnTo>
                    <a:pt x="3409" y="18798"/>
                  </a:lnTo>
                  <a:lnTo>
                    <a:pt x="3484" y="18747"/>
                  </a:lnTo>
                  <a:lnTo>
                    <a:pt x="3559" y="18722"/>
                  </a:lnTo>
                  <a:lnTo>
                    <a:pt x="3635" y="18672"/>
                  </a:lnTo>
                  <a:lnTo>
                    <a:pt x="3710" y="18622"/>
                  </a:lnTo>
                  <a:lnTo>
                    <a:pt x="3785" y="18597"/>
                  </a:lnTo>
                  <a:lnTo>
                    <a:pt x="3860" y="18547"/>
                  </a:lnTo>
                  <a:lnTo>
                    <a:pt x="3935" y="18497"/>
                  </a:lnTo>
                  <a:lnTo>
                    <a:pt x="4010" y="18447"/>
                  </a:lnTo>
                  <a:lnTo>
                    <a:pt x="4086" y="18422"/>
                  </a:lnTo>
                  <a:lnTo>
                    <a:pt x="4161" y="18372"/>
                  </a:lnTo>
                  <a:lnTo>
                    <a:pt x="4236" y="18346"/>
                  </a:lnTo>
                  <a:lnTo>
                    <a:pt x="4311" y="18296"/>
                  </a:lnTo>
                  <a:lnTo>
                    <a:pt x="4386" y="18246"/>
                  </a:lnTo>
                  <a:lnTo>
                    <a:pt x="4462" y="18221"/>
                  </a:lnTo>
                  <a:lnTo>
                    <a:pt x="4537" y="18171"/>
                  </a:lnTo>
                  <a:lnTo>
                    <a:pt x="4612" y="18146"/>
                  </a:lnTo>
                  <a:lnTo>
                    <a:pt x="4687" y="18096"/>
                  </a:lnTo>
                  <a:lnTo>
                    <a:pt x="4762" y="18071"/>
                  </a:lnTo>
                  <a:lnTo>
                    <a:pt x="4838" y="18021"/>
                  </a:lnTo>
                  <a:lnTo>
                    <a:pt x="4913" y="17996"/>
                  </a:lnTo>
                  <a:lnTo>
                    <a:pt x="4988" y="17945"/>
                  </a:lnTo>
                  <a:lnTo>
                    <a:pt x="5063" y="17920"/>
                  </a:lnTo>
                  <a:lnTo>
                    <a:pt x="5138" y="17870"/>
                  </a:lnTo>
                  <a:lnTo>
                    <a:pt x="5213" y="17845"/>
                  </a:lnTo>
                  <a:lnTo>
                    <a:pt x="5314" y="17795"/>
                  </a:lnTo>
                  <a:lnTo>
                    <a:pt x="5389" y="17770"/>
                  </a:lnTo>
                  <a:lnTo>
                    <a:pt x="5464" y="17745"/>
                  </a:lnTo>
                  <a:lnTo>
                    <a:pt x="5539" y="17695"/>
                  </a:lnTo>
                  <a:lnTo>
                    <a:pt x="5614" y="17670"/>
                  </a:lnTo>
                  <a:lnTo>
                    <a:pt x="5690" y="17645"/>
                  </a:lnTo>
                  <a:lnTo>
                    <a:pt x="5790" y="17595"/>
                  </a:lnTo>
                  <a:lnTo>
                    <a:pt x="5865" y="17570"/>
                  </a:lnTo>
                  <a:lnTo>
                    <a:pt x="5940" y="17544"/>
                  </a:lnTo>
                  <a:lnTo>
                    <a:pt x="6015" y="17519"/>
                  </a:lnTo>
                  <a:lnTo>
                    <a:pt x="6091" y="17469"/>
                  </a:lnTo>
                  <a:lnTo>
                    <a:pt x="6191" y="17444"/>
                  </a:lnTo>
                  <a:lnTo>
                    <a:pt x="6266" y="17419"/>
                  </a:lnTo>
                  <a:lnTo>
                    <a:pt x="6341" y="17394"/>
                  </a:lnTo>
                  <a:lnTo>
                    <a:pt x="6416" y="17369"/>
                  </a:lnTo>
                  <a:lnTo>
                    <a:pt x="6517" y="17344"/>
                  </a:lnTo>
                  <a:lnTo>
                    <a:pt x="6592" y="17319"/>
                  </a:lnTo>
                  <a:lnTo>
                    <a:pt x="6592" y="17294"/>
                  </a:lnTo>
                  <a:lnTo>
                    <a:pt x="6667" y="17294"/>
                  </a:lnTo>
                  <a:lnTo>
                    <a:pt x="6742" y="17269"/>
                  </a:lnTo>
                  <a:lnTo>
                    <a:pt x="6843" y="17244"/>
                  </a:lnTo>
                  <a:lnTo>
                    <a:pt x="6918" y="17219"/>
                  </a:lnTo>
                  <a:lnTo>
                    <a:pt x="6993" y="17194"/>
                  </a:lnTo>
                  <a:lnTo>
                    <a:pt x="7093" y="17169"/>
                  </a:lnTo>
                  <a:lnTo>
                    <a:pt x="7168" y="17143"/>
                  </a:lnTo>
                  <a:lnTo>
                    <a:pt x="7244" y="17118"/>
                  </a:lnTo>
                  <a:lnTo>
                    <a:pt x="7344" y="17093"/>
                  </a:lnTo>
                  <a:lnTo>
                    <a:pt x="7419" y="17068"/>
                  </a:lnTo>
                  <a:lnTo>
                    <a:pt x="7494" y="17043"/>
                  </a:lnTo>
                  <a:lnTo>
                    <a:pt x="7594" y="17043"/>
                  </a:lnTo>
                  <a:lnTo>
                    <a:pt x="7670" y="17018"/>
                  </a:lnTo>
                  <a:lnTo>
                    <a:pt x="7745" y="16993"/>
                  </a:lnTo>
                  <a:lnTo>
                    <a:pt x="7845" y="16968"/>
                  </a:lnTo>
                  <a:lnTo>
                    <a:pt x="7920" y="16968"/>
                  </a:lnTo>
                  <a:lnTo>
                    <a:pt x="7995" y="16943"/>
                  </a:lnTo>
                  <a:lnTo>
                    <a:pt x="8096" y="16943"/>
                  </a:lnTo>
                  <a:lnTo>
                    <a:pt x="8171" y="16918"/>
                  </a:lnTo>
                  <a:lnTo>
                    <a:pt x="8271" y="16893"/>
                  </a:lnTo>
                  <a:lnTo>
                    <a:pt x="8346" y="16893"/>
                  </a:lnTo>
                  <a:lnTo>
                    <a:pt x="8421" y="16868"/>
                  </a:lnTo>
                  <a:lnTo>
                    <a:pt x="8597" y="16868"/>
                  </a:lnTo>
                  <a:lnTo>
                    <a:pt x="8697" y="16843"/>
                  </a:lnTo>
                  <a:lnTo>
                    <a:pt x="8772" y="16843"/>
                  </a:lnTo>
                  <a:lnTo>
                    <a:pt x="8873" y="16818"/>
                  </a:lnTo>
                  <a:lnTo>
                    <a:pt x="9123" y="16818"/>
                  </a:lnTo>
                  <a:lnTo>
                    <a:pt x="9224" y="16793"/>
                  </a:lnTo>
                  <a:lnTo>
                    <a:pt x="9574" y="16793"/>
                  </a:lnTo>
                  <a:lnTo>
                    <a:pt x="9650" y="16768"/>
                  </a:lnTo>
                  <a:lnTo>
                    <a:pt x="10527" y="16768"/>
                  </a:lnTo>
                  <a:lnTo>
                    <a:pt x="10677" y="16742"/>
                  </a:lnTo>
                  <a:lnTo>
                    <a:pt x="10853" y="16742"/>
                  </a:lnTo>
                  <a:lnTo>
                    <a:pt x="11028" y="16768"/>
                  </a:lnTo>
                  <a:lnTo>
                    <a:pt x="11880" y="16768"/>
                  </a:lnTo>
                  <a:lnTo>
                    <a:pt x="12031" y="16793"/>
                  </a:lnTo>
                  <a:lnTo>
                    <a:pt x="12532" y="16793"/>
                  </a:lnTo>
                  <a:lnTo>
                    <a:pt x="12707" y="16818"/>
                  </a:lnTo>
                  <a:lnTo>
                    <a:pt x="13033" y="16818"/>
                  </a:lnTo>
                  <a:lnTo>
                    <a:pt x="13359" y="16843"/>
                  </a:lnTo>
                  <a:lnTo>
                    <a:pt x="13685" y="16868"/>
                  </a:lnTo>
                  <a:lnTo>
                    <a:pt x="14311" y="16893"/>
                  </a:lnTo>
                  <a:lnTo>
                    <a:pt x="14637" y="16918"/>
                  </a:lnTo>
                  <a:lnTo>
                    <a:pt x="14787" y="16918"/>
                  </a:lnTo>
                  <a:lnTo>
                    <a:pt x="14963" y="16943"/>
                  </a:lnTo>
                  <a:lnTo>
                    <a:pt x="15414" y="16943"/>
                  </a:lnTo>
                  <a:lnTo>
                    <a:pt x="15564" y="16968"/>
                  </a:lnTo>
                  <a:lnTo>
                    <a:pt x="16191" y="16968"/>
                  </a:lnTo>
                  <a:lnTo>
                    <a:pt x="16341" y="16993"/>
                  </a:lnTo>
                  <a:lnTo>
                    <a:pt x="17244" y="16993"/>
                  </a:lnTo>
                  <a:lnTo>
                    <a:pt x="17394" y="16968"/>
                  </a:lnTo>
                  <a:lnTo>
                    <a:pt x="17920" y="16968"/>
                  </a:lnTo>
                  <a:lnTo>
                    <a:pt x="17995" y="16943"/>
                  </a:lnTo>
                  <a:lnTo>
                    <a:pt x="18296" y="16943"/>
                  </a:lnTo>
                  <a:lnTo>
                    <a:pt x="18371" y="16918"/>
                  </a:lnTo>
                  <a:lnTo>
                    <a:pt x="18396" y="16918"/>
                  </a:lnTo>
                  <a:lnTo>
                    <a:pt x="18422" y="16893"/>
                  </a:lnTo>
                  <a:lnTo>
                    <a:pt x="18572" y="16843"/>
                  </a:lnTo>
                  <a:lnTo>
                    <a:pt x="18697" y="16768"/>
                  </a:lnTo>
                  <a:lnTo>
                    <a:pt x="18848" y="16717"/>
                  </a:lnTo>
                  <a:lnTo>
                    <a:pt x="18973" y="16642"/>
                  </a:lnTo>
                  <a:lnTo>
                    <a:pt x="19123" y="16567"/>
                  </a:lnTo>
                  <a:lnTo>
                    <a:pt x="19249" y="16492"/>
                  </a:lnTo>
                  <a:lnTo>
                    <a:pt x="19399" y="16417"/>
                  </a:lnTo>
                  <a:lnTo>
                    <a:pt x="19524" y="16366"/>
                  </a:lnTo>
                  <a:lnTo>
                    <a:pt x="19599" y="16316"/>
                  </a:lnTo>
                  <a:lnTo>
                    <a:pt x="19650" y="16291"/>
                  </a:lnTo>
                  <a:lnTo>
                    <a:pt x="19725" y="16241"/>
                  </a:lnTo>
                  <a:lnTo>
                    <a:pt x="19775" y="16216"/>
                  </a:lnTo>
                  <a:lnTo>
                    <a:pt x="19850" y="16166"/>
                  </a:lnTo>
                  <a:lnTo>
                    <a:pt x="19925" y="16141"/>
                  </a:lnTo>
                  <a:lnTo>
                    <a:pt x="19975" y="16091"/>
                  </a:lnTo>
                  <a:lnTo>
                    <a:pt x="20051" y="16041"/>
                  </a:lnTo>
                  <a:lnTo>
                    <a:pt x="20126" y="16016"/>
                  </a:lnTo>
                  <a:lnTo>
                    <a:pt x="20176" y="15965"/>
                  </a:lnTo>
                  <a:lnTo>
                    <a:pt x="20251" y="15940"/>
                  </a:lnTo>
                  <a:lnTo>
                    <a:pt x="20301" y="15890"/>
                  </a:lnTo>
                  <a:lnTo>
                    <a:pt x="20376" y="15865"/>
                  </a:lnTo>
                  <a:lnTo>
                    <a:pt x="20452" y="15815"/>
                  </a:lnTo>
                  <a:lnTo>
                    <a:pt x="20502" y="15765"/>
                  </a:lnTo>
                  <a:lnTo>
                    <a:pt x="20577" y="15740"/>
                  </a:lnTo>
                  <a:lnTo>
                    <a:pt x="20627" y="15690"/>
                  </a:lnTo>
                  <a:lnTo>
                    <a:pt x="20702" y="15640"/>
                  </a:lnTo>
                  <a:lnTo>
                    <a:pt x="20752" y="15615"/>
                  </a:lnTo>
                  <a:lnTo>
                    <a:pt x="20828" y="15564"/>
                  </a:lnTo>
                  <a:lnTo>
                    <a:pt x="20878" y="15514"/>
                  </a:lnTo>
                  <a:lnTo>
                    <a:pt x="20953" y="15489"/>
                  </a:lnTo>
                  <a:lnTo>
                    <a:pt x="21028" y="15439"/>
                  </a:lnTo>
                  <a:lnTo>
                    <a:pt x="21078" y="15389"/>
                  </a:lnTo>
                  <a:lnTo>
                    <a:pt x="21153" y="15339"/>
                  </a:lnTo>
                  <a:lnTo>
                    <a:pt x="21204" y="15314"/>
                  </a:lnTo>
                  <a:lnTo>
                    <a:pt x="21579" y="15364"/>
                  </a:lnTo>
                  <a:lnTo>
                    <a:pt x="21529" y="15740"/>
                  </a:lnTo>
                  <a:lnTo>
                    <a:pt x="21479" y="15790"/>
                  </a:lnTo>
                  <a:lnTo>
                    <a:pt x="21404" y="15840"/>
                  </a:lnTo>
                  <a:lnTo>
                    <a:pt x="21354" y="15890"/>
                  </a:lnTo>
                  <a:lnTo>
                    <a:pt x="21279" y="15940"/>
                  </a:lnTo>
                  <a:lnTo>
                    <a:pt x="21229" y="15991"/>
                  </a:lnTo>
                  <a:lnTo>
                    <a:pt x="21178" y="16041"/>
                  </a:lnTo>
                  <a:lnTo>
                    <a:pt x="21103" y="16091"/>
                  </a:lnTo>
                  <a:lnTo>
                    <a:pt x="21053" y="16141"/>
                  </a:lnTo>
                  <a:lnTo>
                    <a:pt x="20978" y="16166"/>
                  </a:lnTo>
                  <a:lnTo>
                    <a:pt x="20928" y="16216"/>
                  </a:lnTo>
                  <a:lnTo>
                    <a:pt x="20853" y="16266"/>
                  </a:lnTo>
                  <a:lnTo>
                    <a:pt x="20803" y="16316"/>
                  </a:lnTo>
                  <a:lnTo>
                    <a:pt x="20727" y="16366"/>
                  </a:lnTo>
                  <a:lnTo>
                    <a:pt x="20677" y="16417"/>
                  </a:lnTo>
                  <a:lnTo>
                    <a:pt x="20602" y="16467"/>
                  </a:lnTo>
                  <a:lnTo>
                    <a:pt x="20552" y="16517"/>
                  </a:lnTo>
                  <a:lnTo>
                    <a:pt x="20477" y="16567"/>
                  </a:lnTo>
                  <a:lnTo>
                    <a:pt x="20402" y="16592"/>
                  </a:lnTo>
                  <a:lnTo>
                    <a:pt x="20351" y="16642"/>
                  </a:lnTo>
                  <a:lnTo>
                    <a:pt x="20276" y="16692"/>
                  </a:lnTo>
                  <a:lnTo>
                    <a:pt x="20251" y="16717"/>
                  </a:lnTo>
                  <a:lnTo>
                    <a:pt x="20276" y="16717"/>
                  </a:lnTo>
                  <a:lnTo>
                    <a:pt x="20326" y="16692"/>
                  </a:lnTo>
                  <a:lnTo>
                    <a:pt x="20402" y="16692"/>
                  </a:lnTo>
                  <a:lnTo>
                    <a:pt x="20477" y="16667"/>
                  </a:lnTo>
                  <a:lnTo>
                    <a:pt x="20527" y="16667"/>
                  </a:lnTo>
                  <a:lnTo>
                    <a:pt x="20602" y="16642"/>
                  </a:lnTo>
                  <a:lnTo>
                    <a:pt x="20652" y="16617"/>
                  </a:lnTo>
                  <a:lnTo>
                    <a:pt x="20727" y="16617"/>
                  </a:lnTo>
                  <a:lnTo>
                    <a:pt x="20803" y="16592"/>
                  </a:lnTo>
                  <a:lnTo>
                    <a:pt x="20853" y="16567"/>
                  </a:lnTo>
                  <a:lnTo>
                    <a:pt x="20928" y="16567"/>
                  </a:lnTo>
                  <a:lnTo>
                    <a:pt x="20978" y="16542"/>
                  </a:lnTo>
                  <a:lnTo>
                    <a:pt x="21053" y="16517"/>
                  </a:lnTo>
                  <a:lnTo>
                    <a:pt x="21128" y="16517"/>
                  </a:lnTo>
                  <a:lnTo>
                    <a:pt x="21178" y="16492"/>
                  </a:lnTo>
                  <a:lnTo>
                    <a:pt x="21254" y="16467"/>
                  </a:lnTo>
                  <a:lnTo>
                    <a:pt x="21329" y="16442"/>
                  </a:lnTo>
                  <a:lnTo>
                    <a:pt x="21379" y="16417"/>
                  </a:lnTo>
                  <a:lnTo>
                    <a:pt x="21454" y="16417"/>
                  </a:lnTo>
                  <a:lnTo>
                    <a:pt x="21504" y="16392"/>
                  </a:lnTo>
                  <a:lnTo>
                    <a:pt x="21579" y="16366"/>
                  </a:lnTo>
                  <a:lnTo>
                    <a:pt x="21655" y="16341"/>
                  </a:lnTo>
                  <a:lnTo>
                    <a:pt x="21705" y="16316"/>
                  </a:lnTo>
                  <a:lnTo>
                    <a:pt x="21780" y="16291"/>
                  </a:lnTo>
                  <a:lnTo>
                    <a:pt x="21830" y="16266"/>
                  </a:lnTo>
                  <a:lnTo>
                    <a:pt x="21905" y="16241"/>
                  </a:lnTo>
                  <a:lnTo>
                    <a:pt x="21980" y="16216"/>
                  </a:lnTo>
                  <a:lnTo>
                    <a:pt x="22031" y="16191"/>
                  </a:lnTo>
                  <a:lnTo>
                    <a:pt x="22106" y="16166"/>
                  </a:lnTo>
                  <a:lnTo>
                    <a:pt x="22181" y="16141"/>
                  </a:lnTo>
                  <a:lnTo>
                    <a:pt x="22231" y="16116"/>
                  </a:lnTo>
                  <a:lnTo>
                    <a:pt x="22306" y="16091"/>
                  </a:lnTo>
                  <a:lnTo>
                    <a:pt x="22356" y="16066"/>
                  </a:lnTo>
                  <a:lnTo>
                    <a:pt x="22432" y="16041"/>
                  </a:lnTo>
                  <a:lnTo>
                    <a:pt x="22507" y="16016"/>
                  </a:lnTo>
                  <a:lnTo>
                    <a:pt x="22557" y="15965"/>
                  </a:lnTo>
                  <a:lnTo>
                    <a:pt x="22632" y="15940"/>
                  </a:lnTo>
                  <a:lnTo>
                    <a:pt x="22707" y="15915"/>
                  </a:lnTo>
                  <a:lnTo>
                    <a:pt x="22757" y="15890"/>
                  </a:lnTo>
                  <a:lnTo>
                    <a:pt x="22833" y="15865"/>
                  </a:lnTo>
                  <a:lnTo>
                    <a:pt x="22883" y="15815"/>
                  </a:lnTo>
                  <a:lnTo>
                    <a:pt x="22958" y="15790"/>
                  </a:lnTo>
                  <a:lnTo>
                    <a:pt x="23033" y="15765"/>
                  </a:lnTo>
                  <a:lnTo>
                    <a:pt x="23083" y="15740"/>
                  </a:lnTo>
                  <a:lnTo>
                    <a:pt x="23158" y="15690"/>
                  </a:lnTo>
                  <a:lnTo>
                    <a:pt x="23234" y="15665"/>
                  </a:lnTo>
                  <a:lnTo>
                    <a:pt x="23359" y="15615"/>
                  </a:lnTo>
                  <a:lnTo>
                    <a:pt x="23484" y="15539"/>
                  </a:lnTo>
                  <a:lnTo>
                    <a:pt x="23610" y="15464"/>
                  </a:lnTo>
                  <a:lnTo>
                    <a:pt x="23760" y="15389"/>
                  </a:lnTo>
                  <a:lnTo>
                    <a:pt x="23885" y="15339"/>
                  </a:lnTo>
                  <a:lnTo>
                    <a:pt x="24011" y="15264"/>
                  </a:lnTo>
                  <a:lnTo>
                    <a:pt x="24136" y="15189"/>
                  </a:lnTo>
                  <a:lnTo>
                    <a:pt x="24286" y="15113"/>
                  </a:lnTo>
                  <a:lnTo>
                    <a:pt x="24412" y="15038"/>
                  </a:lnTo>
                  <a:lnTo>
                    <a:pt x="24537" y="14963"/>
                  </a:lnTo>
                  <a:lnTo>
                    <a:pt x="24637" y="14913"/>
                  </a:lnTo>
                  <a:lnTo>
                    <a:pt x="24687" y="14888"/>
                  </a:lnTo>
                  <a:lnTo>
                    <a:pt x="24813" y="14813"/>
                  </a:lnTo>
                  <a:lnTo>
                    <a:pt x="24963" y="14737"/>
                  </a:lnTo>
                  <a:lnTo>
                    <a:pt x="25088" y="14662"/>
                  </a:lnTo>
                  <a:lnTo>
                    <a:pt x="25239" y="14612"/>
                  </a:lnTo>
                  <a:lnTo>
                    <a:pt x="25364" y="14537"/>
                  </a:lnTo>
                  <a:lnTo>
                    <a:pt x="25514" y="14462"/>
                  </a:lnTo>
                  <a:cubicBezTo>
                    <a:pt x="27519" y="11153"/>
                    <a:pt x="28672" y="7269"/>
                    <a:pt x="28672" y="3133"/>
                  </a:cubicBezTo>
                  <a:cubicBezTo>
                    <a:pt x="28672" y="2081"/>
                    <a:pt x="28597" y="1028"/>
                    <a:pt x="28447" y="0"/>
                  </a:cubicBezTo>
                  <a:close/>
                  <a:moveTo>
                    <a:pt x="0" y="21429"/>
                  </a:moveTo>
                  <a:lnTo>
                    <a:pt x="0" y="21429"/>
                  </a:lnTo>
                  <a:lnTo>
                    <a:pt x="0" y="21429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10;p67">
              <a:extLst>
                <a:ext uri="{FF2B5EF4-FFF2-40B4-BE49-F238E27FC236}">
                  <a16:creationId xmlns:a16="http://schemas.microsoft.com/office/drawing/2014/main" id="{3F1FCB38-BEF4-45C3-99F3-84F0127895AC}"/>
                </a:ext>
              </a:extLst>
            </p:cNvPr>
            <p:cNvSpPr/>
            <p:nvPr/>
          </p:nvSpPr>
          <p:spPr>
            <a:xfrm>
              <a:off x="5532383" y="2643666"/>
              <a:ext cx="726" cy="3081"/>
            </a:xfrm>
            <a:custGeom>
              <a:avLst/>
              <a:gdLst/>
              <a:ahLst/>
              <a:cxnLst/>
              <a:rect l="l" t="t" r="r" b="b"/>
              <a:pathLst>
                <a:path w="37" h="157" extrusionOk="0">
                  <a:moveTo>
                    <a:pt x="11" y="1"/>
                  </a:moveTo>
                  <a:cubicBezTo>
                    <a:pt x="11" y="1"/>
                    <a:pt x="0" y="157"/>
                    <a:pt x="8" y="157"/>
                  </a:cubicBezTo>
                  <a:cubicBezTo>
                    <a:pt x="11" y="157"/>
                    <a:pt x="20" y="118"/>
                    <a:pt x="37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11;p67">
              <a:extLst>
                <a:ext uri="{FF2B5EF4-FFF2-40B4-BE49-F238E27FC236}">
                  <a16:creationId xmlns:a16="http://schemas.microsoft.com/office/drawing/2014/main" id="{E5D13A01-B82C-4808-A2C3-79764B5873D7}"/>
                </a:ext>
              </a:extLst>
            </p:cNvPr>
            <p:cNvSpPr/>
            <p:nvPr/>
          </p:nvSpPr>
          <p:spPr>
            <a:xfrm>
              <a:off x="5479965" y="262743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26"/>
                  </a:move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12;p67">
              <a:extLst>
                <a:ext uri="{FF2B5EF4-FFF2-40B4-BE49-F238E27FC236}">
                  <a16:creationId xmlns:a16="http://schemas.microsoft.com/office/drawing/2014/main" id="{228C1376-86C0-4547-93D0-C800E90042CB}"/>
                </a:ext>
              </a:extLst>
            </p:cNvPr>
            <p:cNvSpPr/>
            <p:nvPr/>
          </p:nvSpPr>
          <p:spPr>
            <a:xfrm>
              <a:off x="5669817" y="2515806"/>
              <a:ext cx="12325" cy="5435"/>
            </a:xfrm>
            <a:custGeom>
              <a:avLst/>
              <a:gdLst/>
              <a:ahLst/>
              <a:cxnLst/>
              <a:rect l="l" t="t" r="r" b="b"/>
              <a:pathLst>
                <a:path w="628" h="277" extrusionOk="0">
                  <a:moveTo>
                    <a:pt x="176" y="1"/>
                  </a:moveTo>
                  <a:cubicBezTo>
                    <a:pt x="126" y="101"/>
                    <a:pt x="76" y="201"/>
                    <a:pt x="1" y="276"/>
                  </a:cubicBezTo>
                  <a:cubicBezTo>
                    <a:pt x="151" y="226"/>
                    <a:pt x="277" y="151"/>
                    <a:pt x="427" y="101"/>
                  </a:cubicBezTo>
                  <a:cubicBezTo>
                    <a:pt x="477" y="76"/>
                    <a:pt x="552" y="51"/>
                    <a:pt x="628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13;p67">
              <a:extLst>
                <a:ext uri="{FF2B5EF4-FFF2-40B4-BE49-F238E27FC236}">
                  <a16:creationId xmlns:a16="http://schemas.microsoft.com/office/drawing/2014/main" id="{C50AE603-8E8E-416B-9B13-23D912162196}"/>
                </a:ext>
              </a:extLst>
            </p:cNvPr>
            <p:cNvSpPr/>
            <p:nvPr/>
          </p:nvSpPr>
          <p:spPr>
            <a:xfrm>
              <a:off x="6018553" y="2700237"/>
              <a:ext cx="9361" cy="16247"/>
            </a:xfrm>
            <a:custGeom>
              <a:avLst/>
              <a:gdLst/>
              <a:ahLst/>
              <a:cxnLst/>
              <a:rect l="l" t="t" r="r" b="b"/>
              <a:pathLst>
                <a:path w="477" h="828" extrusionOk="0">
                  <a:moveTo>
                    <a:pt x="401" y="0"/>
                  </a:moveTo>
                  <a:lnTo>
                    <a:pt x="351" y="75"/>
                  </a:lnTo>
                  <a:lnTo>
                    <a:pt x="301" y="176"/>
                  </a:lnTo>
                  <a:lnTo>
                    <a:pt x="251" y="251"/>
                  </a:lnTo>
                  <a:lnTo>
                    <a:pt x="201" y="326"/>
                  </a:lnTo>
                  <a:lnTo>
                    <a:pt x="151" y="401"/>
                  </a:lnTo>
                  <a:lnTo>
                    <a:pt x="101" y="501"/>
                  </a:lnTo>
                  <a:lnTo>
                    <a:pt x="76" y="577"/>
                  </a:lnTo>
                  <a:lnTo>
                    <a:pt x="26" y="627"/>
                  </a:lnTo>
                  <a:lnTo>
                    <a:pt x="26" y="677"/>
                  </a:lnTo>
                  <a:lnTo>
                    <a:pt x="0" y="802"/>
                  </a:lnTo>
                  <a:lnTo>
                    <a:pt x="0" y="827"/>
                  </a:lnTo>
                  <a:lnTo>
                    <a:pt x="201" y="501"/>
                  </a:lnTo>
                  <a:lnTo>
                    <a:pt x="452" y="151"/>
                  </a:lnTo>
                  <a:lnTo>
                    <a:pt x="477" y="100"/>
                  </a:lnTo>
                  <a:cubicBezTo>
                    <a:pt x="452" y="75"/>
                    <a:pt x="427" y="25"/>
                    <a:pt x="401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14;p67">
              <a:extLst>
                <a:ext uri="{FF2B5EF4-FFF2-40B4-BE49-F238E27FC236}">
                  <a16:creationId xmlns:a16="http://schemas.microsoft.com/office/drawing/2014/main" id="{01D727A7-F1DC-4E67-9F50-FD5DD6FA4FAF}"/>
                </a:ext>
              </a:extLst>
            </p:cNvPr>
            <p:cNvSpPr/>
            <p:nvPr/>
          </p:nvSpPr>
          <p:spPr>
            <a:xfrm>
              <a:off x="5708184" y="2549733"/>
              <a:ext cx="277929" cy="426417"/>
            </a:xfrm>
            <a:custGeom>
              <a:avLst/>
              <a:gdLst/>
              <a:ahLst/>
              <a:cxnLst/>
              <a:rect l="l" t="t" r="r" b="b"/>
              <a:pathLst>
                <a:path w="14162" h="21731" extrusionOk="0">
                  <a:moveTo>
                    <a:pt x="6793" y="1"/>
                  </a:moveTo>
                  <a:lnTo>
                    <a:pt x="6793" y="26"/>
                  </a:lnTo>
                  <a:lnTo>
                    <a:pt x="6768" y="76"/>
                  </a:lnTo>
                  <a:lnTo>
                    <a:pt x="6743" y="126"/>
                  </a:lnTo>
                  <a:lnTo>
                    <a:pt x="6743" y="176"/>
                  </a:lnTo>
                  <a:lnTo>
                    <a:pt x="6718" y="227"/>
                  </a:lnTo>
                  <a:lnTo>
                    <a:pt x="6693" y="277"/>
                  </a:lnTo>
                  <a:lnTo>
                    <a:pt x="6668" y="327"/>
                  </a:lnTo>
                  <a:lnTo>
                    <a:pt x="6668" y="402"/>
                  </a:lnTo>
                  <a:lnTo>
                    <a:pt x="6643" y="452"/>
                  </a:lnTo>
                  <a:lnTo>
                    <a:pt x="6617" y="552"/>
                  </a:lnTo>
                  <a:lnTo>
                    <a:pt x="6592" y="653"/>
                  </a:lnTo>
                  <a:lnTo>
                    <a:pt x="6567" y="778"/>
                  </a:lnTo>
                  <a:lnTo>
                    <a:pt x="6542" y="878"/>
                  </a:lnTo>
                  <a:lnTo>
                    <a:pt x="6517" y="1003"/>
                  </a:lnTo>
                  <a:lnTo>
                    <a:pt x="6517" y="1029"/>
                  </a:lnTo>
                  <a:lnTo>
                    <a:pt x="6492" y="1104"/>
                  </a:lnTo>
                  <a:lnTo>
                    <a:pt x="6442" y="1204"/>
                  </a:lnTo>
                  <a:lnTo>
                    <a:pt x="6417" y="1304"/>
                  </a:lnTo>
                  <a:lnTo>
                    <a:pt x="6367" y="1379"/>
                  </a:lnTo>
                  <a:lnTo>
                    <a:pt x="6342" y="1480"/>
                  </a:lnTo>
                  <a:lnTo>
                    <a:pt x="6317" y="1505"/>
                  </a:lnTo>
                  <a:lnTo>
                    <a:pt x="6317" y="1555"/>
                  </a:lnTo>
                  <a:lnTo>
                    <a:pt x="6317" y="1580"/>
                  </a:lnTo>
                  <a:lnTo>
                    <a:pt x="6317" y="1605"/>
                  </a:lnTo>
                  <a:lnTo>
                    <a:pt x="6292" y="1630"/>
                  </a:lnTo>
                  <a:lnTo>
                    <a:pt x="6292" y="1680"/>
                  </a:lnTo>
                  <a:lnTo>
                    <a:pt x="6292" y="1705"/>
                  </a:lnTo>
                  <a:lnTo>
                    <a:pt x="6267" y="1730"/>
                  </a:lnTo>
                  <a:lnTo>
                    <a:pt x="6267" y="1780"/>
                  </a:lnTo>
                  <a:lnTo>
                    <a:pt x="6267" y="1806"/>
                  </a:lnTo>
                  <a:lnTo>
                    <a:pt x="6267" y="1856"/>
                  </a:lnTo>
                  <a:lnTo>
                    <a:pt x="6242" y="1906"/>
                  </a:lnTo>
                  <a:lnTo>
                    <a:pt x="6242" y="1931"/>
                  </a:lnTo>
                  <a:lnTo>
                    <a:pt x="6242" y="1981"/>
                  </a:lnTo>
                  <a:lnTo>
                    <a:pt x="6242" y="2006"/>
                  </a:lnTo>
                  <a:lnTo>
                    <a:pt x="6242" y="2056"/>
                  </a:lnTo>
                  <a:lnTo>
                    <a:pt x="6216" y="2106"/>
                  </a:lnTo>
                  <a:lnTo>
                    <a:pt x="6216" y="2156"/>
                  </a:lnTo>
                  <a:lnTo>
                    <a:pt x="6216" y="2181"/>
                  </a:lnTo>
                  <a:lnTo>
                    <a:pt x="6216" y="2232"/>
                  </a:lnTo>
                  <a:lnTo>
                    <a:pt x="6216" y="2282"/>
                  </a:lnTo>
                  <a:lnTo>
                    <a:pt x="6216" y="2332"/>
                  </a:lnTo>
                  <a:lnTo>
                    <a:pt x="6216" y="2382"/>
                  </a:lnTo>
                  <a:lnTo>
                    <a:pt x="6216" y="2407"/>
                  </a:lnTo>
                  <a:lnTo>
                    <a:pt x="6191" y="2457"/>
                  </a:lnTo>
                  <a:lnTo>
                    <a:pt x="6191" y="2507"/>
                  </a:lnTo>
                  <a:lnTo>
                    <a:pt x="6191" y="2557"/>
                  </a:lnTo>
                  <a:lnTo>
                    <a:pt x="6191" y="2608"/>
                  </a:lnTo>
                  <a:lnTo>
                    <a:pt x="6191" y="2708"/>
                  </a:lnTo>
                  <a:lnTo>
                    <a:pt x="6191" y="2808"/>
                  </a:lnTo>
                  <a:lnTo>
                    <a:pt x="6191" y="2908"/>
                  </a:lnTo>
                  <a:lnTo>
                    <a:pt x="6191" y="3009"/>
                  </a:lnTo>
                  <a:lnTo>
                    <a:pt x="6191" y="3109"/>
                  </a:lnTo>
                  <a:lnTo>
                    <a:pt x="6191" y="3134"/>
                  </a:lnTo>
                  <a:lnTo>
                    <a:pt x="6191" y="3209"/>
                  </a:lnTo>
                  <a:lnTo>
                    <a:pt x="6166" y="3309"/>
                  </a:lnTo>
                  <a:lnTo>
                    <a:pt x="6166" y="3410"/>
                  </a:lnTo>
                  <a:lnTo>
                    <a:pt x="6141" y="3510"/>
                  </a:lnTo>
                  <a:lnTo>
                    <a:pt x="6141" y="3610"/>
                  </a:lnTo>
                  <a:lnTo>
                    <a:pt x="6116" y="3710"/>
                  </a:lnTo>
                  <a:lnTo>
                    <a:pt x="6116" y="3811"/>
                  </a:lnTo>
                  <a:lnTo>
                    <a:pt x="6091" y="4011"/>
                  </a:lnTo>
                  <a:lnTo>
                    <a:pt x="6041" y="4387"/>
                  </a:lnTo>
                  <a:lnTo>
                    <a:pt x="6016" y="4587"/>
                  </a:lnTo>
                  <a:lnTo>
                    <a:pt x="5991" y="4788"/>
                  </a:lnTo>
                  <a:lnTo>
                    <a:pt x="5991" y="4988"/>
                  </a:lnTo>
                  <a:lnTo>
                    <a:pt x="5966" y="5189"/>
                  </a:lnTo>
                  <a:lnTo>
                    <a:pt x="5941" y="5389"/>
                  </a:lnTo>
                  <a:lnTo>
                    <a:pt x="5916" y="5590"/>
                  </a:lnTo>
                  <a:lnTo>
                    <a:pt x="5916" y="5790"/>
                  </a:lnTo>
                  <a:lnTo>
                    <a:pt x="5891" y="6016"/>
                  </a:lnTo>
                  <a:lnTo>
                    <a:pt x="5866" y="6417"/>
                  </a:lnTo>
                  <a:lnTo>
                    <a:pt x="5841" y="6643"/>
                  </a:lnTo>
                  <a:lnTo>
                    <a:pt x="5790" y="6843"/>
                  </a:lnTo>
                  <a:lnTo>
                    <a:pt x="5715" y="7244"/>
                  </a:lnTo>
                  <a:lnTo>
                    <a:pt x="5690" y="7445"/>
                  </a:lnTo>
                  <a:lnTo>
                    <a:pt x="5640" y="7670"/>
                  </a:lnTo>
                  <a:lnTo>
                    <a:pt x="5590" y="7871"/>
                  </a:lnTo>
                  <a:lnTo>
                    <a:pt x="5565" y="8071"/>
                  </a:lnTo>
                  <a:lnTo>
                    <a:pt x="5515" y="8297"/>
                  </a:lnTo>
                  <a:lnTo>
                    <a:pt x="5465" y="8497"/>
                  </a:lnTo>
                  <a:lnTo>
                    <a:pt x="5439" y="8698"/>
                  </a:lnTo>
                  <a:lnTo>
                    <a:pt x="5389" y="8923"/>
                  </a:lnTo>
                  <a:lnTo>
                    <a:pt x="5339" y="9124"/>
                  </a:lnTo>
                  <a:lnTo>
                    <a:pt x="5289" y="9349"/>
                  </a:lnTo>
                  <a:lnTo>
                    <a:pt x="5264" y="9450"/>
                  </a:lnTo>
                  <a:lnTo>
                    <a:pt x="5239" y="9550"/>
                  </a:lnTo>
                  <a:lnTo>
                    <a:pt x="5214" y="9650"/>
                  </a:lnTo>
                  <a:lnTo>
                    <a:pt x="5189" y="9775"/>
                  </a:lnTo>
                  <a:lnTo>
                    <a:pt x="5164" y="9876"/>
                  </a:lnTo>
                  <a:lnTo>
                    <a:pt x="5139" y="9976"/>
                  </a:lnTo>
                  <a:lnTo>
                    <a:pt x="5114" y="10076"/>
                  </a:lnTo>
                  <a:lnTo>
                    <a:pt x="5089" y="10202"/>
                  </a:lnTo>
                  <a:lnTo>
                    <a:pt x="5038" y="10302"/>
                  </a:lnTo>
                  <a:lnTo>
                    <a:pt x="5013" y="10402"/>
                  </a:lnTo>
                  <a:lnTo>
                    <a:pt x="4988" y="10502"/>
                  </a:lnTo>
                  <a:lnTo>
                    <a:pt x="4963" y="10603"/>
                  </a:lnTo>
                  <a:lnTo>
                    <a:pt x="4938" y="10728"/>
                  </a:lnTo>
                  <a:lnTo>
                    <a:pt x="4913" y="10828"/>
                  </a:lnTo>
                  <a:lnTo>
                    <a:pt x="4863" y="10928"/>
                  </a:lnTo>
                  <a:lnTo>
                    <a:pt x="4838" y="11029"/>
                  </a:lnTo>
                  <a:lnTo>
                    <a:pt x="4813" y="11129"/>
                  </a:lnTo>
                  <a:lnTo>
                    <a:pt x="4788" y="11229"/>
                  </a:lnTo>
                  <a:lnTo>
                    <a:pt x="4738" y="11329"/>
                  </a:lnTo>
                  <a:lnTo>
                    <a:pt x="4713" y="11430"/>
                  </a:lnTo>
                  <a:lnTo>
                    <a:pt x="4688" y="11530"/>
                  </a:lnTo>
                  <a:lnTo>
                    <a:pt x="4663" y="11605"/>
                  </a:lnTo>
                  <a:lnTo>
                    <a:pt x="4612" y="11705"/>
                  </a:lnTo>
                  <a:lnTo>
                    <a:pt x="4587" y="11806"/>
                  </a:lnTo>
                  <a:lnTo>
                    <a:pt x="4562" y="11906"/>
                  </a:lnTo>
                  <a:lnTo>
                    <a:pt x="4512" y="11981"/>
                  </a:lnTo>
                  <a:lnTo>
                    <a:pt x="4487" y="12081"/>
                  </a:lnTo>
                  <a:lnTo>
                    <a:pt x="4437" y="12182"/>
                  </a:lnTo>
                  <a:lnTo>
                    <a:pt x="4412" y="12257"/>
                  </a:lnTo>
                  <a:lnTo>
                    <a:pt x="4362" y="12357"/>
                  </a:lnTo>
                  <a:lnTo>
                    <a:pt x="4337" y="12432"/>
                  </a:lnTo>
                  <a:lnTo>
                    <a:pt x="4287" y="12532"/>
                  </a:lnTo>
                  <a:lnTo>
                    <a:pt x="4262" y="12633"/>
                  </a:lnTo>
                  <a:lnTo>
                    <a:pt x="4211" y="12708"/>
                  </a:lnTo>
                  <a:lnTo>
                    <a:pt x="4186" y="12808"/>
                  </a:lnTo>
                  <a:lnTo>
                    <a:pt x="4161" y="12858"/>
                  </a:lnTo>
                  <a:lnTo>
                    <a:pt x="4136" y="12883"/>
                  </a:lnTo>
                  <a:lnTo>
                    <a:pt x="4111" y="12984"/>
                  </a:lnTo>
                  <a:lnTo>
                    <a:pt x="4061" y="13059"/>
                  </a:lnTo>
                  <a:lnTo>
                    <a:pt x="4011" y="13134"/>
                  </a:lnTo>
                  <a:lnTo>
                    <a:pt x="3986" y="13234"/>
                  </a:lnTo>
                  <a:lnTo>
                    <a:pt x="3936" y="13309"/>
                  </a:lnTo>
                  <a:lnTo>
                    <a:pt x="3886" y="13410"/>
                  </a:lnTo>
                  <a:lnTo>
                    <a:pt x="3861" y="13485"/>
                  </a:lnTo>
                  <a:lnTo>
                    <a:pt x="3810" y="13560"/>
                  </a:lnTo>
                  <a:lnTo>
                    <a:pt x="3760" y="13660"/>
                  </a:lnTo>
                  <a:lnTo>
                    <a:pt x="3735" y="13735"/>
                  </a:lnTo>
                  <a:lnTo>
                    <a:pt x="3685" y="13811"/>
                  </a:lnTo>
                  <a:lnTo>
                    <a:pt x="3635" y="13886"/>
                  </a:lnTo>
                  <a:lnTo>
                    <a:pt x="3560" y="14061"/>
                  </a:lnTo>
                  <a:lnTo>
                    <a:pt x="3460" y="14212"/>
                  </a:lnTo>
                  <a:lnTo>
                    <a:pt x="3384" y="14387"/>
                  </a:lnTo>
                  <a:lnTo>
                    <a:pt x="3284" y="14537"/>
                  </a:lnTo>
                  <a:lnTo>
                    <a:pt x="3209" y="14688"/>
                  </a:lnTo>
                  <a:lnTo>
                    <a:pt x="3109" y="14838"/>
                  </a:lnTo>
                  <a:lnTo>
                    <a:pt x="3033" y="15014"/>
                  </a:lnTo>
                  <a:lnTo>
                    <a:pt x="2933" y="15164"/>
                  </a:lnTo>
                  <a:lnTo>
                    <a:pt x="2858" y="15314"/>
                  </a:lnTo>
                  <a:lnTo>
                    <a:pt x="2758" y="15465"/>
                  </a:lnTo>
                  <a:lnTo>
                    <a:pt x="2582" y="15765"/>
                  </a:lnTo>
                  <a:lnTo>
                    <a:pt x="2407" y="16041"/>
                  </a:lnTo>
                  <a:lnTo>
                    <a:pt x="2231" y="16342"/>
                  </a:lnTo>
                  <a:lnTo>
                    <a:pt x="2156" y="16492"/>
                  </a:lnTo>
                  <a:lnTo>
                    <a:pt x="2081" y="16618"/>
                  </a:lnTo>
                  <a:lnTo>
                    <a:pt x="1981" y="16768"/>
                  </a:lnTo>
                  <a:lnTo>
                    <a:pt x="1906" y="16918"/>
                  </a:lnTo>
                  <a:lnTo>
                    <a:pt x="1830" y="17044"/>
                  </a:lnTo>
                  <a:lnTo>
                    <a:pt x="1755" y="17194"/>
                  </a:lnTo>
                  <a:lnTo>
                    <a:pt x="1680" y="17319"/>
                  </a:lnTo>
                  <a:lnTo>
                    <a:pt x="1605" y="17470"/>
                  </a:lnTo>
                  <a:lnTo>
                    <a:pt x="1530" y="17620"/>
                  </a:lnTo>
                  <a:lnTo>
                    <a:pt x="1480" y="17670"/>
                  </a:lnTo>
                  <a:lnTo>
                    <a:pt x="1455" y="17745"/>
                  </a:lnTo>
                  <a:lnTo>
                    <a:pt x="1404" y="17821"/>
                  </a:lnTo>
                  <a:lnTo>
                    <a:pt x="1379" y="17896"/>
                  </a:lnTo>
                  <a:lnTo>
                    <a:pt x="1329" y="17946"/>
                  </a:lnTo>
                  <a:lnTo>
                    <a:pt x="1304" y="18021"/>
                  </a:lnTo>
                  <a:lnTo>
                    <a:pt x="1279" y="18096"/>
                  </a:lnTo>
                  <a:lnTo>
                    <a:pt x="1229" y="18172"/>
                  </a:lnTo>
                  <a:lnTo>
                    <a:pt x="1229" y="18197"/>
                  </a:lnTo>
                  <a:lnTo>
                    <a:pt x="1204" y="18222"/>
                  </a:lnTo>
                  <a:lnTo>
                    <a:pt x="1154" y="18297"/>
                  </a:lnTo>
                  <a:lnTo>
                    <a:pt x="1129" y="18372"/>
                  </a:lnTo>
                  <a:lnTo>
                    <a:pt x="1079" y="18422"/>
                  </a:lnTo>
                  <a:lnTo>
                    <a:pt x="1054" y="18497"/>
                  </a:lnTo>
                  <a:lnTo>
                    <a:pt x="1003" y="18573"/>
                  </a:lnTo>
                  <a:lnTo>
                    <a:pt x="978" y="18623"/>
                  </a:lnTo>
                  <a:lnTo>
                    <a:pt x="928" y="18698"/>
                  </a:lnTo>
                  <a:lnTo>
                    <a:pt x="903" y="18748"/>
                  </a:lnTo>
                  <a:lnTo>
                    <a:pt x="853" y="18823"/>
                  </a:lnTo>
                  <a:lnTo>
                    <a:pt x="828" y="18898"/>
                  </a:lnTo>
                  <a:lnTo>
                    <a:pt x="803" y="18948"/>
                  </a:lnTo>
                  <a:lnTo>
                    <a:pt x="753" y="19024"/>
                  </a:lnTo>
                  <a:lnTo>
                    <a:pt x="728" y="19099"/>
                  </a:lnTo>
                  <a:lnTo>
                    <a:pt x="703" y="19149"/>
                  </a:lnTo>
                  <a:lnTo>
                    <a:pt x="653" y="19224"/>
                  </a:lnTo>
                  <a:lnTo>
                    <a:pt x="627" y="19299"/>
                  </a:lnTo>
                  <a:lnTo>
                    <a:pt x="602" y="19349"/>
                  </a:lnTo>
                  <a:lnTo>
                    <a:pt x="577" y="19425"/>
                  </a:lnTo>
                  <a:lnTo>
                    <a:pt x="527" y="19500"/>
                  </a:lnTo>
                  <a:lnTo>
                    <a:pt x="502" y="19550"/>
                  </a:lnTo>
                  <a:lnTo>
                    <a:pt x="477" y="19625"/>
                  </a:lnTo>
                  <a:lnTo>
                    <a:pt x="452" y="19675"/>
                  </a:lnTo>
                  <a:lnTo>
                    <a:pt x="452" y="19700"/>
                  </a:lnTo>
                  <a:lnTo>
                    <a:pt x="427" y="19776"/>
                  </a:lnTo>
                  <a:lnTo>
                    <a:pt x="402" y="19826"/>
                  </a:lnTo>
                  <a:lnTo>
                    <a:pt x="377" y="19901"/>
                  </a:lnTo>
                  <a:lnTo>
                    <a:pt x="352" y="19976"/>
                  </a:lnTo>
                  <a:lnTo>
                    <a:pt x="327" y="20026"/>
                  </a:lnTo>
                  <a:lnTo>
                    <a:pt x="302" y="20101"/>
                  </a:lnTo>
                  <a:lnTo>
                    <a:pt x="277" y="20177"/>
                  </a:lnTo>
                  <a:lnTo>
                    <a:pt x="251" y="20252"/>
                  </a:lnTo>
                  <a:lnTo>
                    <a:pt x="226" y="20327"/>
                  </a:lnTo>
                  <a:lnTo>
                    <a:pt x="201" y="20377"/>
                  </a:lnTo>
                  <a:lnTo>
                    <a:pt x="176" y="20452"/>
                  </a:lnTo>
                  <a:lnTo>
                    <a:pt x="151" y="20527"/>
                  </a:lnTo>
                  <a:lnTo>
                    <a:pt x="126" y="20603"/>
                  </a:lnTo>
                  <a:lnTo>
                    <a:pt x="126" y="20678"/>
                  </a:lnTo>
                  <a:lnTo>
                    <a:pt x="101" y="20753"/>
                  </a:lnTo>
                  <a:lnTo>
                    <a:pt x="101" y="20778"/>
                  </a:lnTo>
                  <a:lnTo>
                    <a:pt x="76" y="20803"/>
                  </a:lnTo>
                  <a:lnTo>
                    <a:pt x="76" y="20853"/>
                  </a:lnTo>
                  <a:lnTo>
                    <a:pt x="51" y="20878"/>
                  </a:lnTo>
                  <a:lnTo>
                    <a:pt x="51" y="20903"/>
                  </a:lnTo>
                  <a:lnTo>
                    <a:pt x="51" y="20928"/>
                  </a:lnTo>
                  <a:lnTo>
                    <a:pt x="51" y="20979"/>
                  </a:lnTo>
                  <a:lnTo>
                    <a:pt x="26" y="21004"/>
                  </a:lnTo>
                  <a:lnTo>
                    <a:pt x="26" y="21029"/>
                  </a:lnTo>
                  <a:lnTo>
                    <a:pt x="26" y="21054"/>
                  </a:lnTo>
                  <a:lnTo>
                    <a:pt x="26" y="21079"/>
                  </a:lnTo>
                  <a:lnTo>
                    <a:pt x="26" y="21104"/>
                  </a:lnTo>
                  <a:lnTo>
                    <a:pt x="1" y="21129"/>
                  </a:lnTo>
                  <a:lnTo>
                    <a:pt x="1" y="21154"/>
                  </a:lnTo>
                  <a:lnTo>
                    <a:pt x="1" y="21179"/>
                  </a:lnTo>
                  <a:lnTo>
                    <a:pt x="1" y="21204"/>
                  </a:lnTo>
                  <a:lnTo>
                    <a:pt x="1" y="21229"/>
                  </a:lnTo>
                  <a:lnTo>
                    <a:pt x="1" y="21254"/>
                  </a:lnTo>
                  <a:lnTo>
                    <a:pt x="26" y="21279"/>
                  </a:lnTo>
                  <a:lnTo>
                    <a:pt x="26" y="21304"/>
                  </a:lnTo>
                  <a:lnTo>
                    <a:pt x="26" y="21329"/>
                  </a:lnTo>
                  <a:lnTo>
                    <a:pt x="26" y="21354"/>
                  </a:lnTo>
                  <a:lnTo>
                    <a:pt x="26" y="21380"/>
                  </a:lnTo>
                  <a:lnTo>
                    <a:pt x="26" y="21405"/>
                  </a:lnTo>
                  <a:lnTo>
                    <a:pt x="26" y="21430"/>
                  </a:lnTo>
                  <a:lnTo>
                    <a:pt x="26" y="21455"/>
                  </a:lnTo>
                  <a:lnTo>
                    <a:pt x="51" y="21480"/>
                  </a:lnTo>
                  <a:lnTo>
                    <a:pt x="51" y="21505"/>
                  </a:lnTo>
                  <a:lnTo>
                    <a:pt x="51" y="21530"/>
                  </a:lnTo>
                  <a:lnTo>
                    <a:pt x="76" y="21555"/>
                  </a:lnTo>
                  <a:lnTo>
                    <a:pt x="76" y="21580"/>
                  </a:lnTo>
                  <a:lnTo>
                    <a:pt x="76" y="21605"/>
                  </a:lnTo>
                  <a:lnTo>
                    <a:pt x="101" y="21605"/>
                  </a:lnTo>
                  <a:lnTo>
                    <a:pt x="101" y="21630"/>
                  </a:lnTo>
                  <a:lnTo>
                    <a:pt x="126" y="21630"/>
                  </a:lnTo>
                  <a:lnTo>
                    <a:pt x="151" y="21655"/>
                  </a:lnTo>
                  <a:lnTo>
                    <a:pt x="201" y="21655"/>
                  </a:lnTo>
                  <a:lnTo>
                    <a:pt x="226" y="21680"/>
                  </a:lnTo>
                  <a:lnTo>
                    <a:pt x="302" y="21680"/>
                  </a:lnTo>
                  <a:lnTo>
                    <a:pt x="302" y="21705"/>
                  </a:lnTo>
                  <a:lnTo>
                    <a:pt x="452" y="21705"/>
                  </a:lnTo>
                  <a:lnTo>
                    <a:pt x="502" y="21730"/>
                  </a:lnTo>
                  <a:lnTo>
                    <a:pt x="678" y="21730"/>
                  </a:lnTo>
                  <a:lnTo>
                    <a:pt x="728" y="21705"/>
                  </a:lnTo>
                  <a:lnTo>
                    <a:pt x="953" y="21705"/>
                  </a:lnTo>
                  <a:lnTo>
                    <a:pt x="1003" y="21680"/>
                  </a:lnTo>
                  <a:lnTo>
                    <a:pt x="1079" y="21680"/>
                  </a:lnTo>
                  <a:lnTo>
                    <a:pt x="1129" y="21655"/>
                  </a:lnTo>
                  <a:lnTo>
                    <a:pt x="1229" y="21655"/>
                  </a:lnTo>
                  <a:lnTo>
                    <a:pt x="1279" y="21630"/>
                  </a:lnTo>
                  <a:lnTo>
                    <a:pt x="1329" y="21630"/>
                  </a:lnTo>
                  <a:lnTo>
                    <a:pt x="1379" y="21605"/>
                  </a:lnTo>
                  <a:lnTo>
                    <a:pt x="1429" y="21605"/>
                  </a:lnTo>
                  <a:lnTo>
                    <a:pt x="1505" y="21580"/>
                  </a:lnTo>
                  <a:lnTo>
                    <a:pt x="1555" y="21580"/>
                  </a:lnTo>
                  <a:lnTo>
                    <a:pt x="1605" y="21555"/>
                  </a:lnTo>
                  <a:lnTo>
                    <a:pt x="1630" y="21555"/>
                  </a:lnTo>
                  <a:lnTo>
                    <a:pt x="1655" y="21530"/>
                  </a:lnTo>
                  <a:lnTo>
                    <a:pt x="1705" y="21530"/>
                  </a:lnTo>
                  <a:lnTo>
                    <a:pt x="1755" y="21505"/>
                  </a:lnTo>
                  <a:lnTo>
                    <a:pt x="1805" y="21480"/>
                  </a:lnTo>
                  <a:lnTo>
                    <a:pt x="1856" y="21455"/>
                  </a:lnTo>
                  <a:lnTo>
                    <a:pt x="1931" y="21455"/>
                  </a:lnTo>
                  <a:lnTo>
                    <a:pt x="1981" y="21430"/>
                  </a:lnTo>
                  <a:lnTo>
                    <a:pt x="2031" y="21405"/>
                  </a:lnTo>
                  <a:lnTo>
                    <a:pt x="2081" y="21380"/>
                  </a:lnTo>
                  <a:lnTo>
                    <a:pt x="2131" y="21354"/>
                  </a:lnTo>
                  <a:lnTo>
                    <a:pt x="2181" y="21329"/>
                  </a:lnTo>
                  <a:lnTo>
                    <a:pt x="2231" y="21304"/>
                  </a:lnTo>
                  <a:lnTo>
                    <a:pt x="2282" y="21279"/>
                  </a:lnTo>
                  <a:lnTo>
                    <a:pt x="2332" y="21254"/>
                  </a:lnTo>
                  <a:lnTo>
                    <a:pt x="2382" y="21229"/>
                  </a:lnTo>
                  <a:lnTo>
                    <a:pt x="2457" y="21204"/>
                  </a:lnTo>
                  <a:lnTo>
                    <a:pt x="2507" y="21179"/>
                  </a:lnTo>
                  <a:lnTo>
                    <a:pt x="2557" y="21154"/>
                  </a:lnTo>
                  <a:lnTo>
                    <a:pt x="2607" y="21129"/>
                  </a:lnTo>
                  <a:lnTo>
                    <a:pt x="2658" y="21104"/>
                  </a:lnTo>
                  <a:lnTo>
                    <a:pt x="2683" y="21079"/>
                  </a:lnTo>
                  <a:lnTo>
                    <a:pt x="2733" y="21054"/>
                  </a:lnTo>
                  <a:lnTo>
                    <a:pt x="2783" y="21029"/>
                  </a:lnTo>
                  <a:lnTo>
                    <a:pt x="2833" y="21004"/>
                  </a:lnTo>
                  <a:lnTo>
                    <a:pt x="2883" y="20979"/>
                  </a:lnTo>
                  <a:lnTo>
                    <a:pt x="2933" y="20953"/>
                  </a:lnTo>
                  <a:lnTo>
                    <a:pt x="2983" y="20903"/>
                  </a:lnTo>
                  <a:lnTo>
                    <a:pt x="3008" y="20878"/>
                  </a:lnTo>
                  <a:lnTo>
                    <a:pt x="3059" y="20853"/>
                  </a:lnTo>
                  <a:lnTo>
                    <a:pt x="3109" y="20828"/>
                  </a:lnTo>
                  <a:lnTo>
                    <a:pt x="3134" y="20803"/>
                  </a:lnTo>
                  <a:lnTo>
                    <a:pt x="3184" y="20778"/>
                  </a:lnTo>
                  <a:lnTo>
                    <a:pt x="3234" y="20728"/>
                  </a:lnTo>
                  <a:lnTo>
                    <a:pt x="3259" y="20703"/>
                  </a:lnTo>
                  <a:lnTo>
                    <a:pt x="3284" y="20678"/>
                  </a:lnTo>
                  <a:lnTo>
                    <a:pt x="3334" y="20653"/>
                  </a:lnTo>
                  <a:lnTo>
                    <a:pt x="3359" y="20628"/>
                  </a:lnTo>
                  <a:lnTo>
                    <a:pt x="3409" y="20603"/>
                  </a:lnTo>
                  <a:lnTo>
                    <a:pt x="3434" y="20578"/>
                  </a:lnTo>
                  <a:lnTo>
                    <a:pt x="3460" y="20552"/>
                  </a:lnTo>
                  <a:lnTo>
                    <a:pt x="3485" y="20502"/>
                  </a:lnTo>
                  <a:lnTo>
                    <a:pt x="3510" y="20477"/>
                  </a:lnTo>
                  <a:lnTo>
                    <a:pt x="3535" y="20452"/>
                  </a:lnTo>
                  <a:lnTo>
                    <a:pt x="3560" y="20427"/>
                  </a:lnTo>
                  <a:lnTo>
                    <a:pt x="3585" y="20402"/>
                  </a:lnTo>
                  <a:lnTo>
                    <a:pt x="3610" y="20377"/>
                  </a:lnTo>
                  <a:lnTo>
                    <a:pt x="3635" y="20352"/>
                  </a:lnTo>
                  <a:lnTo>
                    <a:pt x="3710" y="20277"/>
                  </a:lnTo>
                  <a:lnTo>
                    <a:pt x="3810" y="20177"/>
                  </a:lnTo>
                  <a:lnTo>
                    <a:pt x="3886" y="20076"/>
                  </a:lnTo>
                  <a:lnTo>
                    <a:pt x="3986" y="20001"/>
                  </a:lnTo>
                  <a:lnTo>
                    <a:pt x="4061" y="19901"/>
                  </a:lnTo>
                  <a:lnTo>
                    <a:pt x="4161" y="19801"/>
                  </a:lnTo>
                  <a:lnTo>
                    <a:pt x="4236" y="19725"/>
                  </a:lnTo>
                  <a:lnTo>
                    <a:pt x="4337" y="19625"/>
                  </a:lnTo>
                  <a:lnTo>
                    <a:pt x="4412" y="19550"/>
                  </a:lnTo>
                  <a:lnTo>
                    <a:pt x="4512" y="19450"/>
                  </a:lnTo>
                  <a:lnTo>
                    <a:pt x="4587" y="19375"/>
                  </a:lnTo>
                  <a:lnTo>
                    <a:pt x="4663" y="19299"/>
                  </a:lnTo>
                  <a:lnTo>
                    <a:pt x="4838" y="19124"/>
                  </a:lnTo>
                  <a:lnTo>
                    <a:pt x="5013" y="18948"/>
                  </a:lnTo>
                  <a:lnTo>
                    <a:pt x="5189" y="18798"/>
                  </a:lnTo>
                  <a:lnTo>
                    <a:pt x="5339" y="18623"/>
                  </a:lnTo>
                  <a:lnTo>
                    <a:pt x="5414" y="18547"/>
                  </a:lnTo>
                  <a:lnTo>
                    <a:pt x="5515" y="18472"/>
                  </a:lnTo>
                  <a:lnTo>
                    <a:pt x="5590" y="18397"/>
                  </a:lnTo>
                  <a:lnTo>
                    <a:pt x="5665" y="18322"/>
                  </a:lnTo>
                  <a:lnTo>
                    <a:pt x="5740" y="18247"/>
                  </a:lnTo>
                  <a:lnTo>
                    <a:pt x="5815" y="18146"/>
                  </a:lnTo>
                  <a:lnTo>
                    <a:pt x="5891" y="18071"/>
                  </a:lnTo>
                  <a:lnTo>
                    <a:pt x="5966" y="17996"/>
                  </a:lnTo>
                  <a:lnTo>
                    <a:pt x="5991" y="17971"/>
                  </a:lnTo>
                  <a:lnTo>
                    <a:pt x="6041" y="17921"/>
                  </a:lnTo>
                  <a:lnTo>
                    <a:pt x="6116" y="17846"/>
                  </a:lnTo>
                  <a:lnTo>
                    <a:pt x="6191" y="17771"/>
                  </a:lnTo>
                  <a:lnTo>
                    <a:pt x="6242" y="17695"/>
                  </a:lnTo>
                  <a:lnTo>
                    <a:pt x="6317" y="17620"/>
                  </a:lnTo>
                  <a:lnTo>
                    <a:pt x="6367" y="17545"/>
                  </a:lnTo>
                  <a:lnTo>
                    <a:pt x="6417" y="17495"/>
                  </a:lnTo>
                  <a:lnTo>
                    <a:pt x="6492" y="17420"/>
                  </a:lnTo>
                  <a:lnTo>
                    <a:pt x="6542" y="17344"/>
                  </a:lnTo>
                  <a:lnTo>
                    <a:pt x="6592" y="17294"/>
                  </a:lnTo>
                  <a:lnTo>
                    <a:pt x="6668" y="17219"/>
                  </a:lnTo>
                  <a:lnTo>
                    <a:pt x="6718" y="17144"/>
                  </a:lnTo>
                  <a:lnTo>
                    <a:pt x="6768" y="17069"/>
                  </a:lnTo>
                  <a:lnTo>
                    <a:pt x="6818" y="16994"/>
                  </a:lnTo>
                  <a:lnTo>
                    <a:pt x="6893" y="16918"/>
                  </a:lnTo>
                  <a:lnTo>
                    <a:pt x="6943" y="16843"/>
                  </a:lnTo>
                  <a:lnTo>
                    <a:pt x="6993" y="16768"/>
                  </a:lnTo>
                  <a:lnTo>
                    <a:pt x="7069" y="16693"/>
                  </a:lnTo>
                  <a:lnTo>
                    <a:pt x="7119" y="16618"/>
                  </a:lnTo>
                  <a:lnTo>
                    <a:pt x="7169" y="16542"/>
                  </a:lnTo>
                  <a:lnTo>
                    <a:pt x="7244" y="16467"/>
                  </a:lnTo>
                  <a:lnTo>
                    <a:pt x="7294" y="16392"/>
                  </a:lnTo>
                  <a:lnTo>
                    <a:pt x="7344" y="16292"/>
                  </a:lnTo>
                  <a:lnTo>
                    <a:pt x="7419" y="16217"/>
                  </a:lnTo>
                  <a:lnTo>
                    <a:pt x="7470" y="16141"/>
                  </a:lnTo>
                  <a:lnTo>
                    <a:pt x="7520" y="16066"/>
                  </a:lnTo>
                  <a:lnTo>
                    <a:pt x="7595" y="15966"/>
                  </a:lnTo>
                  <a:lnTo>
                    <a:pt x="7645" y="15891"/>
                  </a:lnTo>
                  <a:lnTo>
                    <a:pt x="7695" y="15816"/>
                  </a:lnTo>
                  <a:lnTo>
                    <a:pt x="7745" y="15740"/>
                  </a:lnTo>
                  <a:lnTo>
                    <a:pt x="7820" y="15640"/>
                  </a:lnTo>
                  <a:lnTo>
                    <a:pt x="7871" y="15565"/>
                  </a:lnTo>
                  <a:lnTo>
                    <a:pt x="7921" y="15465"/>
                  </a:lnTo>
                  <a:lnTo>
                    <a:pt x="7971" y="15390"/>
                  </a:lnTo>
                  <a:lnTo>
                    <a:pt x="8046" y="15314"/>
                  </a:lnTo>
                  <a:lnTo>
                    <a:pt x="8096" y="15214"/>
                  </a:lnTo>
                  <a:lnTo>
                    <a:pt x="8146" y="15139"/>
                  </a:lnTo>
                  <a:lnTo>
                    <a:pt x="8196" y="15039"/>
                  </a:lnTo>
                  <a:lnTo>
                    <a:pt x="8247" y="14963"/>
                  </a:lnTo>
                  <a:lnTo>
                    <a:pt x="8322" y="14888"/>
                  </a:lnTo>
                  <a:lnTo>
                    <a:pt x="8372" y="14788"/>
                  </a:lnTo>
                  <a:lnTo>
                    <a:pt x="8422" y="14713"/>
                  </a:lnTo>
                  <a:lnTo>
                    <a:pt x="8472" y="14613"/>
                  </a:lnTo>
                  <a:lnTo>
                    <a:pt x="8522" y="14537"/>
                  </a:lnTo>
                  <a:lnTo>
                    <a:pt x="8572" y="14437"/>
                  </a:lnTo>
                  <a:lnTo>
                    <a:pt x="8622" y="14362"/>
                  </a:lnTo>
                  <a:lnTo>
                    <a:pt x="8673" y="14262"/>
                  </a:lnTo>
                  <a:lnTo>
                    <a:pt x="8723" y="14187"/>
                  </a:lnTo>
                  <a:lnTo>
                    <a:pt x="8773" y="14086"/>
                  </a:lnTo>
                  <a:lnTo>
                    <a:pt x="8823" y="14011"/>
                  </a:lnTo>
                  <a:lnTo>
                    <a:pt x="8873" y="13936"/>
                  </a:lnTo>
                  <a:lnTo>
                    <a:pt x="8923" y="13836"/>
                  </a:lnTo>
                  <a:lnTo>
                    <a:pt x="8973" y="13760"/>
                  </a:lnTo>
                  <a:lnTo>
                    <a:pt x="9023" y="13660"/>
                  </a:lnTo>
                  <a:lnTo>
                    <a:pt x="9074" y="13585"/>
                  </a:lnTo>
                  <a:lnTo>
                    <a:pt x="9124" y="13485"/>
                  </a:lnTo>
                  <a:lnTo>
                    <a:pt x="9149" y="13410"/>
                  </a:lnTo>
                  <a:lnTo>
                    <a:pt x="9199" y="13334"/>
                  </a:lnTo>
                  <a:lnTo>
                    <a:pt x="9249" y="13234"/>
                  </a:lnTo>
                  <a:lnTo>
                    <a:pt x="9299" y="13159"/>
                  </a:lnTo>
                  <a:lnTo>
                    <a:pt x="9349" y="13084"/>
                  </a:lnTo>
                  <a:lnTo>
                    <a:pt x="9374" y="12984"/>
                  </a:lnTo>
                  <a:lnTo>
                    <a:pt x="9399" y="12933"/>
                  </a:lnTo>
                  <a:lnTo>
                    <a:pt x="9424" y="12908"/>
                  </a:lnTo>
                  <a:lnTo>
                    <a:pt x="9475" y="12833"/>
                  </a:lnTo>
                  <a:lnTo>
                    <a:pt x="9500" y="12733"/>
                  </a:lnTo>
                  <a:lnTo>
                    <a:pt x="9550" y="12658"/>
                  </a:lnTo>
                  <a:lnTo>
                    <a:pt x="9600" y="12583"/>
                  </a:lnTo>
                  <a:lnTo>
                    <a:pt x="9625" y="12507"/>
                  </a:lnTo>
                  <a:lnTo>
                    <a:pt x="10026" y="11730"/>
                  </a:lnTo>
                  <a:lnTo>
                    <a:pt x="10201" y="11354"/>
                  </a:lnTo>
                  <a:lnTo>
                    <a:pt x="10402" y="10978"/>
                  </a:lnTo>
                  <a:lnTo>
                    <a:pt x="10502" y="10778"/>
                  </a:lnTo>
                  <a:lnTo>
                    <a:pt x="10577" y="10577"/>
                  </a:lnTo>
                  <a:lnTo>
                    <a:pt x="10678" y="10402"/>
                  </a:lnTo>
                  <a:lnTo>
                    <a:pt x="10778" y="10202"/>
                  </a:lnTo>
                  <a:lnTo>
                    <a:pt x="10878" y="10026"/>
                  </a:lnTo>
                  <a:lnTo>
                    <a:pt x="10978" y="9826"/>
                  </a:lnTo>
                  <a:lnTo>
                    <a:pt x="11079" y="9650"/>
                  </a:lnTo>
                  <a:lnTo>
                    <a:pt x="11179" y="9450"/>
                  </a:lnTo>
                  <a:lnTo>
                    <a:pt x="11279" y="9274"/>
                  </a:lnTo>
                  <a:lnTo>
                    <a:pt x="11379" y="9074"/>
                  </a:lnTo>
                  <a:lnTo>
                    <a:pt x="11480" y="8898"/>
                  </a:lnTo>
                  <a:lnTo>
                    <a:pt x="11580" y="8698"/>
                  </a:lnTo>
                  <a:lnTo>
                    <a:pt x="11680" y="8522"/>
                  </a:lnTo>
                  <a:lnTo>
                    <a:pt x="11755" y="8397"/>
                  </a:lnTo>
                  <a:lnTo>
                    <a:pt x="11780" y="8322"/>
                  </a:lnTo>
                  <a:lnTo>
                    <a:pt x="11906" y="8146"/>
                  </a:lnTo>
                  <a:lnTo>
                    <a:pt x="12006" y="7971"/>
                  </a:lnTo>
                  <a:lnTo>
                    <a:pt x="12131" y="7796"/>
                  </a:lnTo>
                  <a:lnTo>
                    <a:pt x="12257" y="7620"/>
                  </a:lnTo>
                  <a:lnTo>
                    <a:pt x="12307" y="7520"/>
                  </a:lnTo>
                  <a:lnTo>
                    <a:pt x="12382" y="7445"/>
                  </a:lnTo>
                  <a:lnTo>
                    <a:pt x="12432" y="7344"/>
                  </a:lnTo>
                  <a:lnTo>
                    <a:pt x="12482" y="7269"/>
                  </a:lnTo>
                  <a:lnTo>
                    <a:pt x="12557" y="7169"/>
                  </a:lnTo>
                  <a:lnTo>
                    <a:pt x="12607" y="7094"/>
                  </a:lnTo>
                  <a:lnTo>
                    <a:pt x="12683" y="6994"/>
                  </a:lnTo>
                  <a:lnTo>
                    <a:pt x="12683" y="6968"/>
                  </a:lnTo>
                  <a:lnTo>
                    <a:pt x="12733" y="6918"/>
                  </a:lnTo>
                  <a:lnTo>
                    <a:pt x="12808" y="6818"/>
                  </a:lnTo>
                  <a:lnTo>
                    <a:pt x="12858" y="6743"/>
                  </a:lnTo>
                  <a:lnTo>
                    <a:pt x="12933" y="6643"/>
                  </a:lnTo>
                  <a:lnTo>
                    <a:pt x="12983" y="6567"/>
                  </a:lnTo>
                  <a:lnTo>
                    <a:pt x="13059" y="6492"/>
                  </a:lnTo>
                  <a:lnTo>
                    <a:pt x="13134" y="6392"/>
                  </a:lnTo>
                  <a:lnTo>
                    <a:pt x="13184" y="6317"/>
                  </a:lnTo>
                  <a:lnTo>
                    <a:pt x="13259" y="6217"/>
                  </a:lnTo>
                  <a:lnTo>
                    <a:pt x="13334" y="6141"/>
                  </a:lnTo>
                  <a:lnTo>
                    <a:pt x="13384" y="6066"/>
                  </a:lnTo>
                  <a:lnTo>
                    <a:pt x="13460" y="5966"/>
                  </a:lnTo>
                  <a:lnTo>
                    <a:pt x="13535" y="5891"/>
                  </a:lnTo>
                  <a:lnTo>
                    <a:pt x="13610" y="5816"/>
                  </a:lnTo>
                  <a:lnTo>
                    <a:pt x="13660" y="5715"/>
                  </a:lnTo>
                  <a:lnTo>
                    <a:pt x="13735" y="5640"/>
                  </a:lnTo>
                  <a:lnTo>
                    <a:pt x="13810" y="5565"/>
                  </a:lnTo>
                  <a:lnTo>
                    <a:pt x="13886" y="5465"/>
                  </a:lnTo>
                  <a:lnTo>
                    <a:pt x="13961" y="5389"/>
                  </a:lnTo>
                  <a:lnTo>
                    <a:pt x="14011" y="5314"/>
                  </a:lnTo>
                  <a:lnTo>
                    <a:pt x="14086" y="5214"/>
                  </a:lnTo>
                  <a:lnTo>
                    <a:pt x="14161" y="5139"/>
                  </a:lnTo>
                  <a:cubicBezTo>
                    <a:pt x="12106" y="2958"/>
                    <a:pt x="9600" y="1204"/>
                    <a:pt x="6793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15;p67">
              <a:extLst>
                <a:ext uri="{FF2B5EF4-FFF2-40B4-BE49-F238E27FC236}">
                  <a16:creationId xmlns:a16="http://schemas.microsoft.com/office/drawing/2014/main" id="{8F1F9A9B-1A2B-4C56-BAE1-0F56EBE03204}"/>
                </a:ext>
              </a:extLst>
            </p:cNvPr>
            <p:cNvSpPr/>
            <p:nvPr/>
          </p:nvSpPr>
          <p:spPr>
            <a:xfrm>
              <a:off x="5712129" y="297465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2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16;p67">
              <a:extLst>
                <a:ext uri="{FF2B5EF4-FFF2-40B4-BE49-F238E27FC236}">
                  <a16:creationId xmlns:a16="http://schemas.microsoft.com/office/drawing/2014/main" id="{5D0A477F-8B66-4139-93DF-477FF0FFBDF7}"/>
                </a:ext>
              </a:extLst>
            </p:cNvPr>
            <p:cNvSpPr/>
            <p:nvPr/>
          </p:nvSpPr>
          <p:spPr>
            <a:xfrm>
              <a:off x="5370771" y="2703671"/>
              <a:ext cx="721081" cy="635416"/>
            </a:xfrm>
            <a:custGeom>
              <a:avLst/>
              <a:gdLst/>
              <a:ahLst/>
              <a:cxnLst/>
              <a:rect l="l" t="t" r="r" b="b"/>
              <a:pathLst>
                <a:path w="36743" h="32382" extrusionOk="0">
                  <a:moveTo>
                    <a:pt x="33510" y="1"/>
                  </a:moveTo>
                  <a:lnTo>
                    <a:pt x="33284" y="377"/>
                  </a:lnTo>
                  <a:lnTo>
                    <a:pt x="33084" y="753"/>
                  </a:lnTo>
                  <a:lnTo>
                    <a:pt x="32983" y="903"/>
                  </a:lnTo>
                  <a:lnTo>
                    <a:pt x="32983" y="1003"/>
                  </a:lnTo>
                  <a:lnTo>
                    <a:pt x="32958" y="1128"/>
                  </a:lnTo>
                  <a:lnTo>
                    <a:pt x="32958" y="1254"/>
                  </a:lnTo>
                  <a:lnTo>
                    <a:pt x="32933" y="1354"/>
                  </a:lnTo>
                  <a:lnTo>
                    <a:pt x="32933" y="1479"/>
                  </a:lnTo>
                  <a:lnTo>
                    <a:pt x="32933" y="1605"/>
                  </a:lnTo>
                  <a:lnTo>
                    <a:pt x="32933" y="1730"/>
                  </a:lnTo>
                  <a:lnTo>
                    <a:pt x="32908" y="1830"/>
                  </a:lnTo>
                  <a:lnTo>
                    <a:pt x="32908" y="1855"/>
                  </a:lnTo>
                  <a:lnTo>
                    <a:pt x="32883" y="1981"/>
                  </a:lnTo>
                  <a:lnTo>
                    <a:pt x="32858" y="2081"/>
                  </a:lnTo>
                  <a:lnTo>
                    <a:pt x="32833" y="2206"/>
                  </a:lnTo>
                  <a:lnTo>
                    <a:pt x="32833" y="2306"/>
                  </a:lnTo>
                  <a:lnTo>
                    <a:pt x="32808" y="2407"/>
                  </a:lnTo>
                  <a:lnTo>
                    <a:pt x="32783" y="2532"/>
                  </a:lnTo>
                  <a:lnTo>
                    <a:pt x="32758" y="2632"/>
                  </a:lnTo>
                  <a:lnTo>
                    <a:pt x="32758" y="2732"/>
                  </a:lnTo>
                  <a:lnTo>
                    <a:pt x="32733" y="2833"/>
                  </a:lnTo>
                  <a:lnTo>
                    <a:pt x="32733" y="2933"/>
                  </a:lnTo>
                  <a:lnTo>
                    <a:pt x="32708" y="3083"/>
                  </a:lnTo>
                  <a:lnTo>
                    <a:pt x="32683" y="3259"/>
                  </a:lnTo>
                  <a:lnTo>
                    <a:pt x="32633" y="3409"/>
                  </a:lnTo>
                  <a:lnTo>
                    <a:pt x="32607" y="3585"/>
                  </a:lnTo>
                  <a:lnTo>
                    <a:pt x="32582" y="3735"/>
                  </a:lnTo>
                  <a:lnTo>
                    <a:pt x="32557" y="3910"/>
                  </a:lnTo>
                  <a:lnTo>
                    <a:pt x="32532" y="4061"/>
                  </a:lnTo>
                  <a:lnTo>
                    <a:pt x="32482" y="4236"/>
                  </a:lnTo>
                  <a:lnTo>
                    <a:pt x="32457" y="4387"/>
                  </a:lnTo>
                  <a:lnTo>
                    <a:pt x="32432" y="4462"/>
                  </a:lnTo>
                  <a:lnTo>
                    <a:pt x="32407" y="4537"/>
                  </a:lnTo>
                  <a:lnTo>
                    <a:pt x="32382" y="4712"/>
                  </a:lnTo>
                  <a:lnTo>
                    <a:pt x="32332" y="4863"/>
                  </a:lnTo>
                  <a:lnTo>
                    <a:pt x="32307" y="5038"/>
                  </a:lnTo>
                  <a:lnTo>
                    <a:pt x="32257" y="5189"/>
                  </a:lnTo>
                  <a:lnTo>
                    <a:pt x="32206" y="5339"/>
                  </a:lnTo>
                  <a:lnTo>
                    <a:pt x="32156" y="5514"/>
                  </a:lnTo>
                  <a:lnTo>
                    <a:pt x="32106" y="5665"/>
                  </a:lnTo>
                  <a:lnTo>
                    <a:pt x="32081" y="5815"/>
                  </a:lnTo>
                  <a:lnTo>
                    <a:pt x="32031" y="5991"/>
                  </a:lnTo>
                  <a:lnTo>
                    <a:pt x="31981" y="6141"/>
                  </a:lnTo>
                  <a:lnTo>
                    <a:pt x="31931" y="6291"/>
                  </a:lnTo>
                  <a:lnTo>
                    <a:pt x="31881" y="6442"/>
                  </a:lnTo>
                  <a:lnTo>
                    <a:pt x="31831" y="6617"/>
                  </a:lnTo>
                  <a:lnTo>
                    <a:pt x="31755" y="6768"/>
                  </a:lnTo>
                  <a:lnTo>
                    <a:pt x="31705" y="6918"/>
                  </a:lnTo>
                  <a:lnTo>
                    <a:pt x="31655" y="7068"/>
                  </a:lnTo>
                  <a:lnTo>
                    <a:pt x="31605" y="7219"/>
                  </a:lnTo>
                  <a:lnTo>
                    <a:pt x="31555" y="7369"/>
                  </a:lnTo>
                  <a:lnTo>
                    <a:pt x="31480" y="7519"/>
                  </a:lnTo>
                  <a:lnTo>
                    <a:pt x="31480" y="7545"/>
                  </a:lnTo>
                  <a:lnTo>
                    <a:pt x="31430" y="7670"/>
                  </a:lnTo>
                  <a:lnTo>
                    <a:pt x="31354" y="7820"/>
                  </a:lnTo>
                  <a:lnTo>
                    <a:pt x="31279" y="7971"/>
                  </a:lnTo>
                  <a:lnTo>
                    <a:pt x="31204" y="8121"/>
                  </a:lnTo>
                  <a:lnTo>
                    <a:pt x="31129" y="8271"/>
                  </a:lnTo>
                  <a:lnTo>
                    <a:pt x="31054" y="8422"/>
                  </a:lnTo>
                  <a:lnTo>
                    <a:pt x="30978" y="8572"/>
                  </a:lnTo>
                  <a:lnTo>
                    <a:pt x="30903" y="8697"/>
                  </a:lnTo>
                  <a:lnTo>
                    <a:pt x="30828" y="8848"/>
                  </a:lnTo>
                  <a:lnTo>
                    <a:pt x="30753" y="8998"/>
                  </a:lnTo>
                  <a:lnTo>
                    <a:pt x="30678" y="9149"/>
                  </a:lnTo>
                  <a:lnTo>
                    <a:pt x="30602" y="9274"/>
                  </a:lnTo>
                  <a:lnTo>
                    <a:pt x="30527" y="9424"/>
                  </a:lnTo>
                  <a:lnTo>
                    <a:pt x="30452" y="9575"/>
                  </a:lnTo>
                  <a:lnTo>
                    <a:pt x="30352" y="9700"/>
                  </a:lnTo>
                  <a:lnTo>
                    <a:pt x="30277" y="9850"/>
                  </a:lnTo>
                  <a:lnTo>
                    <a:pt x="30201" y="10001"/>
                  </a:lnTo>
                  <a:lnTo>
                    <a:pt x="30101" y="10126"/>
                  </a:lnTo>
                  <a:lnTo>
                    <a:pt x="30026" y="10276"/>
                  </a:lnTo>
                  <a:lnTo>
                    <a:pt x="29951" y="10402"/>
                  </a:lnTo>
                  <a:lnTo>
                    <a:pt x="29851" y="10552"/>
                  </a:lnTo>
                  <a:lnTo>
                    <a:pt x="29775" y="10677"/>
                  </a:lnTo>
                  <a:lnTo>
                    <a:pt x="29675" y="10828"/>
                  </a:lnTo>
                  <a:lnTo>
                    <a:pt x="29600" y="10953"/>
                  </a:lnTo>
                  <a:lnTo>
                    <a:pt x="29500" y="11078"/>
                  </a:lnTo>
                  <a:lnTo>
                    <a:pt x="29399" y="11229"/>
                  </a:lnTo>
                  <a:lnTo>
                    <a:pt x="29324" y="11354"/>
                  </a:lnTo>
                  <a:lnTo>
                    <a:pt x="29224" y="11479"/>
                  </a:lnTo>
                  <a:lnTo>
                    <a:pt x="29124" y="11630"/>
                  </a:lnTo>
                  <a:lnTo>
                    <a:pt x="29099" y="11655"/>
                  </a:lnTo>
                  <a:lnTo>
                    <a:pt x="29024" y="11755"/>
                  </a:lnTo>
                  <a:lnTo>
                    <a:pt x="28923" y="11880"/>
                  </a:lnTo>
                  <a:lnTo>
                    <a:pt x="28848" y="12006"/>
                  </a:lnTo>
                  <a:lnTo>
                    <a:pt x="28748" y="12131"/>
                  </a:lnTo>
                  <a:lnTo>
                    <a:pt x="28648" y="12281"/>
                  </a:lnTo>
                  <a:lnTo>
                    <a:pt x="28547" y="12407"/>
                  </a:lnTo>
                  <a:lnTo>
                    <a:pt x="28447" y="12532"/>
                  </a:lnTo>
                  <a:lnTo>
                    <a:pt x="28347" y="12657"/>
                  </a:lnTo>
                  <a:lnTo>
                    <a:pt x="28221" y="12783"/>
                  </a:lnTo>
                  <a:lnTo>
                    <a:pt x="28121" y="12908"/>
                  </a:lnTo>
                  <a:lnTo>
                    <a:pt x="28021" y="13033"/>
                  </a:lnTo>
                  <a:lnTo>
                    <a:pt x="27921" y="13159"/>
                  </a:lnTo>
                  <a:lnTo>
                    <a:pt x="27820" y="13284"/>
                  </a:lnTo>
                  <a:lnTo>
                    <a:pt x="27720" y="13384"/>
                  </a:lnTo>
                  <a:lnTo>
                    <a:pt x="27595" y="13509"/>
                  </a:lnTo>
                  <a:lnTo>
                    <a:pt x="27495" y="13635"/>
                  </a:lnTo>
                  <a:lnTo>
                    <a:pt x="27394" y="13760"/>
                  </a:lnTo>
                  <a:lnTo>
                    <a:pt x="27269" y="13885"/>
                  </a:lnTo>
                  <a:lnTo>
                    <a:pt x="27169" y="14011"/>
                  </a:lnTo>
                  <a:lnTo>
                    <a:pt x="27044" y="14111"/>
                  </a:lnTo>
                  <a:lnTo>
                    <a:pt x="26943" y="14236"/>
                  </a:lnTo>
                  <a:lnTo>
                    <a:pt x="26818" y="14362"/>
                  </a:lnTo>
                  <a:lnTo>
                    <a:pt x="26718" y="14462"/>
                  </a:lnTo>
                  <a:lnTo>
                    <a:pt x="26592" y="14587"/>
                  </a:lnTo>
                  <a:lnTo>
                    <a:pt x="26492" y="14687"/>
                  </a:lnTo>
                  <a:lnTo>
                    <a:pt x="26367" y="14813"/>
                  </a:lnTo>
                  <a:lnTo>
                    <a:pt x="26242" y="14913"/>
                  </a:lnTo>
                  <a:lnTo>
                    <a:pt x="26141" y="15038"/>
                  </a:lnTo>
                  <a:lnTo>
                    <a:pt x="26016" y="15139"/>
                  </a:lnTo>
                  <a:lnTo>
                    <a:pt x="25891" y="15264"/>
                  </a:lnTo>
                  <a:lnTo>
                    <a:pt x="25790" y="15364"/>
                  </a:lnTo>
                  <a:lnTo>
                    <a:pt x="25665" y="15489"/>
                  </a:lnTo>
                  <a:lnTo>
                    <a:pt x="25540" y="15590"/>
                  </a:lnTo>
                  <a:lnTo>
                    <a:pt x="25414" y="15690"/>
                  </a:lnTo>
                  <a:lnTo>
                    <a:pt x="25289" y="15815"/>
                  </a:lnTo>
                  <a:lnTo>
                    <a:pt x="25164" y="15916"/>
                  </a:lnTo>
                  <a:lnTo>
                    <a:pt x="25039" y="16016"/>
                  </a:lnTo>
                  <a:lnTo>
                    <a:pt x="24913" y="16116"/>
                  </a:lnTo>
                  <a:lnTo>
                    <a:pt x="24913" y="16141"/>
                  </a:lnTo>
                  <a:lnTo>
                    <a:pt x="24788" y="16216"/>
                  </a:lnTo>
                  <a:lnTo>
                    <a:pt x="24663" y="16342"/>
                  </a:lnTo>
                  <a:lnTo>
                    <a:pt x="24537" y="16442"/>
                  </a:lnTo>
                  <a:lnTo>
                    <a:pt x="24412" y="16542"/>
                  </a:lnTo>
                  <a:lnTo>
                    <a:pt x="24287" y="16642"/>
                  </a:lnTo>
                  <a:lnTo>
                    <a:pt x="24161" y="16743"/>
                  </a:lnTo>
                  <a:lnTo>
                    <a:pt x="24036" y="16843"/>
                  </a:lnTo>
                  <a:lnTo>
                    <a:pt x="23911" y="16943"/>
                  </a:lnTo>
                  <a:lnTo>
                    <a:pt x="23760" y="17043"/>
                  </a:lnTo>
                  <a:lnTo>
                    <a:pt x="23635" y="17119"/>
                  </a:lnTo>
                  <a:lnTo>
                    <a:pt x="23510" y="17219"/>
                  </a:lnTo>
                  <a:lnTo>
                    <a:pt x="23384" y="17319"/>
                  </a:lnTo>
                  <a:lnTo>
                    <a:pt x="23234" y="17419"/>
                  </a:lnTo>
                  <a:lnTo>
                    <a:pt x="23109" y="17520"/>
                  </a:lnTo>
                  <a:lnTo>
                    <a:pt x="22983" y="17595"/>
                  </a:lnTo>
                  <a:lnTo>
                    <a:pt x="22833" y="17695"/>
                  </a:lnTo>
                  <a:lnTo>
                    <a:pt x="22708" y="17795"/>
                  </a:lnTo>
                  <a:lnTo>
                    <a:pt x="22557" y="17870"/>
                  </a:lnTo>
                  <a:lnTo>
                    <a:pt x="22432" y="17971"/>
                  </a:lnTo>
                  <a:lnTo>
                    <a:pt x="22282" y="18046"/>
                  </a:lnTo>
                  <a:lnTo>
                    <a:pt x="22156" y="18146"/>
                  </a:lnTo>
                  <a:lnTo>
                    <a:pt x="22006" y="18221"/>
                  </a:lnTo>
                  <a:lnTo>
                    <a:pt x="21881" y="18322"/>
                  </a:lnTo>
                  <a:lnTo>
                    <a:pt x="21730" y="18397"/>
                  </a:lnTo>
                  <a:lnTo>
                    <a:pt x="21605" y="18497"/>
                  </a:lnTo>
                  <a:lnTo>
                    <a:pt x="21455" y="18572"/>
                  </a:lnTo>
                  <a:lnTo>
                    <a:pt x="21304" y="18647"/>
                  </a:lnTo>
                  <a:lnTo>
                    <a:pt x="21179" y="18748"/>
                  </a:lnTo>
                  <a:lnTo>
                    <a:pt x="21028" y="18823"/>
                  </a:lnTo>
                  <a:lnTo>
                    <a:pt x="20878" y="18898"/>
                  </a:lnTo>
                  <a:lnTo>
                    <a:pt x="20753" y="18973"/>
                  </a:lnTo>
                  <a:lnTo>
                    <a:pt x="20602" y="19048"/>
                  </a:lnTo>
                  <a:lnTo>
                    <a:pt x="20452" y="19149"/>
                  </a:lnTo>
                  <a:lnTo>
                    <a:pt x="20302" y="19224"/>
                  </a:lnTo>
                  <a:lnTo>
                    <a:pt x="20151" y="19299"/>
                  </a:lnTo>
                  <a:lnTo>
                    <a:pt x="19976" y="19399"/>
                  </a:lnTo>
                  <a:lnTo>
                    <a:pt x="19675" y="19575"/>
                  </a:lnTo>
                  <a:lnTo>
                    <a:pt x="19349" y="19750"/>
                  </a:lnTo>
                  <a:lnTo>
                    <a:pt x="19174" y="19850"/>
                  </a:lnTo>
                  <a:lnTo>
                    <a:pt x="19023" y="19951"/>
                  </a:lnTo>
                  <a:lnTo>
                    <a:pt x="18848" y="20026"/>
                  </a:lnTo>
                  <a:lnTo>
                    <a:pt x="18673" y="20126"/>
                  </a:lnTo>
                  <a:lnTo>
                    <a:pt x="18497" y="20226"/>
                  </a:lnTo>
                  <a:lnTo>
                    <a:pt x="18422" y="20276"/>
                  </a:lnTo>
                  <a:lnTo>
                    <a:pt x="18322" y="20327"/>
                  </a:lnTo>
                  <a:lnTo>
                    <a:pt x="18247" y="20352"/>
                  </a:lnTo>
                  <a:lnTo>
                    <a:pt x="18146" y="20402"/>
                  </a:lnTo>
                  <a:lnTo>
                    <a:pt x="18046" y="20452"/>
                  </a:lnTo>
                  <a:lnTo>
                    <a:pt x="17971" y="20502"/>
                  </a:lnTo>
                  <a:lnTo>
                    <a:pt x="17871" y="20552"/>
                  </a:lnTo>
                  <a:lnTo>
                    <a:pt x="17795" y="20602"/>
                  </a:lnTo>
                  <a:lnTo>
                    <a:pt x="17695" y="20627"/>
                  </a:lnTo>
                  <a:lnTo>
                    <a:pt x="17595" y="20677"/>
                  </a:lnTo>
                  <a:lnTo>
                    <a:pt x="17520" y="20728"/>
                  </a:lnTo>
                  <a:lnTo>
                    <a:pt x="17419" y="20778"/>
                  </a:lnTo>
                  <a:lnTo>
                    <a:pt x="17319" y="20803"/>
                  </a:lnTo>
                  <a:lnTo>
                    <a:pt x="17219" y="20853"/>
                  </a:lnTo>
                  <a:lnTo>
                    <a:pt x="17119" y="20903"/>
                  </a:lnTo>
                  <a:lnTo>
                    <a:pt x="17043" y="20928"/>
                  </a:lnTo>
                  <a:lnTo>
                    <a:pt x="16943" y="20978"/>
                  </a:lnTo>
                  <a:lnTo>
                    <a:pt x="16843" y="21028"/>
                  </a:lnTo>
                  <a:lnTo>
                    <a:pt x="16743" y="21053"/>
                  </a:lnTo>
                  <a:lnTo>
                    <a:pt x="16642" y="21104"/>
                  </a:lnTo>
                  <a:lnTo>
                    <a:pt x="16542" y="21154"/>
                  </a:lnTo>
                  <a:lnTo>
                    <a:pt x="16442" y="21179"/>
                  </a:lnTo>
                  <a:lnTo>
                    <a:pt x="16342" y="21229"/>
                  </a:lnTo>
                  <a:lnTo>
                    <a:pt x="16241" y="21254"/>
                  </a:lnTo>
                  <a:lnTo>
                    <a:pt x="16141" y="21304"/>
                  </a:lnTo>
                  <a:lnTo>
                    <a:pt x="16016" y="21329"/>
                  </a:lnTo>
                  <a:lnTo>
                    <a:pt x="15916" y="21354"/>
                  </a:lnTo>
                  <a:lnTo>
                    <a:pt x="15815" y="21404"/>
                  </a:lnTo>
                  <a:lnTo>
                    <a:pt x="15715" y="21429"/>
                  </a:lnTo>
                  <a:lnTo>
                    <a:pt x="15615" y="21454"/>
                  </a:lnTo>
                  <a:lnTo>
                    <a:pt x="15490" y="21505"/>
                  </a:lnTo>
                  <a:lnTo>
                    <a:pt x="15389" y="21530"/>
                  </a:lnTo>
                  <a:lnTo>
                    <a:pt x="15289" y="21555"/>
                  </a:lnTo>
                  <a:lnTo>
                    <a:pt x="15164" y="21580"/>
                  </a:lnTo>
                  <a:lnTo>
                    <a:pt x="15064" y="21605"/>
                  </a:lnTo>
                  <a:lnTo>
                    <a:pt x="14963" y="21630"/>
                  </a:lnTo>
                  <a:lnTo>
                    <a:pt x="14838" y="21655"/>
                  </a:lnTo>
                  <a:lnTo>
                    <a:pt x="14738" y="21680"/>
                  </a:lnTo>
                  <a:lnTo>
                    <a:pt x="14612" y="21705"/>
                  </a:lnTo>
                  <a:lnTo>
                    <a:pt x="14487" y="21730"/>
                  </a:lnTo>
                  <a:lnTo>
                    <a:pt x="14387" y="21755"/>
                  </a:lnTo>
                  <a:lnTo>
                    <a:pt x="14287" y="21780"/>
                  </a:lnTo>
                  <a:lnTo>
                    <a:pt x="14262" y="21780"/>
                  </a:lnTo>
                  <a:lnTo>
                    <a:pt x="14136" y="21805"/>
                  </a:lnTo>
                  <a:lnTo>
                    <a:pt x="14036" y="21830"/>
                  </a:lnTo>
                  <a:lnTo>
                    <a:pt x="13911" y="21855"/>
                  </a:lnTo>
                  <a:lnTo>
                    <a:pt x="13785" y="21880"/>
                  </a:lnTo>
                  <a:lnTo>
                    <a:pt x="13660" y="21906"/>
                  </a:lnTo>
                  <a:lnTo>
                    <a:pt x="13560" y="21931"/>
                  </a:lnTo>
                  <a:lnTo>
                    <a:pt x="13434" y="21956"/>
                  </a:lnTo>
                  <a:lnTo>
                    <a:pt x="13309" y="21981"/>
                  </a:lnTo>
                  <a:lnTo>
                    <a:pt x="13184" y="22006"/>
                  </a:lnTo>
                  <a:lnTo>
                    <a:pt x="13059" y="22031"/>
                  </a:lnTo>
                  <a:lnTo>
                    <a:pt x="12958" y="22081"/>
                  </a:lnTo>
                  <a:lnTo>
                    <a:pt x="12833" y="22106"/>
                  </a:lnTo>
                  <a:lnTo>
                    <a:pt x="12708" y="22131"/>
                  </a:lnTo>
                  <a:lnTo>
                    <a:pt x="12582" y="22156"/>
                  </a:lnTo>
                  <a:lnTo>
                    <a:pt x="12457" y="22181"/>
                  </a:lnTo>
                  <a:lnTo>
                    <a:pt x="12332" y="22206"/>
                  </a:lnTo>
                  <a:lnTo>
                    <a:pt x="12206" y="22256"/>
                  </a:lnTo>
                  <a:lnTo>
                    <a:pt x="12106" y="22281"/>
                  </a:lnTo>
                  <a:lnTo>
                    <a:pt x="11981" y="22307"/>
                  </a:lnTo>
                  <a:lnTo>
                    <a:pt x="11855" y="22332"/>
                  </a:lnTo>
                  <a:lnTo>
                    <a:pt x="11730" y="22382"/>
                  </a:lnTo>
                  <a:lnTo>
                    <a:pt x="11605" y="22407"/>
                  </a:lnTo>
                  <a:lnTo>
                    <a:pt x="11480" y="22432"/>
                  </a:lnTo>
                  <a:lnTo>
                    <a:pt x="11354" y="22482"/>
                  </a:lnTo>
                  <a:lnTo>
                    <a:pt x="11229" y="22507"/>
                  </a:lnTo>
                  <a:lnTo>
                    <a:pt x="11104" y="22532"/>
                  </a:lnTo>
                  <a:lnTo>
                    <a:pt x="10978" y="22582"/>
                  </a:lnTo>
                  <a:lnTo>
                    <a:pt x="10853" y="22607"/>
                  </a:lnTo>
                  <a:lnTo>
                    <a:pt x="10728" y="22657"/>
                  </a:lnTo>
                  <a:lnTo>
                    <a:pt x="10602" y="22682"/>
                  </a:lnTo>
                  <a:lnTo>
                    <a:pt x="10477" y="22708"/>
                  </a:lnTo>
                  <a:lnTo>
                    <a:pt x="10377" y="22758"/>
                  </a:lnTo>
                  <a:lnTo>
                    <a:pt x="10251" y="22783"/>
                  </a:lnTo>
                  <a:lnTo>
                    <a:pt x="10126" y="22833"/>
                  </a:lnTo>
                  <a:lnTo>
                    <a:pt x="10001" y="22858"/>
                  </a:lnTo>
                  <a:lnTo>
                    <a:pt x="9876" y="22908"/>
                  </a:lnTo>
                  <a:lnTo>
                    <a:pt x="9750" y="22958"/>
                  </a:lnTo>
                  <a:lnTo>
                    <a:pt x="9625" y="22983"/>
                  </a:lnTo>
                  <a:lnTo>
                    <a:pt x="9500" y="23033"/>
                  </a:lnTo>
                  <a:lnTo>
                    <a:pt x="9374" y="23058"/>
                  </a:lnTo>
                  <a:lnTo>
                    <a:pt x="9249" y="23109"/>
                  </a:lnTo>
                  <a:lnTo>
                    <a:pt x="9124" y="23159"/>
                  </a:lnTo>
                  <a:lnTo>
                    <a:pt x="8998" y="23184"/>
                  </a:lnTo>
                  <a:lnTo>
                    <a:pt x="8873" y="23234"/>
                  </a:lnTo>
                  <a:lnTo>
                    <a:pt x="8748" y="23284"/>
                  </a:lnTo>
                  <a:lnTo>
                    <a:pt x="8622" y="23309"/>
                  </a:lnTo>
                  <a:lnTo>
                    <a:pt x="8497" y="23359"/>
                  </a:lnTo>
                  <a:lnTo>
                    <a:pt x="8372" y="23409"/>
                  </a:lnTo>
                  <a:lnTo>
                    <a:pt x="8246" y="23459"/>
                  </a:lnTo>
                  <a:lnTo>
                    <a:pt x="8121" y="23510"/>
                  </a:lnTo>
                  <a:lnTo>
                    <a:pt x="7996" y="23535"/>
                  </a:lnTo>
                  <a:lnTo>
                    <a:pt x="7896" y="23585"/>
                  </a:lnTo>
                  <a:lnTo>
                    <a:pt x="7770" y="23635"/>
                  </a:lnTo>
                  <a:lnTo>
                    <a:pt x="7645" y="23685"/>
                  </a:lnTo>
                  <a:lnTo>
                    <a:pt x="7520" y="23735"/>
                  </a:lnTo>
                  <a:lnTo>
                    <a:pt x="7394" y="23785"/>
                  </a:lnTo>
                  <a:lnTo>
                    <a:pt x="7269" y="23810"/>
                  </a:lnTo>
                  <a:lnTo>
                    <a:pt x="7144" y="23860"/>
                  </a:lnTo>
                  <a:lnTo>
                    <a:pt x="7043" y="23911"/>
                  </a:lnTo>
                  <a:lnTo>
                    <a:pt x="7018" y="23911"/>
                  </a:lnTo>
                  <a:lnTo>
                    <a:pt x="6893" y="23961"/>
                  </a:lnTo>
                  <a:lnTo>
                    <a:pt x="6768" y="24011"/>
                  </a:lnTo>
                  <a:lnTo>
                    <a:pt x="6667" y="24061"/>
                  </a:lnTo>
                  <a:lnTo>
                    <a:pt x="6542" y="24111"/>
                  </a:lnTo>
                  <a:lnTo>
                    <a:pt x="6417" y="24161"/>
                  </a:lnTo>
                  <a:lnTo>
                    <a:pt x="6292" y="24211"/>
                  </a:lnTo>
                  <a:lnTo>
                    <a:pt x="6166" y="24261"/>
                  </a:lnTo>
                  <a:lnTo>
                    <a:pt x="6041" y="24312"/>
                  </a:lnTo>
                  <a:lnTo>
                    <a:pt x="5941" y="24362"/>
                  </a:lnTo>
                  <a:lnTo>
                    <a:pt x="5815" y="24412"/>
                  </a:lnTo>
                  <a:lnTo>
                    <a:pt x="5690" y="24462"/>
                  </a:lnTo>
                  <a:lnTo>
                    <a:pt x="5565" y="24512"/>
                  </a:lnTo>
                  <a:lnTo>
                    <a:pt x="5439" y="24562"/>
                  </a:lnTo>
                  <a:lnTo>
                    <a:pt x="5339" y="24612"/>
                  </a:lnTo>
                  <a:lnTo>
                    <a:pt x="5214" y="24687"/>
                  </a:lnTo>
                  <a:lnTo>
                    <a:pt x="5089" y="24738"/>
                  </a:lnTo>
                  <a:lnTo>
                    <a:pt x="4988" y="24788"/>
                  </a:lnTo>
                  <a:lnTo>
                    <a:pt x="4863" y="24838"/>
                  </a:lnTo>
                  <a:lnTo>
                    <a:pt x="4738" y="24888"/>
                  </a:lnTo>
                  <a:lnTo>
                    <a:pt x="4637" y="24938"/>
                  </a:lnTo>
                  <a:lnTo>
                    <a:pt x="4512" y="25013"/>
                  </a:lnTo>
                  <a:lnTo>
                    <a:pt x="4387" y="25063"/>
                  </a:lnTo>
                  <a:lnTo>
                    <a:pt x="4287" y="25114"/>
                  </a:lnTo>
                  <a:lnTo>
                    <a:pt x="4161" y="25164"/>
                  </a:lnTo>
                  <a:lnTo>
                    <a:pt x="4036" y="25239"/>
                  </a:lnTo>
                  <a:lnTo>
                    <a:pt x="3936" y="25289"/>
                  </a:lnTo>
                  <a:lnTo>
                    <a:pt x="3810" y="25339"/>
                  </a:lnTo>
                  <a:lnTo>
                    <a:pt x="3710" y="25414"/>
                  </a:lnTo>
                  <a:lnTo>
                    <a:pt x="3585" y="25464"/>
                  </a:lnTo>
                  <a:lnTo>
                    <a:pt x="3485" y="25515"/>
                  </a:lnTo>
                  <a:lnTo>
                    <a:pt x="3359" y="25590"/>
                  </a:lnTo>
                  <a:lnTo>
                    <a:pt x="3259" y="25640"/>
                  </a:lnTo>
                  <a:lnTo>
                    <a:pt x="3134" y="25715"/>
                  </a:lnTo>
                  <a:lnTo>
                    <a:pt x="3033" y="25765"/>
                  </a:lnTo>
                  <a:lnTo>
                    <a:pt x="2933" y="25840"/>
                  </a:lnTo>
                  <a:lnTo>
                    <a:pt x="2808" y="25891"/>
                  </a:lnTo>
                  <a:lnTo>
                    <a:pt x="2708" y="25966"/>
                  </a:lnTo>
                  <a:lnTo>
                    <a:pt x="2607" y="26016"/>
                  </a:lnTo>
                  <a:lnTo>
                    <a:pt x="2482" y="26091"/>
                  </a:lnTo>
                  <a:lnTo>
                    <a:pt x="2382" y="26141"/>
                  </a:lnTo>
                  <a:lnTo>
                    <a:pt x="2282" y="26216"/>
                  </a:lnTo>
                  <a:lnTo>
                    <a:pt x="2181" y="26266"/>
                  </a:lnTo>
                  <a:lnTo>
                    <a:pt x="2056" y="26342"/>
                  </a:lnTo>
                  <a:lnTo>
                    <a:pt x="1956" y="26392"/>
                  </a:lnTo>
                  <a:lnTo>
                    <a:pt x="1855" y="26467"/>
                  </a:lnTo>
                  <a:lnTo>
                    <a:pt x="1755" y="26542"/>
                  </a:lnTo>
                  <a:lnTo>
                    <a:pt x="1655" y="26592"/>
                  </a:lnTo>
                  <a:lnTo>
                    <a:pt x="1555" y="26667"/>
                  </a:lnTo>
                  <a:lnTo>
                    <a:pt x="1454" y="26743"/>
                  </a:lnTo>
                  <a:lnTo>
                    <a:pt x="1354" y="26793"/>
                  </a:lnTo>
                  <a:lnTo>
                    <a:pt x="1329" y="26818"/>
                  </a:lnTo>
                  <a:lnTo>
                    <a:pt x="1254" y="26868"/>
                  </a:lnTo>
                  <a:lnTo>
                    <a:pt x="1129" y="26918"/>
                  </a:lnTo>
                  <a:lnTo>
                    <a:pt x="1028" y="26993"/>
                  </a:lnTo>
                  <a:lnTo>
                    <a:pt x="928" y="27043"/>
                  </a:lnTo>
                  <a:lnTo>
                    <a:pt x="828" y="27119"/>
                  </a:lnTo>
                  <a:lnTo>
                    <a:pt x="728" y="27169"/>
                  </a:lnTo>
                  <a:lnTo>
                    <a:pt x="627" y="27244"/>
                  </a:lnTo>
                  <a:lnTo>
                    <a:pt x="527" y="27319"/>
                  </a:lnTo>
                  <a:lnTo>
                    <a:pt x="427" y="27369"/>
                  </a:lnTo>
                  <a:lnTo>
                    <a:pt x="327" y="27444"/>
                  </a:lnTo>
                  <a:lnTo>
                    <a:pt x="226" y="27520"/>
                  </a:lnTo>
                  <a:lnTo>
                    <a:pt x="126" y="27570"/>
                  </a:lnTo>
                  <a:lnTo>
                    <a:pt x="51" y="27645"/>
                  </a:lnTo>
                  <a:lnTo>
                    <a:pt x="1" y="27670"/>
                  </a:lnTo>
                  <a:cubicBezTo>
                    <a:pt x="1981" y="29675"/>
                    <a:pt x="4337" y="31279"/>
                    <a:pt x="6968" y="32382"/>
                  </a:cubicBezTo>
                  <a:lnTo>
                    <a:pt x="7018" y="32332"/>
                  </a:lnTo>
                  <a:lnTo>
                    <a:pt x="7069" y="32282"/>
                  </a:lnTo>
                  <a:lnTo>
                    <a:pt x="7094" y="32206"/>
                  </a:lnTo>
                  <a:lnTo>
                    <a:pt x="7144" y="32156"/>
                  </a:lnTo>
                  <a:lnTo>
                    <a:pt x="7194" y="32081"/>
                  </a:lnTo>
                  <a:lnTo>
                    <a:pt x="7244" y="32031"/>
                  </a:lnTo>
                  <a:lnTo>
                    <a:pt x="7294" y="31981"/>
                  </a:lnTo>
                  <a:lnTo>
                    <a:pt x="7344" y="31906"/>
                  </a:lnTo>
                  <a:lnTo>
                    <a:pt x="7394" y="31855"/>
                  </a:lnTo>
                  <a:lnTo>
                    <a:pt x="7444" y="31780"/>
                  </a:lnTo>
                  <a:lnTo>
                    <a:pt x="7495" y="31730"/>
                  </a:lnTo>
                  <a:lnTo>
                    <a:pt x="7545" y="31680"/>
                  </a:lnTo>
                  <a:lnTo>
                    <a:pt x="7595" y="31605"/>
                  </a:lnTo>
                  <a:lnTo>
                    <a:pt x="7645" y="31555"/>
                  </a:lnTo>
                  <a:lnTo>
                    <a:pt x="7695" y="31505"/>
                  </a:lnTo>
                  <a:lnTo>
                    <a:pt x="7745" y="31429"/>
                  </a:lnTo>
                  <a:lnTo>
                    <a:pt x="7795" y="31379"/>
                  </a:lnTo>
                  <a:lnTo>
                    <a:pt x="7845" y="31329"/>
                  </a:lnTo>
                  <a:lnTo>
                    <a:pt x="7896" y="31279"/>
                  </a:lnTo>
                  <a:lnTo>
                    <a:pt x="7946" y="31204"/>
                  </a:lnTo>
                  <a:lnTo>
                    <a:pt x="7996" y="31154"/>
                  </a:lnTo>
                  <a:lnTo>
                    <a:pt x="8071" y="31104"/>
                  </a:lnTo>
                  <a:lnTo>
                    <a:pt x="8121" y="31028"/>
                  </a:lnTo>
                  <a:lnTo>
                    <a:pt x="8171" y="30978"/>
                  </a:lnTo>
                  <a:lnTo>
                    <a:pt x="8221" y="30928"/>
                  </a:lnTo>
                  <a:lnTo>
                    <a:pt x="8297" y="30878"/>
                  </a:lnTo>
                  <a:lnTo>
                    <a:pt x="8397" y="30753"/>
                  </a:lnTo>
                  <a:lnTo>
                    <a:pt x="8472" y="30703"/>
                  </a:lnTo>
                  <a:lnTo>
                    <a:pt x="8472" y="30677"/>
                  </a:lnTo>
                  <a:lnTo>
                    <a:pt x="8497" y="30627"/>
                  </a:lnTo>
                  <a:lnTo>
                    <a:pt x="8522" y="30577"/>
                  </a:lnTo>
                  <a:lnTo>
                    <a:pt x="8547" y="30527"/>
                  </a:lnTo>
                  <a:lnTo>
                    <a:pt x="8572" y="30477"/>
                  </a:lnTo>
                  <a:lnTo>
                    <a:pt x="8597" y="30427"/>
                  </a:lnTo>
                  <a:lnTo>
                    <a:pt x="8622" y="30377"/>
                  </a:lnTo>
                  <a:lnTo>
                    <a:pt x="8647" y="30327"/>
                  </a:lnTo>
                  <a:lnTo>
                    <a:pt x="8673" y="30276"/>
                  </a:lnTo>
                  <a:lnTo>
                    <a:pt x="8698" y="30226"/>
                  </a:lnTo>
                  <a:lnTo>
                    <a:pt x="8723" y="30176"/>
                  </a:lnTo>
                  <a:lnTo>
                    <a:pt x="8748" y="30126"/>
                  </a:lnTo>
                  <a:lnTo>
                    <a:pt x="8773" y="30076"/>
                  </a:lnTo>
                  <a:lnTo>
                    <a:pt x="8798" y="30026"/>
                  </a:lnTo>
                  <a:lnTo>
                    <a:pt x="8823" y="29976"/>
                  </a:lnTo>
                  <a:lnTo>
                    <a:pt x="8848" y="29926"/>
                  </a:lnTo>
                  <a:lnTo>
                    <a:pt x="8873" y="29875"/>
                  </a:lnTo>
                  <a:lnTo>
                    <a:pt x="8923" y="29825"/>
                  </a:lnTo>
                  <a:lnTo>
                    <a:pt x="8948" y="29775"/>
                  </a:lnTo>
                  <a:lnTo>
                    <a:pt x="8973" y="29725"/>
                  </a:lnTo>
                  <a:lnTo>
                    <a:pt x="8998" y="29675"/>
                  </a:lnTo>
                  <a:lnTo>
                    <a:pt x="9048" y="29600"/>
                  </a:lnTo>
                  <a:lnTo>
                    <a:pt x="9099" y="29525"/>
                  </a:lnTo>
                  <a:lnTo>
                    <a:pt x="9149" y="29474"/>
                  </a:lnTo>
                  <a:lnTo>
                    <a:pt x="9174" y="29399"/>
                  </a:lnTo>
                  <a:lnTo>
                    <a:pt x="9224" y="29324"/>
                  </a:lnTo>
                  <a:lnTo>
                    <a:pt x="9274" y="29249"/>
                  </a:lnTo>
                  <a:lnTo>
                    <a:pt x="9324" y="29174"/>
                  </a:lnTo>
                  <a:lnTo>
                    <a:pt x="9374" y="29099"/>
                  </a:lnTo>
                  <a:lnTo>
                    <a:pt x="9424" y="29023"/>
                  </a:lnTo>
                  <a:lnTo>
                    <a:pt x="9475" y="28973"/>
                  </a:lnTo>
                  <a:lnTo>
                    <a:pt x="9525" y="28898"/>
                  </a:lnTo>
                  <a:lnTo>
                    <a:pt x="9575" y="28823"/>
                  </a:lnTo>
                  <a:lnTo>
                    <a:pt x="9625" y="28748"/>
                  </a:lnTo>
                  <a:lnTo>
                    <a:pt x="9675" y="28698"/>
                  </a:lnTo>
                  <a:lnTo>
                    <a:pt x="9725" y="28622"/>
                  </a:lnTo>
                  <a:lnTo>
                    <a:pt x="9775" y="28547"/>
                  </a:lnTo>
                  <a:lnTo>
                    <a:pt x="9825" y="28472"/>
                  </a:lnTo>
                  <a:lnTo>
                    <a:pt x="9876" y="28422"/>
                  </a:lnTo>
                  <a:lnTo>
                    <a:pt x="9926" y="28347"/>
                  </a:lnTo>
                  <a:lnTo>
                    <a:pt x="9976" y="28271"/>
                  </a:lnTo>
                  <a:lnTo>
                    <a:pt x="10026" y="28221"/>
                  </a:lnTo>
                  <a:lnTo>
                    <a:pt x="10076" y="28146"/>
                  </a:lnTo>
                  <a:lnTo>
                    <a:pt x="10151" y="28096"/>
                  </a:lnTo>
                  <a:lnTo>
                    <a:pt x="10201" y="28021"/>
                  </a:lnTo>
                  <a:lnTo>
                    <a:pt x="10251" y="27946"/>
                  </a:lnTo>
                  <a:lnTo>
                    <a:pt x="10302" y="27896"/>
                  </a:lnTo>
                  <a:lnTo>
                    <a:pt x="10352" y="27820"/>
                  </a:lnTo>
                  <a:lnTo>
                    <a:pt x="10402" y="27770"/>
                  </a:lnTo>
                  <a:lnTo>
                    <a:pt x="10452" y="27695"/>
                  </a:lnTo>
                  <a:lnTo>
                    <a:pt x="10527" y="27645"/>
                  </a:lnTo>
                  <a:lnTo>
                    <a:pt x="10577" y="27570"/>
                  </a:lnTo>
                  <a:lnTo>
                    <a:pt x="10627" y="27520"/>
                  </a:lnTo>
                  <a:lnTo>
                    <a:pt x="10678" y="27444"/>
                  </a:lnTo>
                  <a:lnTo>
                    <a:pt x="10753" y="27394"/>
                  </a:lnTo>
                  <a:lnTo>
                    <a:pt x="10803" y="27319"/>
                  </a:lnTo>
                  <a:lnTo>
                    <a:pt x="10853" y="27269"/>
                  </a:lnTo>
                  <a:lnTo>
                    <a:pt x="10903" y="27219"/>
                  </a:lnTo>
                  <a:lnTo>
                    <a:pt x="10978" y="27144"/>
                  </a:lnTo>
                  <a:lnTo>
                    <a:pt x="11028" y="27094"/>
                  </a:lnTo>
                  <a:lnTo>
                    <a:pt x="11079" y="27018"/>
                  </a:lnTo>
                  <a:lnTo>
                    <a:pt x="11129" y="26968"/>
                  </a:lnTo>
                  <a:lnTo>
                    <a:pt x="11204" y="26918"/>
                  </a:lnTo>
                  <a:lnTo>
                    <a:pt x="11254" y="26843"/>
                  </a:lnTo>
                  <a:lnTo>
                    <a:pt x="11304" y="26793"/>
                  </a:lnTo>
                  <a:lnTo>
                    <a:pt x="11379" y="26743"/>
                  </a:lnTo>
                  <a:lnTo>
                    <a:pt x="11429" y="26693"/>
                  </a:lnTo>
                  <a:lnTo>
                    <a:pt x="11505" y="26617"/>
                  </a:lnTo>
                  <a:lnTo>
                    <a:pt x="11555" y="26567"/>
                  </a:lnTo>
                  <a:lnTo>
                    <a:pt x="11605" y="26517"/>
                  </a:lnTo>
                  <a:lnTo>
                    <a:pt x="11680" y="26467"/>
                  </a:lnTo>
                  <a:lnTo>
                    <a:pt x="11730" y="26392"/>
                  </a:lnTo>
                  <a:lnTo>
                    <a:pt x="11805" y="26342"/>
                  </a:lnTo>
                  <a:lnTo>
                    <a:pt x="11855" y="26292"/>
                  </a:lnTo>
                  <a:lnTo>
                    <a:pt x="11906" y="26241"/>
                  </a:lnTo>
                  <a:lnTo>
                    <a:pt x="11981" y="26191"/>
                  </a:lnTo>
                  <a:lnTo>
                    <a:pt x="12031" y="26116"/>
                  </a:lnTo>
                  <a:lnTo>
                    <a:pt x="12106" y="26066"/>
                  </a:lnTo>
                  <a:lnTo>
                    <a:pt x="12156" y="26016"/>
                  </a:lnTo>
                  <a:lnTo>
                    <a:pt x="12231" y="25966"/>
                  </a:lnTo>
                  <a:lnTo>
                    <a:pt x="12282" y="25916"/>
                  </a:lnTo>
                  <a:lnTo>
                    <a:pt x="12357" y="25865"/>
                  </a:lnTo>
                  <a:lnTo>
                    <a:pt x="12407" y="25815"/>
                  </a:lnTo>
                  <a:lnTo>
                    <a:pt x="12482" y="25765"/>
                  </a:lnTo>
                  <a:lnTo>
                    <a:pt x="12532" y="25715"/>
                  </a:lnTo>
                  <a:lnTo>
                    <a:pt x="12607" y="25640"/>
                  </a:lnTo>
                  <a:lnTo>
                    <a:pt x="12658" y="25590"/>
                  </a:lnTo>
                  <a:lnTo>
                    <a:pt x="12733" y="25540"/>
                  </a:lnTo>
                  <a:lnTo>
                    <a:pt x="12783" y="25489"/>
                  </a:lnTo>
                  <a:lnTo>
                    <a:pt x="12858" y="25439"/>
                  </a:lnTo>
                  <a:lnTo>
                    <a:pt x="12933" y="25389"/>
                  </a:lnTo>
                  <a:lnTo>
                    <a:pt x="12983" y="25364"/>
                  </a:lnTo>
                  <a:lnTo>
                    <a:pt x="12983" y="25339"/>
                  </a:lnTo>
                  <a:lnTo>
                    <a:pt x="13059" y="25289"/>
                  </a:lnTo>
                  <a:lnTo>
                    <a:pt x="13109" y="25239"/>
                  </a:lnTo>
                  <a:lnTo>
                    <a:pt x="13184" y="25214"/>
                  </a:lnTo>
                  <a:lnTo>
                    <a:pt x="13259" y="25164"/>
                  </a:lnTo>
                  <a:lnTo>
                    <a:pt x="13309" y="25114"/>
                  </a:lnTo>
                  <a:lnTo>
                    <a:pt x="13384" y="25063"/>
                  </a:lnTo>
                  <a:lnTo>
                    <a:pt x="13460" y="25013"/>
                  </a:lnTo>
                  <a:lnTo>
                    <a:pt x="13510" y="24963"/>
                  </a:lnTo>
                  <a:lnTo>
                    <a:pt x="13585" y="24913"/>
                  </a:lnTo>
                  <a:lnTo>
                    <a:pt x="13660" y="24863"/>
                  </a:lnTo>
                  <a:lnTo>
                    <a:pt x="13710" y="24813"/>
                  </a:lnTo>
                  <a:lnTo>
                    <a:pt x="13861" y="24738"/>
                  </a:lnTo>
                  <a:lnTo>
                    <a:pt x="13986" y="24637"/>
                  </a:lnTo>
                  <a:lnTo>
                    <a:pt x="14136" y="24562"/>
                  </a:lnTo>
                  <a:lnTo>
                    <a:pt x="14262" y="24462"/>
                  </a:lnTo>
                  <a:lnTo>
                    <a:pt x="14412" y="24387"/>
                  </a:lnTo>
                  <a:lnTo>
                    <a:pt x="14537" y="24286"/>
                  </a:lnTo>
                  <a:lnTo>
                    <a:pt x="14688" y="24211"/>
                  </a:lnTo>
                  <a:lnTo>
                    <a:pt x="14838" y="24111"/>
                  </a:lnTo>
                  <a:lnTo>
                    <a:pt x="14963" y="24036"/>
                  </a:lnTo>
                  <a:lnTo>
                    <a:pt x="15114" y="23961"/>
                  </a:lnTo>
                  <a:lnTo>
                    <a:pt x="15264" y="23860"/>
                  </a:lnTo>
                  <a:lnTo>
                    <a:pt x="15389" y="23785"/>
                  </a:lnTo>
                  <a:lnTo>
                    <a:pt x="15540" y="23710"/>
                  </a:lnTo>
                  <a:lnTo>
                    <a:pt x="15690" y="23635"/>
                  </a:lnTo>
                  <a:lnTo>
                    <a:pt x="15815" y="23535"/>
                  </a:lnTo>
                  <a:lnTo>
                    <a:pt x="15966" y="23459"/>
                  </a:lnTo>
                  <a:lnTo>
                    <a:pt x="16116" y="23384"/>
                  </a:lnTo>
                  <a:lnTo>
                    <a:pt x="16267" y="23309"/>
                  </a:lnTo>
                  <a:lnTo>
                    <a:pt x="16417" y="23234"/>
                  </a:lnTo>
                  <a:lnTo>
                    <a:pt x="16567" y="23159"/>
                  </a:lnTo>
                  <a:lnTo>
                    <a:pt x="16693" y="23083"/>
                  </a:lnTo>
                  <a:lnTo>
                    <a:pt x="16843" y="23008"/>
                  </a:lnTo>
                  <a:lnTo>
                    <a:pt x="16993" y="22933"/>
                  </a:lnTo>
                  <a:lnTo>
                    <a:pt x="17144" y="22858"/>
                  </a:lnTo>
                  <a:lnTo>
                    <a:pt x="17294" y="22783"/>
                  </a:lnTo>
                  <a:lnTo>
                    <a:pt x="17444" y="22708"/>
                  </a:lnTo>
                  <a:lnTo>
                    <a:pt x="17595" y="22632"/>
                  </a:lnTo>
                  <a:lnTo>
                    <a:pt x="17745" y="22582"/>
                  </a:lnTo>
                  <a:lnTo>
                    <a:pt x="17896" y="22507"/>
                  </a:lnTo>
                  <a:lnTo>
                    <a:pt x="18046" y="22432"/>
                  </a:lnTo>
                  <a:lnTo>
                    <a:pt x="18196" y="22357"/>
                  </a:lnTo>
                  <a:lnTo>
                    <a:pt x="18347" y="22281"/>
                  </a:lnTo>
                  <a:lnTo>
                    <a:pt x="18497" y="22231"/>
                  </a:lnTo>
                  <a:lnTo>
                    <a:pt x="18648" y="22156"/>
                  </a:lnTo>
                  <a:lnTo>
                    <a:pt x="18798" y="22081"/>
                  </a:lnTo>
                  <a:lnTo>
                    <a:pt x="18948" y="22006"/>
                  </a:lnTo>
                  <a:lnTo>
                    <a:pt x="19099" y="21956"/>
                  </a:lnTo>
                  <a:lnTo>
                    <a:pt x="19249" y="21880"/>
                  </a:lnTo>
                  <a:lnTo>
                    <a:pt x="19399" y="21805"/>
                  </a:lnTo>
                  <a:lnTo>
                    <a:pt x="19700" y="21680"/>
                  </a:lnTo>
                  <a:lnTo>
                    <a:pt x="19901" y="21605"/>
                  </a:lnTo>
                  <a:lnTo>
                    <a:pt x="20026" y="21555"/>
                  </a:lnTo>
                  <a:lnTo>
                    <a:pt x="20327" y="21404"/>
                  </a:lnTo>
                  <a:lnTo>
                    <a:pt x="20627" y="21279"/>
                  </a:lnTo>
                  <a:lnTo>
                    <a:pt x="20928" y="21154"/>
                  </a:lnTo>
                  <a:lnTo>
                    <a:pt x="21229" y="21028"/>
                  </a:lnTo>
                  <a:lnTo>
                    <a:pt x="21856" y="20778"/>
                  </a:lnTo>
                  <a:lnTo>
                    <a:pt x="22156" y="20627"/>
                  </a:lnTo>
                  <a:lnTo>
                    <a:pt x="22457" y="20502"/>
                  </a:lnTo>
                  <a:lnTo>
                    <a:pt x="22758" y="20377"/>
                  </a:lnTo>
                  <a:lnTo>
                    <a:pt x="23059" y="20251"/>
                  </a:lnTo>
                  <a:lnTo>
                    <a:pt x="23359" y="20126"/>
                  </a:lnTo>
                  <a:lnTo>
                    <a:pt x="23660" y="19976"/>
                  </a:lnTo>
                  <a:lnTo>
                    <a:pt x="23810" y="19926"/>
                  </a:lnTo>
                  <a:lnTo>
                    <a:pt x="23961" y="19850"/>
                  </a:lnTo>
                  <a:lnTo>
                    <a:pt x="24111" y="19775"/>
                  </a:lnTo>
                  <a:lnTo>
                    <a:pt x="24262" y="19725"/>
                  </a:lnTo>
                  <a:lnTo>
                    <a:pt x="24412" y="19650"/>
                  </a:lnTo>
                  <a:lnTo>
                    <a:pt x="24562" y="19575"/>
                  </a:lnTo>
                  <a:lnTo>
                    <a:pt x="24713" y="19525"/>
                  </a:lnTo>
                  <a:lnTo>
                    <a:pt x="24863" y="19449"/>
                  </a:lnTo>
                  <a:lnTo>
                    <a:pt x="25013" y="19374"/>
                  </a:lnTo>
                  <a:lnTo>
                    <a:pt x="25164" y="19299"/>
                  </a:lnTo>
                  <a:lnTo>
                    <a:pt x="25289" y="19249"/>
                  </a:lnTo>
                  <a:lnTo>
                    <a:pt x="25440" y="19174"/>
                  </a:lnTo>
                  <a:lnTo>
                    <a:pt x="25590" y="19098"/>
                  </a:lnTo>
                  <a:lnTo>
                    <a:pt x="25740" y="19023"/>
                  </a:lnTo>
                  <a:lnTo>
                    <a:pt x="25891" y="18948"/>
                  </a:lnTo>
                  <a:lnTo>
                    <a:pt x="26016" y="18873"/>
                  </a:lnTo>
                  <a:lnTo>
                    <a:pt x="26166" y="18798"/>
                  </a:lnTo>
                  <a:lnTo>
                    <a:pt x="26317" y="18748"/>
                  </a:lnTo>
                  <a:lnTo>
                    <a:pt x="26467" y="18672"/>
                  </a:lnTo>
                  <a:lnTo>
                    <a:pt x="26592" y="18597"/>
                  </a:lnTo>
                  <a:lnTo>
                    <a:pt x="26693" y="18547"/>
                  </a:lnTo>
                  <a:lnTo>
                    <a:pt x="26768" y="18497"/>
                  </a:lnTo>
                  <a:lnTo>
                    <a:pt x="26843" y="18447"/>
                  </a:lnTo>
                  <a:lnTo>
                    <a:pt x="26943" y="18397"/>
                  </a:lnTo>
                  <a:lnTo>
                    <a:pt x="27018" y="18372"/>
                  </a:lnTo>
                  <a:lnTo>
                    <a:pt x="27094" y="18322"/>
                  </a:lnTo>
                  <a:lnTo>
                    <a:pt x="27194" y="18271"/>
                  </a:lnTo>
                  <a:lnTo>
                    <a:pt x="27269" y="18221"/>
                  </a:lnTo>
                  <a:lnTo>
                    <a:pt x="27344" y="18171"/>
                  </a:lnTo>
                  <a:lnTo>
                    <a:pt x="27419" y="18121"/>
                  </a:lnTo>
                  <a:lnTo>
                    <a:pt x="27520" y="18071"/>
                  </a:lnTo>
                  <a:lnTo>
                    <a:pt x="27595" y="18021"/>
                  </a:lnTo>
                  <a:lnTo>
                    <a:pt x="27670" y="17971"/>
                  </a:lnTo>
                  <a:lnTo>
                    <a:pt x="27745" y="17921"/>
                  </a:lnTo>
                  <a:lnTo>
                    <a:pt x="27846" y="17870"/>
                  </a:lnTo>
                  <a:lnTo>
                    <a:pt x="27921" y="17795"/>
                  </a:lnTo>
                  <a:lnTo>
                    <a:pt x="27996" y="17745"/>
                  </a:lnTo>
                  <a:lnTo>
                    <a:pt x="28071" y="17695"/>
                  </a:lnTo>
                  <a:lnTo>
                    <a:pt x="28171" y="17645"/>
                  </a:lnTo>
                  <a:lnTo>
                    <a:pt x="28247" y="17595"/>
                  </a:lnTo>
                  <a:lnTo>
                    <a:pt x="28322" y="17545"/>
                  </a:lnTo>
                  <a:lnTo>
                    <a:pt x="28397" y="17469"/>
                  </a:lnTo>
                  <a:lnTo>
                    <a:pt x="28472" y="17419"/>
                  </a:lnTo>
                  <a:lnTo>
                    <a:pt x="28547" y="17369"/>
                  </a:lnTo>
                  <a:lnTo>
                    <a:pt x="28648" y="17319"/>
                  </a:lnTo>
                  <a:lnTo>
                    <a:pt x="28723" y="17244"/>
                  </a:lnTo>
                  <a:lnTo>
                    <a:pt x="28798" y="17194"/>
                  </a:lnTo>
                  <a:lnTo>
                    <a:pt x="28873" y="17144"/>
                  </a:lnTo>
                  <a:lnTo>
                    <a:pt x="28948" y="17068"/>
                  </a:lnTo>
                  <a:lnTo>
                    <a:pt x="29024" y="17018"/>
                  </a:lnTo>
                  <a:lnTo>
                    <a:pt x="29099" y="16968"/>
                  </a:lnTo>
                  <a:lnTo>
                    <a:pt x="29174" y="16893"/>
                  </a:lnTo>
                  <a:lnTo>
                    <a:pt x="29249" y="16843"/>
                  </a:lnTo>
                  <a:lnTo>
                    <a:pt x="29324" y="16768"/>
                  </a:lnTo>
                  <a:lnTo>
                    <a:pt x="29399" y="16718"/>
                  </a:lnTo>
                  <a:lnTo>
                    <a:pt x="29500" y="16642"/>
                  </a:lnTo>
                  <a:lnTo>
                    <a:pt x="29575" y="16592"/>
                  </a:lnTo>
                  <a:lnTo>
                    <a:pt x="29650" y="16517"/>
                  </a:lnTo>
                  <a:lnTo>
                    <a:pt x="29725" y="16467"/>
                  </a:lnTo>
                  <a:lnTo>
                    <a:pt x="29800" y="16392"/>
                  </a:lnTo>
                  <a:lnTo>
                    <a:pt x="29876" y="16342"/>
                  </a:lnTo>
                  <a:lnTo>
                    <a:pt x="29951" y="16266"/>
                  </a:lnTo>
                  <a:lnTo>
                    <a:pt x="30001" y="16216"/>
                  </a:lnTo>
                  <a:lnTo>
                    <a:pt x="30076" y="16141"/>
                  </a:lnTo>
                  <a:lnTo>
                    <a:pt x="30151" y="16091"/>
                  </a:lnTo>
                  <a:lnTo>
                    <a:pt x="30227" y="16016"/>
                  </a:lnTo>
                  <a:lnTo>
                    <a:pt x="30302" y="15941"/>
                  </a:lnTo>
                  <a:lnTo>
                    <a:pt x="30377" y="15890"/>
                  </a:lnTo>
                  <a:lnTo>
                    <a:pt x="30452" y="15815"/>
                  </a:lnTo>
                  <a:lnTo>
                    <a:pt x="30527" y="15740"/>
                  </a:lnTo>
                  <a:lnTo>
                    <a:pt x="30602" y="15690"/>
                  </a:lnTo>
                  <a:lnTo>
                    <a:pt x="30678" y="15615"/>
                  </a:lnTo>
                  <a:lnTo>
                    <a:pt x="30753" y="15540"/>
                  </a:lnTo>
                  <a:lnTo>
                    <a:pt x="30803" y="15464"/>
                  </a:lnTo>
                  <a:lnTo>
                    <a:pt x="30878" y="15414"/>
                  </a:lnTo>
                  <a:lnTo>
                    <a:pt x="30953" y="15339"/>
                  </a:lnTo>
                  <a:lnTo>
                    <a:pt x="31029" y="15264"/>
                  </a:lnTo>
                  <a:lnTo>
                    <a:pt x="31104" y="15189"/>
                  </a:lnTo>
                  <a:lnTo>
                    <a:pt x="31179" y="15139"/>
                  </a:lnTo>
                  <a:lnTo>
                    <a:pt x="31229" y="15063"/>
                  </a:lnTo>
                  <a:lnTo>
                    <a:pt x="31254" y="15038"/>
                  </a:lnTo>
                  <a:lnTo>
                    <a:pt x="31304" y="14988"/>
                  </a:lnTo>
                  <a:lnTo>
                    <a:pt x="31379" y="14913"/>
                  </a:lnTo>
                  <a:lnTo>
                    <a:pt x="31455" y="14838"/>
                  </a:lnTo>
                  <a:lnTo>
                    <a:pt x="31505" y="14788"/>
                  </a:lnTo>
                  <a:lnTo>
                    <a:pt x="31580" y="14712"/>
                  </a:lnTo>
                  <a:lnTo>
                    <a:pt x="31655" y="14637"/>
                  </a:lnTo>
                  <a:lnTo>
                    <a:pt x="31730" y="14562"/>
                  </a:lnTo>
                  <a:lnTo>
                    <a:pt x="31780" y="14487"/>
                  </a:lnTo>
                  <a:lnTo>
                    <a:pt x="31856" y="14412"/>
                  </a:lnTo>
                  <a:lnTo>
                    <a:pt x="31931" y="14337"/>
                  </a:lnTo>
                  <a:lnTo>
                    <a:pt x="31981" y="14261"/>
                  </a:lnTo>
                  <a:lnTo>
                    <a:pt x="32056" y="14186"/>
                  </a:lnTo>
                  <a:lnTo>
                    <a:pt x="32131" y="14111"/>
                  </a:lnTo>
                  <a:lnTo>
                    <a:pt x="32181" y="14036"/>
                  </a:lnTo>
                  <a:lnTo>
                    <a:pt x="32257" y="13986"/>
                  </a:lnTo>
                  <a:lnTo>
                    <a:pt x="32307" y="13910"/>
                  </a:lnTo>
                  <a:lnTo>
                    <a:pt x="32382" y="13835"/>
                  </a:lnTo>
                  <a:lnTo>
                    <a:pt x="32457" y="13760"/>
                  </a:lnTo>
                  <a:lnTo>
                    <a:pt x="32507" y="13685"/>
                  </a:lnTo>
                  <a:lnTo>
                    <a:pt x="32582" y="13610"/>
                  </a:lnTo>
                  <a:lnTo>
                    <a:pt x="32633" y="13535"/>
                  </a:lnTo>
                  <a:lnTo>
                    <a:pt x="32708" y="13459"/>
                  </a:lnTo>
                  <a:lnTo>
                    <a:pt x="32758" y="13384"/>
                  </a:lnTo>
                  <a:lnTo>
                    <a:pt x="32833" y="13284"/>
                  </a:lnTo>
                  <a:lnTo>
                    <a:pt x="32883" y="13209"/>
                  </a:lnTo>
                  <a:lnTo>
                    <a:pt x="32958" y="13134"/>
                  </a:lnTo>
                  <a:lnTo>
                    <a:pt x="33008" y="13058"/>
                  </a:lnTo>
                  <a:lnTo>
                    <a:pt x="33084" y="12983"/>
                  </a:lnTo>
                  <a:lnTo>
                    <a:pt x="33134" y="12908"/>
                  </a:lnTo>
                  <a:lnTo>
                    <a:pt x="33209" y="12833"/>
                  </a:lnTo>
                  <a:lnTo>
                    <a:pt x="33259" y="12758"/>
                  </a:lnTo>
                  <a:lnTo>
                    <a:pt x="33334" y="12682"/>
                  </a:lnTo>
                  <a:lnTo>
                    <a:pt x="33359" y="12657"/>
                  </a:lnTo>
                  <a:lnTo>
                    <a:pt x="33384" y="12607"/>
                  </a:lnTo>
                  <a:lnTo>
                    <a:pt x="33460" y="12532"/>
                  </a:lnTo>
                  <a:lnTo>
                    <a:pt x="33510" y="12457"/>
                  </a:lnTo>
                  <a:lnTo>
                    <a:pt x="33560" y="12382"/>
                  </a:lnTo>
                  <a:lnTo>
                    <a:pt x="33635" y="12281"/>
                  </a:lnTo>
                  <a:lnTo>
                    <a:pt x="33685" y="12206"/>
                  </a:lnTo>
                  <a:lnTo>
                    <a:pt x="33735" y="12131"/>
                  </a:lnTo>
                  <a:lnTo>
                    <a:pt x="33811" y="12056"/>
                  </a:lnTo>
                  <a:lnTo>
                    <a:pt x="33861" y="11981"/>
                  </a:lnTo>
                  <a:lnTo>
                    <a:pt x="33911" y="11905"/>
                  </a:lnTo>
                  <a:lnTo>
                    <a:pt x="33986" y="11830"/>
                  </a:lnTo>
                  <a:lnTo>
                    <a:pt x="34036" y="11730"/>
                  </a:lnTo>
                  <a:lnTo>
                    <a:pt x="34086" y="11655"/>
                  </a:lnTo>
                  <a:lnTo>
                    <a:pt x="34161" y="11580"/>
                  </a:lnTo>
                  <a:lnTo>
                    <a:pt x="34212" y="11504"/>
                  </a:lnTo>
                  <a:lnTo>
                    <a:pt x="34262" y="11429"/>
                  </a:lnTo>
                  <a:lnTo>
                    <a:pt x="34312" y="11354"/>
                  </a:lnTo>
                  <a:lnTo>
                    <a:pt x="34387" y="11279"/>
                  </a:lnTo>
                  <a:lnTo>
                    <a:pt x="34437" y="11179"/>
                  </a:lnTo>
                  <a:lnTo>
                    <a:pt x="34487" y="11103"/>
                  </a:lnTo>
                  <a:lnTo>
                    <a:pt x="34537" y="11028"/>
                  </a:lnTo>
                  <a:lnTo>
                    <a:pt x="34587" y="10953"/>
                  </a:lnTo>
                  <a:lnTo>
                    <a:pt x="34663" y="10878"/>
                  </a:lnTo>
                  <a:lnTo>
                    <a:pt x="34713" y="10803"/>
                  </a:lnTo>
                  <a:lnTo>
                    <a:pt x="34763" y="10702"/>
                  </a:lnTo>
                  <a:lnTo>
                    <a:pt x="34813" y="10627"/>
                  </a:lnTo>
                  <a:lnTo>
                    <a:pt x="34888" y="10552"/>
                  </a:lnTo>
                  <a:lnTo>
                    <a:pt x="34938" y="10477"/>
                  </a:lnTo>
                  <a:lnTo>
                    <a:pt x="34988" y="10402"/>
                  </a:lnTo>
                  <a:lnTo>
                    <a:pt x="35039" y="10327"/>
                  </a:lnTo>
                  <a:lnTo>
                    <a:pt x="35164" y="10176"/>
                  </a:lnTo>
                  <a:lnTo>
                    <a:pt x="35264" y="10001"/>
                  </a:lnTo>
                  <a:lnTo>
                    <a:pt x="35364" y="9850"/>
                  </a:lnTo>
                  <a:lnTo>
                    <a:pt x="35415" y="9775"/>
                  </a:lnTo>
                  <a:lnTo>
                    <a:pt x="35465" y="9675"/>
                  </a:lnTo>
                  <a:lnTo>
                    <a:pt x="35540" y="9600"/>
                  </a:lnTo>
                  <a:lnTo>
                    <a:pt x="35590" y="9499"/>
                  </a:lnTo>
                  <a:lnTo>
                    <a:pt x="35640" y="9424"/>
                  </a:lnTo>
                  <a:lnTo>
                    <a:pt x="35715" y="9324"/>
                  </a:lnTo>
                  <a:lnTo>
                    <a:pt x="35765" y="9224"/>
                  </a:lnTo>
                  <a:lnTo>
                    <a:pt x="35816" y="9123"/>
                  </a:lnTo>
                  <a:lnTo>
                    <a:pt x="35866" y="9048"/>
                  </a:lnTo>
                  <a:lnTo>
                    <a:pt x="35941" y="8948"/>
                  </a:lnTo>
                  <a:lnTo>
                    <a:pt x="35991" y="8848"/>
                  </a:lnTo>
                  <a:lnTo>
                    <a:pt x="36016" y="8798"/>
                  </a:lnTo>
                  <a:lnTo>
                    <a:pt x="36041" y="8748"/>
                  </a:lnTo>
                  <a:lnTo>
                    <a:pt x="36116" y="8647"/>
                  </a:lnTo>
                  <a:lnTo>
                    <a:pt x="36166" y="8522"/>
                  </a:lnTo>
                  <a:lnTo>
                    <a:pt x="36217" y="8422"/>
                  </a:lnTo>
                  <a:lnTo>
                    <a:pt x="36292" y="8321"/>
                  </a:lnTo>
                  <a:lnTo>
                    <a:pt x="36342" y="8221"/>
                  </a:lnTo>
                  <a:lnTo>
                    <a:pt x="36392" y="8121"/>
                  </a:lnTo>
                  <a:lnTo>
                    <a:pt x="36467" y="7996"/>
                  </a:lnTo>
                  <a:lnTo>
                    <a:pt x="36517" y="7895"/>
                  </a:lnTo>
                  <a:lnTo>
                    <a:pt x="36567" y="7770"/>
                  </a:lnTo>
                  <a:lnTo>
                    <a:pt x="36643" y="7670"/>
                  </a:lnTo>
                  <a:lnTo>
                    <a:pt x="36693" y="7545"/>
                  </a:lnTo>
                  <a:lnTo>
                    <a:pt x="36743" y="7444"/>
                  </a:lnTo>
                  <a:cubicBezTo>
                    <a:pt x="36141" y="4738"/>
                    <a:pt x="35039" y="2206"/>
                    <a:pt x="3351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17;p67">
              <a:extLst>
                <a:ext uri="{FF2B5EF4-FFF2-40B4-BE49-F238E27FC236}">
                  <a16:creationId xmlns:a16="http://schemas.microsoft.com/office/drawing/2014/main" id="{D07A5CB7-FE7B-426F-882A-71856358F008}"/>
                </a:ext>
              </a:extLst>
            </p:cNvPr>
            <p:cNvSpPr/>
            <p:nvPr/>
          </p:nvSpPr>
          <p:spPr>
            <a:xfrm>
              <a:off x="5245839" y="2516787"/>
              <a:ext cx="513037" cy="570995"/>
            </a:xfrm>
            <a:custGeom>
              <a:avLst/>
              <a:gdLst/>
              <a:ahLst/>
              <a:cxnLst/>
              <a:rect l="l" t="t" r="r" b="b"/>
              <a:pathLst>
                <a:path w="26142" h="29099" extrusionOk="0">
                  <a:moveTo>
                    <a:pt x="23084" y="1"/>
                  </a:moveTo>
                  <a:lnTo>
                    <a:pt x="22958" y="51"/>
                  </a:lnTo>
                  <a:cubicBezTo>
                    <a:pt x="22958" y="76"/>
                    <a:pt x="22933" y="76"/>
                    <a:pt x="22933" y="76"/>
                  </a:cubicBezTo>
                  <a:cubicBezTo>
                    <a:pt x="22883" y="101"/>
                    <a:pt x="22783" y="176"/>
                    <a:pt x="22482" y="402"/>
                  </a:cubicBezTo>
                  <a:cubicBezTo>
                    <a:pt x="19775" y="2457"/>
                    <a:pt x="18698" y="5941"/>
                    <a:pt x="17520" y="9023"/>
                  </a:cubicBezTo>
                  <a:cubicBezTo>
                    <a:pt x="16818" y="10828"/>
                    <a:pt x="16066" y="12607"/>
                    <a:pt x="15139" y="14287"/>
                  </a:cubicBezTo>
                  <a:cubicBezTo>
                    <a:pt x="15139" y="14287"/>
                    <a:pt x="14562" y="15189"/>
                    <a:pt x="14086" y="15790"/>
                  </a:cubicBezTo>
                  <a:cubicBezTo>
                    <a:pt x="11670" y="18933"/>
                    <a:pt x="7722" y="21019"/>
                    <a:pt x="3797" y="21019"/>
                  </a:cubicBezTo>
                  <a:cubicBezTo>
                    <a:pt x="3121" y="21019"/>
                    <a:pt x="2447" y="20957"/>
                    <a:pt x="1780" y="20828"/>
                  </a:cubicBezTo>
                  <a:cubicBezTo>
                    <a:pt x="1079" y="20703"/>
                    <a:pt x="427" y="20502"/>
                    <a:pt x="427" y="20502"/>
                  </a:cubicBezTo>
                  <a:cubicBezTo>
                    <a:pt x="277" y="20477"/>
                    <a:pt x="151" y="20452"/>
                    <a:pt x="51" y="20427"/>
                  </a:cubicBezTo>
                  <a:cubicBezTo>
                    <a:pt x="1" y="20878"/>
                    <a:pt x="1" y="21329"/>
                    <a:pt x="1" y="21780"/>
                  </a:cubicBezTo>
                  <a:cubicBezTo>
                    <a:pt x="1" y="24312"/>
                    <a:pt x="427" y="26743"/>
                    <a:pt x="1229" y="28998"/>
                  </a:cubicBezTo>
                  <a:lnTo>
                    <a:pt x="1254" y="28998"/>
                  </a:lnTo>
                  <a:lnTo>
                    <a:pt x="1304" y="29023"/>
                  </a:lnTo>
                  <a:lnTo>
                    <a:pt x="1379" y="29023"/>
                  </a:lnTo>
                  <a:lnTo>
                    <a:pt x="1429" y="29049"/>
                  </a:lnTo>
                  <a:lnTo>
                    <a:pt x="1530" y="29049"/>
                  </a:lnTo>
                  <a:lnTo>
                    <a:pt x="1580" y="29074"/>
                  </a:lnTo>
                  <a:lnTo>
                    <a:pt x="1805" y="29074"/>
                  </a:lnTo>
                  <a:lnTo>
                    <a:pt x="1855" y="29099"/>
                  </a:lnTo>
                  <a:lnTo>
                    <a:pt x="2307" y="29099"/>
                  </a:lnTo>
                  <a:lnTo>
                    <a:pt x="2382" y="29074"/>
                  </a:lnTo>
                  <a:lnTo>
                    <a:pt x="2658" y="29074"/>
                  </a:lnTo>
                  <a:lnTo>
                    <a:pt x="2733" y="29049"/>
                  </a:lnTo>
                  <a:lnTo>
                    <a:pt x="2808" y="29049"/>
                  </a:lnTo>
                  <a:lnTo>
                    <a:pt x="2858" y="28998"/>
                  </a:lnTo>
                  <a:lnTo>
                    <a:pt x="2908" y="28948"/>
                  </a:lnTo>
                  <a:lnTo>
                    <a:pt x="2983" y="28898"/>
                  </a:lnTo>
                  <a:lnTo>
                    <a:pt x="3033" y="28848"/>
                  </a:lnTo>
                  <a:lnTo>
                    <a:pt x="3084" y="28798"/>
                  </a:lnTo>
                  <a:lnTo>
                    <a:pt x="3134" y="28748"/>
                  </a:lnTo>
                  <a:lnTo>
                    <a:pt x="3184" y="28698"/>
                  </a:lnTo>
                  <a:lnTo>
                    <a:pt x="3234" y="28648"/>
                  </a:lnTo>
                  <a:lnTo>
                    <a:pt x="3309" y="28597"/>
                  </a:lnTo>
                  <a:lnTo>
                    <a:pt x="3359" y="28547"/>
                  </a:lnTo>
                  <a:lnTo>
                    <a:pt x="3384" y="28497"/>
                  </a:lnTo>
                  <a:lnTo>
                    <a:pt x="3409" y="28497"/>
                  </a:lnTo>
                  <a:lnTo>
                    <a:pt x="3460" y="28447"/>
                  </a:lnTo>
                  <a:lnTo>
                    <a:pt x="3510" y="28397"/>
                  </a:lnTo>
                  <a:lnTo>
                    <a:pt x="3585" y="28347"/>
                  </a:lnTo>
                  <a:lnTo>
                    <a:pt x="3635" y="28297"/>
                  </a:lnTo>
                  <a:lnTo>
                    <a:pt x="3685" y="28247"/>
                  </a:lnTo>
                  <a:lnTo>
                    <a:pt x="3735" y="28196"/>
                  </a:lnTo>
                  <a:lnTo>
                    <a:pt x="3810" y="28146"/>
                  </a:lnTo>
                  <a:lnTo>
                    <a:pt x="3861" y="28096"/>
                  </a:lnTo>
                  <a:lnTo>
                    <a:pt x="3911" y="28071"/>
                  </a:lnTo>
                  <a:lnTo>
                    <a:pt x="3961" y="28021"/>
                  </a:lnTo>
                  <a:lnTo>
                    <a:pt x="4036" y="27971"/>
                  </a:lnTo>
                  <a:lnTo>
                    <a:pt x="4136" y="27871"/>
                  </a:lnTo>
                  <a:lnTo>
                    <a:pt x="4262" y="27795"/>
                  </a:lnTo>
                  <a:lnTo>
                    <a:pt x="4362" y="27695"/>
                  </a:lnTo>
                  <a:lnTo>
                    <a:pt x="4487" y="27620"/>
                  </a:lnTo>
                  <a:lnTo>
                    <a:pt x="4612" y="27520"/>
                  </a:lnTo>
                  <a:lnTo>
                    <a:pt x="4713" y="27445"/>
                  </a:lnTo>
                  <a:lnTo>
                    <a:pt x="4838" y="27344"/>
                  </a:lnTo>
                  <a:lnTo>
                    <a:pt x="4963" y="27269"/>
                  </a:lnTo>
                  <a:lnTo>
                    <a:pt x="5064" y="27194"/>
                  </a:lnTo>
                  <a:lnTo>
                    <a:pt x="5189" y="27094"/>
                  </a:lnTo>
                  <a:lnTo>
                    <a:pt x="5314" y="27018"/>
                  </a:lnTo>
                  <a:lnTo>
                    <a:pt x="5414" y="26943"/>
                  </a:lnTo>
                  <a:lnTo>
                    <a:pt x="5540" y="26868"/>
                  </a:lnTo>
                  <a:lnTo>
                    <a:pt x="5665" y="26768"/>
                  </a:lnTo>
                  <a:lnTo>
                    <a:pt x="5790" y="26693"/>
                  </a:lnTo>
                  <a:lnTo>
                    <a:pt x="5916" y="26617"/>
                  </a:lnTo>
                  <a:lnTo>
                    <a:pt x="6016" y="26542"/>
                  </a:lnTo>
                  <a:lnTo>
                    <a:pt x="6141" y="26467"/>
                  </a:lnTo>
                  <a:lnTo>
                    <a:pt x="6267" y="26392"/>
                  </a:lnTo>
                  <a:lnTo>
                    <a:pt x="6392" y="26317"/>
                  </a:lnTo>
                  <a:lnTo>
                    <a:pt x="6517" y="26242"/>
                  </a:lnTo>
                  <a:lnTo>
                    <a:pt x="6768" y="26091"/>
                  </a:lnTo>
                  <a:lnTo>
                    <a:pt x="7018" y="25941"/>
                  </a:lnTo>
                  <a:lnTo>
                    <a:pt x="7269" y="25790"/>
                  </a:lnTo>
                  <a:lnTo>
                    <a:pt x="7770" y="25490"/>
                  </a:lnTo>
                  <a:lnTo>
                    <a:pt x="8021" y="25339"/>
                  </a:lnTo>
                  <a:lnTo>
                    <a:pt x="8272" y="25189"/>
                  </a:lnTo>
                  <a:lnTo>
                    <a:pt x="8397" y="25114"/>
                  </a:lnTo>
                  <a:lnTo>
                    <a:pt x="8547" y="25039"/>
                  </a:lnTo>
                  <a:lnTo>
                    <a:pt x="8673" y="24963"/>
                  </a:lnTo>
                  <a:lnTo>
                    <a:pt x="8798" y="24888"/>
                  </a:lnTo>
                  <a:lnTo>
                    <a:pt x="8923" y="24813"/>
                  </a:lnTo>
                  <a:lnTo>
                    <a:pt x="9049" y="24713"/>
                  </a:lnTo>
                  <a:lnTo>
                    <a:pt x="9174" y="24638"/>
                  </a:lnTo>
                  <a:lnTo>
                    <a:pt x="9299" y="24562"/>
                  </a:lnTo>
                  <a:lnTo>
                    <a:pt x="9324" y="24537"/>
                  </a:lnTo>
                  <a:lnTo>
                    <a:pt x="9424" y="24487"/>
                  </a:lnTo>
                  <a:lnTo>
                    <a:pt x="9575" y="24387"/>
                  </a:lnTo>
                  <a:lnTo>
                    <a:pt x="9700" y="24312"/>
                  </a:lnTo>
                  <a:lnTo>
                    <a:pt x="9825" y="24211"/>
                  </a:lnTo>
                  <a:lnTo>
                    <a:pt x="9951" y="24136"/>
                  </a:lnTo>
                  <a:lnTo>
                    <a:pt x="10076" y="24061"/>
                  </a:lnTo>
                  <a:lnTo>
                    <a:pt x="10201" y="23961"/>
                  </a:lnTo>
                  <a:lnTo>
                    <a:pt x="10327" y="23886"/>
                  </a:lnTo>
                  <a:lnTo>
                    <a:pt x="10452" y="23785"/>
                  </a:lnTo>
                  <a:lnTo>
                    <a:pt x="10577" y="23685"/>
                  </a:lnTo>
                  <a:lnTo>
                    <a:pt x="10703" y="23610"/>
                  </a:lnTo>
                  <a:lnTo>
                    <a:pt x="10828" y="23510"/>
                  </a:lnTo>
                  <a:lnTo>
                    <a:pt x="10953" y="23434"/>
                  </a:lnTo>
                  <a:lnTo>
                    <a:pt x="11079" y="23334"/>
                  </a:lnTo>
                  <a:lnTo>
                    <a:pt x="11204" y="23234"/>
                  </a:lnTo>
                  <a:lnTo>
                    <a:pt x="11329" y="23159"/>
                  </a:lnTo>
                  <a:lnTo>
                    <a:pt x="11429" y="23059"/>
                  </a:lnTo>
                  <a:lnTo>
                    <a:pt x="11555" y="22958"/>
                  </a:lnTo>
                  <a:lnTo>
                    <a:pt x="11680" y="22883"/>
                  </a:lnTo>
                  <a:lnTo>
                    <a:pt x="11805" y="22783"/>
                  </a:lnTo>
                  <a:lnTo>
                    <a:pt x="11906" y="22683"/>
                  </a:lnTo>
                  <a:lnTo>
                    <a:pt x="12031" y="22582"/>
                  </a:lnTo>
                  <a:lnTo>
                    <a:pt x="12156" y="22482"/>
                  </a:lnTo>
                  <a:lnTo>
                    <a:pt x="12257" y="22382"/>
                  </a:lnTo>
                  <a:lnTo>
                    <a:pt x="12382" y="22282"/>
                  </a:lnTo>
                  <a:lnTo>
                    <a:pt x="12507" y="22181"/>
                  </a:lnTo>
                  <a:lnTo>
                    <a:pt x="12607" y="22106"/>
                  </a:lnTo>
                  <a:lnTo>
                    <a:pt x="12733" y="22006"/>
                  </a:lnTo>
                  <a:lnTo>
                    <a:pt x="12833" y="21906"/>
                  </a:lnTo>
                  <a:lnTo>
                    <a:pt x="12958" y="21805"/>
                  </a:lnTo>
                  <a:lnTo>
                    <a:pt x="13059" y="21680"/>
                  </a:lnTo>
                  <a:lnTo>
                    <a:pt x="13184" y="21580"/>
                  </a:lnTo>
                  <a:lnTo>
                    <a:pt x="13284" y="21480"/>
                  </a:lnTo>
                  <a:lnTo>
                    <a:pt x="13384" y="21379"/>
                  </a:lnTo>
                  <a:lnTo>
                    <a:pt x="13485" y="21279"/>
                  </a:lnTo>
                  <a:lnTo>
                    <a:pt x="13510" y="21279"/>
                  </a:lnTo>
                  <a:lnTo>
                    <a:pt x="13610" y="21179"/>
                  </a:lnTo>
                  <a:lnTo>
                    <a:pt x="13710" y="21079"/>
                  </a:lnTo>
                  <a:lnTo>
                    <a:pt x="13836" y="20953"/>
                  </a:lnTo>
                  <a:lnTo>
                    <a:pt x="13936" y="20853"/>
                  </a:lnTo>
                  <a:lnTo>
                    <a:pt x="14036" y="20753"/>
                  </a:lnTo>
                  <a:lnTo>
                    <a:pt x="14136" y="20653"/>
                  </a:lnTo>
                  <a:lnTo>
                    <a:pt x="14262" y="20527"/>
                  </a:lnTo>
                  <a:lnTo>
                    <a:pt x="14362" y="20427"/>
                  </a:lnTo>
                  <a:lnTo>
                    <a:pt x="14462" y="20327"/>
                  </a:lnTo>
                  <a:lnTo>
                    <a:pt x="14562" y="20201"/>
                  </a:lnTo>
                  <a:lnTo>
                    <a:pt x="14663" y="20101"/>
                  </a:lnTo>
                  <a:lnTo>
                    <a:pt x="14763" y="19976"/>
                  </a:lnTo>
                  <a:lnTo>
                    <a:pt x="14863" y="19876"/>
                  </a:lnTo>
                  <a:lnTo>
                    <a:pt x="14963" y="19750"/>
                  </a:lnTo>
                  <a:lnTo>
                    <a:pt x="15064" y="19650"/>
                  </a:lnTo>
                  <a:lnTo>
                    <a:pt x="15164" y="19525"/>
                  </a:lnTo>
                  <a:lnTo>
                    <a:pt x="15264" y="19424"/>
                  </a:lnTo>
                  <a:lnTo>
                    <a:pt x="15364" y="19299"/>
                  </a:lnTo>
                  <a:lnTo>
                    <a:pt x="15465" y="19199"/>
                  </a:lnTo>
                  <a:lnTo>
                    <a:pt x="15565" y="19074"/>
                  </a:lnTo>
                  <a:lnTo>
                    <a:pt x="15665" y="18948"/>
                  </a:lnTo>
                  <a:lnTo>
                    <a:pt x="15765" y="18848"/>
                  </a:lnTo>
                  <a:lnTo>
                    <a:pt x="15841" y="18723"/>
                  </a:lnTo>
                  <a:lnTo>
                    <a:pt x="15941" y="18597"/>
                  </a:lnTo>
                  <a:lnTo>
                    <a:pt x="16041" y="18472"/>
                  </a:lnTo>
                  <a:lnTo>
                    <a:pt x="16141" y="18347"/>
                  </a:lnTo>
                  <a:lnTo>
                    <a:pt x="16216" y="18246"/>
                  </a:lnTo>
                  <a:lnTo>
                    <a:pt x="16317" y="18121"/>
                  </a:lnTo>
                  <a:lnTo>
                    <a:pt x="16417" y="17996"/>
                  </a:lnTo>
                  <a:lnTo>
                    <a:pt x="16467" y="17896"/>
                  </a:lnTo>
                  <a:lnTo>
                    <a:pt x="16542" y="17820"/>
                  </a:lnTo>
                  <a:lnTo>
                    <a:pt x="16592" y="17745"/>
                  </a:lnTo>
                  <a:lnTo>
                    <a:pt x="16668" y="17645"/>
                  </a:lnTo>
                  <a:lnTo>
                    <a:pt x="16718" y="17570"/>
                  </a:lnTo>
                  <a:lnTo>
                    <a:pt x="16768" y="17470"/>
                  </a:lnTo>
                  <a:lnTo>
                    <a:pt x="16843" y="17394"/>
                  </a:lnTo>
                  <a:lnTo>
                    <a:pt x="16893" y="17294"/>
                  </a:lnTo>
                  <a:lnTo>
                    <a:pt x="16968" y="17219"/>
                  </a:lnTo>
                  <a:lnTo>
                    <a:pt x="17018" y="17119"/>
                  </a:lnTo>
                  <a:lnTo>
                    <a:pt x="17069" y="17043"/>
                  </a:lnTo>
                  <a:lnTo>
                    <a:pt x="17119" y="16993"/>
                  </a:lnTo>
                  <a:lnTo>
                    <a:pt x="17144" y="16943"/>
                  </a:lnTo>
                  <a:lnTo>
                    <a:pt x="17194" y="16868"/>
                  </a:lnTo>
                  <a:lnTo>
                    <a:pt x="17269" y="16768"/>
                  </a:lnTo>
                  <a:lnTo>
                    <a:pt x="17319" y="16693"/>
                  </a:lnTo>
                  <a:lnTo>
                    <a:pt x="17369" y="16592"/>
                  </a:lnTo>
                  <a:lnTo>
                    <a:pt x="17445" y="16517"/>
                  </a:lnTo>
                  <a:lnTo>
                    <a:pt x="17495" y="16417"/>
                  </a:lnTo>
                  <a:lnTo>
                    <a:pt x="17545" y="16342"/>
                  </a:lnTo>
                  <a:lnTo>
                    <a:pt x="17620" y="16241"/>
                  </a:lnTo>
                  <a:lnTo>
                    <a:pt x="17670" y="16166"/>
                  </a:lnTo>
                  <a:lnTo>
                    <a:pt x="17720" y="16066"/>
                  </a:lnTo>
                  <a:lnTo>
                    <a:pt x="17770" y="15991"/>
                  </a:lnTo>
                  <a:lnTo>
                    <a:pt x="17846" y="15891"/>
                  </a:lnTo>
                  <a:lnTo>
                    <a:pt x="17896" y="15815"/>
                  </a:lnTo>
                  <a:lnTo>
                    <a:pt x="17946" y="15715"/>
                  </a:lnTo>
                  <a:lnTo>
                    <a:pt x="18071" y="15540"/>
                  </a:lnTo>
                  <a:lnTo>
                    <a:pt x="18171" y="15364"/>
                  </a:lnTo>
                  <a:lnTo>
                    <a:pt x="18272" y="15189"/>
                  </a:lnTo>
                  <a:lnTo>
                    <a:pt x="18397" y="15013"/>
                  </a:lnTo>
                  <a:lnTo>
                    <a:pt x="18497" y="14813"/>
                  </a:lnTo>
                  <a:lnTo>
                    <a:pt x="18572" y="14688"/>
                  </a:lnTo>
                  <a:lnTo>
                    <a:pt x="18597" y="14637"/>
                  </a:lnTo>
                  <a:lnTo>
                    <a:pt x="18698" y="14462"/>
                  </a:lnTo>
                  <a:lnTo>
                    <a:pt x="18823" y="14287"/>
                  </a:lnTo>
                  <a:lnTo>
                    <a:pt x="18923" y="14086"/>
                  </a:lnTo>
                  <a:lnTo>
                    <a:pt x="19024" y="13911"/>
                  </a:lnTo>
                  <a:lnTo>
                    <a:pt x="19124" y="13735"/>
                  </a:lnTo>
                  <a:lnTo>
                    <a:pt x="19224" y="13535"/>
                  </a:lnTo>
                  <a:lnTo>
                    <a:pt x="19324" y="13359"/>
                  </a:lnTo>
                  <a:lnTo>
                    <a:pt x="19450" y="13184"/>
                  </a:lnTo>
                  <a:lnTo>
                    <a:pt x="19550" y="12983"/>
                  </a:lnTo>
                  <a:lnTo>
                    <a:pt x="19650" y="12808"/>
                  </a:lnTo>
                  <a:lnTo>
                    <a:pt x="19725" y="12607"/>
                  </a:lnTo>
                  <a:lnTo>
                    <a:pt x="19800" y="12482"/>
                  </a:lnTo>
                  <a:lnTo>
                    <a:pt x="19826" y="12432"/>
                  </a:lnTo>
                  <a:lnTo>
                    <a:pt x="19951" y="12256"/>
                  </a:lnTo>
                  <a:lnTo>
                    <a:pt x="20051" y="12056"/>
                  </a:lnTo>
                  <a:lnTo>
                    <a:pt x="20126" y="11881"/>
                  </a:lnTo>
                  <a:lnTo>
                    <a:pt x="20227" y="11680"/>
                  </a:lnTo>
                  <a:lnTo>
                    <a:pt x="20327" y="11505"/>
                  </a:lnTo>
                  <a:lnTo>
                    <a:pt x="20427" y="11304"/>
                  </a:lnTo>
                  <a:lnTo>
                    <a:pt x="20527" y="11129"/>
                  </a:lnTo>
                  <a:lnTo>
                    <a:pt x="20628" y="10928"/>
                  </a:lnTo>
                  <a:lnTo>
                    <a:pt x="20728" y="10753"/>
                  </a:lnTo>
                  <a:lnTo>
                    <a:pt x="20828" y="10552"/>
                  </a:lnTo>
                  <a:lnTo>
                    <a:pt x="20928" y="10377"/>
                  </a:lnTo>
                  <a:lnTo>
                    <a:pt x="20928" y="10327"/>
                  </a:lnTo>
                  <a:lnTo>
                    <a:pt x="21003" y="10176"/>
                  </a:lnTo>
                  <a:lnTo>
                    <a:pt x="21104" y="10001"/>
                  </a:lnTo>
                  <a:lnTo>
                    <a:pt x="21204" y="9800"/>
                  </a:lnTo>
                  <a:lnTo>
                    <a:pt x="21304" y="9600"/>
                  </a:lnTo>
                  <a:lnTo>
                    <a:pt x="21404" y="9424"/>
                  </a:lnTo>
                  <a:lnTo>
                    <a:pt x="21505" y="9224"/>
                  </a:lnTo>
                  <a:lnTo>
                    <a:pt x="21605" y="9048"/>
                  </a:lnTo>
                  <a:lnTo>
                    <a:pt x="21680" y="8848"/>
                  </a:lnTo>
                  <a:lnTo>
                    <a:pt x="21881" y="8472"/>
                  </a:lnTo>
                  <a:lnTo>
                    <a:pt x="22056" y="8096"/>
                  </a:lnTo>
                  <a:lnTo>
                    <a:pt x="22081" y="8046"/>
                  </a:lnTo>
                  <a:lnTo>
                    <a:pt x="22257" y="7695"/>
                  </a:lnTo>
                  <a:lnTo>
                    <a:pt x="22457" y="7319"/>
                  </a:lnTo>
                  <a:lnTo>
                    <a:pt x="22658" y="6943"/>
                  </a:lnTo>
                  <a:lnTo>
                    <a:pt x="23034" y="6166"/>
                  </a:lnTo>
                  <a:lnTo>
                    <a:pt x="23234" y="5790"/>
                  </a:lnTo>
                  <a:lnTo>
                    <a:pt x="23409" y="5414"/>
                  </a:lnTo>
                  <a:lnTo>
                    <a:pt x="23610" y="5013"/>
                  </a:lnTo>
                  <a:lnTo>
                    <a:pt x="23810" y="4637"/>
                  </a:lnTo>
                  <a:lnTo>
                    <a:pt x="23911" y="4437"/>
                  </a:lnTo>
                  <a:lnTo>
                    <a:pt x="24011" y="4261"/>
                  </a:lnTo>
                  <a:lnTo>
                    <a:pt x="24111" y="4061"/>
                  </a:lnTo>
                  <a:lnTo>
                    <a:pt x="24212" y="3886"/>
                  </a:lnTo>
                  <a:lnTo>
                    <a:pt x="24312" y="3685"/>
                  </a:lnTo>
                  <a:lnTo>
                    <a:pt x="24387" y="3535"/>
                  </a:lnTo>
                  <a:lnTo>
                    <a:pt x="24412" y="3485"/>
                  </a:lnTo>
                  <a:lnTo>
                    <a:pt x="24512" y="3309"/>
                  </a:lnTo>
                  <a:lnTo>
                    <a:pt x="24613" y="3109"/>
                  </a:lnTo>
                  <a:lnTo>
                    <a:pt x="24713" y="2933"/>
                  </a:lnTo>
                  <a:lnTo>
                    <a:pt x="24813" y="2733"/>
                  </a:lnTo>
                  <a:lnTo>
                    <a:pt x="24913" y="2557"/>
                  </a:lnTo>
                  <a:lnTo>
                    <a:pt x="25014" y="2357"/>
                  </a:lnTo>
                  <a:lnTo>
                    <a:pt x="25114" y="2181"/>
                  </a:lnTo>
                  <a:lnTo>
                    <a:pt x="25214" y="1981"/>
                  </a:lnTo>
                  <a:lnTo>
                    <a:pt x="25339" y="1805"/>
                  </a:lnTo>
                  <a:lnTo>
                    <a:pt x="25440" y="1605"/>
                  </a:lnTo>
                  <a:lnTo>
                    <a:pt x="25540" y="1429"/>
                  </a:lnTo>
                  <a:lnTo>
                    <a:pt x="25640" y="1229"/>
                  </a:lnTo>
                  <a:lnTo>
                    <a:pt x="25765" y="1053"/>
                  </a:lnTo>
                  <a:lnTo>
                    <a:pt x="25866" y="853"/>
                  </a:lnTo>
                  <a:lnTo>
                    <a:pt x="25966" y="677"/>
                  </a:lnTo>
                  <a:lnTo>
                    <a:pt x="26091" y="477"/>
                  </a:lnTo>
                  <a:lnTo>
                    <a:pt x="26141" y="377"/>
                  </a:lnTo>
                  <a:cubicBezTo>
                    <a:pt x="25164" y="176"/>
                    <a:pt x="24161" y="51"/>
                    <a:pt x="23134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18;p67">
              <a:extLst>
                <a:ext uri="{FF2B5EF4-FFF2-40B4-BE49-F238E27FC236}">
                  <a16:creationId xmlns:a16="http://schemas.microsoft.com/office/drawing/2014/main" id="{C6D80A20-9B31-49EC-98B8-D5DCD037E27B}"/>
                </a:ext>
              </a:extLst>
            </p:cNvPr>
            <p:cNvSpPr/>
            <p:nvPr/>
          </p:nvSpPr>
          <p:spPr>
            <a:xfrm>
              <a:off x="5695899" y="251776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1"/>
                  </a:moveTo>
                  <a:cubicBezTo>
                    <a:pt x="25" y="1"/>
                    <a:pt x="0" y="26"/>
                    <a:pt x="0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19;p67">
              <a:extLst>
                <a:ext uri="{FF2B5EF4-FFF2-40B4-BE49-F238E27FC236}">
                  <a16:creationId xmlns:a16="http://schemas.microsoft.com/office/drawing/2014/main" id="{D9ABDF40-1BF5-42C1-A708-5961A24B8AAF}"/>
                </a:ext>
              </a:extLst>
            </p:cNvPr>
            <p:cNvSpPr/>
            <p:nvPr/>
          </p:nvSpPr>
          <p:spPr>
            <a:xfrm>
              <a:off x="5695899" y="251776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20;p67">
              <a:extLst>
                <a:ext uri="{FF2B5EF4-FFF2-40B4-BE49-F238E27FC236}">
                  <a16:creationId xmlns:a16="http://schemas.microsoft.com/office/drawing/2014/main" id="{B5E7978A-B111-4D23-A4A1-D47547FEA688}"/>
                </a:ext>
              </a:extLst>
            </p:cNvPr>
            <p:cNvSpPr/>
            <p:nvPr/>
          </p:nvSpPr>
          <p:spPr>
            <a:xfrm>
              <a:off x="5374716" y="2552696"/>
              <a:ext cx="701888" cy="701799"/>
            </a:xfrm>
            <a:custGeom>
              <a:avLst/>
              <a:gdLst/>
              <a:ahLst/>
              <a:cxnLst/>
              <a:rect l="l" t="t" r="r" b="b"/>
              <a:pathLst>
                <a:path w="35765" h="35765" extrusionOk="0">
                  <a:moveTo>
                    <a:pt x="17870" y="0"/>
                  </a:moveTo>
                  <a:cubicBezTo>
                    <a:pt x="7995" y="0"/>
                    <a:pt x="0" y="7995"/>
                    <a:pt x="0" y="17870"/>
                  </a:cubicBezTo>
                  <a:cubicBezTo>
                    <a:pt x="0" y="27770"/>
                    <a:pt x="7995" y="35765"/>
                    <a:pt x="17870" y="35765"/>
                  </a:cubicBezTo>
                  <a:cubicBezTo>
                    <a:pt x="27745" y="35765"/>
                    <a:pt x="35765" y="27770"/>
                    <a:pt x="35765" y="17870"/>
                  </a:cubicBezTo>
                  <a:cubicBezTo>
                    <a:pt x="35765" y="7995"/>
                    <a:pt x="27745" y="0"/>
                    <a:pt x="178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2349;p67">
            <a:extLst>
              <a:ext uri="{FF2B5EF4-FFF2-40B4-BE49-F238E27FC236}">
                <a16:creationId xmlns:a16="http://schemas.microsoft.com/office/drawing/2014/main" id="{B0C9869D-D8C1-41AB-8C87-AAFBF9404672}"/>
              </a:ext>
            </a:extLst>
          </p:cNvPr>
          <p:cNvGrpSpPr/>
          <p:nvPr/>
        </p:nvGrpSpPr>
        <p:grpSpPr>
          <a:xfrm>
            <a:off x="5593079" y="2280963"/>
            <a:ext cx="1005840" cy="1005840"/>
            <a:chOff x="5245839" y="1346324"/>
            <a:chExt cx="899630" cy="856718"/>
          </a:xfrm>
        </p:grpSpPr>
        <p:sp>
          <p:nvSpPr>
            <p:cNvPr id="100" name="Google Shape;2350;p67">
              <a:extLst>
                <a:ext uri="{FF2B5EF4-FFF2-40B4-BE49-F238E27FC236}">
                  <a16:creationId xmlns:a16="http://schemas.microsoft.com/office/drawing/2014/main" id="{A9550B8D-664E-4AF9-963F-7635816750A8}"/>
                </a:ext>
              </a:extLst>
            </p:cNvPr>
            <p:cNvSpPr/>
            <p:nvPr/>
          </p:nvSpPr>
          <p:spPr>
            <a:xfrm>
              <a:off x="5245839" y="1346324"/>
              <a:ext cx="899630" cy="856718"/>
            </a:xfrm>
            <a:custGeom>
              <a:avLst/>
              <a:gdLst/>
              <a:ahLst/>
              <a:cxnLst/>
              <a:rect l="l" t="t" r="r" b="b"/>
              <a:pathLst>
                <a:path w="45841" h="43660" extrusionOk="0">
                  <a:moveTo>
                    <a:pt x="22908" y="0"/>
                  </a:moveTo>
                  <a:cubicBezTo>
                    <a:pt x="35565" y="0"/>
                    <a:pt x="45841" y="9775"/>
                    <a:pt x="45841" y="21830"/>
                  </a:cubicBezTo>
                  <a:cubicBezTo>
                    <a:pt x="45841" y="33885"/>
                    <a:pt x="35565" y="43660"/>
                    <a:pt x="22908" y="43660"/>
                  </a:cubicBezTo>
                  <a:cubicBezTo>
                    <a:pt x="10252" y="43660"/>
                    <a:pt x="1" y="33885"/>
                    <a:pt x="1" y="21830"/>
                  </a:cubicBezTo>
                  <a:cubicBezTo>
                    <a:pt x="1" y="9775"/>
                    <a:pt x="10252" y="0"/>
                    <a:pt x="22908" y="0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51;p67">
              <a:extLst>
                <a:ext uri="{FF2B5EF4-FFF2-40B4-BE49-F238E27FC236}">
                  <a16:creationId xmlns:a16="http://schemas.microsoft.com/office/drawing/2014/main" id="{2300447C-D551-47A6-822D-361E7C03AFE7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52;p67">
              <a:extLst>
                <a:ext uri="{FF2B5EF4-FFF2-40B4-BE49-F238E27FC236}">
                  <a16:creationId xmlns:a16="http://schemas.microsoft.com/office/drawing/2014/main" id="{F5BD7A52-A1BC-44AA-8AC4-657F9C6B363B}"/>
                </a:ext>
              </a:extLst>
            </p:cNvPr>
            <p:cNvSpPr/>
            <p:nvPr/>
          </p:nvSpPr>
          <p:spPr>
            <a:xfrm>
              <a:off x="5988547" y="209876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53;p67">
              <a:extLst>
                <a:ext uri="{FF2B5EF4-FFF2-40B4-BE49-F238E27FC236}">
                  <a16:creationId xmlns:a16="http://schemas.microsoft.com/office/drawing/2014/main" id="{C0047EAE-D746-43BF-900B-C57D6F092DC0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54;p67">
              <a:extLst>
                <a:ext uri="{FF2B5EF4-FFF2-40B4-BE49-F238E27FC236}">
                  <a16:creationId xmlns:a16="http://schemas.microsoft.com/office/drawing/2014/main" id="{1F522E24-1146-4B0E-98CA-4C638A370EB9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55;p67">
              <a:extLst>
                <a:ext uri="{FF2B5EF4-FFF2-40B4-BE49-F238E27FC236}">
                  <a16:creationId xmlns:a16="http://schemas.microsoft.com/office/drawing/2014/main" id="{3010E9B9-06FB-44CE-A38C-2AF290F178E9}"/>
                </a:ext>
              </a:extLst>
            </p:cNvPr>
            <p:cNvSpPr/>
            <p:nvPr/>
          </p:nvSpPr>
          <p:spPr>
            <a:xfrm>
              <a:off x="5988547" y="2098769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56;p67">
              <a:extLst>
                <a:ext uri="{FF2B5EF4-FFF2-40B4-BE49-F238E27FC236}">
                  <a16:creationId xmlns:a16="http://schemas.microsoft.com/office/drawing/2014/main" id="{5F699AC3-4EBC-4CF6-8880-6F75FC79B87F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57;p67">
              <a:extLst>
                <a:ext uri="{FF2B5EF4-FFF2-40B4-BE49-F238E27FC236}">
                  <a16:creationId xmlns:a16="http://schemas.microsoft.com/office/drawing/2014/main" id="{7D5321C5-FDEF-44B2-9796-2944883A9D8B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358;p67">
              <a:extLst>
                <a:ext uri="{FF2B5EF4-FFF2-40B4-BE49-F238E27FC236}">
                  <a16:creationId xmlns:a16="http://schemas.microsoft.com/office/drawing/2014/main" id="{F85B38C2-903A-45D6-A7EA-8F76E48EB79A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359;p67">
              <a:extLst>
                <a:ext uri="{FF2B5EF4-FFF2-40B4-BE49-F238E27FC236}">
                  <a16:creationId xmlns:a16="http://schemas.microsoft.com/office/drawing/2014/main" id="{3CB2C6B9-BCBA-407D-96E7-3BCDF3BF7EC8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60;p67">
              <a:extLst>
                <a:ext uri="{FF2B5EF4-FFF2-40B4-BE49-F238E27FC236}">
                  <a16:creationId xmlns:a16="http://schemas.microsoft.com/office/drawing/2014/main" id="{F15BC729-D1E8-4A86-B61A-F42A659A44F5}"/>
                </a:ext>
              </a:extLst>
            </p:cNvPr>
            <p:cNvSpPr/>
            <p:nvPr/>
          </p:nvSpPr>
          <p:spPr>
            <a:xfrm>
              <a:off x="5447996" y="155632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61;p67">
              <a:extLst>
                <a:ext uri="{FF2B5EF4-FFF2-40B4-BE49-F238E27FC236}">
                  <a16:creationId xmlns:a16="http://schemas.microsoft.com/office/drawing/2014/main" id="{21FADF49-7CD3-4F42-A4AB-A92F21CBE6C6}"/>
                </a:ext>
              </a:extLst>
            </p:cNvPr>
            <p:cNvSpPr/>
            <p:nvPr/>
          </p:nvSpPr>
          <p:spPr>
            <a:xfrm>
              <a:off x="5447505" y="155385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62;p67">
              <a:extLst>
                <a:ext uri="{FF2B5EF4-FFF2-40B4-BE49-F238E27FC236}">
                  <a16:creationId xmlns:a16="http://schemas.microsoft.com/office/drawing/2014/main" id="{A3944ADC-F050-4EED-9D91-D3736B38F245}"/>
                </a:ext>
              </a:extLst>
            </p:cNvPr>
            <p:cNvSpPr/>
            <p:nvPr/>
          </p:nvSpPr>
          <p:spPr>
            <a:xfrm>
              <a:off x="5283224" y="175549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6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63;p67">
              <a:extLst>
                <a:ext uri="{FF2B5EF4-FFF2-40B4-BE49-F238E27FC236}">
                  <a16:creationId xmlns:a16="http://schemas.microsoft.com/office/drawing/2014/main" id="{74C3AA55-40FC-4C90-895C-F545F44D0A56}"/>
                </a:ext>
              </a:extLst>
            </p:cNvPr>
            <p:cNvSpPr/>
            <p:nvPr/>
          </p:nvSpPr>
          <p:spPr>
            <a:xfrm>
              <a:off x="5277808" y="174664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64;p67">
              <a:extLst>
                <a:ext uri="{FF2B5EF4-FFF2-40B4-BE49-F238E27FC236}">
                  <a16:creationId xmlns:a16="http://schemas.microsoft.com/office/drawing/2014/main" id="{43F778FB-B4CC-4272-A649-6CAFD9B637E1}"/>
                </a:ext>
              </a:extLst>
            </p:cNvPr>
            <p:cNvSpPr/>
            <p:nvPr/>
          </p:nvSpPr>
          <p:spPr>
            <a:xfrm>
              <a:off x="5447505" y="155336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65;p67">
              <a:extLst>
                <a:ext uri="{FF2B5EF4-FFF2-40B4-BE49-F238E27FC236}">
                  <a16:creationId xmlns:a16="http://schemas.microsoft.com/office/drawing/2014/main" id="{25F86A39-13C1-4C5B-8777-CD71627E1FFD}"/>
                </a:ext>
              </a:extLst>
            </p:cNvPr>
            <p:cNvSpPr/>
            <p:nvPr/>
          </p:nvSpPr>
          <p:spPr>
            <a:xfrm>
              <a:off x="5846403" y="188188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66;p67">
              <a:extLst>
                <a:ext uri="{FF2B5EF4-FFF2-40B4-BE49-F238E27FC236}">
                  <a16:creationId xmlns:a16="http://schemas.microsoft.com/office/drawing/2014/main" id="{770ECA9B-0730-4723-97DD-50F87562E5A2}"/>
                </a:ext>
              </a:extLst>
            </p:cNvPr>
            <p:cNvSpPr/>
            <p:nvPr/>
          </p:nvSpPr>
          <p:spPr>
            <a:xfrm>
              <a:off x="5843950" y="187795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67;p67">
              <a:extLst>
                <a:ext uri="{FF2B5EF4-FFF2-40B4-BE49-F238E27FC236}">
                  <a16:creationId xmlns:a16="http://schemas.microsoft.com/office/drawing/2014/main" id="{85EB4F4A-96FB-4EFD-917C-049078FF74B0}"/>
                </a:ext>
              </a:extLst>
            </p:cNvPr>
            <p:cNvSpPr/>
            <p:nvPr/>
          </p:nvSpPr>
          <p:spPr>
            <a:xfrm>
              <a:off x="5848365" y="188778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68;p67">
              <a:extLst>
                <a:ext uri="{FF2B5EF4-FFF2-40B4-BE49-F238E27FC236}">
                  <a16:creationId xmlns:a16="http://schemas.microsoft.com/office/drawing/2014/main" id="{980412BC-52DC-40F5-ACCE-270F48706C9B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69;p67">
              <a:extLst>
                <a:ext uri="{FF2B5EF4-FFF2-40B4-BE49-F238E27FC236}">
                  <a16:creationId xmlns:a16="http://schemas.microsoft.com/office/drawing/2014/main" id="{AA83AE9D-5E2D-4AC1-9B96-24438D575E3D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70;p67">
              <a:extLst>
                <a:ext uri="{FF2B5EF4-FFF2-40B4-BE49-F238E27FC236}">
                  <a16:creationId xmlns:a16="http://schemas.microsoft.com/office/drawing/2014/main" id="{790D9566-9A05-458F-85BC-97431A699980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71;p67">
              <a:extLst>
                <a:ext uri="{FF2B5EF4-FFF2-40B4-BE49-F238E27FC236}">
                  <a16:creationId xmlns:a16="http://schemas.microsoft.com/office/drawing/2014/main" id="{1AC9DFED-98F8-4188-8BC8-0C2140B37E9C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72;p67">
              <a:extLst>
                <a:ext uri="{FF2B5EF4-FFF2-40B4-BE49-F238E27FC236}">
                  <a16:creationId xmlns:a16="http://schemas.microsoft.com/office/drawing/2014/main" id="{3C0D48F6-0066-4BC6-AB52-028A3FEFEB3E}"/>
                </a:ext>
              </a:extLst>
            </p:cNvPr>
            <p:cNvSpPr/>
            <p:nvPr/>
          </p:nvSpPr>
          <p:spPr>
            <a:xfrm>
              <a:off x="5378150" y="15105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73;p67">
              <a:extLst>
                <a:ext uri="{FF2B5EF4-FFF2-40B4-BE49-F238E27FC236}">
                  <a16:creationId xmlns:a16="http://schemas.microsoft.com/office/drawing/2014/main" id="{70B7DCAD-1605-4B2C-8F54-985420DF1AAA}"/>
                </a:ext>
              </a:extLst>
            </p:cNvPr>
            <p:cNvSpPr/>
            <p:nvPr/>
          </p:nvSpPr>
          <p:spPr>
            <a:xfrm>
              <a:off x="5378641" y="15115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74;p67">
              <a:extLst>
                <a:ext uri="{FF2B5EF4-FFF2-40B4-BE49-F238E27FC236}">
                  <a16:creationId xmlns:a16="http://schemas.microsoft.com/office/drawing/2014/main" id="{1ADDFF93-9D39-4D3F-9DFA-BFC7520C4602}"/>
                </a:ext>
              </a:extLst>
            </p:cNvPr>
            <p:cNvSpPr/>
            <p:nvPr/>
          </p:nvSpPr>
          <p:spPr>
            <a:xfrm>
              <a:off x="5378641" y="151156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75;p67">
              <a:extLst>
                <a:ext uri="{FF2B5EF4-FFF2-40B4-BE49-F238E27FC236}">
                  <a16:creationId xmlns:a16="http://schemas.microsoft.com/office/drawing/2014/main" id="{03EA2F59-9F45-49FB-84AF-1929D1D39A71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76;p67">
              <a:extLst>
                <a:ext uri="{FF2B5EF4-FFF2-40B4-BE49-F238E27FC236}">
                  <a16:creationId xmlns:a16="http://schemas.microsoft.com/office/drawing/2014/main" id="{047A5870-625C-4645-9F5B-2321EF616CA7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77;p67">
              <a:extLst>
                <a:ext uri="{FF2B5EF4-FFF2-40B4-BE49-F238E27FC236}">
                  <a16:creationId xmlns:a16="http://schemas.microsoft.com/office/drawing/2014/main" id="{C21664E6-6D91-49BA-8E36-E27406B70C30}"/>
                </a:ext>
              </a:extLst>
            </p:cNvPr>
            <p:cNvSpPr/>
            <p:nvPr/>
          </p:nvSpPr>
          <p:spPr>
            <a:xfrm>
              <a:off x="5378641" y="15115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78;p67">
              <a:extLst>
                <a:ext uri="{FF2B5EF4-FFF2-40B4-BE49-F238E27FC236}">
                  <a16:creationId xmlns:a16="http://schemas.microsoft.com/office/drawing/2014/main" id="{077C8F81-FF64-48DF-AD7C-322CA56B61FF}"/>
                </a:ext>
              </a:extLst>
            </p:cNvPr>
            <p:cNvSpPr/>
            <p:nvPr/>
          </p:nvSpPr>
          <p:spPr>
            <a:xfrm>
              <a:off x="5378150" y="15105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79;p67">
              <a:extLst>
                <a:ext uri="{FF2B5EF4-FFF2-40B4-BE49-F238E27FC236}">
                  <a16:creationId xmlns:a16="http://schemas.microsoft.com/office/drawing/2014/main" id="{584C2C19-BA70-4FEE-A289-DF40768E0D3E}"/>
                </a:ext>
              </a:extLst>
            </p:cNvPr>
            <p:cNvSpPr/>
            <p:nvPr/>
          </p:nvSpPr>
          <p:spPr>
            <a:xfrm>
              <a:off x="5378641" y="1510584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80;p67">
              <a:extLst>
                <a:ext uri="{FF2B5EF4-FFF2-40B4-BE49-F238E27FC236}">
                  <a16:creationId xmlns:a16="http://schemas.microsoft.com/office/drawing/2014/main" id="{CA9C4636-360A-42D7-9472-A0851E2939A3}"/>
                </a:ext>
              </a:extLst>
            </p:cNvPr>
            <p:cNvSpPr/>
            <p:nvPr/>
          </p:nvSpPr>
          <p:spPr>
            <a:xfrm>
              <a:off x="5275845" y="172845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81;p67">
              <a:extLst>
                <a:ext uri="{FF2B5EF4-FFF2-40B4-BE49-F238E27FC236}">
                  <a16:creationId xmlns:a16="http://schemas.microsoft.com/office/drawing/2014/main" id="{9C1DEE3D-3CE8-424C-93A5-AD29601F7CC0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82;p67">
              <a:extLst>
                <a:ext uri="{FF2B5EF4-FFF2-40B4-BE49-F238E27FC236}">
                  <a16:creationId xmlns:a16="http://schemas.microsoft.com/office/drawing/2014/main" id="{4994ADC2-7FF1-49E2-B848-273934E59947}"/>
                </a:ext>
              </a:extLst>
            </p:cNvPr>
            <p:cNvSpPr/>
            <p:nvPr/>
          </p:nvSpPr>
          <p:spPr>
            <a:xfrm>
              <a:off x="5378150" y="151058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83;p67">
              <a:extLst>
                <a:ext uri="{FF2B5EF4-FFF2-40B4-BE49-F238E27FC236}">
                  <a16:creationId xmlns:a16="http://schemas.microsoft.com/office/drawing/2014/main" id="{4B100E30-3876-4208-A8A5-E16F7629CF8C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84;p67">
              <a:extLst>
                <a:ext uri="{FF2B5EF4-FFF2-40B4-BE49-F238E27FC236}">
                  <a16:creationId xmlns:a16="http://schemas.microsoft.com/office/drawing/2014/main" id="{9F1EC89A-2D65-4583-A52C-4535B8A53A67}"/>
                </a:ext>
              </a:extLst>
            </p:cNvPr>
            <p:cNvSpPr/>
            <p:nvPr/>
          </p:nvSpPr>
          <p:spPr>
            <a:xfrm>
              <a:off x="5378150" y="151107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85;p67">
              <a:extLst>
                <a:ext uri="{FF2B5EF4-FFF2-40B4-BE49-F238E27FC236}">
                  <a16:creationId xmlns:a16="http://schemas.microsoft.com/office/drawing/2014/main" id="{5FD4AB8A-C2C3-4870-A117-BF12A17EADCC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86;p67">
              <a:extLst>
                <a:ext uri="{FF2B5EF4-FFF2-40B4-BE49-F238E27FC236}">
                  <a16:creationId xmlns:a16="http://schemas.microsoft.com/office/drawing/2014/main" id="{7638D718-46C6-4E57-92F7-ADBFF9F4233C}"/>
                </a:ext>
              </a:extLst>
            </p:cNvPr>
            <p:cNvSpPr/>
            <p:nvPr/>
          </p:nvSpPr>
          <p:spPr>
            <a:xfrm>
              <a:off x="5847875" y="1886316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387;p67">
              <a:extLst>
                <a:ext uri="{FF2B5EF4-FFF2-40B4-BE49-F238E27FC236}">
                  <a16:creationId xmlns:a16="http://schemas.microsoft.com/office/drawing/2014/main" id="{5183346D-B085-4899-8A59-5A5D3AB94BA6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0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388;p67">
              <a:extLst>
                <a:ext uri="{FF2B5EF4-FFF2-40B4-BE49-F238E27FC236}">
                  <a16:creationId xmlns:a16="http://schemas.microsoft.com/office/drawing/2014/main" id="{CB5255D3-3C22-452D-ADE4-88739B13AB32}"/>
                </a:ext>
              </a:extLst>
            </p:cNvPr>
            <p:cNvSpPr/>
            <p:nvPr/>
          </p:nvSpPr>
          <p:spPr>
            <a:xfrm>
              <a:off x="5649172" y="182778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89;p67">
              <a:extLst>
                <a:ext uri="{FF2B5EF4-FFF2-40B4-BE49-F238E27FC236}">
                  <a16:creationId xmlns:a16="http://schemas.microsoft.com/office/drawing/2014/main" id="{8283DB4D-40C9-43C4-814B-03E7F706C2BC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90;p67">
              <a:extLst>
                <a:ext uri="{FF2B5EF4-FFF2-40B4-BE49-F238E27FC236}">
                  <a16:creationId xmlns:a16="http://schemas.microsoft.com/office/drawing/2014/main" id="{B82D8976-6127-4AC0-A14B-0BF55CF4A8C6}"/>
                </a:ext>
              </a:extLst>
            </p:cNvPr>
            <p:cNvSpPr/>
            <p:nvPr/>
          </p:nvSpPr>
          <p:spPr>
            <a:xfrm>
              <a:off x="5400778" y="170286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1"/>
                  </a:moveTo>
                  <a:lnTo>
                    <a:pt x="26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91;p67">
              <a:extLst>
                <a:ext uri="{FF2B5EF4-FFF2-40B4-BE49-F238E27FC236}">
                  <a16:creationId xmlns:a16="http://schemas.microsoft.com/office/drawing/2014/main" id="{B1D5B89F-87F3-4713-A413-0D6A8A9CDAB9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392;p67">
              <a:extLst>
                <a:ext uri="{FF2B5EF4-FFF2-40B4-BE49-F238E27FC236}">
                  <a16:creationId xmlns:a16="http://schemas.microsoft.com/office/drawing/2014/main" id="{448F9573-255E-43B6-B691-CA717ABED462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393;p67">
              <a:extLst>
                <a:ext uri="{FF2B5EF4-FFF2-40B4-BE49-F238E27FC236}">
                  <a16:creationId xmlns:a16="http://schemas.microsoft.com/office/drawing/2014/main" id="{87301471-E843-4D14-BB6B-CA1148B78F16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94;p67">
              <a:extLst>
                <a:ext uri="{FF2B5EF4-FFF2-40B4-BE49-F238E27FC236}">
                  <a16:creationId xmlns:a16="http://schemas.microsoft.com/office/drawing/2014/main" id="{56A4CD60-F848-46DC-9DB8-FF4D31F2E623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395;p67">
              <a:extLst>
                <a:ext uri="{FF2B5EF4-FFF2-40B4-BE49-F238E27FC236}">
                  <a16:creationId xmlns:a16="http://schemas.microsoft.com/office/drawing/2014/main" id="{76484F67-013C-4861-8083-BAF100C84134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0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396;p67">
              <a:extLst>
                <a:ext uri="{FF2B5EF4-FFF2-40B4-BE49-F238E27FC236}">
                  <a16:creationId xmlns:a16="http://schemas.microsoft.com/office/drawing/2014/main" id="{CE96C449-8AA4-431E-AFC1-ACE1FA843EDD}"/>
                </a:ext>
              </a:extLst>
            </p:cNvPr>
            <p:cNvSpPr/>
            <p:nvPr/>
          </p:nvSpPr>
          <p:spPr>
            <a:xfrm>
              <a:off x="6017081" y="197483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397;p67">
              <a:extLst>
                <a:ext uri="{FF2B5EF4-FFF2-40B4-BE49-F238E27FC236}">
                  <a16:creationId xmlns:a16="http://schemas.microsoft.com/office/drawing/2014/main" id="{9DD0A2F2-A2DE-4E2A-9821-A3E0879E0677}"/>
                </a:ext>
              </a:extLst>
            </p:cNvPr>
            <p:cNvSpPr/>
            <p:nvPr/>
          </p:nvSpPr>
          <p:spPr>
            <a:xfrm>
              <a:off x="6017081" y="1973852"/>
              <a:ext cx="20" cy="1001"/>
            </a:xfrm>
            <a:custGeom>
              <a:avLst/>
              <a:gdLst/>
              <a:ahLst/>
              <a:cxnLst/>
              <a:rect l="l" t="t" r="r" b="b"/>
              <a:pathLst>
                <a:path w="1" h="51" extrusionOk="0">
                  <a:moveTo>
                    <a:pt x="0" y="26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51"/>
                  </a:lnTo>
                  <a:lnTo>
                    <a:pt x="0" y="2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98;p67">
              <a:extLst>
                <a:ext uri="{FF2B5EF4-FFF2-40B4-BE49-F238E27FC236}">
                  <a16:creationId xmlns:a16="http://schemas.microsoft.com/office/drawing/2014/main" id="{DBDC0291-66FC-46BC-8FD5-FDD94BD8FEC2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0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399;p67">
              <a:extLst>
                <a:ext uri="{FF2B5EF4-FFF2-40B4-BE49-F238E27FC236}">
                  <a16:creationId xmlns:a16="http://schemas.microsoft.com/office/drawing/2014/main" id="{021047C1-DE37-4E27-9DBD-9A6751F983D0}"/>
                </a:ext>
              </a:extLst>
            </p:cNvPr>
            <p:cNvSpPr/>
            <p:nvPr/>
          </p:nvSpPr>
          <p:spPr>
            <a:xfrm>
              <a:off x="6017081" y="197385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0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00;p67">
              <a:extLst>
                <a:ext uri="{FF2B5EF4-FFF2-40B4-BE49-F238E27FC236}">
                  <a16:creationId xmlns:a16="http://schemas.microsoft.com/office/drawing/2014/main" id="{B127A755-3052-48D1-A1D1-E9C50D63E656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01;p67">
              <a:extLst>
                <a:ext uri="{FF2B5EF4-FFF2-40B4-BE49-F238E27FC236}">
                  <a16:creationId xmlns:a16="http://schemas.microsoft.com/office/drawing/2014/main" id="{3BEA8139-7D82-4B55-838B-9A49C15E21AB}"/>
                </a:ext>
              </a:extLst>
            </p:cNvPr>
            <p:cNvSpPr/>
            <p:nvPr/>
          </p:nvSpPr>
          <p:spPr>
            <a:xfrm>
              <a:off x="5520294" y="18036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02;p67">
              <a:extLst>
                <a:ext uri="{FF2B5EF4-FFF2-40B4-BE49-F238E27FC236}">
                  <a16:creationId xmlns:a16="http://schemas.microsoft.com/office/drawing/2014/main" id="{2F024510-8198-4056-9B3E-0A60B15E36E4}"/>
                </a:ext>
              </a:extLst>
            </p:cNvPr>
            <p:cNvSpPr/>
            <p:nvPr/>
          </p:nvSpPr>
          <p:spPr>
            <a:xfrm>
              <a:off x="5245839" y="1346324"/>
              <a:ext cx="898158" cy="855247"/>
            </a:xfrm>
            <a:custGeom>
              <a:avLst/>
              <a:gdLst/>
              <a:ahLst/>
              <a:cxnLst/>
              <a:rect l="l" t="t" r="r" b="b"/>
              <a:pathLst>
                <a:path w="45766" h="43585" extrusionOk="0">
                  <a:moveTo>
                    <a:pt x="5515" y="7644"/>
                  </a:moveTo>
                  <a:lnTo>
                    <a:pt x="5490" y="7670"/>
                  </a:lnTo>
                  <a:lnTo>
                    <a:pt x="5465" y="7695"/>
                  </a:lnTo>
                  <a:lnTo>
                    <a:pt x="5465" y="7700"/>
                  </a:lnTo>
                  <a:lnTo>
                    <a:pt x="5465" y="7700"/>
                  </a:lnTo>
                  <a:cubicBezTo>
                    <a:pt x="5481" y="7682"/>
                    <a:pt x="5498" y="7663"/>
                    <a:pt x="5515" y="7644"/>
                  </a:cubicBezTo>
                  <a:close/>
                  <a:moveTo>
                    <a:pt x="7795" y="16993"/>
                  </a:moveTo>
                  <a:lnTo>
                    <a:pt x="7846" y="17018"/>
                  </a:lnTo>
                  <a:lnTo>
                    <a:pt x="8046" y="17018"/>
                  </a:lnTo>
                  <a:lnTo>
                    <a:pt x="8096" y="17043"/>
                  </a:lnTo>
                  <a:lnTo>
                    <a:pt x="8221" y="17043"/>
                  </a:lnTo>
                  <a:lnTo>
                    <a:pt x="8247" y="17068"/>
                  </a:lnTo>
                  <a:lnTo>
                    <a:pt x="8297" y="17068"/>
                  </a:lnTo>
                  <a:lnTo>
                    <a:pt x="8322" y="17093"/>
                  </a:lnTo>
                  <a:lnTo>
                    <a:pt x="8372" y="17093"/>
                  </a:lnTo>
                  <a:lnTo>
                    <a:pt x="8397" y="17118"/>
                  </a:lnTo>
                  <a:lnTo>
                    <a:pt x="8447" y="17143"/>
                  </a:lnTo>
                  <a:lnTo>
                    <a:pt x="8472" y="17168"/>
                  </a:lnTo>
                  <a:lnTo>
                    <a:pt x="8522" y="17193"/>
                  </a:lnTo>
                  <a:lnTo>
                    <a:pt x="8572" y="17218"/>
                  </a:lnTo>
                  <a:lnTo>
                    <a:pt x="8597" y="17244"/>
                  </a:lnTo>
                  <a:lnTo>
                    <a:pt x="8648" y="17269"/>
                  </a:lnTo>
                  <a:lnTo>
                    <a:pt x="8698" y="17319"/>
                  </a:lnTo>
                  <a:lnTo>
                    <a:pt x="8723" y="17369"/>
                  </a:lnTo>
                  <a:lnTo>
                    <a:pt x="8748" y="17419"/>
                  </a:lnTo>
                  <a:lnTo>
                    <a:pt x="8798" y="17469"/>
                  </a:lnTo>
                  <a:lnTo>
                    <a:pt x="8823" y="17519"/>
                  </a:lnTo>
                  <a:lnTo>
                    <a:pt x="8848" y="17594"/>
                  </a:lnTo>
                  <a:lnTo>
                    <a:pt x="8848" y="17645"/>
                  </a:lnTo>
                  <a:lnTo>
                    <a:pt x="8873" y="17695"/>
                  </a:lnTo>
                  <a:lnTo>
                    <a:pt x="8873" y="17770"/>
                  </a:lnTo>
                  <a:lnTo>
                    <a:pt x="8873" y="17820"/>
                  </a:lnTo>
                  <a:lnTo>
                    <a:pt x="8873" y="17895"/>
                  </a:lnTo>
                  <a:lnTo>
                    <a:pt x="8873" y="17945"/>
                  </a:lnTo>
                  <a:lnTo>
                    <a:pt x="8848" y="17995"/>
                  </a:lnTo>
                  <a:lnTo>
                    <a:pt x="8848" y="18046"/>
                  </a:lnTo>
                  <a:lnTo>
                    <a:pt x="8823" y="18071"/>
                  </a:lnTo>
                  <a:lnTo>
                    <a:pt x="8798" y="18121"/>
                  </a:lnTo>
                  <a:lnTo>
                    <a:pt x="8798" y="18146"/>
                  </a:lnTo>
                  <a:lnTo>
                    <a:pt x="8773" y="18196"/>
                  </a:lnTo>
                  <a:lnTo>
                    <a:pt x="8748" y="18221"/>
                  </a:lnTo>
                  <a:lnTo>
                    <a:pt x="8723" y="18246"/>
                  </a:lnTo>
                  <a:lnTo>
                    <a:pt x="8723" y="18296"/>
                  </a:lnTo>
                  <a:lnTo>
                    <a:pt x="8698" y="18321"/>
                  </a:lnTo>
                  <a:lnTo>
                    <a:pt x="8673" y="18346"/>
                  </a:lnTo>
                  <a:lnTo>
                    <a:pt x="8648" y="18371"/>
                  </a:lnTo>
                  <a:lnTo>
                    <a:pt x="8622" y="18396"/>
                  </a:lnTo>
                  <a:lnTo>
                    <a:pt x="8622" y="18421"/>
                  </a:lnTo>
                  <a:lnTo>
                    <a:pt x="8597" y="18447"/>
                  </a:lnTo>
                  <a:lnTo>
                    <a:pt x="8572" y="18472"/>
                  </a:lnTo>
                  <a:lnTo>
                    <a:pt x="8547" y="18472"/>
                  </a:lnTo>
                  <a:lnTo>
                    <a:pt x="8522" y="18497"/>
                  </a:lnTo>
                  <a:lnTo>
                    <a:pt x="8497" y="18522"/>
                  </a:lnTo>
                  <a:lnTo>
                    <a:pt x="8472" y="18572"/>
                  </a:lnTo>
                  <a:lnTo>
                    <a:pt x="8447" y="18572"/>
                  </a:lnTo>
                  <a:lnTo>
                    <a:pt x="8422" y="18597"/>
                  </a:lnTo>
                  <a:lnTo>
                    <a:pt x="8372" y="18647"/>
                  </a:lnTo>
                  <a:lnTo>
                    <a:pt x="8322" y="18672"/>
                  </a:lnTo>
                  <a:lnTo>
                    <a:pt x="8272" y="18722"/>
                  </a:lnTo>
                  <a:lnTo>
                    <a:pt x="8221" y="18747"/>
                  </a:lnTo>
                  <a:lnTo>
                    <a:pt x="8171" y="18797"/>
                  </a:lnTo>
                  <a:lnTo>
                    <a:pt x="8121" y="18822"/>
                  </a:lnTo>
                  <a:lnTo>
                    <a:pt x="8071" y="18848"/>
                  </a:lnTo>
                  <a:lnTo>
                    <a:pt x="8021" y="18898"/>
                  </a:lnTo>
                  <a:lnTo>
                    <a:pt x="7971" y="18923"/>
                  </a:lnTo>
                  <a:lnTo>
                    <a:pt x="7921" y="18948"/>
                  </a:lnTo>
                  <a:lnTo>
                    <a:pt x="7871" y="18998"/>
                  </a:lnTo>
                  <a:lnTo>
                    <a:pt x="7820" y="19023"/>
                  </a:lnTo>
                  <a:lnTo>
                    <a:pt x="7770" y="19048"/>
                  </a:lnTo>
                  <a:lnTo>
                    <a:pt x="7720" y="19073"/>
                  </a:lnTo>
                  <a:lnTo>
                    <a:pt x="7670" y="19098"/>
                  </a:lnTo>
                  <a:lnTo>
                    <a:pt x="7620" y="19148"/>
                  </a:lnTo>
                  <a:lnTo>
                    <a:pt x="7570" y="19173"/>
                  </a:lnTo>
                  <a:lnTo>
                    <a:pt x="7520" y="19198"/>
                  </a:lnTo>
                  <a:lnTo>
                    <a:pt x="7470" y="19223"/>
                  </a:lnTo>
                  <a:lnTo>
                    <a:pt x="7419" y="19249"/>
                  </a:lnTo>
                  <a:lnTo>
                    <a:pt x="7369" y="19274"/>
                  </a:lnTo>
                  <a:lnTo>
                    <a:pt x="7269" y="19324"/>
                  </a:lnTo>
                  <a:lnTo>
                    <a:pt x="7194" y="19349"/>
                  </a:lnTo>
                  <a:lnTo>
                    <a:pt x="7119" y="19399"/>
                  </a:lnTo>
                  <a:lnTo>
                    <a:pt x="7043" y="19424"/>
                  </a:lnTo>
                  <a:lnTo>
                    <a:pt x="6993" y="19449"/>
                  </a:lnTo>
                  <a:lnTo>
                    <a:pt x="6968" y="19474"/>
                  </a:lnTo>
                  <a:lnTo>
                    <a:pt x="6943" y="19474"/>
                  </a:lnTo>
                  <a:lnTo>
                    <a:pt x="6893" y="19499"/>
                  </a:lnTo>
                  <a:lnTo>
                    <a:pt x="6843" y="19499"/>
                  </a:lnTo>
                  <a:lnTo>
                    <a:pt x="6793" y="19524"/>
                  </a:lnTo>
                  <a:lnTo>
                    <a:pt x="6743" y="19549"/>
                  </a:lnTo>
                  <a:lnTo>
                    <a:pt x="6693" y="19549"/>
                  </a:lnTo>
                  <a:lnTo>
                    <a:pt x="6642" y="19574"/>
                  </a:lnTo>
                  <a:lnTo>
                    <a:pt x="6592" y="19574"/>
                  </a:lnTo>
                  <a:lnTo>
                    <a:pt x="6542" y="19599"/>
                  </a:lnTo>
                  <a:lnTo>
                    <a:pt x="6492" y="19599"/>
                  </a:lnTo>
                  <a:lnTo>
                    <a:pt x="6442" y="19624"/>
                  </a:lnTo>
                  <a:lnTo>
                    <a:pt x="6342" y="19624"/>
                  </a:lnTo>
                  <a:lnTo>
                    <a:pt x="6292" y="19650"/>
                  </a:lnTo>
                  <a:lnTo>
                    <a:pt x="6191" y="19650"/>
                  </a:lnTo>
                  <a:lnTo>
                    <a:pt x="6141" y="19675"/>
                  </a:lnTo>
                  <a:lnTo>
                    <a:pt x="5690" y="19675"/>
                  </a:lnTo>
                  <a:lnTo>
                    <a:pt x="5615" y="19650"/>
                  </a:lnTo>
                  <a:lnTo>
                    <a:pt x="5515" y="19650"/>
                  </a:lnTo>
                  <a:lnTo>
                    <a:pt x="5439" y="19624"/>
                  </a:lnTo>
                  <a:lnTo>
                    <a:pt x="5389" y="19624"/>
                  </a:lnTo>
                  <a:lnTo>
                    <a:pt x="5364" y="19599"/>
                  </a:lnTo>
                  <a:lnTo>
                    <a:pt x="5289" y="19599"/>
                  </a:lnTo>
                  <a:lnTo>
                    <a:pt x="5264" y="19574"/>
                  </a:lnTo>
                  <a:lnTo>
                    <a:pt x="5214" y="19574"/>
                  </a:lnTo>
                  <a:lnTo>
                    <a:pt x="5189" y="19549"/>
                  </a:lnTo>
                  <a:lnTo>
                    <a:pt x="5139" y="19549"/>
                  </a:lnTo>
                  <a:lnTo>
                    <a:pt x="5114" y="19524"/>
                  </a:lnTo>
                  <a:lnTo>
                    <a:pt x="5089" y="19524"/>
                  </a:lnTo>
                  <a:lnTo>
                    <a:pt x="5038" y="19499"/>
                  </a:lnTo>
                  <a:lnTo>
                    <a:pt x="5013" y="19474"/>
                  </a:lnTo>
                  <a:lnTo>
                    <a:pt x="4963" y="19449"/>
                  </a:lnTo>
                  <a:lnTo>
                    <a:pt x="4913" y="19424"/>
                  </a:lnTo>
                  <a:lnTo>
                    <a:pt x="4863" y="19399"/>
                  </a:lnTo>
                  <a:lnTo>
                    <a:pt x="4838" y="19399"/>
                  </a:lnTo>
                  <a:lnTo>
                    <a:pt x="4813" y="19374"/>
                  </a:lnTo>
                  <a:lnTo>
                    <a:pt x="4788" y="19349"/>
                  </a:lnTo>
                  <a:lnTo>
                    <a:pt x="4763" y="19324"/>
                  </a:lnTo>
                  <a:lnTo>
                    <a:pt x="4738" y="19324"/>
                  </a:lnTo>
                  <a:lnTo>
                    <a:pt x="4713" y="19299"/>
                  </a:lnTo>
                  <a:lnTo>
                    <a:pt x="4663" y="19274"/>
                  </a:lnTo>
                  <a:lnTo>
                    <a:pt x="4637" y="19249"/>
                  </a:lnTo>
                  <a:lnTo>
                    <a:pt x="4612" y="19198"/>
                  </a:lnTo>
                  <a:lnTo>
                    <a:pt x="4562" y="19173"/>
                  </a:lnTo>
                  <a:lnTo>
                    <a:pt x="4537" y="19148"/>
                  </a:lnTo>
                  <a:lnTo>
                    <a:pt x="4512" y="19098"/>
                  </a:lnTo>
                  <a:lnTo>
                    <a:pt x="4462" y="19048"/>
                  </a:lnTo>
                  <a:lnTo>
                    <a:pt x="4462" y="19023"/>
                  </a:lnTo>
                  <a:lnTo>
                    <a:pt x="4437" y="18998"/>
                  </a:lnTo>
                  <a:lnTo>
                    <a:pt x="4412" y="18973"/>
                  </a:lnTo>
                  <a:lnTo>
                    <a:pt x="4412" y="18923"/>
                  </a:lnTo>
                  <a:lnTo>
                    <a:pt x="4387" y="18898"/>
                  </a:lnTo>
                  <a:lnTo>
                    <a:pt x="4362" y="18848"/>
                  </a:lnTo>
                  <a:lnTo>
                    <a:pt x="4362" y="18822"/>
                  </a:lnTo>
                  <a:lnTo>
                    <a:pt x="4337" y="18772"/>
                  </a:lnTo>
                  <a:lnTo>
                    <a:pt x="4337" y="18722"/>
                  </a:lnTo>
                  <a:lnTo>
                    <a:pt x="4337" y="18672"/>
                  </a:lnTo>
                  <a:lnTo>
                    <a:pt x="4337" y="18622"/>
                  </a:lnTo>
                  <a:lnTo>
                    <a:pt x="4337" y="18572"/>
                  </a:lnTo>
                  <a:lnTo>
                    <a:pt x="4337" y="18497"/>
                  </a:lnTo>
                  <a:lnTo>
                    <a:pt x="4337" y="18447"/>
                  </a:lnTo>
                  <a:lnTo>
                    <a:pt x="4362" y="18396"/>
                  </a:lnTo>
                  <a:lnTo>
                    <a:pt x="4362" y="18346"/>
                  </a:lnTo>
                  <a:lnTo>
                    <a:pt x="4387" y="18321"/>
                  </a:lnTo>
                  <a:lnTo>
                    <a:pt x="4387" y="18296"/>
                  </a:lnTo>
                  <a:lnTo>
                    <a:pt x="4412" y="18246"/>
                  </a:lnTo>
                  <a:lnTo>
                    <a:pt x="4437" y="18196"/>
                  </a:lnTo>
                  <a:lnTo>
                    <a:pt x="4462" y="18146"/>
                  </a:lnTo>
                  <a:lnTo>
                    <a:pt x="4512" y="18096"/>
                  </a:lnTo>
                  <a:lnTo>
                    <a:pt x="4537" y="18071"/>
                  </a:lnTo>
                  <a:lnTo>
                    <a:pt x="4562" y="18020"/>
                  </a:lnTo>
                  <a:lnTo>
                    <a:pt x="4587" y="17995"/>
                  </a:lnTo>
                  <a:lnTo>
                    <a:pt x="4637" y="17970"/>
                  </a:lnTo>
                  <a:lnTo>
                    <a:pt x="4663" y="17945"/>
                  </a:lnTo>
                  <a:lnTo>
                    <a:pt x="4688" y="17895"/>
                  </a:lnTo>
                  <a:lnTo>
                    <a:pt x="4738" y="17870"/>
                  </a:lnTo>
                  <a:lnTo>
                    <a:pt x="4763" y="17845"/>
                  </a:lnTo>
                  <a:lnTo>
                    <a:pt x="4788" y="17820"/>
                  </a:lnTo>
                  <a:lnTo>
                    <a:pt x="4838" y="17795"/>
                  </a:lnTo>
                  <a:lnTo>
                    <a:pt x="4863" y="17770"/>
                  </a:lnTo>
                  <a:lnTo>
                    <a:pt x="4888" y="17770"/>
                  </a:lnTo>
                  <a:lnTo>
                    <a:pt x="4938" y="17745"/>
                  </a:lnTo>
                  <a:lnTo>
                    <a:pt x="4963" y="17720"/>
                  </a:lnTo>
                  <a:lnTo>
                    <a:pt x="4988" y="17695"/>
                  </a:lnTo>
                  <a:lnTo>
                    <a:pt x="5038" y="17695"/>
                  </a:lnTo>
                  <a:lnTo>
                    <a:pt x="5064" y="17670"/>
                  </a:lnTo>
                  <a:lnTo>
                    <a:pt x="5089" y="17645"/>
                  </a:lnTo>
                  <a:lnTo>
                    <a:pt x="5139" y="17645"/>
                  </a:lnTo>
                  <a:lnTo>
                    <a:pt x="5164" y="17619"/>
                  </a:lnTo>
                  <a:lnTo>
                    <a:pt x="5189" y="17619"/>
                  </a:lnTo>
                  <a:lnTo>
                    <a:pt x="5239" y="17594"/>
                  </a:lnTo>
                  <a:lnTo>
                    <a:pt x="5264" y="17594"/>
                  </a:lnTo>
                  <a:lnTo>
                    <a:pt x="5289" y="17569"/>
                  </a:lnTo>
                  <a:lnTo>
                    <a:pt x="5339" y="17569"/>
                  </a:lnTo>
                  <a:lnTo>
                    <a:pt x="5389" y="17544"/>
                  </a:lnTo>
                  <a:lnTo>
                    <a:pt x="5465" y="17519"/>
                  </a:lnTo>
                  <a:lnTo>
                    <a:pt x="5540" y="17519"/>
                  </a:lnTo>
                  <a:lnTo>
                    <a:pt x="5590" y="17494"/>
                  </a:lnTo>
                  <a:lnTo>
                    <a:pt x="5665" y="17494"/>
                  </a:lnTo>
                  <a:lnTo>
                    <a:pt x="5715" y="17469"/>
                  </a:lnTo>
                  <a:lnTo>
                    <a:pt x="5891" y="17469"/>
                  </a:lnTo>
                  <a:lnTo>
                    <a:pt x="5941" y="17444"/>
                  </a:lnTo>
                  <a:lnTo>
                    <a:pt x="6116" y="17369"/>
                  </a:lnTo>
                  <a:lnTo>
                    <a:pt x="6216" y="17344"/>
                  </a:lnTo>
                  <a:lnTo>
                    <a:pt x="6317" y="17319"/>
                  </a:lnTo>
                  <a:lnTo>
                    <a:pt x="6392" y="17269"/>
                  </a:lnTo>
                  <a:lnTo>
                    <a:pt x="6492" y="17244"/>
                  </a:lnTo>
                  <a:lnTo>
                    <a:pt x="6592" y="17218"/>
                  </a:lnTo>
                  <a:lnTo>
                    <a:pt x="6693" y="17193"/>
                  </a:lnTo>
                  <a:lnTo>
                    <a:pt x="6743" y="17168"/>
                  </a:lnTo>
                  <a:lnTo>
                    <a:pt x="6793" y="17168"/>
                  </a:lnTo>
                  <a:lnTo>
                    <a:pt x="6818" y="17143"/>
                  </a:lnTo>
                  <a:lnTo>
                    <a:pt x="6868" y="17118"/>
                  </a:lnTo>
                  <a:lnTo>
                    <a:pt x="6918" y="17118"/>
                  </a:lnTo>
                  <a:lnTo>
                    <a:pt x="6968" y="17093"/>
                  </a:lnTo>
                  <a:lnTo>
                    <a:pt x="7018" y="17093"/>
                  </a:lnTo>
                  <a:lnTo>
                    <a:pt x="7094" y="17068"/>
                  </a:lnTo>
                  <a:lnTo>
                    <a:pt x="7194" y="17068"/>
                  </a:lnTo>
                  <a:lnTo>
                    <a:pt x="7219" y="17043"/>
                  </a:lnTo>
                  <a:lnTo>
                    <a:pt x="7294" y="17043"/>
                  </a:lnTo>
                  <a:lnTo>
                    <a:pt x="7344" y="17018"/>
                  </a:lnTo>
                  <a:lnTo>
                    <a:pt x="7545" y="17018"/>
                  </a:lnTo>
                  <a:lnTo>
                    <a:pt x="7595" y="16993"/>
                  </a:lnTo>
                  <a:close/>
                  <a:moveTo>
                    <a:pt x="20252" y="22908"/>
                  </a:moveTo>
                  <a:lnTo>
                    <a:pt x="20277" y="22933"/>
                  </a:lnTo>
                  <a:lnTo>
                    <a:pt x="20402" y="22933"/>
                  </a:lnTo>
                  <a:lnTo>
                    <a:pt x="20427" y="22958"/>
                  </a:lnTo>
                  <a:lnTo>
                    <a:pt x="20502" y="22958"/>
                  </a:lnTo>
                  <a:lnTo>
                    <a:pt x="20552" y="22983"/>
                  </a:lnTo>
                  <a:lnTo>
                    <a:pt x="20577" y="22983"/>
                  </a:lnTo>
                  <a:lnTo>
                    <a:pt x="20628" y="23008"/>
                  </a:lnTo>
                  <a:lnTo>
                    <a:pt x="20653" y="23008"/>
                  </a:lnTo>
                  <a:lnTo>
                    <a:pt x="20703" y="23033"/>
                  </a:lnTo>
                  <a:lnTo>
                    <a:pt x="20828" y="23033"/>
                  </a:lnTo>
                  <a:lnTo>
                    <a:pt x="20878" y="23058"/>
                  </a:lnTo>
                  <a:lnTo>
                    <a:pt x="21054" y="23058"/>
                  </a:lnTo>
                  <a:lnTo>
                    <a:pt x="21079" y="23083"/>
                  </a:lnTo>
                  <a:lnTo>
                    <a:pt x="21154" y="23083"/>
                  </a:lnTo>
                  <a:lnTo>
                    <a:pt x="21179" y="23108"/>
                  </a:lnTo>
                  <a:lnTo>
                    <a:pt x="21229" y="23108"/>
                  </a:lnTo>
                  <a:lnTo>
                    <a:pt x="21254" y="23133"/>
                  </a:lnTo>
                  <a:lnTo>
                    <a:pt x="21304" y="23133"/>
                  </a:lnTo>
                  <a:lnTo>
                    <a:pt x="21329" y="23158"/>
                  </a:lnTo>
                  <a:lnTo>
                    <a:pt x="21379" y="23158"/>
                  </a:lnTo>
                  <a:lnTo>
                    <a:pt x="21404" y="23183"/>
                  </a:lnTo>
                  <a:lnTo>
                    <a:pt x="21430" y="23183"/>
                  </a:lnTo>
                  <a:lnTo>
                    <a:pt x="21480" y="23208"/>
                  </a:lnTo>
                  <a:lnTo>
                    <a:pt x="21505" y="23234"/>
                  </a:lnTo>
                  <a:lnTo>
                    <a:pt x="21555" y="23259"/>
                  </a:lnTo>
                  <a:lnTo>
                    <a:pt x="21580" y="23259"/>
                  </a:lnTo>
                  <a:lnTo>
                    <a:pt x="21605" y="23284"/>
                  </a:lnTo>
                  <a:lnTo>
                    <a:pt x="21655" y="23309"/>
                  </a:lnTo>
                  <a:lnTo>
                    <a:pt x="21680" y="23334"/>
                  </a:lnTo>
                  <a:lnTo>
                    <a:pt x="21705" y="23359"/>
                  </a:lnTo>
                  <a:lnTo>
                    <a:pt x="21730" y="23384"/>
                  </a:lnTo>
                  <a:lnTo>
                    <a:pt x="21780" y="23409"/>
                  </a:lnTo>
                  <a:lnTo>
                    <a:pt x="21805" y="23459"/>
                  </a:lnTo>
                  <a:lnTo>
                    <a:pt x="21831" y="23484"/>
                  </a:lnTo>
                  <a:lnTo>
                    <a:pt x="21856" y="23509"/>
                  </a:lnTo>
                  <a:lnTo>
                    <a:pt x="21881" y="23534"/>
                  </a:lnTo>
                  <a:lnTo>
                    <a:pt x="21931" y="23584"/>
                  </a:lnTo>
                  <a:lnTo>
                    <a:pt x="21956" y="23635"/>
                  </a:lnTo>
                  <a:lnTo>
                    <a:pt x="21981" y="23685"/>
                  </a:lnTo>
                  <a:lnTo>
                    <a:pt x="22006" y="23735"/>
                  </a:lnTo>
                  <a:lnTo>
                    <a:pt x="22056" y="23785"/>
                  </a:lnTo>
                  <a:lnTo>
                    <a:pt x="22081" y="23810"/>
                  </a:lnTo>
                  <a:lnTo>
                    <a:pt x="22081" y="23835"/>
                  </a:lnTo>
                  <a:lnTo>
                    <a:pt x="22106" y="23860"/>
                  </a:lnTo>
                  <a:lnTo>
                    <a:pt x="22131" y="23910"/>
                  </a:lnTo>
                  <a:lnTo>
                    <a:pt x="22156" y="23960"/>
                  </a:lnTo>
                  <a:lnTo>
                    <a:pt x="22181" y="24010"/>
                  </a:lnTo>
                  <a:lnTo>
                    <a:pt x="22181" y="24061"/>
                  </a:lnTo>
                  <a:lnTo>
                    <a:pt x="22206" y="24111"/>
                  </a:lnTo>
                  <a:lnTo>
                    <a:pt x="22232" y="24161"/>
                  </a:lnTo>
                  <a:lnTo>
                    <a:pt x="22257" y="24211"/>
                  </a:lnTo>
                  <a:lnTo>
                    <a:pt x="22257" y="24261"/>
                  </a:lnTo>
                  <a:lnTo>
                    <a:pt x="22282" y="24311"/>
                  </a:lnTo>
                  <a:lnTo>
                    <a:pt x="22282" y="24361"/>
                  </a:lnTo>
                  <a:lnTo>
                    <a:pt x="22282" y="24411"/>
                  </a:lnTo>
                  <a:lnTo>
                    <a:pt x="22307" y="24462"/>
                  </a:lnTo>
                  <a:lnTo>
                    <a:pt x="22307" y="24512"/>
                  </a:lnTo>
                  <a:lnTo>
                    <a:pt x="22307" y="24562"/>
                  </a:lnTo>
                  <a:lnTo>
                    <a:pt x="22307" y="24612"/>
                  </a:lnTo>
                  <a:lnTo>
                    <a:pt x="22307" y="24662"/>
                  </a:lnTo>
                  <a:lnTo>
                    <a:pt x="22307" y="24712"/>
                  </a:lnTo>
                  <a:lnTo>
                    <a:pt x="22307" y="24762"/>
                  </a:lnTo>
                  <a:lnTo>
                    <a:pt x="22307" y="24812"/>
                  </a:lnTo>
                  <a:lnTo>
                    <a:pt x="22282" y="24863"/>
                  </a:lnTo>
                  <a:lnTo>
                    <a:pt x="22282" y="24913"/>
                  </a:lnTo>
                  <a:lnTo>
                    <a:pt x="22282" y="24963"/>
                  </a:lnTo>
                  <a:lnTo>
                    <a:pt x="22257" y="25013"/>
                  </a:lnTo>
                  <a:lnTo>
                    <a:pt x="22257" y="25063"/>
                  </a:lnTo>
                  <a:lnTo>
                    <a:pt x="22232" y="25113"/>
                  </a:lnTo>
                  <a:lnTo>
                    <a:pt x="22206" y="25163"/>
                  </a:lnTo>
                  <a:lnTo>
                    <a:pt x="22206" y="25213"/>
                  </a:lnTo>
                  <a:lnTo>
                    <a:pt x="22181" y="25239"/>
                  </a:lnTo>
                  <a:lnTo>
                    <a:pt x="22156" y="25289"/>
                  </a:lnTo>
                  <a:lnTo>
                    <a:pt x="22131" y="25339"/>
                  </a:lnTo>
                  <a:lnTo>
                    <a:pt x="22106" y="25364"/>
                  </a:lnTo>
                  <a:lnTo>
                    <a:pt x="22106" y="25414"/>
                  </a:lnTo>
                  <a:lnTo>
                    <a:pt x="22081" y="25464"/>
                  </a:lnTo>
                  <a:lnTo>
                    <a:pt x="22056" y="25489"/>
                  </a:lnTo>
                  <a:lnTo>
                    <a:pt x="22031" y="25539"/>
                  </a:lnTo>
                  <a:lnTo>
                    <a:pt x="22006" y="25564"/>
                  </a:lnTo>
                  <a:lnTo>
                    <a:pt x="21956" y="25615"/>
                  </a:lnTo>
                  <a:lnTo>
                    <a:pt x="21931" y="25640"/>
                  </a:lnTo>
                  <a:lnTo>
                    <a:pt x="21906" y="25690"/>
                  </a:lnTo>
                  <a:lnTo>
                    <a:pt x="21881" y="25715"/>
                  </a:lnTo>
                  <a:lnTo>
                    <a:pt x="21856" y="25740"/>
                  </a:lnTo>
                  <a:lnTo>
                    <a:pt x="21805" y="25790"/>
                  </a:lnTo>
                  <a:lnTo>
                    <a:pt x="21780" y="25815"/>
                  </a:lnTo>
                  <a:lnTo>
                    <a:pt x="21755" y="25840"/>
                  </a:lnTo>
                  <a:lnTo>
                    <a:pt x="21730" y="25865"/>
                  </a:lnTo>
                  <a:lnTo>
                    <a:pt x="21705" y="25890"/>
                  </a:lnTo>
                  <a:lnTo>
                    <a:pt x="21680" y="25915"/>
                  </a:lnTo>
                  <a:lnTo>
                    <a:pt x="21655" y="25940"/>
                  </a:lnTo>
                  <a:lnTo>
                    <a:pt x="21630" y="25965"/>
                  </a:lnTo>
                  <a:lnTo>
                    <a:pt x="21580" y="25990"/>
                  </a:lnTo>
                  <a:lnTo>
                    <a:pt x="21555" y="26016"/>
                  </a:lnTo>
                  <a:lnTo>
                    <a:pt x="21505" y="26041"/>
                  </a:lnTo>
                  <a:lnTo>
                    <a:pt x="21480" y="26066"/>
                  </a:lnTo>
                  <a:lnTo>
                    <a:pt x="21430" y="26091"/>
                  </a:lnTo>
                  <a:lnTo>
                    <a:pt x="21404" y="26116"/>
                  </a:lnTo>
                  <a:lnTo>
                    <a:pt x="21354" y="26141"/>
                  </a:lnTo>
                  <a:lnTo>
                    <a:pt x="21329" y="26166"/>
                  </a:lnTo>
                  <a:lnTo>
                    <a:pt x="21279" y="26191"/>
                  </a:lnTo>
                  <a:lnTo>
                    <a:pt x="21254" y="26216"/>
                  </a:lnTo>
                  <a:lnTo>
                    <a:pt x="21204" y="26241"/>
                  </a:lnTo>
                  <a:lnTo>
                    <a:pt x="21179" y="26266"/>
                  </a:lnTo>
                  <a:lnTo>
                    <a:pt x="21129" y="26291"/>
                  </a:lnTo>
                  <a:lnTo>
                    <a:pt x="21079" y="26291"/>
                  </a:lnTo>
                  <a:lnTo>
                    <a:pt x="21054" y="26316"/>
                  </a:lnTo>
                  <a:lnTo>
                    <a:pt x="21003" y="26341"/>
                  </a:lnTo>
                  <a:lnTo>
                    <a:pt x="20978" y="26366"/>
                  </a:lnTo>
                  <a:lnTo>
                    <a:pt x="20928" y="26366"/>
                  </a:lnTo>
                  <a:lnTo>
                    <a:pt x="20878" y="26391"/>
                  </a:lnTo>
                  <a:lnTo>
                    <a:pt x="20828" y="26391"/>
                  </a:lnTo>
                  <a:lnTo>
                    <a:pt x="20803" y="26417"/>
                  </a:lnTo>
                  <a:lnTo>
                    <a:pt x="20753" y="26442"/>
                  </a:lnTo>
                  <a:lnTo>
                    <a:pt x="20703" y="26442"/>
                  </a:lnTo>
                  <a:lnTo>
                    <a:pt x="20678" y="26467"/>
                  </a:lnTo>
                  <a:lnTo>
                    <a:pt x="20628" y="26467"/>
                  </a:lnTo>
                  <a:lnTo>
                    <a:pt x="20577" y="26492"/>
                  </a:lnTo>
                  <a:lnTo>
                    <a:pt x="20527" y="26492"/>
                  </a:lnTo>
                  <a:lnTo>
                    <a:pt x="20502" y="26517"/>
                  </a:lnTo>
                  <a:lnTo>
                    <a:pt x="20402" y="26517"/>
                  </a:lnTo>
                  <a:lnTo>
                    <a:pt x="20352" y="26542"/>
                  </a:lnTo>
                  <a:lnTo>
                    <a:pt x="20277" y="26542"/>
                  </a:lnTo>
                  <a:lnTo>
                    <a:pt x="20227" y="26567"/>
                  </a:lnTo>
                  <a:lnTo>
                    <a:pt x="19575" y="26567"/>
                  </a:lnTo>
                  <a:lnTo>
                    <a:pt x="19525" y="26542"/>
                  </a:lnTo>
                  <a:lnTo>
                    <a:pt x="19425" y="26542"/>
                  </a:lnTo>
                  <a:lnTo>
                    <a:pt x="19374" y="26517"/>
                  </a:lnTo>
                  <a:lnTo>
                    <a:pt x="19324" y="26517"/>
                  </a:lnTo>
                  <a:lnTo>
                    <a:pt x="19274" y="26492"/>
                  </a:lnTo>
                  <a:lnTo>
                    <a:pt x="19224" y="26492"/>
                  </a:lnTo>
                  <a:lnTo>
                    <a:pt x="19174" y="26467"/>
                  </a:lnTo>
                  <a:lnTo>
                    <a:pt x="19149" y="26467"/>
                  </a:lnTo>
                  <a:lnTo>
                    <a:pt x="19099" y="26442"/>
                  </a:lnTo>
                  <a:lnTo>
                    <a:pt x="19049" y="26417"/>
                  </a:lnTo>
                  <a:lnTo>
                    <a:pt x="18998" y="26417"/>
                  </a:lnTo>
                  <a:lnTo>
                    <a:pt x="18948" y="26391"/>
                  </a:lnTo>
                  <a:lnTo>
                    <a:pt x="18898" y="26366"/>
                  </a:lnTo>
                  <a:lnTo>
                    <a:pt x="18873" y="26341"/>
                  </a:lnTo>
                  <a:lnTo>
                    <a:pt x="18823" y="26316"/>
                  </a:lnTo>
                  <a:lnTo>
                    <a:pt x="18773" y="26291"/>
                  </a:lnTo>
                  <a:lnTo>
                    <a:pt x="18723" y="26266"/>
                  </a:lnTo>
                  <a:lnTo>
                    <a:pt x="18673" y="26241"/>
                  </a:lnTo>
                  <a:lnTo>
                    <a:pt x="18648" y="26216"/>
                  </a:lnTo>
                  <a:lnTo>
                    <a:pt x="18597" y="26166"/>
                  </a:lnTo>
                  <a:lnTo>
                    <a:pt x="18547" y="26141"/>
                  </a:lnTo>
                  <a:lnTo>
                    <a:pt x="18522" y="26116"/>
                  </a:lnTo>
                  <a:lnTo>
                    <a:pt x="18472" y="26066"/>
                  </a:lnTo>
                  <a:lnTo>
                    <a:pt x="18422" y="26041"/>
                  </a:lnTo>
                  <a:lnTo>
                    <a:pt x="18397" y="26016"/>
                  </a:lnTo>
                  <a:lnTo>
                    <a:pt x="18347" y="25965"/>
                  </a:lnTo>
                  <a:lnTo>
                    <a:pt x="18322" y="25940"/>
                  </a:lnTo>
                  <a:lnTo>
                    <a:pt x="18297" y="25890"/>
                  </a:lnTo>
                  <a:lnTo>
                    <a:pt x="18247" y="25865"/>
                  </a:lnTo>
                  <a:lnTo>
                    <a:pt x="18221" y="25815"/>
                  </a:lnTo>
                  <a:lnTo>
                    <a:pt x="18196" y="25765"/>
                  </a:lnTo>
                  <a:lnTo>
                    <a:pt x="18171" y="25740"/>
                  </a:lnTo>
                  <a:lnTo>
                    <a:pt x="18146" y="25690"/>
                  </a:lnTo>
                  <a:lnTo>
                    <a:pt x="18096" y="25640"/>
                  </a:lnTo>
                  <a:lnTo>
                    <a:pt x="18071" y="25615"/>
                  </a:lnTo>
                  <a:lnTo>
                    <a:pt x="18071" y="25589"/>
                  </a:lnTo>
                  <a:lnTo>
                    <a:pt x="18046" y="25564"/>
                  </a:lnTo>
                  <a:lnTo>
                    <a:pt x="18046" y="25514"/>
                  </a:lnTo>
                  <a:lnTo>
                    <a:pt x="18021" y="25464"/>
                  </a:lnTo>
                  <a:lnTo>
                    <a:pt x="17996" y="25439"/>
                  </a:lnTo>
                  <a:lnTo>
                    <a:pt x="17971" y="25389"/>
                  </a:lnTo>
                  <a:lnTo>
                    <a:pt x="17971" y="25339"/>
                  </a:lnTo>
                  <a:lnTo>
                    <a:pt x="17946" y="25289"/>
                  </a:lnTo>
                  <a:lnTo>
                    <a:pt x="17921" y="25239"/>
                  </a:lnTo>
                  <a:lnTo>
                    <a:pt x="17921" y="25188"/>
                  </a:lnTo>
                  <a:lnTo>
                    <a:pt x="17921" y="25138"/>
                  </a:lnTo>
                  <a:lnTo>
                    <a:pt x="17896" y="25088"/>
                  </a:lnTo>
                  <a:lnTo>
                    <a:pt x="17896" y="25038"/>
                  </a:lnTo>
                  <a:lnTo>
                    <a:pt x="17896" y="25013"/>
                  </a:lnTo>
                  <a:lnTo>
                    <a:pt x="17871" y="24963"/>
                  </a:lnTo>
                  <a:lnTo>
                    <a:pt x="17871" y="24913"/>
                  </a:lnTo>
                  <a:lnTo>
                    <a:pt x="17871" y="24863"/>
                  </a:lnTo>
                  <a:lnTo>
                    <a:pt x="17871" y="24812"/>
                  </a:lnTo>
                  <a:lnTo>
                    <a:pt x="17871" y="24762"/>
                  </a:lnTo>
                  <a:lnTo>
                    <a:pt x="17871" y="24712"/>
                  </a:lnTo>
                  <a:lnTo>
                    <a:pt x="17871" y="24687"/>
                  </a:lnTo>
                  <a:lnTo>
                    <a:pt x="17896" y="24637"/>
                  </a:lnTo>
                  <a:lnTo>
                    <a:pt x="17896" y="24587"/>
                  </a:lnTo>
                  <a:lnTo>
                    <a:pt x="17896" y="24537"/>
                  </a:lnTo>
                  <a:lnTo>
                    <a:pt x="17896" y="24487"/>
                  </a:lnTo>
                  <a:lnTo>
                    <a:pt x="17921" y="24462"/>
                  </a:lnTo>
                  <a:lnTo>
                    <a:pt x="17921" y="24411"/>
                  </a:lnTo>
                  <a:lnTo>
                    <a:pt x="17946" y="24361"/>
                  </a:lnTo>
                  <a:lnTo>
                    <a:pt x="17946" y="24311"/>
                  </a:lnTo>
                  <a:lnTo>
                    <a:pt x="17971" y="24286"/>
                  </a:lnTo>
                  <a:lnTo>
                    <a:pt x="17971" y="24236"/>
                  </a:lnTo>
                  <a:lnTo>
                    <a:pt x="17996" y="24186"/>
                  </a:lnTo>
                  <a:lnTo>
                    <a:pt x="18021" y="24161"/>
                  </a:lnTo>
                  <a:lnTo>
                    <a:pt x="18021" y="24111"/>
                  </a:lnTo>
                  <a:lnTo>
                    <a:pt x="18046" y="24086"/>
                  </a:lnTo>
                  <a:lnTo>
                    <a:pt x="18071" y="24036"/>
                  </a:lnTo>
                  <a:lnTo>
                    <a:pt x="18071" y="24010"/>
                  </a:lnTo>
                  <a:lnTo>
                    <a:pt x="18096" y="23960"/>
                  </a:lnTo>
                  <a:lnTo>
                    <a:pt x="18121" y="23935"/>
                  </a:lnTo>
                  <a:lnTo>
                    <a:pt x="18146" y="23885"/>
                  </a:lnTo>
                  <a:lnTo>
                    <a:pt x="18171" y="23860"/>
                  </a:lnTo>
                  <a:lnTo>
                    <a:pt x="18196" y="23810"/>
                  </a:lnTo>
                  <a:lnTo>
                    <a:pt x="18221" y="23785"/>
                  </a:lnTo>
                  <a:lnTo>
                    <a:pt x="18247" y="23760"/>
                  </a:lnTo>
                  <a:lnTo>
                    <a:pt x="18272" y="23710"/>
                  </a:lnTo>
                  <a:lnTo>
                    <a:pt x="18297" y="23685"/>
                  </a:lnTo>
                  <a:lnTo>
                    <a:pt x="18322" y="23660"/>
                  </a:lnTo>
                  <a:lnTo>
                    <a:pt x="18347" y="23635"/>
                  </a:lnTo>
                  <a:lnTo>
                    <a:pt x="18372" y="23609"/>
                  </a:lnTo>
                  <a:lnTo>
                    <a:pt x="18397" y="23559"/>
                  </a:lnTo>
                  <a:lnTo>
                    <a:pt x="18422" y="23534"/>
                  </a:lnTo>
                  <a:lnTo>
                    <a:pt x="18472" y="23509"/>
                  </a:lnTo>
                  <a:lnTo>
                    <a:pt x="18497" y="23484"/>
                  </a:lnTo>
                  <a:lnTo>
                    <a:pt x="18522" y="23459"/>
                  </a:lnTo>
                  <a:lnTo>
                    <a:pt x="18547" y="23434"/>
                  </a:lnTo>
                  <a:lnTo>
                    <a:pt x="18597" y="23409"/>
                  </a:lnTo>
                  <a:lnTo>
                    <a:pt x="18623" y="23384"/>
                  </a:lnTo>
                  <a:lnTo>
                    <a:pt x="18648" y="23359"/>
                  </a:lnTo>
                  <a:lnTo>
                    <a:pt x="18673" y="23334"/>
                  </a:lnTo>
                  <a:lnTo>
                    <a:pt x="18723" y="23309"/>
                  </a:lnTo>
                  <a:lnTo>
                    <a:pt x="18748" y="23284"/>
                  </a:lnTo>
                  <a:lnTo>
                    <a:pt x="18798" y="23284"/>
                  </a:lnTo>
                  <a:lnTo>
                    <a:pt x="18823" y="23259"/>
                  </a:lnTo>
                  <a:lnTo>
                    <a:pt x="18848" y="23234"/>
                  </a:lnTo>
                  <a:lnTo>
                    <a:pt x="18898" y="23208"/>
                  </a:lnTo>
                  <a:lnTo>
                    <a:pt x="18923" y="23183"/>
                  </a:lnTo>
                  <a:lnTo>
                    <a:pt x="18973" y="23183"/>
                  </a:lnTo>
                  <a:lnTo>
                    <a:pt x="18998" y="23158"/>
                  </a:lnTo>
                  <a:lnTo>
                    <a:pt x="19024" y="23133"/>
                  </a:lnTo>
                  <a:lnTo>
                    <a:pt x="19074" y="23133"/>
                  </a:lnTo>
                  <a:lnTo>
                    <a:pt x="19099" y="23108"/>
                  </a:lnTo>
                  <a:lnTo>
                    <a:pt x="19149" y="23083"/>
                  </a:lnTo>
                  <a:lnTo>
                    <a:pt x="19174" y="23083"/>
                  </a:lnTo>
                  <a:lnTo>
                    <a:pt x="19224" y="23058"/>
                  </a:lnTo>
                  <a:lnTo>
                    <a:pt x="19249" y="23058"/>
                  </a:lnTo>
                  <a:lnTo>
                    <a:pt x="19299" y="23033"/>
                  </a:lnTo>
                  <a:lnTo>
                    <a:pt x="19324" y="23033"/>
                  </a:lnTo>
                  <a:lnTo>
                    <a:pt x="19374" y="23008"/>
                  </a:lnTo>
                  <a:lnTo>
                    <a:pt x="19399" y="23008"/>
                  </a:lnTo>
                  <a:lnTo>
                    <a:pt x="19450" y="22983"/>
                  </a:lnTo>
                  <a:lnTo>
                    <a:pt x="19475" y="22983"/>
                  </a:lnTo>
                  <a:lnTo>
                    <a:pt x="19525" y="22958"/>
                  </a:lnTo>
                  <a:lnTo>
                    <a:pt x="19600" y="22958"/>
                  </a:lnTo>
                  <a:lnTo>
                    <a:pt x="19625" y="22933"/>
                  </a:lnTo>
                  <a:lnTo>
                    <a:pt x="19775" y="22933"/>
                  </a:lnTo>
                  <a:lnTo>
                    <a:pt x="19826" y="22908"/>
                  </a:lnTo>
                  <a:close/>
                  <a:moveTo>
                    <a:pt x="39174" y="30326"/>
                  </a:moveTo>
                  <a:lnTo>
                    <a:pt x="39224" y="30351"/>
                  </a:lnTo>
                  <a:lnTo>
                    <a:pt x="39349" y="30351"/>
                  </a:lnTo>
                  <a:lnTo>
                    <a:pt x="39400" y="30376"/>
                  </a:lnTo>
                  <a:lnTo>
                    <a:pt x="39450" y="30376"/>
                  </a:lnTo>
                  <a:lnTo>
                    <a:pt x="39500" y="30401"/>
                  </a:lnTo>
                  <a:lnTo>
                    <a:pt x="39550" y="30401"/>
                  </a:lnTo>
                  <a:lnTo>
                    <a:pt x="39625" y="30427"/>
                  </a:lnTo>
                  <a:lnTo>
                    <a:pt x="39675" y="30427"/>
                  </a:lnTo>
                  <a:lnTo>
                    <a:pt x="39725" y="30452"/>
                  </a:lnTo>
                  <a:lnTo>
                    <a:pt x="39775" y="30477"/>
                  </a:lnTo>
                  <a:lnTo>
                    <a:pt x="39826" y="30477"/>
                  </a:lnTo>
                  <a:lnTo>
                    <a:pt x="39876" y="30502"/>
                  </a:lnTo>
                  <a:lnTo>
                    <a:pt x="39926" y="30527"/>
                  </a:lnTo>
                  <a:lnTo>
                    <a:pt x="39976" y="30552"/>
                  </a:lnTo>
                  <a:lnTo>
                    <a:pt x="40026" y="30577"/>
                  </a:lnTo>
                  <a:lnTo>
                    <a:pt x="40076" y="30602"/>
                  </a:lnTo>
                  <a:lnTo>
                    <a:pt x="40126" y="30627"/>
                  </a:lnTo>
                  <a:lnTo>
                    <a:pt x="40177" y="30652"/>
                  </a:lnTo>
                  <a:lnTo>
                    <a:pt x="40227" y="30677"/>
                  </a:lnTo>
                  <a:lnTo>
                    <a:pt x="40277" y="30702"/>
                  </a:lnTo>
                  <a:lnTo>
                    <a:pt x="40327" y="30752"/>
                  </a:lnTo>
                  <a:lnTo>
                    <a:pt x="40377" y="30777"/>
                  </a:lnTo>
                  <a:lnTo>
                    <a:pt x="40427" y="30803"/>
                  </a:lnTo>
                  <a:lnTo>
                    <a:pt x="40452" y="30853"/>
                  </a:lnTo>
                  <a:lnTo>
                    <a:pt x="40502" y="30878"/>
                  </a:lnTo>
                  <a:lnTo>
                    <a:pt x="40552" y="30928"/>
                  </a:lnTo>
                  <a:lnTo>
                    <a:pt x="40578" y="30953"/>
                  </a:lnTo>
                  <a:lnTo>
                    <a:pt x="40603" y="30978"/>
                  </a:lnTo>
                  <a:lnTo>
                    <a:pt x="40628" y="31003"/>
                  </a:lnTo>
                  <a:lnTo>
                    <a:pt x="40653" y="31053"/>
                  </a:lnTo>
                  <a:lnTo>
                    <a:pt x="40678" y="31103"/>
                  </a:lnTo>
                  <a:lnTo>
                    <a:pt x="40728" y="31153"/>
                  </a:lnTo>
                  <a:lnTo>
                    <a:pt x="40753" y="31204"/>
                  </a:lnTo>
                  <a:lnTo>
                    <a:pt x="40778" y="31254"/>
                  </a:lnTo>
                  <a:lnTo>
                    <a:pt x="40803" y="31304"/>
                  </a:lnTo>
                  <a:lnTo>
                    <a:pt x="40828" y="31379"/>
                  </a:lnTo>
                  <a:lnTo>
                    <a:pt x="40853" y="31429"/>
                  </a:lnTo>
                  <a:lnTo>
                    <a:pt x="40878" y="31479"/>
                  </a:lnTo>
                  <a:lnTo>
                    <a:pt x="40878" y="31529"/>
                  </a:lnTo>
                  <a:lnTo>
                    <a:pt x="40703" y="31680"/>
                  </a:lnTo>
                  <a:lnTo>
                    <a:pt x="40628" y="31730"/>
                  </a:lnTo>
                  <a:lnTo>
                    <a:pt x="40628" y="31755"/>
                  </a:lnTo>
                  <a:lnTo>
                    <a:pt x="40628" y="31830"/>
                  </a:lnTo>
                  <a:lnTo>
                    <a:pt x="40628" y="31880"/>
                  </a:lnTo>
                  <a:lnTo>
                    <a:pt x="40628" y="31930"/>
                  </a:lnTo>
                  <a:lnTo>
                    <a:pt x="40628" y="31980"/>
                  </a:lnTo>
                  <a:lnTo>
                    <a:pt x="40628" y="32031"/>
                  </a:lnTo>
                  <a:lnTo>
                    <a:pt x="40628" y="32081"/>
                  </a:lnTo>
                  <a:lnTo>
                    <a:pt x="40628" y="32131"/>
                  </a:lnTo>
                  <a:lnTo>
                    <a:pt x="40628" y="32181"/>
                  </a:lnTo>
                  <a:lnTo>
                    <a:pt x="40628" y="32231"/>
                  </a:lnTo>
                  <a:lnTo>
                    <a:pt x="40603" y="32281"/>
                  </a:lnTo>
                  <a:lnTo>
                    <a:pt x="40603" y="32331"/>
                  </a:lnTo>
                  <a:lnTo>
                    <a:pt x="40603" y="32356"/>
                  </a:lnTo>
                  <a:lnTo>
                    <a:pt x="40578" y="32407"/>
                  </a:lnTo>
                  <a:lnTo>
                    <a:pt x="40578" y="32457"/>
                  </a:lnTo>
                  <a:lnTo>
                    <a:pt x="40552" y="32507"/>
                  </a:lnTo>
                  <a:lnTo>
                    <a:pt x="40527" y="32532"/>
                  </a:lnTo>
                  <a:lnTo>
                    <a:pt x="40527" y="32582"/>
                  </a:lnTo>
                  <a:lnTo>
                    <a:pt x="40502" y="32632"/>
                  </a:lnTo>
                  <a:lnTo>
                    <a:pt x="40477" y="32657"/>
                  </a:lnTo>
                  <a:lnTo>
                    <a:pt x="40477" y="32707"/>
                  </a:lnTo>
                  <a:lnTo>
                    <a:pt x="40452" y="32732"/>
                  </a:lnTo>
                  <a:lnTo>
                    <a:pt x="40427" y="32782"/>
                  </a:lnTo>
                  <a:lnTo>
                    <a:pt x="40402" y="32808"/>
                  </a:lnTo>
                  <a:lnTo>
                    <a:pt x="40377" y="32858"/>
                  </a:lnTo>
                  <a:lnTo>
                    <a:pt x="40377" y="32883"/>
                  </a:lnTo>
                  <a:lnTo>
                    <a:pt x="40352" y="32933"/>
                  </a:lnTo>
                  <a:lnTo>
                    <a:pt x="40327" y="32958"/>
                  </a:lnTo>
                  <a:lnTo>
                    <a:pt x="40302" y="32983"/>
                  </a:lnTo>
                  <a:lnTo>
                    <a:pt x="40277" y="33033"/>
                  </a:lnTo>
                  <a:lnTo>
                    <a:pt x="40252" y="33058"/>
                  </a:lnTo>
                  <a:lnTo>
                    <a:pt x="40227" y="33083"/>
                  </a:lnTo>
                  <a:lnTo>
                    <a:pt x="40202" y="33108"/>
                  </a:lnTo>
                  <a:lnTo>
                    <a:pt x="40177" y="33158"/>
                  </a:lnTo>
                  <a:lnTo>
                    <a:pt x="40151" y="33183"/>
                  </a:lnTo>
                  <a:lnTo>
                    <a:pt x="40126" y="33209"/>
                  </a:lnTo>
                  <a:lnTo>
                    <a:pt x="40101" y="33234"/>
                  </a:lnTo>
                  <a:lnTo>
                    <a:pt x="40076" y="33259"/>
                  </a:lnTo>
                  <a:lnTo>
                    <a:pt x="40051" y="33284"/>
                  </a:lnTo>
                  <a:lnTo>
                    <a:pt x="40001" y="33334"/>
                  </a:lnTo>
                  <a:lnTo>
                    <a:pt x="39951" y="33384"/>
                  </a:lnTo>
                  <a:lnTo>
                    <a:pt x="39901" y="33434"/>
                  </a:lnTo>
                  <a:lnTo>
                    <a:pt x="39851" y="33484"/>
                  </a:lnTo>
                  <a:lnTo>
                    <a:pt x="39826" y="33534"/>
                  </a:lnTo>
                  <a:lnTo>
                    <a:pt x="39775" y="33584"/>
                  </a:lnTo>
                  <a:lnTo>
                    <a:pt x="39725" y="33635"/>
                  </a:lnTo>
                  <a:lnTo>
                    <a:pt x="39675" y="33660"/>
                  </a:lnTo>
                  <a:lnTo>
                    <a:pt x="39625" y="33710"/>
                  </a:lnTo>
                  <a:lnTo>
                    <a:pt x="39575" y="33735"/>
                  </a:lnTo>
                  <a:lnTo>
                    <a:pt x="39500" y="33810"/>
                  </a:lnTo>
                  <a:lnTo>
                    <a:pt x="39450" y="33860"/>
                  </a:lnTo>
                  <a:lnTo>
                    <a:pt x="39374" y="33910"/>
                  </a:lnTo>
                  <a:lnTo>
                    <a:pt x="39324" y="33960"/>
                  </a:lnTo>
                  <a:lnTo>
                    <a:pt x="39249" y="34011"/>
                  </a:lnTo>
                  <a:lnTo>
                    <a:pt x="39199" y="34061"/>
                  </a:lnTo>
                  <a:lnTo>
                    <a:pt x="39124" y="34111"/>
                  </a:lnTo>
                  <a:lnTo>
                    <a:pt x="39074" y="34161"/>
                  </a:lnTo>
                  <a:lnTo>
                    <a:pt x="38999" y="34211"/>
                  </a:lnTo>
                  <a:lnTo>
                    <a:pt x="38948" y="34261"/>
                  </a:lnTo>
                  <a:lnTo>
                    <a:pt x="38873" y="34311"/>
                  </a:lnTo>
                  <a:lnTo>
                    <a:pt x="38798" y="34361"/>
                  </a:lnTo>
                  <a:lnTo>
                    <a:pt x="38748" y="34386"/>
                  </a:lnTo>
                  <a:lnTo>
                    <a:pt x="38673" y="34437"/>
                  </a:lnTo>
                  <a:lnTo>
                    <a:pt x="38598" y="34487"/>
                  </a:lnTo>
                  <a:lnTo>
                    <a:pt x="38547" y="34537"/>
                  </a:lnTo>
                  <a:lnTo>
                    <a:pt x="38472" y="34562"/>
                  </a:lnTo>
                  <a:lnTo>
                    <a:pt x="38397" y="34612"/>
                  </a:lnTo>
                  <a:lnTo>
                    <a:pt x="38322" y="34662"/>
                  </a:lnTo>
                  <a:lnTo>
                    <a:pt x="38272" y="34687"/>
                  </a:lnTo>
                  <a:lnTo>
                    <a:pt x="38197" y="34737"/>
                  </a:lnTo>
                  <a:lnTo>
                    <a:pt x="38121" y="34787"/>
                  </a:lnTo>
                  <a:lnTo>
                    <a:pt x="38046" y="34813"/>
                  </a:lnTo>
                  <a:lnTo>
                    <a:pt x="37996" y="34863"/>
                  </a:lnTo>
                  <a:lnTo>
                    <a:pt x="37921" y="34888"/>
                  </a:lnTo>
                  <a:lnTo>
                    <a:pt x="37846" y="34938"/>
                  </a:lnTo>
                  <a:lnTo>
                    <a:pt x="37770" y="34963"/>
                  </a:lnTo>
                  <a:lnTo>
                    <a:pt x="37695" y="35013"/>
                  </a:lnTo>
                  <a:lnTo>
                    <a:pt x="37620" y="35038"/>
                  </a:lnTo>
                  <a:lnTo>
                    <a:pt x="37545" y="35088"/>
                  </a:lnTo>
                  <a:lnTo>
                    <a:pt x="37495" y="35113"/>
                  </a:lnTo>
                  <a:lnTo>
                    <a:pt x="37420" y="35163"/>
                  </a:lnTo>
                  <a:lnTo>
                    <a:pt x="37344" y="35188"/>
                  </a:lnTo>
                  <a:lnTo>
                    <a:pt x="37269" y="35214"/>
                  </a:lnTo>
                  <a:lnTo>
                    <a:pt x="37244" y="35239"/>
                  </a:lnTo>
                  <a:lnTo>
                    <a:pt x="37194" y="35264"/>
                  </a:lnTo>
                  <a:lnTo>
                    <a:pt x="37119" y="35289"/>
                  </a:lnTo>
                  <a:lnTo>
                    <a:pt x="37044" y="35314"/>
                  </a:lnTo>
                  <a:lnTo>
                    <a:pt x="36968" y="35339"/>
                  </a:lnTo>
                  <a:lnTo>
                    <a:pt x="36893" y="35389"/>
                  </a:lnTo>
                  <a:lnTo>
                    <a:pt x="36818" y="35414"/>
                  </a:lnTo>
                  <a:lnTo>
                    <a:pt x="36743" y="35439"/>
                  </a:lnTo>
                  <a:lnTo>
                    <a:pt x="36668" y="35464"/>
                  </a:lnTo>
                  <a:lnTo>
                    <a:pt x="36593" y="35489"/>
                  </a:lnTo>
                  <a:lnTo>
                    <a:pt x="36517" y="35539"/>
                  </a:lnTo>
                  <a:lnTo>
                    <a:pt x="36442" y="35564"/>
                  </a:lnTo>
                  <a:lnTo>
                    <a:pt x="36367" y="35589"/>
                  </a:lnTo>
                  <a:lnTo>
                    <a:pt x="36292" y="35615"/>
                  </a:lnTo>
                  <a:lnTo>
                    <a:pt x="36217" y="35640"/>
                  </a:lnTo>
                  <a:lnTo>
                    <a:pt x="36141" y="35665"/>
                  </a:lnTo>
                  <a:lnTo>
                    <a:pt x="36066" y="35690"/>
                  </a:lnTo>
                  <a:lnTo>
                    <a:pt x="35991" y="35715"/>
                  </a:lnTo>
                  <a:lnTo>
                    <a:pt x="35916" y="35740"/>
                  </a:lnTo>
                  <a:lnTo>
                    <a:pt x="35841" y="35765"/>
                  </a:lnTo>
                  <a:lnTo>
                    <a:pt x="35765" y="35765"/>
                  </a:lnTo>
                  <a:lnTo>
                    <a:pt x="35665" y="35790"/>
                  </a:lnTo>
                  <a:lnTo>
                    <a:pt x="35590" y="35815"/>
                  </a:lnTo>
                  <a:lnTo>
                    <a:pt x="35515" y="35840"/>
                  </a:lnTo>
                  <a:lnTo>
                    <a:pt x="35440" y="35865"/>
                  </a:lnTo>
                  <a:lnTo>
                    <a:pt x="35364" y="35865"/>
                  </a:lnTo>
                  <a:lnTo>
                    <a:pt x="35289" y="35890"/>
                  </a:lnTo>
                  <a:lnTo>
                    <a:pt x="35214" y="35915"/>
                  </a:lnTo>
                  <a:lnTo>
                    <a:pt x="35139" y="35940"/>
                  </a:lnTo>
                  <a:lnTo>
                    <a:pt x="35064" y="35940"/>
                  </a:lnTo>
                  <a:lnTo>
                    <a:pt x="34989" y="35965"/>
                  </a:lnTo>
                  <a:lnTo>
                    <a:pt x="34888" y="35991"/>
                  </a:lnTo>
                  <a:lnTo>
                    <a:pt x="34838" y="35991"/>
                  </a:lnTo>
                  <a:lnTo>
                    <a:pt x="34763" y="36016"/>
                  </a:lnTo>
                  <a:lnTo>
                    <a:pt x="34688" y="36016"/>
                  </a:lnTo>
                  <a:lnTo>
                    <a:pt x="34613" y="36041"/>
                  </a:lnTo>
                  <a:lnTo>
                    <a:pt x="34462" y="36041"/>
                  </a:lnTo>
                  <a:lnTo>
                    <a:pt x="34362" y="36066"/>
                  </a:lnTo>
                  <a:lnTo>
                    <a:pt x="34237" y="36066"/>
                  </a:lnTo>
                  <a:lnTo>
                    <a:pt x="34186" y="36091"/>
                  </a:lnTo>
                  <a:lnTo>
                    <a:pt x="33510" y="36091"/>
                  </a:lnTo>
                  <a:lnTo>
                    <a:pt x="33460" y="36066"/>
                  </a:lnTo>
                  <a:lnTo>
                    <a:pt x="33359" y="36066"/>
                  </a:lnTo>
                  <a:lnTo>
                    <a:pt x="33284" y="36041"/>
                  </a:lnTo>
                  <a:lnTo>
                    <a:pt x="33184" y="36041"/>
                  </a:lnTo>
                  <a:lnTo>
                    <a:pt x="33134" y="36016"/>
                  </a:lnTo>
                  <a:lnTo>
                    <a:pt x="33084" y="36016"/>
                  </a:lnTo>
                  <a:lnTo>
                    <a:pt x="33034" y="35991"/>
                  </a:lnTo>
                  <a:lnTo>
                    <a:pt x="32958" y="35965"/>
                  </a:lnTo>
                  <a:lnTo>
                    <a:pt x="32908" y="35940"/>
                  </a:lnTo>
                  <a:lnTo>
                    <a:pt x="32858" y="35940"/>
                  </a:lnTo>
                  <a:lnTo>
                    <a:pt x="32808" y="35915"/>
                  </a:lnTo>
                  <a:lnTo>
                    <a:pt x="32758" y="35890"/>
                  </a:lnTo>
                  <a:lnTo>
                    <a:pt x="32708" y="35865"/>
                  </a:lnTo>
                  <a:lnTo>
                    <a:pt x="32683" y="35840"/>
                  </a:lnTo>
                  <a:lnTo>
                    <a:pt x="32658" y="35840"/>
                  </a:lnTo>
                  <a:lnTo>
                    <a:pt x="32633" y="35815"/>
                  </a:lnTo>
                  <a:lnTo>
                    <a:pt x="32608" y="35815"/>
                  </a:lnTo>
                  <a:lnTo>
                    <a:pt x="32582" y="35790"/>
                  </a:lnTo>
                  <a:lnTo>
                    <a:pt x="32557" y="35765"/>
                  </a:lnTo>
                  <a:lnTo>
                    <a:pt x="32532" y="35740"/>
                  </a:lnTo>
                  <a:lnTo>
                    <a:pt x="32507" y="35740"/>
                  </a:lnTo>
                  <a:lnTo>
                    <a:pt x="32482" y="35715"/>
                  </a:lnTo>
                  <a:lnTo>
                    <a:pt x="32432" y="35690"/>
                  </a:lnTo>
                  <a:lnTo>
                    <a:pt x="32407" y="35665"/>
                  </a:lnTo>
                  <a:lnTo>
                    <a:pt x="32382" y="35665"/>
                  </a:lnTo>
                  <a:lnTo>
                    <a:pt x="32357" y="35640"/>
                  </a:lnTo>
                  <a:lnTo>
                    <a:pt x="32332" y="35615"/>
                  </a:lnTo>
                  <a:lnTo>
                    <a:pt x="32307" y="35589"/>
                  </a:lnTo>
                  <a:lnTo>
                    <a:pt x="32282" y="35564"/>
                  </a:lnTo>
                  <a:lnTo>
                    <a:pt x="32257" y="35539"/>
                  </a:lnTo>
                  <a:lnTo>
                    <a:pt x="32232" y="35514"/>
                  </a:lnTo>
                  <a:lnTo>
                    <a:pt x="32207" y="35489"/>
                  </a:lnTo>
                  <a:lnTo>
                    <a:pt x="32181" y="35464"/>
                  </a:lnTo>
                  <a:lnTo>
                    <a:pt x="32156" y="35439"/>
                  </a:lnTo>
                  <a:lnTo>
                    <a:pt x="32131" y="35414"/>
                  </a:lnTo>
                  <a:lnTo>
                    <a:pt x="32106" y="35364"/>
                  </a:lnTo>
                  <a:lnTo>
                    <a:pt x="32081" y="35339"/>
                  </a:lnTo>
                  <a:lnTo>
                    <a:pt x="32081" y="35314"/>
                  </a:lnTo>
                  <a:lnTo>
                    <a:pt x="32056" y="35289"/>
                  </a:lnTo>
                  <a:lnTo>
                    <a:pt x="32031" y="35239"/>
                  </a:lnTo>
                  <a:lnTo>
                    <a:pt x="32006" y="35214"/>
                  </a:lnTo>
                  <a:lnTo>
                    <a:pt x="31981" y="35188"/>
                  </a:lnTo>
                  <a:lnTo>
                    <a:pt x="31981" y="35138"/>
                  </a:lnTo>
                  <a:lnTo>
                    <a:pt x="31956" y="35113"/>
                  </a:lnTo>
                  <a:lnTo>
                    <a:pt x="31931" y="35088"/>
                  </a:lnTo>
                  <a:lnTo>
                    <a:pt x="31931" y="35038"/>
                  </a:lnTo>
                  <a:lnTo>
                    <a:pt x="31906" y="35013"/>
                  </a:lnTo>
                  <a:lnTo>
                    <a:pt x="31906" y="34963"/>
                  </a:lnTo>
                  <a:lnTo>
                    <a:pt x="31881" y="34938"/>
                  </a:lnTo>
                  <a:lnTo>
                    <a:pt x="31881" y="34888"/>
                  </a:lnTo>
                  <a:lnTo>
                    <a:pt x="31856" y="34838"/>
                  </a:lnTo>
                  <a:lnTo>
                    <a:pt x="31856" y="34813"/>
                  </a:lnTo>
                  <a:lnTo>
                    <a:pt x="31831" y="34762"/>
                  </a:lnTo>
                  <a:lnTo>
                    <a:pt x="31831" y="34712"/>
                  </a:lnTo>
                  <a:lnTo>
                    <a:pt x="31831" y="34662"/>
                  </a:lnTo>
                  <a:lnTo>
                    <a:pt x="31831" y="34612"/>
                  </a:lnTo>
                  <a:lnTo>
                    <a:pt x="31806" y="34587"/>
                  </a:lnTo>
                  <a:lnTo>
                    <a:pt x="31806" y="34537"/>
                  </a:lnTo>
                  <a:lnTo>
                    <a:pt x="31806" y="34487"/>
                  </a:lnTo>
                  <a:lnTo>
                    <a:pt x="31806" y="34437"/>
                  </a:lnTo>
                  <a:lnTo>
                    <a:pt x="31831" y="34386"/>
                  </a:lnTo>
                  <a:lnTo>
                    <a:pt x="31831" y="34361"/>
                  </a:lnTo>
                  <a:lnTo>
                    <a:pt x="31831" y="34311"/>
                  </a:lnTo>
                  <a:lnTo>
                    <a:pt x="31831" y="34261"/>
                  </a:lnTo>
                  <a:lnTo>
                    <a:pt x="31856" y="34211"/>
                  </a:lnTo>
                  <a:lnTo>
                    <a:pt x="31856" y="34186"/>
                  </a:lnTo>
                  <a:lnTo>
                    <a:pt x="31856" y="34136"/>
                  </a:lnTo>
                  <a:lnTo>
                    <a:pt x="31881" y="34111"/>
                  </a:lnTo>
                  <a:lnTo>
                    <a:pt x="31881" y="34061"/>
                  </a:lnTo>
                  <a:lnTo>
                    <a:pt x="31906" y="34011"/>
                  </a:lnTo>
                  <a:lnTo>
                    <a:pt x="31931" y="33985"/>
                  </a:lnTo>
                  <a:lnTo>
                    <a:pt x="31931" y="33935"/>
                  </a:lnTo>
                  <a:lnTo>
                    <a:pt x="31956" y="33910"/>
                  </a:lnTo>
                  <a:lnTo>
                    <a:pt x="31956" y="33885"/>
                  </a:lnTo>
                  <a:lnTo>
                    <a:pt x="31981" y="33835"/>
                  </a:lnTo>
                  <a:lnTo>
                    <a:pt x="32006" y="33810"/>
                  </a:lnTo>
                  <a:lnTo>
                    <a:pt x="32031" y="33760"/>
                  </a:lnTo>
                  <a:lnTo>
                    <a:pt x="32031" y="33735"/>
                  </a:lnTo>
                  <a:lnTo>
                    <a:pt x="32056" y="33710"/>
                  </a:lnTo>
                  <a:lnTo>
                    <a:pt x="32081" y="33685"/>
                  </a:lnTo>
                  <a:lnTo>
                    <a:pt x="32106" y="33635"/>
                  </a:lnTo>
                  <a:lnTo>
                    <a:pt x="32131" y="33610"/>
                  </a:lnTo>
                  <a:lnTo>
                    <a:pt x="32131" y="33584"/>
                  </a:lnTo>
                  <a:lnTo>
                    <a:pt x="32156" y="33559"/>
                  </a:lnTo>
                  <a:lnTo>
                    <a:pt x="32181" y="33534"/>
                  </a:lnTo>
                  <a:lnTo>
                    <a:pt x="32207" y="33509"/>
                  </a:lnTo>
                  <a:lnTo>
                    <a:pt x="32257" y="33459"/>
                  </a:lnTo>
                  <a:lnTo>
                    <a:pt x="32282" y="33409"/>
                  </a:lnTo>
                  <a:lnTo>
                    <a:pt x="32332" y="33359"/>
                  </a:lnTo>
                  <a:lnTo>
                    <a:pt x="32382" y="33309"/>
                  </a:lnTo>
                  <a:lnTo>
                    <a:pt x="32432" y="33259"/>
                  </a:lnTo>
                  <a:lnTo>
                    <a:pt x="32482" y="33209"/>
                  </a:lnTo>
                  <a:lnTo>
                    <a:pt x="32507" y="33183"/>
                  </a:lnTo>
                  <a:lnTo>
                    <a:pt x="32557" y="33133"/>
                  </a:lnTo>
                  <a:lnTo>
                    <a:pt x="32608" y="33083"/>
                  </a:lnTo>
                  <a:lnTo>
                    <a:pt x="32658" y="33058"/>
                  </a:lnTo>
                  <a:lnTo>
                    <a:pt x="32708" y="33008"/>
                  </a:lnTo>
                  <a:lnTo>
                    <a:pt x="32758" y="32983"/>
                  </a:lnTo>
                  <a:lnTo>
                    <a:pt x="32808" y="32933"/>
                  </a:lnTo>
                  <a:lnTo>
                    <a:pt x="32833" y="32908"/>
                  </a:lnTo>
                  <a:lnTo>
                    <a:pt x="32883" y="32883"/>
                  </a:lnTo>
                  <a:lnTo>
                    <a:pt x="32933" y="32833"/>
                  </a:lnTo>
                  <a:lnTo>
                    <a:pt x="32983" y="32808"/>
                  </a:lnTo>
                  <a:lnTo>
                    <a:pt x="33009" y="32782"/>
                  </a:lnTo>
                  <a:lnTo>
                    <a:pt x="33034" y="32782"/>
                  </a:lnTo>
                  <a:lnTo>
                    <a:pt x="33084" y="32757"/>
                  </a:lnTo>
                  <a:lnTo>
                    <a:pt x="33134" y="32732"/>
                  </a:lnTo>
                  <a:lnTo>
                    <a:pt x="33184" y="32707"/>
                  </a:lnTo>
                  <a:lnTo>
                    <a:pt x="33234" y="32682"/>
                  </a:lnTo>
                  <a:lnTo>
                    <a:pt x="33259" y="32657"/>
                  </a:lnTo>
                  <a:lnTo>
                    <a:pt x="33359" y="32607"/>
                  </a:lnTo>
                  <a:lnTo>
                    <a:pt x="33460" y="32557"/>
                  </a:lnTo>
                  <a:lnTo>
                    <a:pt x="33535" y="32532"/>
                  </a:lnTo>
                  <a:lnTo>
                    <a:pt x="33610" y="32482"/>
                  </a:lnTo>
                  <a:lnTo>
                    <a:pt x="33685" y="32457"/>
                  </a:lnTo>
                  <a:lnTo>
                    <a:pt x="33836" y="32381"/>
                  </a:lnTo>
                  <a:lnTo>
                    <a:pt x="33886" y="32356"/>
                  </a:lnTo>
                  <a:lnTo>
                    <a:pt x="33936" y="32331"/>
                  </a:lnTo>
                  <a:lnTo>
                    <a:pt x="33961" y="32306"/>
                  </a:lnTo>
                  <a:lnTo>
                    <a:pt x="34011" y="32306"/>
                  </a:lnTo>
                  <a:lnTo>
                    <a:pt x="34312" y="32131"/>
                  </a:lnTo>
                  <a:lnTo>
                    <a:pt x="34613" y="31980"/>
                  </a:lnTo>
                  <a:lnTo>
                    <a:pt x="34913" y="31805"/>
                  </a:lnTo>
                  <a:lnTo>
                    <a:pt x="35064" y="31730"/>
                  </a:lnTo>
                  <a:lnTo>
                    <a:pt x="35214" y="31655"/>
                  </a:lnTo>
                  <a:lnTo>
                    <a:pt x="35264" y="31630"/>
                  </a:lnTo>
                  <a:lnTo>
                    <a:pt x="35314" y="31605"/>
                  </a:lnTo>
                  <a:lnTo>
                    <a:pt x="35364" y="31579"/>
                  </a:lnTo>
                  <a:lnTo>
                    <a:pt x="35440" y="31554"/>
                  </a:lnTo>
                  <a:lnTo>
                    <a:pt x="35490" y="31529"/>
                  </a:lnTo>
                  <a:lnTo>
                    <a:pt x="35540" y="31504"/>
                  </a:lnTo>
                  <a:lnTo>
                    <a:pt x="35615" y="31479"/>
                  </a:lnTo>
                  <a:lnTo>
                    <a:pt x="35690" y="31429"/>
                  </a:lnTo>
                  <a:lnTo>
                    <a:pt x="35841" y="31379"/>
                  </a:lnTo>
                  <a:lnTo>
                    <a:pt x="35991" y="31279"/>
                  </a:lnTo>
                  <a:lnTo>
                    <a:pt x="36141" y="31204"/>
                  </a:lnTo>
                  <a:lnTo>
                    <a:pt x="36317" y="31128"/>
                  </a:lnTo>
                  <a:lnTo>
                    <a:pt x="36392" y="31078"/>
                  </a:lnTo>
                  <a:lnTo>
                    <a:pt x="36467" y="31028"/>
                  </a:lnTo>
                  <a:lnTo>
                    <a:pt x="36567" y="31003"/>
                  </a:lnTo>
                  <a:lnTo>
                    <a:pt x="36668" y="30953"/>
                  </a:lnTo>
                  <a:lnTo>
                    <a:pt x="36743" y="30903"/>
                  </a:lnTo>
                  <a:lnTo>
                    <a:pt x="36843" y="30878"/>
                  </a:lnTo>
                  <a:lnTo>
                    <a:pt x="36943" y="30828"/>
                  </a:lnTo>
                  <a:lnTo>
                    <a:pt x="37019" y="30777"/>
                  </a:lnTo>
                  <a:lnTo>
                    <a:pt x="37119" y="30752"/>
                  </a:lnTo>
                  <a:lnTo>
                    <a:pt x="37219" y="30702"/>
                  </a:lnTo>
                  <a:lnTo>
                    <a:pt x="37319" y="30652"/>
                  </a:lnTo>
                  <a:lnTo>
                    <a:pt x="37420" y="30627"/>
                  </a:lnTo>
                  <a:lnTo>
                    <a:pt x="37470" y="30602"/>
                  </a:lnTo>
                  <a:lnTo>
                    <a:pt x="37520" y="30577"/>
                  </a:lnTo>
                  <a:lnTo>
                    <a:pt x="37570" y="30552"/>
                  </a:lnTo>
                  <a:lnTo>
                    <a:pt x="37620" y="30552"/>
                  </a:lnTo>
                  <a:lnTo>
                    <a:pt x="37670" y="30527"/>
                  </a:lnTo>
                  <a:lnTo>
                    <a:pt x="37720" y="30502"/>
                  </a:lnTo>
                  <a:lnTo>
                    <a:pt x="37770" y="30477"/>
                  </a:lnTo>
                  <a:lnTo>
                    <a:pt x="37821" y="30477"/>
                  </a:lnTo>
                  <a:lnTo>
                    <a:pt x="37871" y="30452"/>
                  </a:lnTo>
                  <a:lnTo>
                    <a:pt x="37921" y="30427"/>
                  </a:lnTo>
                  <a:lnTo>
                    <a:pt x="37971" y="30427"/>
                  </a:lnTo>
                  <a:lnTo>
                    <a:pt x="38021" y="30401"/>
                  </a:lnTo>
                  <a:lnTo>
                    <a:pt x="38071" y="30401"/>
                  </a:lnTo>
                  <a:lnTo>
                    <a:pt x="38121" y="30376"/>
                  </a:lnTo>
                  <a:lnTo>
                    <a:pt x="38171" y="30351"/>
                  </a:lnTo>
                  <a:lnTo>
                    <a:pt x="38397" y="30351"/>
                  </a:lnTo>
                  <a:lnTo>
                    <a:pt x="38447" y="30326"/>
                  </a:lnTo>
                  <a:close/>
                  <a:moveTo>
                    <a:pt x="22908" y="0"/>
                  </a:moveTo>
                  <a:cubicBezTo>
                    <a:pt x="19324" y="0"/>
                    <a:pt x="15916" y="777"/>
                    <a:pt x="12883" y="2181"/>
                  </a:cubicBezTo>
                  <a:lnTo>
                    <a:pt x="12858" y="2206"/>
                  </a:lnTo>
                  <a:lnTo>
                    <a:pt x="12808" y="2256"/>
                  </a:lnTo>
                  <a:lnTo>
                    <a:pt x="12733" y="2281"/>
                  </a:lnTo>
                  <a:lnTo>
                    <a:pt x="12683" y="2331"/>
                  </a:lnTo>
                  <a:lnTo>
                    <a:pt x="12607" y="2356"/>
                  </a:lnTo>
                  <a:lnTo>
                    <a:pt x="12557" y="2406"/>
                  </a:lnTo>
                  <a:lnTo>
                    <a:pt x="12482" y="2456"/>
                  </a:lnTo>
                  <a:lnTo>
                    <a:pt x="12432" y="2482"/>
                  </a:lnTo>
                  <a:lnTo>
                    <a:pt x="12357" y="2532"/>
                  </a:lnTo>
                  <a:lnTo>
                    <a:pt x="12307" y="2582"/>
                  </a:lnTo>
                  <a:lnTo>
                    <a:pt x="12231" y="2607"/>
                  </a:lnTo>
                  <a:lnTo>
                    <a:pt x="12181" y="2657"/>
                  </a:lnTo>
                  <a:lnTo>
                    <a:pt x="12106" y="2707"/>
                  </a:lnTo>
                  <a:lnTo>
                    <a:pt x="11981" y="2782"/>
                  </a:lnTo>
                  <a:lnTo>
                    <a:pt x="11856" y="2883"/>
                  </a:lnTo>
                  <a:lnTo>
                    <a:pt x="11730" y="2958"/>
                  </a:lnTo>
                  <a:lnTo>
                    <a:pt x="11630" y="3058"/>
                  </a:lnTo>
                  <a:lnTo>
                    <a:pt x="11530" y="3108"/>
                  </a:lnTo>
                  <a:lnTo>
                    <a:pt x="11455" y="3158"/>
                  </a:lnTo>
                  <a:lnTo>
                    <a:pt x="11379" y="3233"/>
                  </a:lnTo>
                  <a:lnTo>
                    <a:pt x="11304" y="3284"/>
                  </a:lnTo>
                  <a:lnTo>
                    <a:pt x="11229" y="3334"/>
                  </a:lnTo>
                  <a:lnTo>
                    <a:pt x="11154" y="3409"/>
                  </a:lnTo>
                  <a:lnTo>
                    <a:pt x="11079" y="3459"/>
                  </a:lnTo>
                  <a:lnTo>
                    <a:pt x="10978" y="3534"/>
                  </a:lnTo>
                  <a:lnTo>
                    <a:pt x="10903" y="3584"/>
                  </a:lnTo>
                  <a:lnTo>
                    <a:pt x="10828" y="3659"/>
                  </a:lnTo>
                  <a:lnTo>
                    <a:pt x="10753" y="3710"/>
                  </a:lnTo>
                  <a:lnTo>
                    <a:pt x="10678" y="3785"/>
                  </a:lnTo>
                  <a:lnTo>
                    <a:pt x="10602" y="3835"/>
                  </a:lnTo>
                  <a:lnTo>
                    <a:pt x="10527" y="3910"/>
                  </a:lnTo>
                  <a:lnTo>
                    <a:pt x="10452" y="3960"/>
                  </a:lnTo>
                  <a:lnTo>
                    <a:pt x="10377" y="4035"/>
                  </a:lnTo>
                  <a:lnTo>
                    <a:pt x="10302" y="4111"/>
                  </a:lnTo>
                  <a:lnTo>
                    <a:pt x="10277" y="4111"/>
                  </a:lnTo>
                  <a:lnTo>
                    <a:pt x="10226" y="4161"/>
                  </a:lnTo>
                  <a:lnTo>
                    <a:pt x="10151" y="4236"/>
                  </a:lnTo>
                  <a:lnTo>
                    <a:pt x="10076" y="4286"/>
                  </a:lnTo>
                  <a:lnTo>
                    <a:pt x="10001" y="4361"/>
                  </a:lnTo>
                  <a:lnTo>
                    <a:pt x="9926" y="4436"/>
                  </a:lnTo>
                  <a:lnTo>
                    <a:pt x="9851" y="4487"/>
                  </a:lnTo>
                  <a:lnTo>
                    <a:pt x="9775" y="4562"/>
                  </a:lnTo>
                  <a:lnTo>
                    <a:pt x="9700" y="4637"/>
                  </a:lnTo>
                  <a:lnTo>
                    <a:pt x="9625" y="4687"/>
                  </a:lnTo>
                  <a:lnTo>
                    <a:pt x="9550" y="4762"/>
                  </a:lnTo>
                  <a:lnTo>
                    <a:pt x="9475" y="4837"/>
                  </a:lnTo>
                  <a:lnTo>
                    <a:pt x="9424" y="4888"/>
                  </a:lnTo>
                  <a:lnTo>
                    <a:pt x="9349" y="4963"/>
                  </a:lnTo>
                  <a:lnTo>
                    <a:pt x="9274" y="5038"/>
                  </a:lnTo>
                  <a:lnTo>
                    <a:pt x="9199" y="5113"/>
                  </a:lnTo>
                  <a:lnTo>
                    <a:pt x="9149" y="5163"/>
                  </a:lnTo>
                  <a:lnTo>
                    <a:pt x="9099" y="5213"/>
                  </a:lnTo>
                  <a:lnTo>
                    <a:pt x="9049" y="5264"/>
                  </a:lnTo>
                  <a:lnTo>
                    <a:pt x="8998" y="5314"/>
                  </a:lnTo>
                  <a:lnTo>
                    <a:pt x="8948" y="5364"/>
                  </a:lnTo>
                  <a:lnTo>
                    <a:pt x="8898" y="5414"/>
                  </a:lnTo>
                  <a:lnTo>
                    <a:pt x="8848" y="5464"/>
                  </a:lnTo>
                  <a:lnTo>
                    <a:pt x="8798" y="5514"/>
                  </a:lnTo>
                  <a:lnTo>
                    <a:pt x="8748" y="5564"/>
                  </a:lnTo>
                  <a:lnTo>
                    <a:pt x="8698" y="5614"/>
                  </a:lnTo>
                  <a:lnTo>
                    <a:pt x="8673" y="5665"/>
                  </a:lnTo>
                  <a:lnTo>
                    <a:pt x="8622" y="5715"/>
                  </a:lnTo>
                  <a:lnTo>
                    <a:pt x="8572" y="5765"/>
                  </a:lnTo>
                  <a:lnTo>
                    <a:pt x="8522" y="5815"/>
                  </a:lnTo>
                  <a:lnTo>
                    <a:pt x="8472" y="5865"/>
                  </a:lnTo>
                  <a:lnTo>
                    <a:pt x="8422" y="5940"/>
                  </a:lnTo>
                  <a:lnTo>
                    <a:pt x="8372" y="5990"/>
                  </a:lnTo>
                  <a:lnTo>
                    <a:pt x="8322" y="6040"/>
                  </a:lnTo>
                  <a:lnTo>
                    <a:pt x="8297" y="6091"/>
                  </a:lnTo>
                  <a:lnTo>
                    <a:pt x="8247" y="6141"/>
                  </a:lnTo>
                  <a:lnTo>
                    <a:pt x="8196" y="6191"/>
                  </a:lnTo>
                  <a:lnTo>
                    <a:pt x="8146" y="6266"/>
                  </a:lnTo>
                  <a:lnTo>
                    <a:pt x="8096" y="6316"/>
                  </a:lnTo>
                  <a:lnTo>
                    <a:pt x="8071" y="6366"/>
                  </a:lnTo>
                  <a:lnTo>
                    <a:pt x="8021" y="6416"/>
                  </a:lnTo>
                  <a:lnTo>
                    <a:pt x="7971" y="6467"/>
                  </a:lnTo>
                  <a:lnTo>
                    <a:pt x="7896" y="6592"/>
                  </a:lnTo>
                  <a:lnTo>
                    <a:pt x="7795" y="6692"/>
                  </a:lnTo>
                  <a:lnTo>
                    <a:pt x="7770" y="6742"/>
                  </a:lnTo>
                  <a:lnTo>
                    <a:pt x="7720" y="6817"/>
                  </a:lnTo>
                  <a:lnTo>
                    <a:pt x="7670" y="6868"/>
                  </a:lnTo>
                  <a:lnTo>
                    <a:pt x="7620" y="6943"/>
                  </a:lnTo>
                  <a:lnTo>
                    <a:pt x="7570" y="7018"/>
                  </a:lnTo>
                  <a:lnTo>
                    <a:pt x="7520" y="7068"/>
                  </a:lnTo>
                  <a:lnTo>
                    <a:pt x="7470" y="7143"/>
                  </a:lnTo>
                  <a:lnTo>
                    <a:pt x="7419" y="7218"/>
                  </a:lnTo>
                  <a:lnTo>
                    <a:pt x="7369" y="7294"/>
                  </a:lnTo>
                  <a:lnTo>
                    <a:pt x="7319" y="7344"/>
                  </a:lnTo>
                  <a:lnTo>
                    <a:pt x="7269" y="7419"/>
                  </a:lnTo>
                  <a:lnTo>
                    <a:pt x="7244" y="7494"/>
                  </a:lnTo>
                  <a:lnTo>
                    <a:pt x="7194" y="7569"/>
                  </a:lnTo>
                  <a:lnTo>
                    <a:pt x="7144" y="7619"/>
                  </a:lnTo>
                  <a:lnTo>
                    <a:pt x="7094" y="7695"/>
                  </a:lnTo>
                  <a:lnTo>
                    <a:pt x="7043" y="7770"/>
                  </a:lnTo>
                  <a:lnTo>
                    <a:pt x="7018" y="7845"/>
                  </a:lnTo>
                  <a:lnTo>
                    <a:pt x="6968" y="7920"/>
                  </a:lnTo>
                  <a:lnTo>
                    <a:pt x="6943" y="7945"/>
                  </a:lnTo>
                  <a:lnTo>
                    <a:pt x="6943" y="7970"/>
                  </a:lnTo>
                  <a:lnTo>
                    <a:pt x="6918" y="7995"/>
                  </a:lnTo>
                  <a:lnTo>
                    <a:pt x="6893" y="8045"/>
                  </a:lnTo>
                  <a:lnTo>
                    <a:pt x="6893" y="8071"/>
                  </a:lnTo>
                  <a:lnTo>
                    <a:pt x="6868" y="8096"/>
                  </a:lnTo>
                  <a:lnTo>
                    <a:pt x="6868" y="8121"/>
                  </a:lnTo>
                  <a:lnTo>
                    <a:pt x="6843" y="8146"/>
                  </a:lnTo>
                  <a:lnTo>
                    <a:pt x="6843" y="8171"/>
                  </a:lnTo>
                  <a:lnTo>
                    <a:pt x="6818" y="8196"/>
                  </a:lnTo>
                  <a:lnTo>
                    <a:pt x="6818" y="8246"/>
                  </a:lnTo>
                  <a:lnTo>
                    <a:pt x="6793" y="8271"/>
                  </a:lnTo>
                  <a:lnTo>
                    <a:pt x="6793" y="8296"/>
                  </a:lnTo>
                  <a:lnTo>
                    <a:pt x="6793" y="8321"/>
                  </a:lnTo>
                  <a:lnTo>
                    <a:pt x="6768" y="8346"/>
                  </a:lnTo>
                  <a:lnTo>
                    <a:pt x="6768" y="8371"/>
                  </a:lnTo>
                  <a:lnTo>
                    <a:pt x="6768" y="8396"/>
                  </a:lnTo>
                  <a:lnTo>
                    <a:pt x="6793" y="8421"/>
                  </a:lnTo>
                  <a:lnTo>
                    <a:pt x="6818" y="8421"/>
                  </a:lnTo>
                  <a:lnTo>
                    <a:pt x="6818" y="8446"/>
                  </a:lnTo>
                  <a:lnTo>
                    <a:pt x="6843" y="8446"/>
                  </a:lnTo>
                  <a:lnTo>
                    <a:pt x="6868" y="8472"/>
                  </a:lnTo>
                  <a:lnTo>
                    <a:pt x="6893" y="8472"/>
                  </a:lnTo>
                  <a:lnTo>
                    <a:pt x="6918" y="8497"/>
                  </a:lnTo>
                  <a:lnTo>
                    <a:pt x="6943" y="8497"/>
                  </a:lnTo>
                  <a:lnTo>
                    <a:pt x="6993" y="8522"/>
                  </a:lnTo>
                  <a:lnTo>
                    <a:pt x="7018" y="8522"/>
                  </a:lnTo>
                  <a:lnTo>
                    <a:pt x="7069" y="8547"/>
                  </a:lnTo>
                  <a:lnTo>
                    <a:pt x="7119" y="8547"/>
                  </a:lnTo>
                  <a:lnTo>
                    <a:pt x="7144" y="8572"/>
                  </a:lnTo>
                  <a:lnTo>
                    <a:pt x="7194" y="8597"/>
                  </a:lnTo>
                  <a:lnTo>
                    <a:pt x="7244" y="8597"/>
                  </a:lnTo>
                  <a:lnTo>
                    <a:pt x="7294" y="8622"/>
                  </a:lnTo>
                  <a:lnTo>
                    <a:pt x="7344" y="8622"/>
                  </a:lnTo>
                  <a:lnTo>
                    <a:pt x="7394" y="8647"/>
                  </a:lnTo>
                  <a:lnTo>
                    <a:pt x="7470" y="8647"/>
                  </a:lnTo>
                  <a:lnTo>
                    <a:pt x="7520" y="8672"/>
                  </a:lnTo>
                  <a:lnTo>
                    <a:pt x="7570" y="8672"/>
                  </a:lnTo>
                  <a:lnTo>
                    <a:pt x="7620" y="8697"/>
                  </a:lnTo>
                  <a:lnTo>
                    <a:pt x="7695" y="8697"/>
                  </a:lnTo>
                  <a:lnTo>
                    <a:pt x="7745" y="8722"/>
                  </a:lnTo>
                  <a:lnTo>
                    <a:pt x="7871" y="8747"/>
                  </a:lnTo>
                  <a:lnTo>
                    <a:pt x="7996" y="8747"/>
                  </a:lnTo>
                  <a:lnTo>
                    <a:pt x="8021" y="8772"/>
                  </a:lnTo>
                  <a:lnTo>
                    <a:pt x="8272" y="8822"/>
                  </a:lnTo>
                  <a:lnTo>
                    <a:pt x="8397" y="8847"/>
                  </a:lnTo>
                  <a:lnTo>
                    <a:pt x="8547" y="8873"/>
                  </a:lnTo>
                  <a:lnTo>
                    <a:pt x="8673" y="8898"/>
                  </a:lnTo>
                  <a:lnTo>
                    <a:pt x="8748" y="8898"/>
                  </a:lnTo>
                  <a:lnTo>
                    <a:pt x="8823" y="8923"/>
                  </a:lnTo>
                  <a:lnTo>
                    <a:pt x="8873" y="8923"/>
                  </a:lnTo>
                  <a:lnTo>
                    <a:pt x="8948" y="8948"/>
                  </a:lnTo>
                  <a:lnTo>
                    <a:pt x="9023" y="8973"/>
                  </a:lnTo>
                  <a:lnTo>
                    <a:pt x="9099" y="8973"/>
                  </a:lnTo>
                  <a:lnTo>
                    <a:pt x="9149" y="8998"/>
                  </a:lnTo>
                  <a:lnTo>
                    <a:pt x="9224" y="9023"/>
                  </a:lnTo>
                  <a:lnTo>
                    <a:pt x="9299" y="9023"/>
                  </a:lnTo>
                  <a:lnTo>
                    <a:pt x="9374" y="9048"/>
                  </a:lnTo>
                  <a:lnTo>
                    <a:pt x="9424" y="9073"/>
                  </a:lnTo>
                  <a:lnTo>
                    <a:pt x="9500" y="9098"/>
                  </a:lnTo>
                  <a:lnTo>
                    <a:pt x="9575" y="9098"/>
                  </a:lnTo>
                  <a:lnTo>
                    <a:pt x="9625" y="9123"/>
                  </a:lnTo>
                  <a:lnTo>
                    <a:pt x="9700" y="9148"/>
                  </a:lnTo>
                  <a:lnTo>
                    <a:pt x="9775" y="9173"/>
                  </a:lnTo>
                  <a:lnTo>
                    <a:pt x="9825" y="9198"/>
                  </a:lnTo>
                  <a:lnTo>
                    <a:pt x="9851" y="9198"/>
                  </a:lnTo>
                  <a:lnTo>
                    <a:pt x="9901" y="9249"/>
                  </a:lnTo>
                  <a:lnTo>
                    <a:pt x="9951" y="9274"/>
                  </a:lnTo>
                  <a:lnTo>
                    <a:pt x="9976" y="9299"/>
                  </a:lnTo>
                  <a:lnTo>
                    <a:pt x="10001" y="9324"/>
                  </a:lnTo>
                  <a:lnTo>
                    <a:pt x="10026" y="9324"/>
                  </a:lnTo>
                  <a:lnTo>
                    <a:pt x="10051" y="9349"/>
                  </a:lnTo>
                  <a:lnTo>
                    <a:pt x="10101" y="9374"/>
                  </a:lnTo>
                  <a:lnTo>
                    <a:pt x="10126" y="9399"/>
                  </a:lnTo>
                  <a:lnTo>
                    <a:pt x="10151" y="9424"/>
                  </a:lnTo>
                  <a:lnTo>
                    <a:pt x="10176" y="9449"/>
                  </a:lnTo>
                  <a:lnTo>
                    <a:pt x="10201" y="9449"/>
                  </a:lnTo>
                  <a:lnTo>
                    <a:pt x="10226" y="9474"/>
                  </a:lnTo>
                  <a:lnTo>
                    <a:pt x="10252" y="9499"/>
                  </a:lnTo>
                  <a:lnTo>
                    <a:pt x="10277" y="9524"/>
                  </a:lnTo>
                  <a:lnTo>
                    <a:pt x="10302" y="9549"/>
                  </a:lnTo>
                  <a:lnTo>
                    <a:pt x="10327" y="9574"/>
                  </a:lnTo>
                  <a:lnTo>
                    <a:pt x="10352" y="9599"/>
                  </a:lnTo>
                  <a:lnTo>
                    <a:pt x="10377" y="9624"/>
                  </a:lnTo>
                  <a:lnTo>
                    <a:pt x="10402" y="9650"/>
                  </a:lnTo>
                  <a:lnTo>
                    <a:pt x="10427" y="9650"/>
                  </a:lnTo>
                  <a:lnTo>
                    <a:pt x="10452" y="9675"/>
                  </a:lnTo>
                  <a:lnTo>
                    <a:pt x="10477" y="9700"/>
                  </a:lnTo>
                  <a:lnTo>
                    <a:pt x="10502" y="9725"/>
                  </a:lnTo>
                  <a:lnTo>
                    <a:pt x="10502" y="9750"/>
                  </a:lnTo>
                  <a:lnTo>
                    <a:pt x="10527" y="9775"/>
                  </a:lnTo>
                  <a:lnTo>
                    <a:pt x="10552" y="9800"/>
                  </a:lnTo>
                  <a:lnTo>
                    <a:pt x="10577" y="9850"/>
                  </a:lnTo>
                  <a:lnTo>
                    <a:pt x="10602" y="9875"/>
                  </a:lnTo>
                  <a:lnTo>
                    <a:pt x="10602" y="9900"/>
                  </a:lnTo>
                  <a:lnTo>
                    <a:pt x="10627" y="9925"/>
                  </a:lnTo>
                  <a:lnTo>
                    <a:pt x="10653" y="9950"/>
                  </a:lnTo>
                  <a:lnTo>
                    <a:pt x="10653" y="9975"/>
                  </a:lnTo>
                  <a:lnTo>
                    <a:pt x="10678" y="10000"/>
                  </a:lnTo>
                  <a:lnTo>
                    <a:pt x="10678" y="10025"/>
                  </a:lnTo>
                  <a:lnTo>
                    <a:pt x="10703" y="10076"/>
                  </a:lnTo>
                  <a:lnTo>
                    <a:pt x="10728" y="10101"/>
                  </a:lnTo>
                  <a:lnTo>
                    <a:pt x="10728" y="10126"/>
                  </a:lnTo>
                  <a:lnTo>
                    <a:pt x="10753" y="10151"/>
                  </a:lnTo>
                  <a:lnTo>
                    <a:pt x="10753" y="10176"/>
                  </a:lnTo>
                  <a:lnTo>
                    <a:pt x="10753" y="10226"/>
                  </a:lnTo>
                  <a:lnTo>
                    <a:pt x="10778" y="10251"/>
                  </a:lnTo>
                  <a:lnTo>
                    <a:pt x="10778" y="10276"/>
                  </a:lnTo>
                  <a:lnTo>
                    <a:pt x="10778" y="10301"/>
                  </a:lnTo>
                  <a:lnTo>
                    <a:pt x="10803" y="10326"/>
                  </a:lnTo>
                  <a:lnTo>
                    <a:pt x="10803" y="10376"/>
                  </a:lnTo>
                  <a:lnTo>
                    <a:pt x="10828" y="10401"/>
                  </a:lnTo>
                  <a:lnTo>
                    <a:pt x="10828" y="10426"/>
                  </a:lnTo>
                  <a:lnTo>
                    <a:pt x="10828" y="10452"/>
                  </a:lnTo>
                  <a:lnTo>
                    <a:pt x="10828" y="10502"/>
                  </a:lnTo>
                  <a:lnTo>
                    <a:pt x="10853" y="10527"/>
                  </a:lnTo>
                  <a:lnTo>
                    <a:pt x="10853" y="10552"/>
                  </a:lnTo>
                  <a:lnTo>
                    <a:pt x="10853" y="10602"/>
                  </a:lnTo>
                  <a:lnTo>
                    <a:pt x="10853" y="10627"/>
                  </a:lnTo>
                  <a:lnTo>
                    <a:pt x="10853" y="10652"/>
                  </a:lnTo>
                  <a:lnTo>
                    <a:pt x="10853" y="10702"/>
                  </a:lnTo>
                  <a:lnTo>
                    <a:pt x="10853" y="10727"/>
                  </a:lnTo>
                  <a:lnTo>
                    <a:pt x="10853" y="10752"/>
                  </a:lnTo>
                  <a:lnTo>
                    <a:pt x="10853" y="10802"/>
                  </a:lnTo>
                  <a:lnTo>
                    <a:pt x="10853" y="10827"/>
                  </a:lnTo>
                  <a:lnTo>
                    <a:pt x="10853" y="10878"/>
                  </a:lnTo>
                  <a:lnTo>
                    <a:pt x="10853" y="10903"/>
                  </a:lnTo>
                  <a:lnTo>
                    <a:pt x="10853" y="10928"/>
                  </a:lnTo>
                  <a:lnTo>
                    <a:pt x="10828" y="10978"/>
                  </a:lnTo>
                  <a:lnTo>
                    <a:pt x="10828" y="11003"/>
                  </a:lnTo>
                  <a:lnTo>
                    <a:pt x="10828" y="11053"/>
                  </a:lnTo>
                  <a:lnTo>
                    <a:pt x="10828" y="11078"/>
                  </a:lnTo>
                  <a:lnTo>
                    <a:pt x="10803" y="11128"/>
                  </a:lnTo>
                  <a:lnTo>
                    <a:pt x="10803" y="11153"/>
                  </a:lnTo>
                  <a:lnTo>
                    <a:pt x="10778" y="11203"/>
                  </a:lnTo>
                  <a:lnTo>
                    <a:pt x="10778" y="11228"/>
                  </a:lnTo>
                  <a:lnTo>
                    <a:pt x="10753" y="11279"/>
                  </a:lnTo>
                  <a:lnTo>
                    <a:pt x="10753" y="11304"/>
                  </a:lnTo>
                  <a:lnTo>
                    <a:pt x="10728" y="11354"/>
                  </a:lnTo>
                  <a:lnTo>
                    <a:pt x="10728" y="11404"/>
                  </a:lnTo>
                  <a:lnTo>
                    <a:pt x="10703" y="11429"/>
                  </a:lnTo>
                  <a:lnTo>
                    <a:pt x="10703" y="11479"/>
                  </a:lnTo>
                  <a:lnTo>
                    <a:pt x="10678" y="11504"/>
                  </a:lnTo>
                  <a:lnTo>
                    <a:pt x="10653" y="11554"/>
                  </a:lnTo>
                  <a:lnTo>
                    <a:pt x="10653" y="11604"/>
                  </a:lnTo>
                  <a:lnTo>
                    <a:pt x="10627" y="11629"/>
                  </a:lnTo>
                  <a:lnTo>
                    <a:pt x="10602" y="11680"/>
                  </a:lnTo>
                  <a:lnTo>
                    <a:pt x="10577" y="11705"/>
                  </a:lnTo>
                  <a:lnTo>
                    <a:pt x="10577" y="11755"/>
                  </a:lnTo>
                  <a:lnTo>
                    <a:pt x="10552" y="11805"/>
                  </a:lnTo>
                  <a:lnTo>
                    <a:pt x="10527" y="11830"/>
                  </a:lnTo>
                  <a:lnTo>
                    <a:pt x="10502" y="11880"/>
                  </a:lnTo>
                  <a:lnTo>
                    <a:pt x="10477" y="11905"/>
                  </a:lnTo>
                  <a:lnTo>
                    <a:pt x="10477" y="11955"/>
                  </a:lnTo>
                  <a:lnTo>
                    <a:pt x="10452" y="11980"/>
                  </a:lnTo>
                  <a:lnTo>
                    <a:pt x="10427" y="12005"/>
                  </a:lnTo>
                  <a:lnTo>
                    <a:pt x="10402" y="12056"/>
                  </a:lnTo>
                  <a:lnTo>
                    <a:pt x="10377" y="12081"/>
                  </a:lnTo>
                  <a:lnTo>
                    <a:pt x="10352" y="12131"/>
                  </a:lnTo>
                  <a:lnTo>
                    <a:pt x="10327" y="12156"/>
                  </a:lnTo>
                  <a:lnTo>
                    <a:pt x="10327" y="12206"/>
                  </a:lnTo>
                  <a:lnTo>
                    <a:pt x="10302" y="12231"/>
                  </a:lnTo>
                  <a:lnTo>
                    <a:pt x="10277" y="12256"/>
                  </a:lnTo>
                  <a:lnTo>
                    <a:pt x="10252" y="12306"/>
                  </a:lnTo>
                  <a:lnTo>
                    <a:pt x="10226" y="12331"/>
                  </a:lnTo>
                  <a:lnTo>
                    <a:pt x="10201" y="12356"/>
                  </a:lnTo>
                  <a:lnTo>
                    <a:pt x="10176" y="12406"/>
                  </a:lnTo>
                  <a:lnTo>
                    <a:pt x="10151" y="12431"/>
                  </a:lnTo>
                  <a:lnTo>
                    <a:pt x="10126" y="12457"/>
                  </a:lnTo>
                  <a:lnTo>
                    <a:pt x="10101" y="12507"/>
                  </a:lnTo>
                  <a:lnTo>
                    <a:pt x="10076" y="12532"/>
                  </a:lnTo>
                  <a:lnTo>
                    <a:pt x="10076" y="12557"/>
                  </a:lnTo>
                  <a:lnTo>
                    <a:pt x="10051" y="12607"/>
                  </a:lnTo>
                  <a:lnTo>
                    <a:pt x="10026" y="12632"/>
                  </a:lnTo>
                  <a:lnTo>
                    <a:pt x="10001" y="12657"/>
                  </a:lnTo>
                  <a:lnTo>
                    <a:pt x="9976" y="12682"/>
                  </a:lnTo>
                  <a:lnTo>
                    <a:pt x="9951" y="12732"/>
                  </a:lnTo>
                  <a:lnTo>
                    <a:pt x="9926" y="12757"/>
                  </a:lnTo>
                  <a:lnTo>
                    <a:pt x="9876" y="12782"/>
                  </a:lnTo>
                  <a:lnTo>
                    <a:pt x="9851" y="12807"/>
                  </a:lnTo>
                  <a:lnTo>
                    <a:pt x="9825" y="12858"/>
                  </a:lnTo>
                  <a:lnTo>
                    <a:pt x="9800" y="12883"/>
                  </a:lnTo>
                  <a:lnTo>
                    <a:pt x="9750" y="12933"/>
                  </a:lnTo>
                  <a:lnTo>
                    <a:pt x="9700" y="12983"/>
                  </a:lnTo>
                  <a:lnTo>
                    <a:pt x="9650" y="13058"/>
                  </a:lnTo>
                  <a:lnTo>
                    <a:pt x="9600" y="13108"/>
                  </a:lnTo>
                  <a:lnTo>
                    <a:pt x="9525" y="13158"/>
                  </a:lnTo>
                  <a:lnTo>
                    <a:pt x="9475" y="13208"/>
                  </a:lnTo>
                  <a:lnTo>
                    <a:pt x="9424" y="13259"/>
                  </a:lnTo>
                  <a:lnTo>
                    <a:pt x="9349" y="13309"/>
                  </a:lnTo>
                  <a:lnTo>
                    <a:pt x="9299" y="13359"/>
                  </a:lnTo>
                  <a:lnTo>
                    <a:pt x="9249" y="13409"/>
                  </a:lnTo>
                  <a:lnTo>
                    <a:pt x="9174" y="13459"/>
                  </a:lnTo>
                  <a:lnTo>
                    <a:pt x="9124" y="13509"/>
                  </a:lnTo>
                  <a:lnTo>
                    <a:pt x="9049" y="13559"/>
                  </a:lnTo>
                  <a:lnTo>
                    <a:pt x="8998" y="13609"/>
                  </a:lnTo>
                  <a:lnTo>
                    <a:pt x="8923" y="13660"/>
                  </a:lnTo>
                  <a:lnTo>
                    <a:pt x="8873" y="13710"/>
                  </a:lnTo>
                  <a:lnTo>
                    <a:pt x="8798" y="13760"/>
                  </a:lnTo>
                  <a:lnTo>
                    <a:pt x="8723" y="13785"/>
                  </a:lnTo>
                  <a:lnTo>
                    <a:pt x="8673" y="13835"/>
                  </a:lnTo>
                  <a:lnTo>
                    <a:pt x="8597" y="13885"/>
                  </a:lnTo>
                  <a:lnTo>
                    <a:pt x="8522" y="13935"/>
                  </a:lnTo>
                  <a:lnTo>
                    <a:pt x="8472" y="13960"/>
                  </a:lnTo>
                  <a:lnTo>
                    <a:pt x="8397" y="14010"/>
                  </a:lnTo>
                  <a:lnTo>
                    <a:pt x="8322" y="14061"/>
                  </a:lnTo>
                  <a:lnTo>
                    <a:pt x="8272" y="14086"/>
                  </a:lnTo>
                  <a:lnTo>
                    <a:pt x="8196" y="14136"/>
                  </a:lnTo>
                  <a:lnTo>
                    <a:pt x="8121" y="14161"/>
                  </a:lnTo>
                  <a:lnTo>
                    <a:pt x="8046" y="14211"/>
                  </a:lnTo>
                  <a:lnTo>
                    <a:pt x="7996" y="14236"/>
                  </a:lnTo>
                  <a:lnTo>
                    <a:pt x="7921" y="14286"/>
                  </a:lnTo>
                  <a:lnTo>
                    <a:pt x="7846" y="14311"/>
                  </a:lnTo>
                  <a:lnTo>
                    <a:pt x="7770" y="14361"/>
                  </a:lnTo>
                  <a:lnTo>
                    <a:pt x="7695" y="14386"/>
                  </a:lnTo>
                  <a:lnTo>
                    <a:pt x="7620" y="14436"/>
                  </a:lnTo>
                  <a:lnTo>
                    <a:pt x="7545" y="14462"/>
                  </a:lnTo>
                  <a:lnTo>
                    <a:pt x="7495" y="14487"/>
                  </a:lnTo>
                  <a:lnTo>
                    <a:pt x="7419" y="14537"/>
                  </a:lnTo>
                  <a:lnTo>
                    <a:pt x="7344" y="14562"/>
                  </a:lnTo>
                  <a:lnTo>
                    <a:pt x="7269" y="14612"/>
                  </a:lnTo>
                  <a:lnTo>
                    <a:pt x="7194" y="14637"/>
                  </a:lnTo>
                  <a:lnTo>
                    <a:pt x="7043" y="14712"/>
                  </a:lnTo>
                  <a:lnTo>
                    <a:pt x="6893" y="14762"/>
                  </a:lnTo>
                  <a:lnTo>
                    <a:pt x="6743" y="14838"/>
                  </a:lnTo>
                  <a:lnTo>
                    <a:pt x="6617" y="14888"/>
                  </a:lnTo>
                  <a:lnTo>
                    <a:pt x="6467" y="14963"/>
                  </a:lnTo>
                  <a:lnTo>
                    <a:pt x="6166" y="15088"/>
                  </a:lnTo>
                  <a:lnTo>
                    <a:pt x="5866" y="15213"/>
                  </a:lnTo>
                  <a:lnTo>
                    <a:pt x="5715" y="15289"/>
                  </a:lnTo>
                  <a:lnTo>
                    <a:pt x="5565" y="15339"/>
                  </a:lnTo>
                  <a:lnTo>
                    <a:pt x="5439" y="15414"/>
                  </a:lnTo>
                  <a:lnTo>
                    <a:pt x="5414" y="15414"/>
                  </a:lnTo>
                  <a:lnTo>
                    <a:pt x="5289" y="15489"/>
                  </a:lnTo>
                  <a:lnTo>
                    <a:pt x="5214" y="15514"/>
                  </a:lnTo>
                  <a:lnTo>
                    <a:pt x="5139" y="15539"/>
                  </a:lnTo>
                  <a:lnTo>
                    <a:pt x="5064" y="15589"/>
                  </a:lnTo>
                  <a:lnTo>
                    <a:pt x="4988" y="15614"/>
                  </a:lnTo>
                  <a:lnTo>
                    <a:pt x="4913" y="15640"/>
                  </a:lnTo>
                  <a:lnTo>
                    <a:pt x="4863" y="15690"/>
                  </a:lnTo>
                  <a:lnTo>
                    <a:pt x="4788" y="15715"/>
                  </a:lnTo>
                  <a:lnTo>
                    <a:pt x="4713" y="15765"/>
                  </a:lnTo>
                  <a:lnTo>
                    <a:pt x="4637" y="15790"/>
                  </a:lnTo>
                  <a:lnTo>
                    <a:pt x="4562" y="15815"/>
                  </a:lnTo>
                  <a:lnTo>
                    <a:pt x="4512" y="15865"/>
                  </a:lnTo>
                  <a:lnTo>
                    <a:pt x="4437" y="15890"/>
                  </a:lnTo>
                  <a:lnTo>
                    <a:pt x="4362" y="15940"/>
                  </a:lnTo>
                  <a:lnTo>
                    <a:pt x="4312" y="15965"/>
                  </a:lnTo>
                  <a:lnTo>
                    <a:pt x="4236" y="16015"/>
                  </a:lnTo>
                  <a:lnTo>
                    <a:pt x="4161" y="16041"/>
                  </a:lnTo>
                  <a:lnTo>
                    <a:pt x="4111" y="16091"/>
                  </a:lnTo>
                  <a:lnTo>
                    <a:pt x="4036" y="16116"/>
                  </a:lnTo>
                  <a:lnTo>
                    <a:pt x="3961" y="16166"/>
                  </a:lnTo>
                  <a:lnTo>
                    <a:pt x="3911" y="16216"/>
                  </a:lnTo>
                  <a:lnTo>
                    <a:pt x="3835" y="16241"/>
                  </a:lnTo>
                  <a:lnTo>
                    <a:pt x="3785" y="16291"/>
                  </a:lnTo>
                  <a:lnTo>
                    <a:pt x="3710" y="16341"/>
                  </a:lnTo>
                  <a:lnTo>
                    <a:pt x="3660" y="16366"/>
                  </a:lnTo>
                  <a:lnTo>
                    <a:pt x="3585" y="16416"/>
                  </a:lnTo>
                  <a:lnTo>
                    <a:pt x="3535" y="16467"/>
                  </a:lnTo>
                  <a:lnTo>
                    <a:pt x="3460" y="16492"/>
                  </a:lnTo>
                  <a:lnTo>
                    <a:pt x="3409" y="16542"/>
                  </a:lnTo>
                  <a:lnTo>
                    <a:pt x="3359" y="16592"/>
                  </a:lnTo>
                  <a:lnTo>
                    <a:pt x="3284" y="16642"/>
                  </a:lnTo>
                  <a:lnTo>
                    <a:pt x="3234" y="16692"/>
                  </a:lnTo>
                  <a:lnTo>
                    <a:pt x="3184" y="16742"/>
                  </a:lnTo>
                  <a:lnTo>
                    <a:pt x="3109" y="16792"/>
                  </a:lnTo>
                  <a:lnTo>
                    <a:pt x="3059" y="16843"/>
                  </a:lnTo>
                  <a:lnTo>
                    <a:pt x="3008" y="16868"/>
                  </a:lnTo>
                  <a:lnTo>
                    <a:pt x="2958" y="16918"/>
                  </a:lnTo>
                  <a:lnTo>
                    <a:pt x="2908" y="16993"/>
                  </a:lnTo>
                  <a:lnTo>
                    <a:pt x="2833" y="17043"/>
                  </a:lnTo>
                  <a:lnTo>
                    <a:pt x="2783" y="17093"/>
                  </a:lnTo>
                  <a:lnTo>
                    <a:pt x="2733" y="17143"/>
                  </a:lnTo>
                  <a:lnTo>
                    <a:pt x="2683" y="17193"/>
                  </a:lnTo>
                  <a:lnTo>
                    <a:pt x="2658" y="17218"/>
                  </a:lnTo>
                  <a:lnTo>
                    <a:pt x="2632" y="17244"/>
                  </a:lnTo>
                  <a:lnTo>
                    <a:pt x="2607" y="17269"/>
                  </a:lnTo>
                  <a:lnTo>
                    <a:pt x="2582" y="17294"/>
                  </a:lnTo>
                  <a:lnTo>
                    <a:pt x="2557" y="17344"/>
                  </a:lnTo>
                  <a:lnTo>
                    <a:pt x="2532" y="17369"/>
                  </a:lnTo>
                  <a:lnTo>
                    <a:pt x="2507" y="17419"/>
                  </a:lnTo>
                  <a:lnTo>
                    <a:pt x="2457" y="17469"/>
                  </a:lnTo>
                  <a:lnTo>
                    <a:pt x="2407" y="17544"/>
                  </a:lnTo>
                  <a:lnTo>
                    <a:pt x="2357" y="17594"/>
                  </a:lnTo>
                  <a:lnTo>
                    <a:pt x="2332" y="17645"/>
                  </a:lnTo>
                  <a:lnTo>
                    <a:pt x="2282" y="17720"/>
                  </a:lnTo>
                  <a:lnTo>
                    <a:pt x="2231" y="17770"/>
                  </a:lnTo>
                  <a:lnTo>
                    <a:pt x="2206" y="17820"/>
                  </a:lnTo>
                  <a:lnTo>
                    <a:pt x="2156" y="17895"/>
                  </a:lnTo>
                  <a:lnTo>
                    <a:pt x="2106" y="17945"/>
                  </a:lnTo>
                  <a:lnTo>
                    <a:pt x="2081" y="18020"/>
                  </a:lnTo>
                  <a:lnTo>
                    <a:pt x="2031" y="18071"/>
                  </a:lnTo>
                  <a:lnTo>
                    <a:pt x="2006" y="18146"/>
                  </a:lnTo>
                  <a:lnTo>
                    <a:pt x="1956" y="18221"/>
                  </a:lnTo>
                  <a:lnTo>
                    <a:pt x="1931" y="18271"/>
                  </a:lnTo>
                  <a:lnTo>
                    <a:pt x="1906" y="18346"/>
                  </a:lnTo>
                  <a:lnTo>
                    <a:pt x="1881" y="18371"/>
                  </a:lnTo>
                  <a:lnTo>
                    <a:pt x="1855" y="18396"/>
                  </a:lnTo>
                  <a:lnTo>
                    <a:pt x="1855" y="18447"/>
                  </a:lnTo>
                  <a:lnTo>
                    <a:pt x="1830" y="18472"/>
                  </a:lnTo>
                  <a:lnTo>
                    <a:pt x="1805" y="18497"/>
                  </a:lnTo>
                  <a:lnTo>
                    <a:pt x="1805" y="18547"/>
                  </a:lnTo>
                  <a:lnTo>
                    <a:pt x="1780" y="18572"/>
                  </a:lnTo>
                  <a:lnTo>
                    <a:pt x="1780" y="18597"/>
                  </a:lnTo>
                  <a:lnTo>
                    <a:pt x="1755" y="18622"/>
                  </a:lnTo>
                  <a:lnTo>
                    <a:pt x="1755" y="18672"/>
                  </a:lnTo>
                  <a:lnTo>
                    <a:pt x="1730" y="18697"/>
                  </a:lnTo>
                  <a:lnTo>
                    <a:pt x="1730" y="18722"/>
                  </a:lnTo>
                  <a:lnTo>
                    <a:pt x="1705" y="18772"/>
                  </a:lnTo>
                  <a:lnTo>
                    <a:pt x="1705" y="18797"/>
                  </a:lnTo>
                  <a:lnTo>
                    <a:pt x="1680" y="18822"/>
                  </a:lnTo>
                  <a:lnTo>
                    <a:pt x="1680" y="18873"/>
                  </a:lnTo>
                  <a:lnTo>
                    <a:pt x="1655" y="18898"/>
                  </a:lnTo>
                  <a:lnTo>
                    <a:pt x="1655" y="18923"/>
                  </a:lnTo>
                  <a:lnTo>
                    <a:pt x="1630" y="18973"/>
                  </a:lnTo>
                  <a:lnTo>
                    <a:pt x="1630" y="18998"/>
                  </a:lnTo>
                  <a:lnTo>
                    <a:pt x="1630" y="19023"/>
                  </a:lnTo>
                  <a:lnTo>
                    <a:pt x="1605" y="19073"/>
                  </a:lnTo>
                  <a:lnTo>
                    <a:pt x="1605" y="19098"/>
                  </a:lnTo>
                  <a:lnTo>
                    <a:pt x="1605" y="19123"/>
                  </a:lnTo>
                  <a:lnTo>
                    <a:pt x="1580" y="19173"/>
                  </a:lnTo>
                  <a:lnTo>
                    <a:pt x="1580" y="19198"/>
                  </a:lnTo>
                  <a:lnTo>
                    <a:pt x="1580" y="19223"/>
                  </a:lnTo>
                  <a:lnTo>
                    <a:pt x="1555" y="19249"/>
                  </a:lnTo>
                  <a:lnTo>
                    <a:pt x="1555" y="19299"/>
                  </a:lnTo>
                  <a:lnTo>
                    <a:pt x="1555" y="19324"/>
                  </a:lnTo>
                  <a:lnTo>
                    <a:pt x="1555" y="19349"/>
                  </a:lnTo>
                  <a:lnTo>
                    <a:pt x="1530" y="19399"/>
                  </a:lnTo>
                  <a:lnTo>
                    <a:pt x="1530" y="19424"/>
                  </a:lnTo>
                  <a:lnTo>
                    <a:pt x="1530" y="19449"/>
                  </a:lnTo>
                  <a:lnTo>
                    <a:pt x="1530" y="19474"/>
                  </a:lnTo>
                  <a:lnTo>
                    <a:pt x="1530" y="19524"/>
                  </a:lnTo>
                  <a:lnTo>
                    <a:pt x="1505" y="19549"/>
                  </a:lnTo>
                  <a:lnTo>
                    <a:pt x="1505" y="19574"/>
                  </a:lnTo>
                  <a:lnTo>
                    <a:pt x="1505" y="19599"/>
                  </a:lnTo>
                  <a:lnTo>
                    <a:pt x="1505" y="19650"/>
                  </a:lnTo>
                  <a:lnTo>
                    <a:pt x="1505" y="19675"/>
                  </a:lnTo>
                  <a:lnTo>
                    <a:pt x="1505" y="19700"/>
                  </a:lnTo>
                  <a:lnTo>
                    <a:pt x="1505" y="19725"/>
                  </a:lnTo>
                  <a:lnTo>
                    <a:pt x="1505" y="19775"/>
                  </a:lnTo>
                  <a:lnTo>
                    <a:pt x="1505" y="19800"/>
                  </a:lnTo>
                  <a:lnTo>
                    <a:pt x="1505" y="19825"/>
                  </a:lnTo>
                  <a:lnTo>
                    <a:pt x="1505" y="19850"/>
                  </a:lnTo>
                  <a:lnTo>
                    <a:pt x="1505" y="19900"/>
                  </a:lnTo>
                  <a:lnTo>
                    <a:pt x="1505" y="19925"/>
                  </a:lnTo>
                  <a:lnTo>
                    <a:pt x="1505" y="19950"/>
                  </a:lnTo>
                  <a:lnTo>
                    <a:pt x="1530" y="19975"/>
                  </a:lnTo>
                  <a:lnTo>
                    <a:pt x="1530" y="20000"/>
                  </a:lnTo>
                  <a:lnTo>
                    <a:pt x="1530" y="20051"/>
                  </a:lnTo>
                  <a:lnTo>
                    <a:pt x="1530" y="20076"/>
                  </a:lnTo>
                  <a:lnTo>
                    <a:pt x="1530" y="20101"/>
                  </a:lnTo>
                  <a:lnTo>
                    <a:pt x="1555" y="20126"/>
                  </a:lnTo>
                  <a:lnTo>
                    <a:pt x="1555" y="20151"/>
                  </a:lnTo>
                  <a:lnTo>
                    <a:pt x="1555" y="20201"/>
                  </a:lnTo>
                  <a:lnTo>
                    <a:pt x="1580" y="20226"/>
                  </a:lnTo>
                  <a:lnTo>
                    <a:pt x="1580" y="20251"/>
                  </a:lnTo>
                  <a:lnTo>
                    <a:pt x="1580" y="20276"/>
                  </a:lnTo>
                  <a:lnTo>
                    <a:pt x="1605" y="20301"/>
                  </a:lnTo>
                  <a:lnTo>
                    <a:pt x="1605" y="20326"/>
                  </a:lnTo>
                  <a:lnTo>
                    <a:pt x="1630" y="20376"/>
                  </a:lnTo>
                  <a:lnTo>
                    <a:pt x="1630" y="20401"/>
                  </a:lnTo>
                  <a:lnTo>
                    <a:pt x="1655" y="20427"/>
                  </a:lnTo>
                  <a:lnTo>
                    <a:pt x="1655" y="20452"/>
                  </a:lnTo>
                  <a:lnTo>
                    <a:pt x="1680" y="20477"/>
                  </a:lnTo>
                  <a:lnTo>
                    <a:pt x="1680" y="20502"/>
                  </a:lnTo>
                  <a:lnTo>
                    <a:pt x="1705" y="20552"/>
                  </a:lnTo>
                  <a:lnTo>
                    <a:pt x="1705" y="20577"/>
                  </a:lnTo>
                  <a:lnTo>
                    <a:pt x="1730" y="20602"/>
                  </a:lnTo>
                  <a:lnTo>
                    <a:pt x="1755" y="20627"/>
                  </a:lnTo>
                  <a:lnTo>
                    <a:pt x="1730" y="20627"/>
                  </a:lnTo>
                  <a:lnTo>
                    <a:pt x="1755" y="20652"/>
                  </a:lnTo>
                  <a:lnTo>
                    <a:pt x="1780" y="20702"/>
                  </a:lnTo>
                  <a:lnTo>
                    <a:pt x="1780" y="20677"/>
                  </a:lnTo>
                  <a:lnTo>
                    <a:pt x="1805" y="20727"/>
                  </a:lnTo>
                  <a:lnTo>
                    <a:pt x="1805" y="20752"/>
                  </a:lnTo>
                  <a:lnTo>
                    <a:pt x="1830" y="20777"/>
                  </a:lnTo>
                  <a:lnTo>
                    <a:pt x="1855" y="20802"/>
                  </a:lnTo>
                  <a:lnTo>
                    <a:pt x="1881" y="20828"/>
                  </a:lnTo>
                  <a:lnTo>
                    <a:pt x="1906" y="20853"/>
                  </a:lnTo>
                  <a:lnTo>
                    <a:pt x="1931" y="20903"/>
                  </a:lnTo>
                  <a:lnTo>
                    <a:pt x="1956" y="20928"/>
                  </a:lnTo>
                  <a:lnTo>
                    <a:pt x="1931" y="20928"/>
                  </a:lnTo>
                  <a:lnTo>
                    <a:pt x="1981" y="20953"/>
                  </a:lnTo>
                  <a:lnTo>
                    <a:pt x="2006" y="20978"/>
                  </a:lnTo>
                  <a:lnTo>
                    <a:pt x="1981" y="20978"/>
                  </a:lnTo>
                  <a:lnTo>
                    <a:pt x="2031" y="21003"/>
                  </a:lnTo>
                  <a:lnTo>
                    <a:pt x="2056" y="21028"/>
                  </a:lnTo>
                  <a:lnTo>
                    <a:pt x="2081" y="21053"/>
                  </a:lnTo>
                  <a:lnTo>
                    <a:pt x="2106" y="21103"/>
                  </a:lnTo>
                  <a:lnTo>
                    <a:pt x="2131" y="21128"/>
                  </a:lnTo>
                  <a:lnTo>
                    <a:pt x="2181" y="21153"/>
                  </a:lnTo>
                  <a:lnTo>
                    <a:pt x="2206" y="21178"/>
                  </a:lnTo>
                  <a:lnTo>
                    <a:pt x="2231" y="21203"/>
                  </a:lnTo>
                  <a:lnTo>
                    <a:pt x="2282" y="21229"/>
                  </a:lnTo>
                  <a:lnTo>
                    <a:pt x="2307" y="21254"/>
                  </a:lnTo>
                  <a:lnTo>
                    <a:pt x="2332" y="21279"/>
                  </a:lnTo>
                  <a:lnTo>
                    <a:pt x="2382" y="21379"/>
                  </a:lnTo>
                  <a:lnTo>
                    <a:pt x="2256" y="21404"/>
                  </a:lnTo>
                  <a:lnTo>
                    <a:pt x="2231" y="21379"/>
                  </a:lnTo>
                  <a:lnTo>
                    <a:pt x="2181" y="21379"/>
                  </a:lnTo>
                  <a:lnTo>
                    <a:pt x="2131" y="21354"/>
                  </a:lnTo>
                  <a:lnTo>
                    <a:pt x="2106" y="21329"/>
                  </a:lnTo>
                  <a:lnTo>
                    <a:pt x="2056" y="21304"/>
                  </a:lnTo>
                  <a:lnTo>
                    <a:pt x="2031" y="21279"/>
                  </a:lnTo>
                  <a:lnTo>
                    <a:pt x="1981" y="21254"/>
                  </a:lnTo>
                  <a:lnTo>
                    <a:pt x="1956" y="21229"/>
                  </a:lnTo>
                  <a:lnTo>
                    <a:pt x="1906" y="21203"/>
                  </a:lnTo>
                  <a:lnTo>
                    <a:pt x="1881" y="21178"/>
                  </a:lnTo>
                  <a:lnTo>
                    <a:pt x="1830" y="21153"/>
                  </a:lnTo>
                  <a:lnTo>
                    <a:pt x="1805" y="21128"/>
                  </a:lnTo>
                  <a:lnTo>
                    <a:pt x="1780" y="21103"/>
                  </a:lnTo>
                  <a:lnTo>
                    <a:pt x="1730" y="21078"/>
                  </a:lnTo>
                  <a:lnTo>
                    <a:pt x="1705" y="21053"/>
                  </a:lnTo>
                  <a:lnTo>
                    <a:pt x="1680" y="21028"/>
                  </a:lnTo>
                  <a:lnTo>
                    <a:pt x="1655" y="20978"/>
                  </a:lnTo>
                  <a:lnTo>
                    <a:pt x="1630" y="20953"/>
                  </a:lnTo>
                  <a:lnTo>
                    <a:pt x="1580" y="20928"/>
                  </a:lnTo>
                  <a:lnTo>
                    <a:pt x="1555" y="20903"/>
                  </a:lnTo>
                  <a:lnTo>
                    <a:pt x="1530" y="20878"/>
                  </a:lnTo>
                  <a:lnTo>
                    <a:pt x="1505" y="20853"/>
                  </a:lnTo>
                  <a:lnTo>
                    <a:pt x="1480" y="20802"/>
                  </a:lnTo>
                  <a:lnTo>
                    <a:pt x="1454" y="20777"/>
                  </a:lnTo>
                  <a:lnTo>
                    <a:pt x="1429" y="20752"/>
                  </a:lnTo>
                  <a:lnTo>
                    <a:pt x="1404" y="20727"/>
                  </a:lnTo>
                  <a:lnTo>
                    <a:pt x="1379" y="20677"/>
                  </a:lnTo>
                  <a:lnTo>
                    <a:pt x="1354" y="20652"/>
                  </a:lnTo>
                  <a:lnTo>
                    <a:pt x="1329" y="20627"/>
                  </a:lnTo>
                  <a:lnTo>
                    <a:pt x="1329" y="20577"/>
                  </a:lnTo>
                  <a:lnTo>
                    <a:pt x="1304" y="20552"/>
                  </a:lnTo>
                  <a:lnTo>
                    <a:pt x="1279" y="20527"/>
                  </a:lnTo>
                  <a:lnTo>
                    <a:pt x="1254" y="20477"/>
                  </a:lnTo>
                  <a:lnTo>
                    <a:pt x="1254" y="20452"/>
                  </a:lnTo>
                  <a:lnTo>
                    <a:pt x="1229" y="20427"/>
                  </a:lnTo>
                  <a:lnTo>
                    <a:pt x="1229" y="20376"/>
                  </a:lnTo>
                  <a:lnTo>
                    <a:pt x="1204" y="20351"/>
                  </a:lnTo>
                  <a:lnTo>
                    <a:pt x="1204" y="20301"/>
                  </a:lnTo>
                  <a:lnTo>
                    <a:pt x="1179" y="20276"/>
                  </a:lnTo>
                  <a:lnTo>
                    <a:pt x="1179" y="20226"/>
                  </a:lnTo>
                  <a:lnTo>
                    <a:pt x="1154" y="20201"/>
                  </a:lnTo>
                  <a:lnTo>
                    <a:pt x="1154" y="20151"/>
                  </a:lnTo>
                  <a:lnTo>
                    <a:pt x="1129" y="20126"/>
                  </a:lnTo>
                  <a:lnTo>
                    <a:pt x="1129" y="20076"/>
                  </a:lnTo>
                  <a:lnTo>
                    <a:pt x="1129" y="20051"/>
                  </a:lnTo>
                  <a:lnTo>
                    <a:pt x="1104" y="20026"/>
                  </a:lnTo>
                  <a:lnTo>
                    <a:pt x="1104" y="19975"/>
                  </a:lnTo>
                  <a:lnTo>
                    <a:pt x="1104" y="19950"/>
                  </a:lnTo>
                  <a:lnTo>
                    <a:pt x="1104" y="19900"/>
                  </a:lnTo>
                  <a:lnTo>
                    <a:pt x="1079" y="19850"/>
                  </a:lnTo>
                  <a:lnTo>
                    <a:pt x="1079" y="19825"/>
                  </a:lnTo>
                  <a:lnTo>
                    <a:pt x="1079" y="19775"/>
                  </a:lnTo>
                  <a:lnTo>
                    <a:pt x="1079" y="19750"/>
                  </a:lnTo>
                  <a:lnTo>
                    <a:pt x="1079" y="19700"/>
                  </a:lnTo>
                  <a:lnTo>
                    <a:pt x="1079" y="19675"/>
                  </a:lnTo>
                  <a:lnTo>
                    <a:pt x="1079" y="19624"/>
                  </a:lnTo>
                  <a:lnTo>
                    <a:pt x="1079" y="19599"/>
                  </a:lnTo>
                  <a:lnTo>
                    <a:pt x="1079" y="19549"/>
                  </a:lnTo>
                  <a:lnTo>
                    <a:pt x="1079" y="19524"/>
                  </a:lnTo>
                  <a:lnTo>
                    <a:pt x="1079" y="19474"/>
                  </a:lnTo>
                  <a:lnTo>
                    <a:pt x="1079" y="19449"/>
                  </a:lnTo>
                  <a:lnTo>
                    <a:pt x="1079" y="19399"/>
                  </a:lnTo>
                  <a:lnTo>
                    <a:pt x="1079" y="19374"/>
                  </a:lnTo>
                  <a:lnTo>
                    <a:pt x="1079" y="19324"/>
                  </a:lnTo>
                  <a:lnTo>
                    <a:pt x="1079" y="19299"/>
                  </a:lnTo>
                  <a:lnTo>
                    <a:pt x="1104" y="19249"/>
                  </a:lnTo>
                  <a:lnTo>
                    <a:pt x="1104" y="19198"/>
                  </a:lnTo>
                  <a:lnTo>
                    <a:pt x="1104" y="19173"/>
                  </a:lnTo>
                  <a:lnTo>
                    <a:pt x="1104" y="19123"/>
                  </a:lnTo>
                  <a:lnTo>
                    <a:pt x="1104" y="19098"/>
                  </a:lnTo>
                  <a:lnTo>
                    <a:pt x="1129" y="19098"/>
                  </a:lnTo>
                  <a:lnTo>
                    <a:pt x="1129" y="19048"/>
                  </a:lnTo>
                  <a:lnTo>
                    <a:pt x="1129" y="19023"/>
                  </a:lnTo>
                  <a:lnTo>
                    <a:pt x="1154" y="18973"/>
                  </a:lnTo>
                  <a:lnTo>
                    <a:pt x="1154" y="18948"/>
                  </a:lnTo>
                  <a:lnTo>
                    <a:pt x="1154" y="18898"/>
                  </a:lnTo>
                  <a:lnTo>
                    <a:pt x="1179" y="18873"/>
                  </a:lnTo>
                  <a:lnTo>
                    <a:pt x="1179" y="18822"/>
                  </a:lnTo>
                  <a:lnTo>
                    <a:pt x="1204" y="18797"/>
                  </a:lnTo>
                  <a:lnTo>
                    <a:pt x="1204" y="18747"/>
                  </a:lnTo>
                  <a:lnTo>
                    <a:pt x="1229" y="18722"/>
                  </a:lnTo>
                  <a:lnTo>
                    <a:pt x="1229" y="18672"/>
                  </a:lnTo>
                  <a:lnTo>
                    <a:pt x="1254" y="18647"/>
                  </a:lnTo>
                  <a:lnTo>
                    <a:pt x="1254" y="18597"/>
                  </a:lnTo>
                  <a:lnTo>
                    <a:pt x="1279" y="18572"/>
                  </a:lnTo>
                  <a:lnTo>
                    <a:pt x="1279" y="18522"/>
                  </a:lnTo>
                  <a:lnTo>
                    <a:pt x="1304" y="18497"/>
                  </a:lnTo>
                  <a:lnTo>
                    <a:pt x="1329" y="18447"/>
                  </a:lnTo>
                  <a:lnTo>
                    <a:pt x="1329" y="18421"/>
                  </a:lnTo>
                  <a:lnTo>
                    <a:pt x="1354" y="18371"/>
                  </a:lnTo>
                  <a:lnTo>
                    <a:pt x="1379" y="18346"/>
                  </a:lnTo>
                  <a:lnTo>
                    <a:pt x="1379" y="18296"/>
                  </a:lnTo>
                  <a:lnTo>
                    <a:pt x="1404" y="18271"/>
                  </a:lnTo>
                  <a:lnTo>
                    <a:pt x="1429" y="18221"/>
                  </a:lnTo>
                  <a:lnTo>
                    <a:pt x="1429" y="18196"/>
                  </a:lnTo>
                  <a:lnTo>
                    <a:pt x="1454" y="18171"/>
                  </a:lnTo>
                  <a:lnTo>
                    <a:pt x="1480" y="18121"/>
                  </a:lnTo>
                  <a:lnTo>
                    <a:pt x="1505" y="18046"/>
                  </a:lnTo>
                  <a:lnTo>
                    <a:pt x="1555" y="17970"/>
                  </a:lnTo>
                  <a:lnTo>
                    <a:pt x="1580" y="17920"/>
                  </a:lnTo>
                  <a:lnTo>
                    <a:pt x="1630" y="17845"/>
                  </a:lnTo>
                  <a:lnTo>
                    <a:pt x="1680" y="17770"/>
                  </a:lnTo>
                  <a:lnTo>
                    <a:pt x="1705" y="17695"/>
                  </a:lnTo>
                  <a:lnTo>
                    <a:pt x="1755" y="17645"/>
                  </a:lnTo>
                  <a:lnTo>
                    <a:pt x="1805" y="17569"/>
                  </a:lnTo>
                  <a:lnTo>
                    <a:pt x="1855" y="17494"/>
                  </a:lnTo>
                  <a:lnTo>
                    <a:pt x="1881" y="17444"/>
                  </a:lnTo>
                  <a:lnTo>
                    <a:pt x="1931" y="17369"/>
                  </a:lnTo>
                  <a:lnTo>
                    <a:pt x="1981" y="17319"/>
                  </a:lnTo>
                  <a:lnTo>
                    <a:pt x="2031" y="17244"/>
                  </a:lnTo>
                  <a:lnTo>
                    <a:pt x="2081" y="17193"/>
                  </a:lnTo>
                  <a:lnTo>
                    <a:pt x="2131" y="17118"/>
                  </a:lnTo>
                  <a:lnTo>
                    <a:pt x="2181" y="17068"/>
                  </a:lnTo>
                  <a:lnTo>
                    <a:pt x="2206" y="17018"/>
                  </a:lnTo>
                  <a:lnTo>
                    <a:pt x="2231" y="16993"/>
                  </a:lnTo>
                  <a:lnTo>
                    <a:pt x="2256" y="16968"/>
                  </a:lnTo>
                  <a:lnTo>
                    <a:pt x="2282" y="16943"/>
                  </a:lnTo>
                  <a:lnTo>
                    <a:pt x="2307" y="16918"/>
                  </a:lnTo>
                  <a:lnTo>
                    <a:pt x="2332" y="16868"/>
                  </a:lnTo>
                  <a:lnTo>
                    <a:pt x="2407" y="16817"/>
                  </a:lnTo>
                  <a:lnTo>
                    <a:pt x="2457" y="16767"/>
                  </a:lnTo>
                  <a:lnTo>
                    <a:pt x="2507" y="16692"/>
                  </a:lnTo>
                  <a:lnTo>
                    <a:pt x="2557" y="16642"/>
                  </a:lnTo>
                  <a:lnTo>
                    <a:pt x="2632" y="16592"/>
                  </a:lnTo>
                  <a:lnTo>
                    <a:pt x="2683" y="16542"/>
                  </a:lnTo>
                  <a:lnTo>
                    <a:pt x="2758" y="16467"/>
                  </a:lnTo>
                  <a:lnTo>
                    <a:pt x="2808" y="16416"/>
                  </a:lnTo>
                  <a:lnTo>
                    <a:pt x="2858" y="16366"/>
                  </a:lnTo>
                  <a:lnTo>
                    <a:pt x="2933" y="16316"/>
                  </a:lnTo>
                  <a:lnTo>
                    <a:pt x="2983" y="16266"/>
                  </a:lnTo>
                  <a:lnTo>
                    <a:pt x="3059" y="16216"/>
                  </a:lnTo>
                  <a:lnTo>
                    <a:pt x="3134" y="16166"/>
                  </a:lnTo>
                  <a:lnTo>
                    <a:pt x="3184" y="16116"/>
                  </a:lnTo>
                  <a:lnTo>
                    <a:pt x="3259" y="16066"/>
                  </a:lnTo>
                  <a:lnTo>
                    <a:pt x="3309" y="16041"/>
                  </a:lnTo>
                  <a:lnTo>
                    <a:pt x="3384" y="15990"/>
                  </a:lnTo>
                  <a:lnTo>
                    <a:pt x="3460" y="15940"/>
                  </a:lnTo>
                  <a:lnTo>
                    <a:pt x="3510" y="15890"/>
                  </a:lnTo>
                  <a:lnTo>
                    <a:pt x="3585" y="15840"/>
                  </a:lnTo>
                  <a:lnTo>
                    <a:pt x="3660" y="15815"/>
                  </a:lnTo>
                  <a:lnTo>
                    <a:pt x="3710" y="15765"/>
                  </a:lnTo>
                  <a:lnTo>
                    <a:pt x="3785" y="15715"/>
                  </a:lnTo>
                  <a:lnTo>
                    <a:pt x="3861" y="15690"/>
                  </a:lnTo>
                  <a:lnTo>
                    <a:pt x="3936" y="15640"/>
                  </a:lnTo>
                  <a:lnTo>
                    <a:pt x="4011" y="15589"/>
                  </a:lnTo>
                  <a:lnTo>
                    <a:pt x="4061" y="15564"/>
                  </a:lnTo>
                  <a:lnTo>
                    <a:pt x="4136" y="15514"/>
                  </a:lnTo>
                  <a:lnTo>
                    <a:pt x="4211" y="15489"/>
                  </a:lnTo>
                  <a:lnTo>
                    <a:pt x="4287" y="15439"/>
                  </a:lnTo>
                  <a:lnTo>
                    <a:pt x="4362" y="15414"/>
                  </a:lnTo>
                  <a:lnTo>
                    <a:pt x="4437" y="15364"/>
                  </a:lnTo>
                  <a:lnTo>
                    <a:pt x="4512" y="15339"/>
                  </a:lnTo>
                  <a:lnTo>
                    <a:pt x="4562" y="15289"/>
                  </a:lnTo>
                  <a:lnTo>
                    <a:pt x="4637" y="15264"/>
                  </a:lnTo>
                  <a:lnTo>
                    <a:pt x="4713" y="15239"/>
                  </a:lnTo>
                  <a:lnTo>
                    <a:pt x="4788" y="15188"/>
                  </a:lnTo>
                  <a:lnTo>
                    <a:pt x="4863" y="15163"/>
                  </a:lnTo>
                  <a:lnTo>
                    <a:pt x="4938" y="15113"/>
                  </a:lnTo>
                  <a:lnTo>
                    <a:pt x="5013" y="15088"/>
                  </a:lnTo>
                  <a:lnTo>
                    <a:pt x="5089" y="15063"/>
                  </a:lnTo>
                  <a:lnTo>
                    <a:pt x="5239" y="14988"/>
                  </a:lnTo>
                  <a:lnTo>
                    <a:pt x="5389" y="14913"/>
                  </a:lnTo>
                  <a:lnTo>
                    <a:pt x="5540" y="14863"/>
                  </a:lnTo>
                  <a:lnTo>
                    <a:pt x="5690" y="14787"/>
                  </a:lnTo>
                  <a:lnTo>
                    <a:pt x="5966" y="14662"/>
                  </a:lnTo>
                  <a:lnTo>
                    <a:pt x="6267" y="14537"/>
                  </a:lnTo>
                  <a:lnTo>
                    <a:pt x="6417" y="14462"/>
                  </a:lnTo>
                  <a:lnTo>
                    <a:pt x="6567" y="14411"/>
                  </a:lnTo>
                  <a:lnTo>
                    <a:pt x="6718" y="14336"/>
                  </a:lnTo>
                  <a:lnTo>
                    <a:pt x="6843" y="14286"/>
                  </a:lnTo>
                  <a:lnTo>
                    <a:pt x="6993" y="14211"/>
                  </a:lnTo>
                  <a:lnTo>
                    <a:pt x="7069" y="14186"/>
                  </a:lnTo>
                  <a:lnTo>
                    <a:pt x="7144" y="14136"/>
                  </a:lnTo>
                  <a:lnTo>
                    <a:pt x="7219" y="14111"/>
                  </a:lnTo>
                  <a:lnTo>
                    <a:pt x="7269" y="14086"/>
                  </a:lnTo>
                  <a:lnTo>
                    <a:pt x="7344" y="14035"/>
                  </a:lnTo>
                  <a:lnTo>
                    <a:pt x="7419" y="14010"/>
                  </a:lnTo>
                  <a:lnTo>
                    <a:pt x="7495" y="13985"/>
                  </a:lnTo>
                  <a:lnTo>
                    <a:pt x="7570" y="13935"/>
                  </a:lnTo>
                  <a:lnTo>
                    <a:pt x="7620" y="13910"/>
                  </a:lnTo>
                  <a:lnTo>
                    <a:pt x="7695" y="13860"/>
                  </a:lnTo>
                  <a:lnTo>
                    <a:pt x="7770" y="13835"/>
                  </a:lnTo>
                  <a:lnTo>
                    <a:pt x="7820" y="13810"/>
                  </a:lnTo>
                  <a:lnTo>
                    <a:pt x="7896" y="13760"/>
                  </a:lnTo>
                  <a:lnTo>
                    <a:pt x="7971" y="13735"/>
                  </a:lnTo>
                  <a:lnTo>
                    <a:pt x="8021" y="13685"/>
                  </a:lnTo>
                  <a:lnTo>
                    <a:pt x="8096" y="13660"/>
                  </a:lnTo>
                  <a:lnTo>
                    <a:pt x="8171" y="13609"/>
                  </a:lnTo>
                  <a:lnTo>
                    <a:pt x="8221" y="13559"/>
                  </a:lnTo>
                  <a:lnTo>
                    <a:pt x="8297" y="13534"/>
                  </a:lnTo>
                  <a:lnTo>
                    <a:pt x="8347" y="13484"/>
                  </a:lnTo>
                  <a:lnTo>
                    <a:pt x="8422" y="13459"/>
                  </a:lnTo>
                  <a:lnTo>
                    <a:pt x="8472" y="13409"/>
                  </a:lnTo>
                  <a:lnTo>
                    <a:pt x="8522" y="13359"/>
                  </a:lnTo>
                  <a:lnTo>
                    <a:pt x="8597" y="13334"/>
                  </a:lnTo>
                  <a:lnTo>
                    <a:pt x="8648" y="13284"/>
                  </a:lnTo>
                  <a:lnTo>
                    <a:pt x="8723" y="13233"/>
                  </a:lnTo>
                  <a:lnTo>
                    <a:pt x="8773" y="13208"/>
                  </a:lnTo>
                  <a:lnTo>
                    <a:pt x="8823" y="13158"/>
                  </a:lnTo>
                  <a:lnTo>
                    <a:pt x="8898" y="13108"/>
                  </a:lnTo>
                  <a:lnTo>
                    <a:pt x="8948" y="13058"/>
                  </a:lnTo>
                  <a:lnTo>
                    <a:pt x="8998" y="13008"/>
                  </a:lnTo>
                  <a:lnTo>
                    <a:pt x="9049" y="12958"/>
                  </a:lnTo>
                  <a:lnTo>
                    <a:pt x="9099" y="12933"/>
                  </a:lnTo>
                  <a:lnTo>
                    <a:pt x="9174" y="12883"/>
                  </a:lnTo>
                  <a:lnTo>
                    <a:pt x="9224" y="12832"/>
                  </a:lnTo>
                  <a:lnTo>
                    <a:pt x="9274" y="12782"/>
                  </a:lnTo>
                  <a:lnTo>
                    <a:pt x="9324" y="12732"/>
                  </a:lnTo>
                  <a:lnTo>
                    <a:pt x="9374" y="12682"/>
                  </a:lnTo>
                  <a:lnTo>
                    <a:pt x="9424" y="12632"/>
                  </a:lnTo>
                  <a:lnTo>
                    <a:pt x="9475" y="12557"/>
                  </a:lnTo>
                  <a:lnTo>
                    <a:pt x="9500" y="12532"/>
                  </a:lnTo>
                  <a:lnTo>
                    <a:pt x="9525" y="12507"/>
                  </a:lnTo>
                  <a:lnTo>
                    <a:pt x="9525" y="12482"/>
                  </a:lnTo>
                  <a:lnTo>
                    <a:pt x="9550" y="12457"/>
                  </a:lnTo>
                  <a:lnTo>
                    <a:pt x="9575" y="12431"/>
                  </a:lnTo>
                  <a:lnTo>
                    <a:pt x="9600" y="12406"/>
                  </a:lnTo>
                  <a:lnTo>
                    <a:pt x="9625" y="12381"/>
                  </a:lnTo>
                  <a:lnTo>
                    <a:pt x="9650" y="12356"/>
                  </a:lnTo>
                  <a:lnTo>
                    <a:pt x="9675" y="12306"/>
                  </a:lnTo>
                  <a:lnTo>
                    <a:pt x="9700" y="12281"/>
                  </a:lnTo>
                  <a:lnTo>
                    <a:pt x="9725" y="12256"/>
                  </a:lnTo>
                  <a:lnTo>
                    <a:pt x="9750" y="12231"/>
                  </a:lnTo>
                  <a:lnTo>
                    <a:pt x="9750" y="12206"/>
                  </a:lnTo>
                  <a:lnTo>
                    <a:pt x="9775" y="12181"/>
                  </a:lnTo>
                  <a:lnTo>
                    <a:pt x="9800" y="12131"/>
                  </a:lnTo>
                  <a:lnTo>
                    <a:pt x="9825" y="12106"/>
                  </a:lnTo>
                  <a:lnTo>
                    <a:pt x="9851" y="12081"/>
                  </a:lnTo>
                  <a:lnTo>
                    <a:pt x="9851" y="12056"/>
                  </a:lnTo>
                  <a:lnTo>
                    <a:pt x="9876" y="12030"/>
                  </a:lnTo>
                  <a:lnTo>
                    <a:pt x="9901" y="11980"/>
                  </a:lnTo>
                  <a:lnTo>
                    <a:pt x="9926" y="11955"/>
                  </a:lnTo>
                  <a:lnTo>
                    <a:pt x="9951" y="11930"/>
                  </a:lnTo>
                  <a:lnTo>
                    <a:pt x="9951" y="11905"/>
                  </a:lnTo>
                  <a:lnTo>
                    <a:pt x="9951" y="11880"/>
                  </a:lnTo>
                  <a:lnTo>
                    <a:pt x="9976" y="11855"/>
                  </a:lnTo>
                  <a:lnTo>
                    <a:pt x="10001" y="11830"/>
                  </a:lnTo>
                  <a:lnTo>
                    <a:pt x="10001" y="11780"/>
                  </a:lnTo>
                  <a:lnTo>
                    <a:pt x="10026" y="11755"/>
                  </a:lnTo>
                  <a:lnTo>
                    <a:pt x="10051" y="11730"/>
                  </a:lnTo>
                  <a:lnTo>
                    <a:pt x="10051" y="11680"/>
                  </a:lnTo>
                  <a:lnTo>
                    <a:pt x="10076" y="11655"/>
                  </a:lnTo>
                  <a:lnTo>
                    <a:pt x="10101" y="11629"/>
                  </a:lnTo>
                  <a:lnTo>
                    <a:pt x="10101" y="11579"/>
                  </a:lnTo>
                  <a:lnTo>
                    <a:pt x="10126" y="11554"/>
                  </a:lnTo>
                  <a:lnTo>
                    <a:pt x="10151" y="11504"/>
                  </a:lnTo>
                  <a:lnTo>
                    <a:pt x="10151" y="11479"/>
                  </a:lnTo>
                  <a:lnTo>
                    <a:pt x="10176" y="11454"/>
                  </a:lnTo>
                  <a:lnTo>
                    <a:pt x="10176" y="11404"/>
                  </a:lnTo>
                  <a:lnTo>
                    <a:pt x="10201" y="11379"/>
                  </a:lnTo>
                  <a:lnTo>
                    <a:pt x="10201" y="11329"/>
                  </a:lnTo>
                  <a:lnTo>
                    <a:pt x="10226" y="11304"/>
                  </a:lnTo>
                  <a:lnTo>
                    <a:pt x="10226" y="11254"/>
                  </a:lnTo>
                  <a:lnTo>
                    <a:pt x="10252" y="11228"/>
                  </a:lnTo>
                  <a:lnTo>
                    <a:pt x="10252" y="11203"/>
                  </a:lnTo>
                  <a:lnTo>
                    <a:pt x="10252" y="11178"/>
                  </a:lnTo>
                  <a:lnTo>
                    <a:pt x="10277" y="11128"/>
                  </a:lnTo>
                  <a:lnTo>
                    <a:pt x="10277" y="11103"/>
                  </a:lnTo>
                  <a:lnTo>
                    <a:pt x="10277" y="11078"/>
                  </a:lnTo>
                  <a:lnTo>
                    <a:pt x="10302" y="11053"/>
                  </a:lnTo>
                  <a:lnTo>
                    <a:pt x="10277" y="11053"/>
                  </a:lnTo>
                  <a:lnTo>
                    <a:pt x="10302" y="11003"/>
                  </a:lnTo>
                  <a:lnTo>
                    <a:pt x="10302" y="10978"/>
                  </a:lnTo>
                  <a:lnTo>
                    <a:pt x="10302" y="10953"/>
                  </a:lnTo>
                  <a:lnTo>
                    <a:pt x="10302" y="10928"/>
                  </a:lnTo>
                  <a:lnTo>
                    <a:pt x="10302" y="10903"/>
                  </a:lnTo>
                  <a:lnTo>
                    <a:pt x="10302" y="10878"/>
                  </a:lnTo>
                  <a:lnTo>
                    <a:pt x="10302" y="10853"/>
                  </a:lnTo>
                  <a:lnTo>
                    <a:pt x="10327" y="10827"/>
                  </a:lnTo>
                  <a:lnTo>
                    <a:pt x="10302" y="10827"/>
                  </a:lnTo>
                  <a:lnTo>
                    <a:pt x="10327" y="10802"/>
                  </a:lnTo>
                  <a:lnTo>
                    <a:pt x="10327" y="10777"/>
                  </a:lnTo>
                  <a:lnTo>
                    <a:pt x="10302" y="10752"/>
                  </a:lnTo>
                  <a:lnTo>
                    <a:pt x="10302" y="10727"/>
                  </a:lnTo>
                  <a:lnTo>
                    <a:pt x="10302" y="10702"/>
                  </a:lnTo>
                  <a:lnTo>
                    <a:pt x="10302" y="10677"/>
                  </a:lnTo>
                  <a:lnTo>
                    <a:pt x="10302" y="10652"/>
                  </a:lnTo>
                  <a:lnTo>
                    <a:pt x="10302" y="10627"/>
                  </a:lnTo>
                  <a:lnTo>
                    <a:pt x="10302" y="10602"/>
                  </a:lnTo>
                  <a:lnTo>
                    <a:pt x="10277" y="10577"/>
                  </a:lnTo>
                  <a:lnTo>
                    <a:pt x="10277" y="10552"/>
                  </a:lnTo>
                  <a:lnTo>
                    <a:pt x="10277" y="10527"/>
                  </a:lnTo>
                  <a:lnTo>
                    <a:pt x="10252" y="10502"/>
                  </a:lnTo>
                  <a:lnTo>
                    <a:pt x="10252" y="10477"/>
                  </a:lnTo>
                  <a:lnTo>
                    <a:pt x="10226" y="10477"/>
                  </a:lnTo>
                  <a:lnTo>
                    <a:pt x="10201" y="10452"/>
                  </a:lnTo>
                  <a:lnTo>
                    <a:pt x="10176" y="10426"/>
                  </a:lnTo>
                  <a:lnTo>
                    <a:pt x="10151" y="10401"/>
                  </a:lnTo>
                  <a:lnTo>
                    <a:pt x="10126" y="10376"/>
                  </a:lnTo>
                  <a:lnTo>
                    <a:pt x="10101" y="10376"/>
                  </a:lnTo>
                  <a:lnTo>
                    <a:pt x="10076" y="10351"/>
                  </a:lnTo>
                  <a:lnTo>
                    <a:pt x="10051" y="10351"/>
                  </a:lnTo>
                  <a:lnTo>
                    <a:pt x="10026" y="10326"/>
                  </a:lnTo>
                  <a:lnTo>
                    <a:pt x="9976" y="10326"/>
                  </a:lnTo>
                  <a:lnTo>
                    <a:pt x="9951" y="10301"/>
                  </a:lnTo>
                  <a:lnTo>
                    <a:pt x="9876" y="10301"/>
                  </a:lnTo>
                  <a:lnTo>
                    <a:pt x="9851" y="10276"/>
                  </a:lnTo>
                  <a:lnTo>
                    <a:pt x="9725" y="10276"/>
                  </a:lnTo>
                  <a:lnTo>
                    <a:pt x="9700" y="10251"/>
                  </a:lnTo>
                  <a:lnTo>
                    <a:pt x="9700" y="10276"/>
                  </a:lnTo>
                  <a:lnTo>
                    <a:pt x="9675" y="10251"/>
                  </a:lnTo>
                  <a:lnTo>
                    <a:pt x="9424" y="10251"/>
                  </a:lnTo>
                  <a:lnTo>
                    <a:pt x="9374" y="10226"/>
                  </a:lnTo>
                  <a:lnTo>
                    <a:pt x="9324" y="10226"/>
                  </a:lnTo>
                  <a:lnTo>
                    <a:pt x="9274" y="10201"/>
                  </a:lnTo>
                  <a:lnTo>
                    <a:pt x="9174" y="10201"/>
                  </a:lnTo>
                  <a:lnTo>
                    <a:pt x="9124" y="10176"/>
                  </a:lnTo>
                  <a:lnTo>
                    <a:pt x="8998" y="10176"/>
                  </a:lnTo>
                  <a:lnTo>
                    <a:pt x="8948" y="10151"/>
                  </a:lnTo>
                  <a:lnTo>
                    <a:pt x="8823" y="10151"/>
                  </a:lnTo>
                  <a:lnTo>
                    <a:pt x="8748" y="10126"/>
                  </a:lnTo>
                  <a:lnTo>
                    <a:pt x="8497" y="10126"/>
                  </a:lnTo>
                  <a:lnTo>
                    <a:pt x="8372" y="10101"/>
                  </a:lnTo>
                  <a:lnTo>
                    <a:pt x="8247" y="10101"/>
                  </a:lnTo>
                  <a:lnTo>
                    <a:pt x="8096" y="10076"/>
                  </a:lnTo>
                  <a:lnTo>
                    <a:pt x="7846" y="10076"/>
                  </a:lnTo>
                  <a:lnTo>
                    <a:pt x="7695" y="10051"/>
                  </a:lnTo>
                  <a:lnTo>
                    <a:pt x="7570" y="10051"/>
                  </a:lnTo>
                  <a:lnTo>
                    <a:pt x="7495" y="10025"/>
                  </a:lnTo>
                  <a:lnTo>
                    <a:pt x="7344" y="10025"/>
                  </a:lnTo>
                  <a:lnTo>
                    <a:pt x="7294" y="10000"/>
                  </a:lnTo>
                  <a:lnTo>
                    <a:pt x="7144" y="10000"/>
                  </a:lnTo>
                  <a:lnTo>
                    <a:pt x="7094" y="9975"/>
                  </a:lnTo>
                  <a:lnTo>
                    <a:pt x="7018" y="9975"/>
                  </a:lnTo>
                  <a:lnTo>
                    <a:pt x="6943" y="9950"/>
                  </a:lnTo>
                  <a:lnTo>
                    <a:pt x="6893" y="9950"/>
                  </a:lnTo>
                  <a:lnTo>
                    <a:pt x="6818" y="9925"/>
                  </a:lnTo>
                  <a:lnTo>
                    <a:pt x="6743" y="9925"/>
                  </a:lnTo>
                  <a:lnTo>
                    <a:pt x="6693" y="9900"/>
                  </a:lnTo>
                  <a:lnTo>
                    <a:pt x="6617" y="9900"/>
                  </a:lnTo>
                  <a:lnTo>
                    <a:pt x="6542" y="9875"/>
                  </a:lnTo>
                  <a:lnTo>
                    <a:pt x="6492" y="9850"/>
                  </a:lnTo>
                  <a:lnTo>
                    <a:pt x="6417" y="9825"/>
                  </a:lnTo>
                  <a:lnTo>
                    <a:pt x="6392" y="9825"/>
                  </a:lnTo>
                  <a:lnTo>
                    <a:pt x="6367" y="9800"/>
                  </a:lnTo>
                  <a:lnTo>
                    <a:pt x="6317" y="9800"/>
                  </a:lnTo>
                  <a:lnTo>
                    <a:pt x="6292" y="9775"/>
                  </a:lnTo>
                  <a:lnTo>
                    <a:pt x="6267" y="9775"/>
                  </a:lnTo>
                  <a:lnTo>
                    <a:pt x="6216" y="9750"/>
                  </a:lnTo>
                  <a:lnTo>
                    <a:pt x="6191" y="9750"/>
                  </a:lnTo>
                  <a:lnTo>
                    <a:pt x="6166" y="9725"/>
                  </a:lnTo>
                  <a:lnTo>
                    <a:pt x="6141" y="9725"/>
                  </a:lnTo>
                  <a:lnTo>
                    <a:pt x="6091" y="9700"/>
                  </a:lnTo>
                  <a:lnTo>
                    <a:pt x="6066" y="9675"/>
                  </a:lnTo>
                  <a:lnTo>
                    <a:pt x="6041" y="9675"/>
                  </a:lnTo>
                  <a:lnTo>
                    <a:pt x="5991" y="9650"/>
                  </a:lnTo>
                  <a:lnTo>
                    <a:pt x="5966" y="9624"/>
                  </a:lnTo>
                  <a:lnTo>
                    <a:pt x="5941" y="9599"/>
                  </a:lnTo>
                  <a:lnTo>
                    <a:pt x="5916" y="9599"/>
                  </a:lnTo>
                  <a:lnTo>
                    <a:pt x="5866" y="9574"/>
                  </a:lnTo>
                  <a:lnTo>
                    <a:pt x="5840" y="9549"/>
                  </a:lnTo>
                  <a:lnTo>
                    <a:pt x="5815" y="9524"/>
                  </a:lnTo>
                  <a:lnTo>
                    <a:pt x="5790" y="9499"/>
                  </a:lnTo>
                  <a:lnTo>
                    <a:pt x="5765" y="9474"/>
                  </a:lnTo>
                  <a:lnTo>
                    <a:pt x="5715" y="9449"/>
                  </a:lnTo>
                  <a:lnTo>
                    <a:pt x="5690" y="9424"/>
                  </a:lnTo>
                  <a:lnTo>
                    <a:pt x="5665" y="9374"/>
                  </a:lnTo>
                  <a:lnTo>
                    <a:pt x="5640" y="9349"/>
                  </a:lnTo>
                  <a:lnTo>
                    <a:pt x="5615" y="9324"/>
                  </a:lnTo>
                  <a:lnTo>
                    <a:pt x="5590" y="9299"/>
                  </a:lnTo>
                  <a:lnTo>
                    <a:pt x="5565" y="9249"/>
                  </a:lnTo>
                  <a:lnTo>
                    <a:pt x="5540" y="9249"/>
                  </a:lnTo>
                  <a:lnTo>
                    <a:pt x="5540" y="9223"/>
                  </a:lnTo>
                  <a:lnTo>
                    <a:pt x="5515" y="9198"/>
                  </a:lnTo>
                  <a:lnTo>
                    <a:pt x="5490" y="9148"/>
                  </a:lnTo>
                  <a:lnTo>
                    <a:pt x="5465" y="9098"/>
                  </a:lnTo>
                  <a:lnTo>
                    <a:pt x="5439" y="9073"/>
                  </a:lnTo>
                  <a:lnTo>
                    <a:pt x="5414" y="9023"/>
                  </a:lnTo>
                  <a:lnTo>
                    <a:pt x="5414" y="8998"/>
                  </a:lnTo>
                  <a:lnTo>
                    <a:pt x="5389" y="8948"/>
                  </a:lnTo>
                  <a:lnTo>
                    <a:pt x="5364" y="8898"/>
                  </a:lnTo>
                  <a:lnTo>
                    <a:pt x="5364" y="8873"/>
                  </a:lnTo>
                  <a:lnTo>
                    <a:pt x="5339" y="8822"/>
                  </a:lnTo>
                  <a:lnTo>
                    <a:pt x="5339" y="8772"/>
                  </a:lnTo>
                  <a:lnTo>
                    <a:pt x="5314" y="8722"/>
                  </a:lnTo>
                  <a:lnTo>
                    <a:pt x="5314" y="8697"/>
                  </a:lnTo>
                  <a:lnTo>
                    <a:pt x="5314" y="8647"/>
                  </a:lnTo>
                  <a:lnTo>
                    <a:pt x="5314" y="8597"/>
                  </a:lnTo>
                  <a:lnTo>
                    <a:pt x="5314" y="8547"/>
                  </a:lnTo>
                  <a:lnTo>
                    <a:pt x="5289" y="8522"/>
                  </a:lnTo>
                  <a:lnTo>
                    <a:pt x="5289" y="8472"/>
                  </a:lnTo>
                  <a:lnTo>
                    <a:pt x="5289" y="8421"/>
                  </a:lnTo>
                  <a:lnTo>
                    <a:pt x="5314" y="8371"/>
                  </a:lnTo>
                  <a:lnTo>
                    <a:pt x="5314" y="8321"/>
                  </a:lnTo>
                  <a:lnTo>
                    <a:pt x="5314" y="8296"/>
                  </a:lnTo>
                  <a:lnTo>
                    <a:pt x="5314" y="8246"/>
                  </a:lnTo>
                  <a:lnTo>
                    <a:pt x="5314" y="8196"/>
                  </a:lnTo>
                  <a:lnTo>
                    <a:pt x="5339" y="8171"/>
                  </a:lnTo>
                  <a:lnTo>
                    <a:pt x="5339" y="8121"/>
                  </a:lnTo>
                  <a:lnTo>
                    <a:pt x="5339" y="8071"/>
                  </a:lnTo>
                  <a:lnTo>
                    <a:pt x="5364" y="8020"/>
                  </a:lnTo>
                  <a:lnTo>
                    <a:pt x="5364" y="7995"/>
                  </a:lnTo>
                  <a:lnTo>
                    <a:pt x="5389" y="7945"/>
                  </a:lnTo>
                  <a:lnTo>
                    <a:pt x="5389" y="7895"/>
                  </a:lnTo>
                  <a:lnTo>
                    <a:pt x="5414" y="7870"/>
                  </a:lnTo>
                  <a:lnTo>
                    <a:pt x="5414" y="7820"/>
                  </a:lnTo>
                  <a:lnTo>
                    <a:pt x="5439" y="7770"/>
                  </a:lnTo>
                  <a:lnTo>
                    <a:pt x="5465" y="7745"/>
                  </a:lnTo>
                  <a:lnTo>
                    <a:pt x="5465" y="7700"/>
                  </a:lnTo>
                  <a:lnTo>
                    <a:pt x="5465" y="7700"/>
                  </a:lnTo>
                  <a:cubicBezTo>
                    <a:pt x="2061" y="11502"/>
                    <a:pt x="1" y="16443"/>
                    <a:pt x="1" y="21830"/>
                  </a:cubicBezTo>
                  <a:cubicBezTo>
                    <a:pt x="1" y="22507"/>
                    <a:pt x="26" y="23208"/>
                    <a:pt x="101" y="23860"/>
                  </a:cubicBezTo>
                  <a:cubicBezTo>
                    <a:pt x="867" y="24211"/>
                    <a:pt x="1704" y="24400"/>
                    <a:pt x="2606" y="24400"/>
                  </a:cubicBezTo>
                  <a:cubicBezTo>
                    <a:pt x="3121" y="24400"/>
                    <a:pt x="3656" y="24338"/>
                    <a:pt x="4211" y="24211"/>
                  </a:cubicBezTo>
                  <a:cubicBezTo>
                    <a:pt x="5401" y="23918"/>
                    <a:pt x="7244" y="22958"/>
                    <a:pt x="8768" y="22958"/>
                  </a:cubicBezTo>
                  <a:cubicBezTo>
                    <a:pt x="9331" y="22958"/>
                    <a:pt x="9850" y="23089"/>
                    <a:pt x="10277" y="23434"/>
                  </a:cubicBezTo>
                  <a:cubicBezTo>
                    <a:pt x="10978" y="24010"/>
                    <a:pt x="10978" y="24988"/>
                    <a:pt x="10828" y="25815"/>
                  </a:cubicBezTo>
                  <a:cubicBezTo>
                    <a:pt x="10753" y="26291"/>
                    <a:pt x="10502" y="27093"/>
                    <a:pt x="11079" y="27419"/>
                  </a:cubicBezTo>
                  <a:cubicBezTo>
                    <a:pt x="11224" y="27503"/>
                    <a:pt x="11383" y="27538"/>
                    <a:pt x="11553" y="27538"/>
                  </a:cubicBezTo>
                  <a:cubicBezTo>
                    <a:pt x="12513" y="27538"/>
                    <a:pt x="13809" y="26403"/>
                    <a:pt x="14760" y="26403"/>
                  </a:cubicBezTo>
                  <a:cubicBezTo>
                    <a:pt x="15153" y="26403"/>
                    <a:pt x="15487" y="26597"/>
                    <a:pt x="15715" y="27143"/>
                  </a:cubicBezTo>
                  <a:cubicBezTo>
                    <a:pt x="16467" y="28848"/>
                    <a:pt x="14913" y="30126"/>
                    <a:pt x="14487" y="31605"/>
                  </a:cubicBezTo>
                  <a:cubicBezTo>
                    <a:pt x="14237" y="32507"/>
                    <a:pt x="14738" y="33234"/>
                    <a:pt x="15640" y="33384"/>
                  </a:cubicBezTo>
                  <a:cubicBezTo>
                    <a:pt x="15877" y="33427"/>
                    <a:pt x="16111" y="33448"/>
                    <a:pt x="16342" y="33448"/>
                  </a:cubicBezTo>
                  <a:cubicBezTo>
                    <a:pt x="19174" y="33448"/>
                    <a:pt x="21610" y="30371"/>
                    <a:pt x="23510" y="28772"/>
                  </a:cubicBezTo>
                  <a:cubicBezTo>
                    <a:pt x="24001" y="28369"/>
                    <a:pt x="24947" y="27547"/>
                    <a:pt x="25729" y="27547"/>
                  </a:cubicBezTo>
                  <a:cubicBezTo>
                    <a:pt x="26063" y="27547"/>
                    <a:pt x="26367" y="27698"/>
                    <a:pt x="26592" y="28096"/>
                  </a:cubicBezTo>
                  <a:cubicBezTo>
                    <a:pt x="26968" y="28797"/>
                    <a:pt x="26718" y="29725"/>
                    <a:pt x="26442" y="30376"/>
                  </a:cubicBezTo>
                  <a:cubicBezTo>
                    <a:pt x="25540" y="32532"/>
                    <a:pt x="23209" y="32958"/>
                    <a:pt x="22081" y="34787"/>
                  </a:cubicBezTo>
                  <a:cubicBezTo>
                    <a:pt x="21129" y="36341"/>
                    <a:pt x="22758" y="38196"/>
                    <a:pt x="21079" y="39474"/>
                  </a:cubicBezTo>
                  <a:cubicBezTo>
                    <a:pt x="20344" y="40047"/>
                    <a:pt x="19661" y="40242"/>
                    <a:pt x="18998" y="40242"/>
                  </a:cubicBezTo>
                  <a:cubicBezTo>
                    <a:pt x="17574" y="40242"/>
                    <a:pt x="16236" y="39343"/>
                    <a:pt x="14649" y="39343"/>
                  </a:cubicBezTo>
                  <a:cubicBezTo>
                    <a:pt x="14579" y="39343"/>
                    <a:pt x="14508" y="39345"/>
                    <a:pt x="14437" y="39349"/>
                  </a:cubicBezTo>
                  <a:cubicBezTo>
                    <a:pt x="13209" y="39424"/>
                    <a:pt x="12357" y="40101"/>
                    <a:pt x="11404" y="40702"/>
                  </a:cubicBezTo>
                  <a:cubicBezTo>
                    <a:pt x="12883" y="41529"/>
                    <a:pt x="14462" y="42206"/>
                    <a:pt x="16141" y="42682"/>
                  </a:cubicBezTo>
                  <a:lnTo>
                    <a:pt x="16191" y="42682"/>
                  </a:lnTo>
                  <a:lnTo>
                    <a:pt x="16392" y="42607"/>
                  </a:lnTo>
                  <a:lnTo>
                    <a:pt x="16592" y="42532"/>
                  </a:lnTo>
                  <a:lnTo>
                    <a:pt x="16793" y="42457"/>
                  </a:lnTo>
                  <a:lnTo>
                    <a:pt x="17018" y="42382"/>
                  </a:lnTo>
                  <a:lnTo>
                    <a:pt x="17219" y="42306"/>
                  </a:lnTo>
                  <a:lnTo>
                    <a:pt x="17319" y="42256"/>
                  </a:lnTo>
                  <a:lnTo>
                    <a:pt x="17645" y="42156"/>
                  </a:lnTo>
                  <a:lnTo>
                    <a:pt x="18046" y="42006"/>
                  </a:lnTo>
                  <a:lnTo>
                    <a:pt x="18247" y="41955"/>
                  </a:lnTo>
                  <a:lnTo>
                    <a:pt x="18472" y="41880"/>
                  </a:lnTo>
                  <a:lnTo>
                    <a:pt x="18673" y="41805"/>
                  </a:lnTo>
                  <a:lnTo>
                    <a:pt x="18873" y="41730"/>
                  </a:lnTo>
                  <a:lnTo>
                    <a:pt x="19074" y="41655"/>
                  </a:lnTo>
                  <a:lnTo>
                    <a:pt x="19274" y="41580"/>
                  </a:lnTo>
                  <a:lnTo>
                    <a:pt x="19500" y="41504"/>
                  </a:lnTo>
                  <a:lnTo>
                    <a:pt x="19700" y="41429"/>
                  </a:lnTo>
                  <a:lnTo>
                    <a:pt x="19901" y="41354"/>
                  </a:lnTo>
                  <a:lnTo>
                    <a:pt x="20001" y="41304"/>
                  </a:lnTo>
                  <a:lnTo>
                    <a:pt x="20076" y="41279"/>
                  </a:lnTo>
                  <a:lnTo>
                    <a:pt x="20101" y="41279"/>
                  </a:lnTo>
                  <a:lnTo>
                    <a:pt x="20201" y="41229"/>
                  </a:lnTo>
                  <a:lnTo>
                    <a:pt x="20302" y="41204"/>
                  </a:lnTo>
                  <a:lnTo>
                    <a:pt x="20402" y="41153"/>
                  </a:lnTo>
                  <a:lnTo>
                    <a:pt x="20502" y="41103"/>
                  </a:lnTo>
                  <a:lnTo>
                    <a:pt x="20602" y="41078"/>
                  </a:lnTo>
                  <a:lnTo>
                    <a:pt x="20703" y="41028"/>
                  </a:lnTo>
                  <a:lnTo>
                    <a:pt x="20803" y="40978"/>
                  </a:lnTo>
                  <a:lnTo>
                    <a:pt x="20903" y="40953"/>
                  </a:lnTo>
                  <a:lnTo>
                    <a:pt x="21003" y="40903"/>
                  </a:lnTo>
                  <a:lnTo>
                    <a:pt x="21104" y="40853"/>
                  </a:lnTo>
                  <a:lnTo>
                    <a:pt x="21204" y="40828"/>
                  </a:lnTo>
                  <a:lnTo>
                    <a:pt x="21304" y="40777"/>
                  </a:lnTo>
                  <a:lnTo>
                    <a:pt x="21379" y="40727"/>
                  </a:lnTo>
                  <a:lnTo>
                    <a:pt x="21480" y="40677"/>
                  </a:lnTo>
                  <a:lnTo>
                    <a:pt x="21580" y="40652"/>
                  </a:lnTo>
                  <a:lnTo>
                    <a:pt x="21680" y="40602"/>
                  </a:lnTo>
                  <a:lnTo>
                    <a:pt x="21780" y="40552"/>
                  </a:lnTo>
                  <a:lnTo>
                    <a:pt x="21881" y="40502"/>
                  </a:lnTo>
                  <a:lnTo>
                    <a:pt x="21981" y="40452"/>
                  </a:lnTo>
                  <a:lnTo>
                    <a:pt x="22056" y="40402"/>
                  </a:lnTo>
                  <a:lnTo>
                    <a:pt x="22156" y="40376"/>
                  </a:lnTo>
                  <a:lnTo>
                    <a:pt x="22257" y="40326"/>
                  </a:lnTo>
                  <a:lnTo>
                    <a:pt x="22357" y="40276"/>
                  </a:lnTo>
                  <a:lnTo>
                    <a:pt x="22432" y="40226"/>
                  </a:lnTo>
                  <a:lnTo>
                    <a:pt x="22532" y="40176"/>
                  </a:lnTo>
                  <a:lnTo>
                    <a:pt x="22633" y="40126"/>
                  </a:lnTo>
                  <a:lnTo>
                    <a:pt x="22708" y="40076"/>
                  </a:lnTo>
                  <a:lnTo>
                    <a:pt x="22758" y="40051"/>
                  </a:lnTo>
                  <a:lnTo>
                    <a:pt x="22808" y="40026"/>
                  </a:lnTo>
                  <a:lnTo>
                    <a:pt x="22908" y="39950"/>
                  </a:lnTo>
                  <a:lnTo>
                    <a:pt x="22983" y="39900"/>
                  </a:lnTo>
                  <a:lnTo>
                    <a:pt x="23084" y="39850"/>
                  </a:lnTo>
                  <a:lnTo>
                    <a:pt x="23184" y="39800"/>
                  </a:lnTo>
                  <a:lnTo>
                    <a:pt x="23259" y="39750"/>
                  </a:lnTo>
                  <a:lnTo>
                    <a:pt x="23359" y="39675"/>
                  </a:lnTo>
                  <a:lnTo>
                    <a:pt x="23435" y="39625"/>
                  </a:lnTo>
                  <a:lnTo>
                    <a:pt x="23535" y="39574"/>
                  </a:lnTo>
                  <a:lnTo>
                    <a:pt x="23610" y="39524"/>
                  </a:lnTo>
                  <a:lnTo>
                    <a:pt x="23710" y="39449"/>
                  </a:lnTo>
                  <a:lnTo>
                    <a:pt x="23785" y="39399"/>
                  </a:lnTo>
                  <a:lnTo>
                    <a:pt x="23886" y="39324"/>
                  </a:lnTo>
                  <a:lnTo>
                    <a:pt x="23961" y="39274"/>
                  </a:lnTo>
                  <a:lnTo>
                    <a:pt x="24036" y="39199"/>
                  </a:lnTo>
                  <a:lnTo>
                    <a:pt x="24136" y="39148"/>
                  </a:lnTo>
                  <a:lnTo>
                    <a:pt x="24212" y="39073"/>
                  </a:lnTo>
                  <a:lnTo>
                    <a:pt x="24287" y="39023"/>
                  </a:lnTo>
                  <a:lnTo>
                    <a:pt x="24387" y="38948"/>
                  </a:lnTo>
                  <a:lnTo>
                    <a:pt x="24462" y="38873"/>
                  </a:lnTo>
                  <a:lnTo>
                    <a:pt x="24537" y="38823"/>
                  </a:lnTo>
                  <a:lnTo>
                    <a:pt x="24613" y="38747"/>
                  </a:lnTo>
                  <a:lnTo>
                    <a:pt x="24713" y="38672"/>
                  </a:lnTo>
                  <a:lnTo>
                    <a:pt x="24788" y="38597"/>
                  </a:lnTo>
                  <a:lnTo>
                    <a:pt x="24863" y="38522"/>
                  </a:lnTo>
                  <a:lnTo>
                    <a:pt x="24913" y="38472"/>
                  </a:lnTo>
                  <a:lnTo>
                    <a:pt x="24963" y="38447"/>
                  </a:lnTo>
                  <a:lnTo>
                    <a:pt x="24988" y="38397"/>
                  </a:lnTo>
                  <a:lnTo>
                    <a:pt x="25014" y="38371"/>
                  </a:lnTo>
                  <a:lnTo>
                    <a:pt x="25064" y="38346"/>
                  </a:lnTo>
                  <a:lnTo>
                    <a:pt x="25089" y="38296"/>
                  </a:lnTo>
                  <a:lnTo>
                    <a:pt x="25114" y="38271"/>
                  </a:lnTo>
                  <a:lnTo>
                    <a:pt x="25164" y="38246"/>
                  </a:lnTo>
                  <a:lnTo>
                    <a:pt x="25189" y="38196"/>
                  </a:lnTo>
                  <a:lnTo>
                    <a:pt x="25214" y="38171"/>
                  </a:lnTo>
                  <a:lnTo>
                    <a:pt x="25239" y="38121"/>
                  </a:lnTo>
                  <a:lnTo>
                    <a:pt x="25264" y="38096"/>
                  </a:lnTo>
                  <a:lnTo>
                    <a:pt x="25314" y="38071"/>
                  </a:lnTo>
                  <a:lnTo>
                    <a:pt x="25339" y="38021"/>
                  </a:lnTo>
                  <a:lnTo>
                    <a:pt x="25364" y="37996"/>
                  </a:lnTo>
                  <a:lnTo>
                    <a:pt x="25389" y="37945"/>
                  </a:lnTo>
                  <a:lnTo>
                    <a:pt x="25415" y="37920"/>
                  </a:lnTo>
                  <a:lnTo>
                    <a:pt x="25440" y="37895"/>
                  </a:lnTo>
                  <a:lnTo>
                    <a:pt x="25465" y="37870"/>
                  </a:lnTo>
                  <a:lnTo>
                    <a:pt x="25465" y="37845"/>
                  </a:lnTo>
                  <a:lnTo>
                    <a:pt x="25515" y="37820"/>
                  </a:lnTo>
                  <a:lnTo>
                    <a:pt x="25540" y="37770"/>
                  </a:lnTo>
                  <a:lnTo>
                    <a:pt x="25565" y="37745"/>
                  </a:lnTo>
                  <a:lnTo>
                    <a:pt x="25590" y="37695"/>
                  </a:lnTo>
                  <a:lnTo>
                    <a:pt x="25615" y="37670"/>
                  </a:lnTo>
                  <a:lnTo>
                    <a:pt x="25640" y="37620"/>
                  </a:lnTo>
                  <a:lnTo>
                    <a:pt x="25665" y="37595"/>
                  </a:lnTo>
                  <a:lnTo>
                    <a:pt x="25690" y="37569"/>
                  </a:lnTo>
                  <a:lnTo>
                    <a:pt x="25715" y="37519"/>
                  </a:lnTo>
                  <a:lnTo>
                    <a:pt x="25715" y="37494"/>
                  </a:lnTo>
                  <a:lnTo>
                    <a:pt x="25740" y="37444"/>
                  </a:lnTo>
                  <a:lnTo>
                    <a:pt x="25765" y="37419"/>
                  </a:lnTo>
                  <a:lnTo>
                    <a:pt x="25790" y="37369"/>
                  </a:lnTo>
                  <a:lnTo>
                    <a:pt x="25816" y="37319"/>
                  </a:lnTo>
                  <a:lnTo>
                    <a:pt x="25841" y="37294"/>
                  </a:lnTo>
                  <a:lnTo>
                    <a:pt x="25866" y="37244"/>
                  </a:lnTo>
                  <a:lnTo>
                    <a:pt x="25866" y="37219"/>
                  </a:lnTo>
                  <a:lnTo>
                    <a:pt x="25891" y="37168"/>
                  </a:lnTo>
                  <a:lnTo>
                    <a:pt x="25916" y="37143"/>
                  </a:lnTo>
                  <a:lnTo>
                    <a:pt x="25941" y="37093"/>
                  </a:lnTo>
                  <a:lnTo>
                    <a:pt x="25941" y="37068"/>
                  </a:lnTo>
                  <a:lnTo>
                    <a:pt x="25966" y="37018"/>
                  </a:lnTo>
                  <a:lnTo>
                    <a:pt x="25991" y="36993"/>
                  </a:lnTo>
                  <a:lnTo>
                    <a:pt x="25991" y="36943"/>
                  </a:lnTo>
                  <a:lnTo>
                    <a:pt x="26016" y="36893"/>
                  </a:lnTo>
                  <a:lnTo>
                    <a:pt x="26041" y="36868"/>
                  </a:lnTo>
                  <a:lnTo>
                    <a:pt x="26041" y="36818"/>
                  </a:lnTo>
                  <a:lnTo>
                    <a:pt x="26066" y="36793"/>
                  </a:lnTo>
                  <a:lnTo>
                    <a:pt x="26066" y="36742"/>
                  </a:lnTo>
                  <a:lnTo>
                    <a:pt x="26091" y="36692"/>
                  </a:lnTo>
                  <a:lnTo>
                    <a:pt x="26091" y="36667"/>
                  </a:lnTo>
                  <a:lnTo>
                    <a:pt x="26116" y="36617"/>
                  </a:lnTo>
                  <a:lnTo>
                    <a:pt x="26116" y="36592"/>
                  </a:lnTo>
                  <a:lnTo>
                    <a:pt x="26141" y="36542"/>
                  </a:lnTo>
                  <a:lnTo>
                    <a:pt x="26141" y="36492"/>
                  </a:lnTo>
                  <a:lnTo>
                    <a:pt x="26166" y="36467"/>
                  </a:lnTo>
                  <a:lnTo>
                    <a:pt x="26166" y="36417"/>
                  </a:lnTo>
                  <a:lnTo>
                    <a:pt x="26166" y="36366"/>
                  </a:lnTo>
                  <a:lnTo>
                    <a:pt x="26191" y="36341"/>
                  </a:lnTo>
                  <a:lnTo>
                    <a:pt x="26191" y="36291"/>
                  </a:lnTo>
                  <a:lnTo>
                    <a:pt x="26191" y="36241"/>
                  </a:lnTo>
                  <a:lnTo>
                    <a:pt x="26217" y="36216"/>
                  </a:lnTo>
                  <a:lnTo>
                    <a:pt x="26217" y="36166"/>
                  </a:lnTo>
                  <a:lnTo>
                    <a:pt x="26217" y="36116"/>
                  </a:lnTo>
                  <a:lnTo>
                    <a:pt x="26217" y="36091"/>
                  </a:lnTo>
                  <a:lnTo>
                    <a:pt x="26217" y="36066"/>
                  </a:lnTo>
                  <a:lnTo>
                    <a:pt x="26217" y="36041"/>
                  </a:lnTo>
                  <a:lnTo>
                    <a:pt x="26217" y="36016"/>
                  </a:lnTo>
                  <a:lnTo>
                    <a:pt x="26217" y="35965"/>
                  </a:lnTo>
                  <a:lnTo>
                    <a:pt x="26217" y="35940"/>
                  </a:lnTo>
                  <a:lnTo>
                    <a:pt x="26217" y="35915"/>
                  </a:lnTo>
                  <a:lnTo>
                    <a:pt x="26217" y="35890"/>
                  </a:lnTo>
                  <a:lnTo>
                    <a:pt x="26217" y="35865"/>
                  </a:lnTo>
                  <a:lnTo>
                    <a:pt x="26217" y="35840"/>
                  </a:lnTo>
                  <a:lnTo>
                    <a:pt x="26217" y="35815"/>
                  </a:lnTo>
                  <a:lnTo>
                    <a:pt x="26217" y="35765"/>
                  </a:lnTo>
                  <a:lnTo>
                    <a:pt x="26191" y="35690"/>
                  </a:lnTo>
                  <a:lnTo>
                    <a:pt x="26191" y="35640"/>
                  </a:lnTo>
                  <a:lnTo>
                    <a:pt x="26191" y="35589"/>
                  </a:lnTo>
                  <a:lnTo>
                    <a:pt x="26166" y="35539"/>
                  </a:lnTo>
                  <a:lnTo>
                    <a:pt x="26166" y="35414"/>
                  </a:lnTo>
                  <a:lnTo>
                    <a:pt x="26141" y="35339"/>
                  </a:lnTo>
                  <a:lnTo>
                    <a:pt x="26141" y="35264"/>
                  </a:lnTo>
                  <a:lnTo>
                    <a:pt x="26141" y="35214"/>
                  </a:lnTo>
                  <a:lnTo>
                    <a:pt x="26116" y="35188"/>
                  </a:lnTo>
                  <a:lnTo>
                    <a:pt x="26116" y="35138"/>
                  </a:lnTo>
                  <a:lnTo>
                    <a:pt x="26116" y="35063"/>
                  </a:lnTo>
                  <a:lnTo>
                    <a:pt x="26116" y="35038"/>
                  </a:lnTo>
                  <a:lnTo>
                    <a:pt x="26116" y="34988"/>
                  </a:lnTo>
                  <a:lnTo>
                    <a:pt x="26116" y="34963"/>
                  </a:lnTo>
                  <a:lnTo>
                    <a:pt x="26116" y="34913"/>
                  </a:lnTo>
                  <a:lnTo>
                    <a:pt x="26116" y="34888"/>
                  </a:lnTo>
                  <a:lnTo>
                    <a:pt x="26116" y="34838"/>
                  </a:lnTo>
                  <a:lnTo>
                    <a:pt x="26116" y="34787"/>
                  </a:lnTo>
                  <a:lnTo>
                    <a:pt x="26116" y="34762"/>
                  </a:lnTo>
                  <a:lnTo>
                    <a:pt x="26116" y="34712"/>
                  </a:lnTo>
                  <a:lnTo>
                    <a:pt x="26116" y="34687"/>
                  </a:lnTo>
                  <a:lnTo>
                    <a:pt x="26116" y="34637"/>
                  </a:lnTo>
                  <a:lnTo>
                    <a:pt x="26141" y="34587"/>
                  </a:lnTo>
                  <a:lnTo>
                    <a:pt x="26141" y="34562"/>
                  </a:lnTo>
                  <a:lnTo>
                    <a:pt x="26141" y="34512"/>
                  </a:lnTo>
                  <a:lnTo>
                    <a:pt x="26141" y="34462"/>
                  </a:lnTo>
                  <a:lnTo>
                    <a:pt x="26166" y="34437"/>
                  </a:lnTo>
                  <a:lnTo>
                    <a:pt x="26166" y="34386"/>
                  </a:lnTo>
                  <a:lnTo>
                    <a:pt x="26191" y="34336"/>
                  </a:lnTo>
                  <a:lnTo>
                    <a:pt x="26191" y="34286"/>
                  </a:lnTo>
                  <a:lnTo>
                    <a:pt x="26217" y="34261"/>
                  </a:lnTo>
                  <a:lnTo>
                    <a:pt x="26217" y="34211"/>
                  </a:lnTo>
                  <a:lnTo>
                    <a:pt x="26242" y="34161"/>
                  </a:lnTo>
                  <a:lnTo>
                    <a:pt x="26267" y="34111"/>
                  </a:lnTo>
                  <a:lnTo>
                    <a:pt x="26292" y="34086"/>
                  </a:lnTo>
                  <a:lnTo>
                    <a:pt x="26292" y="34036"/>
                  </a:lnTo>
                  <a:lnTo>
                    <a:pt x="26317" y="33985"/>
                  </a:lnTo>
                  <a:lnTo>
                    <a:pt x="26342" y="33935"/>
                  </a:lnTo>
                  <a:lnTo>
                    <a:pt x="26367" y="33885"/>
                  </a:lnTo>
                  <a:lnTo>
                    <a:pt x="26417" y="33835"/>
                  </a:lnTo>
                  <a:lnTo>
                    <a:pt x="26442" y="33810"/>
                  </a:lnTo>
                  <a:lnTo>
                    <a:pt x="26467" y="33760"/>
                  </a:lnTo>
                  <a:lnTo>
                    <a:pt x="26492" y="33710"/>
                  </a:lnTo>
                  <a:lnTo>
                    <a:pt x="26517" y="33660"/>
                  </a:lnTo>
                  <a:lnTo>
                    <a:pt x="26542" y="33610"/>
                  </a:lnTo>
                  <a:lnTo>
                    <a:pt x="26567" y="33584"/>
                  </a:lnTo>
                  <a:lnTo>
                    <a:pt x="26618" y="33534"/>
                  </a:lnTo>
                  <a:lnTo>
                    <a:pt x="26643" y="33484"/>
                  </a:lnTo>
                  <a:lnTo>
                    <a:pt x="26668" y="33459"/>
                  </a:lnTo>
                  <a:lnTo>
                    <a:pt x="26693" y="33409"/>
                  </a:lnTo>
                  <a:lnTo>
                    <a:pt x="26743" y="33359"/>
                  </a:lnTo>
                  <a:lnTo>
                    <a:pt x="26768" y="33334"/>
                  </a:lnTo>
                  <a:lnTo>
                    <a:pt x="26793" y="33284"/>
                  </a:lnTo>
                  <a:lnTo>
                    <a:pt x="26843" y="33234"/>
                  </a:lnTo>
                  <a:lnTo>
                    <a:pt x="26868" y="33209"/>
                  </a:lnTo>
                  <a:lnTo>
                    <a:pt x="26893" y="33158"/>
                  </a:lnTo>
                  <a:lnTo>
                    <a:pt x="26943" y="33108"/>
                  </a:lnTo>
                  <a:lnTo>
                    <a:pt x="26993" y="33033"/>
                  </a:lnTo>
                  <a:lnTo>
                    <a:pt x="27069" y="32958"/>
                  </a:lnTo>
                  <a:lnTo>
                    <a:pt x="27144" y="32883"/>
                  </a:lnTo>
                  <a:lnTo>
                    <a:pt x="27194" y="32808"/>
                  </a:lnTo>
                  <a:lnTo>
                    <a:pt x="27269" y="32732"/>
                  </a:lnTo>
                  <a:lnTo>
                    <a:pt x="27344" y="32657"/>
                  </a:lnTo>
                  <a:lnTo>
                    <a:pt x="27420" y="32582"/>
                  </a:lnTo>
                  <a:lnTo>
                    <a:pt x="27495" y="32507"/>
                  </a:lnTo>
                  <a:lnTo>
                    <a:pt x="27570" y="32432"/>
                  </a:lnTo>
                  <a:lnTo>
                    <a:pt x="27620" y="32381"/>
                  </a:lnTo>
                  <a:lnTo>
                    <a:pt x="27695" y="32306"/>
                  </a:lnTo>
                  <a:lnTo>
                    <a:pt x="27770" y="32231"/>
                  </a:lnTo>
                  <a:lnTo>
                    <a:pt x="27846" y="32156"/>
                  </a:lnTo>
                  <a:lnTo>
                    <a:pt x="27921" y="32106"/>
                  </a:lnTo>
                  <a:lnTo>
                    <a:pt x="27996" y="32031"/>
                  </a:lnTo>
                  <a:lnTo>
                    <a:pt x="28021" y="32006"/>
                  </a:lnTo>
                  <a:lnTo>
                    <a:pt x="28071" y="31955"/>
                  </a:lnTo>
                  <a:lnTo>
                    <a:pt x="28222" y="31830"/>
                  </a:lnTo>
                  <a:lnTo>
                    <a:pt x="28497" y="31579"/>
                  </a:lnTo>
                  <a:lnTo>
                    <a:pt x="28648" y="31429"/>
                  </a:lnTo>
                  <a:lnTo>
                    <a:pt x="28723" y="31379"/>
                  </a:lnTo>
                  <a:lnTo>
                    <a:pt x="28773" y="31304"/>
                  </a:lnTo>
                  <a:lnTo>
                    <a:pt x="28848" y="31254"/>
                  </a:lnTo>
                  <a:lnTo>
                    <a:pt x="28923" y="31178"/>
                  </a:lnTo>
                  <a:lnTo>
                    <a:pt x="28998" y="31128"/>
                  </a:lnTo>
                  <a:lnTo>
                    <a:pt x="29049" y="31053"/>
                  </a:lnTo>
                  <a:lnTo>
                    <a:pt x="29124" y="30978"/>
                  </a:lnTo>
                  <a:lnTo>
                    <a:pt x="29199" y="30928"/>
                  </a:lnTo>
                  <a:lnTo>
                    <a:pt x="29249" y="30853"/>
                  </a:lnTo>
                  <a:lnTo>
                    <a:pt x="29324" y="30803"/>
                  </a:lnTo>
                  <a:lnTo>
                    <a:pt x="29400" y="30727"/>
                  </a:lnTo>
                  <a:lnTo>
                    <a:pt x="29450" y="30652"/>
                  </a:lnTo>
                  <a:lnTo>
                    <a:pt x="29525" y="30602"/>
                  </a:lnTo>
                  <a:lnTo>
                    <a:pt x="29575" y="30527"/>
                  </a:lnTo>
                  <a:lnTo>
                    <a:pt x="29625" y="30452"/>
                  </a:lnTo>
                  <a:lnTo>
                    <a:pt x="29700" y="30401"/>
                  </a:lnTo>
                  <a:lnTo>
                    <a:pt x="29725" y="30351"/>
                  </a:lnTo>
                  <a:lnTo>
                    <a:pt x="29750" y="30326"/>
                  </a:lnTo>
                  <a:lnTo>
                    <a:pt x="29775" y="30301"/>
                  </a:lnTo>
                  <a:lnTo>
                    <a:pt x="29801" y="30251"/>
                  </a:lnTo>
                  <a:lnTo>
                    <a:pt x="29826" y="30226"/>
                  </a:lnTo>
                  <a:lnTo>
                    <a:pt x="29876" y="30176"/>
                  </a:lnTo>
                  <a:lnTo>
                    <a:pt x="29901" y="30151"/>
                  </a:lnTo>
                  <a:lnTo>
                    <a:pt x="29926" y="30126"/>
                  </a:lnTo>
                  <a:lnTo>
                    <a:pt x="29951" y="30076"/>
                  </a:lnTo>
                  <a:lnTo>
                    <a:pt x="29976" y="30051"/>
                  </a:lnTo>
                  <a:lnTo>
                    <a:pt x="30001" y="30026"/>
                  </a:lnTo>
                  <a:lnTo>
                    <a:pt x="30026" y="29975"/>
                  </a:lnTo>
                  <a:lnTo>
                    <a:pt x="30051" y="29950"/>
                  </a:lnTo>
                  <a:lnTo>
                    <a:pt x="30076" y="29900"/>
                  </a:lnTo>
                  <a:lnTo>
                    <a:pt x="30101" y="29875"/>
                  </a:lnTo>
                  <a:lnTo>
                    <a:pt x="30126" y="29825"/>
                  </a:lnTo>
                  <a:lnTo>
                    <a:pt x="30151" y="29800"/>
                  </a:lnTo>
                  <a:lnTo>
                    <a:pt x="30176" y="29775"/>
                  </a:lnTo>
                  <a:lnTo>
                    <a:pt x="30202" y="29725"/>
                  </a:lnTo>
                  <a:lnTo>
                    <a:pt x="30227" y="29700"/>
                  </a:lnTo>
                  <a:lnTo>
                    <a:pt x="30252" y="29650"/>
                  </a:lnTo>
                  <a:lnTo>
                    <a:pt x="30277" y="29625"/>
                  </a:lnTo>
                  <a:lnTo>
                    <a:pt x="30302" y="29574"/>
                  </a:lnTo>
                  <a:lnTo>
                    <a:pt x="30302" y="29549"/>
                  </a:lnTo>
                  <a:lnTo>
                    <a:pt x="30327" y="29499"/>
                  </a:lnTo>
                  <a:lnTo>
                    <a:pt x="30352" y="29474"/>
                  </a:lnTo>
                  <a:lnTo>
                    <a:pt x="30377" y="29424"/>
                  </a:lnTo>
                  <a:lnTo>
                    <a:pt x="30402" y="29374"/>
                  </a:lnTo>
                  <a:lnTo>
                    <a:pt x="30427" y="29324"/>
                  </a:lnTo>
                  <a:lnTo>
                    <a:pt x="30452" y="29274"/>
                  </a:lnTo>
                  <a:lnTo>
                    <a:pt x="30477" y="29198"/>
                  </a:lnTo>
                  <a:lnTo>
                    <a:pt x="30502" y="29148"/>
                  </a:lnTo>
                  <a:lnTo>
                    <a:pt x="30527" y="29098"/>
                  </a:lnTo>
                  <a:lnTo>
                    <a:pt x="30552" y="29023"/>
                  </a:lnTo>
                  <a:lnTo>
                    <a:pt x="30577" y="28973"/>
                  </a:lnTo>
                  <a:lnTo>
                    <a:pt x="30603" y="28923"/>
                  </a:lnTo>
                  <a:lnTo>
                    <a:pt x="30628" y="28873"/>
                  </a:lnTo>
                  <a:lnTo>
                    <a:pt x="30653" y="28797"/>
                  </a:lnTo>
                  <a:lnTo>
                    <a:pt x="30653" y="28772"/>
                  </a:lnTo>
                  <a:lnTo>
                    <a:pt x="30653" y="28747"/>
                  </a:lnTo>
                  <a:lnTo>
                    <a:pt x="30678" y="28722"/>
                  </a:lnTo>
                  <a:lnTo>
                    <a:pt x="30678" y="28697"/>
                  </a:lnTo>
                  <a:lnTo>
                    <a:pt x="30678" y="28672"/>
                  </a:lnTo>
                  <a:lnTo>
                    <a:pt x="30703" y="28647"/>
                  </a:lnTo>
                  <a:lnTo>
                    <a:pt x="30703" y="28622"/>
                  </a:lnTo>
                  <a:lnTo>
                    <a:pt x="30703" y="28597"/>
                  </a:lnTo>
                  <a:lnTo>
                    <a:pt x="30703" y="28572"/>
                  </a:lnTo>
                  <a:lnTo>
                    <a:pt x="30728" y="28547"/>
                  </a:lnTo>
                  <a:lnTo>
                    <a:pt x="30728" y="28522"/>
                  </a:lnTo>
                  <a:lnTo>
                    <a:pt x="30728" y="28497"/>
                  </a:lnTo>
                  <a:lnTo>
                    <a:pt x="30728" y="28472"/>
                  </a:lnTo>
                  <a:lnTo>
                    <a:pt x="30728" y="28447"/>
                  </a:lnTo>
                  <a:lnTo>
                    <a:pt x="30728" y="28422"/>
                  </a:lnTo>
                  <a:lnTo>
                    <a:pt x="30753" y="28396"/>
                  </a:lnTo>
                  <a:lnTo>
                    <a:pt x="30753" y="28371"/>
                  </a:lnTo>
                  <a:lnTo>
                    <a:pt x="30753" y="28346"/>
                  </a:lnTo>
                  <a:lnTo>
                    <a:pt x="30753" y="28321"/>
                  </a:lnTo>
                  <a:lnTo>
                    <a:pt x="30753" y="28296"/>
                  </a:lnTo>
                  <a:lnTo>
                    <a:pt x="30753" y="28271"/>
                  </a:lnTo>
                  <a:lnTo>
                    <a:pt x="30753" y="28246"/>
                  </a:lnTo>
                  <a:lnTo>
                    <a:pt x="30753" y="28221"/>
                  </a:lnTo>
                  <a:lnTo>
                    <a:pt x="30778" y="28196"/>
                  </a:lnTo>
                  <a:lnTo>
                    <a:pt x="30778" y="28171"/>
                  </a:lnTo>
                  <a:lnTo>
                    <a:pt x="30778" y="28146"/>
                  </a:lnTo>
                  <a:lnTo>
                    <a:pt x="30778" y="28121"/>
                  </a:lnTo>
                  <a:lnTo>
                    <a:pt x="30778" y="28096"/>
                  </a:lnTo>
                  <a:lnTo>
                    <a:pt x="30778" y="28071"/>
                  </a:lnTo>
                  <a:lnTo>
                    <a:pt x="30778" y="28046"/>
                  </a:lnTo>
                  <a:lnTo>
                    <a:pt x="30778" y="28021"/>
                  </a:lnTo>
                  <a:lnTo>
                    <a:pt x="30778" y="27995"/>
                  </a:lnTo>
                  <a:lnTo>
                    <a:pt x="30778" y="27970"/>
                  </a:lnTo>
                  <a:lnTo>
                    <a:pt x="30778" y="27945"/>
                  </a:lnTo>
                  <a:lnTo>
                    <a:pt x="30778" y="27920"/>
                  </a:lnTo>
                  <a:lnTo>
                    <a:pt x="30753" y="27895"/>
                  </a:lnTo>
                  <a:lnTo>
                    <a:pt x="30753" y="27870"/>
                  </a:lnTo>
                  <a:lnTo>
                    <a:pt x="30753" y="27845"/>
                  </a:lnTo>
                  <a:lnTo>
                    <a:pt x="30753" y="27820"/>
                  </a:lnTo>
                  <a:lnTo>
                    <a:pt x="30753" y="27795"/>
                  </a:lnTo>
                  <a:lnTo>
                    <a:pt x="30753" y="27770"/>
                  </a:lnTo>
                  <a:lnTo>
                    <a:pt x="30728" y="27720"/>
                  </a:lnTo>
                  <a:lnTo>
                    <a:pt x="30728" y="27695"/>
                  </a:lnTo>
                  <a:lnTo>
                    <a:pt x="30728" y="27645"/>
                  </a:lnTo>
                  <a:lnTo>
                    <a:pt x="30703" y="27594"/>
                  </a:lnTo>
                  <a:lnTo>
                    <a:pt x="30703" y="27569"/>
                  </a:lnTo>
                  <a:lnTo>
                    <a:pt x="30678" y="27519"/>
                  </a:lnTo>
                  <a:lnTo>
                    <a:pt x="30678" y="27494"/>
                  </a:lnTo>
                  <a:lnTo>
                    <a:pt x="30653" y="27444"/>
                  </a:lnTo>
                  <a:lnTo>
                    <a:pt x="30678" y="27444"/>
                  </a:lnTo>
                  <a:lnTo>
                    <a:pt x="30653" y="27419"/>
                  </a:lnTo>
                  <a:lnTo>
                    <a:pt x="30628" y="27369"/>
                  </a:lnTo>
                  <a:lnTo>
                    <a:pt x="30628" y="27344"/>
                  </a:lnTo>
                  <a:lnTo>
                    <a:pt x="30603" y="27294"/>
                  </a:lnTo>
                  <a:lnTo>
                    <a:pt x="30577" y="27269"/>
                  </a:lnTo>
                  <a:lnTo>
                    <a:pt x="30552" y="27219"/>
                  </a:lnTo>
                  <a:lnTo>
                    <a:pt x="30577" y="27219"/>
                  </a:lnTo>
                  <a:lnTo>
                    <a:pt x="30552" y="27193"/>
                  </a:lnTo>
                  <a:lnTo>
                    <a:pt x="30527" y="27143"/>
                  </a:lnTo>
                  <a:lnTo>
                    <a:pt x="30527" y="27168"/>
                  </a:lnTo>
                  <a:lnTo>
                    <a:pt x="30502" y="27118"/>
                  </a:lnTo>
                  <a:lnTo>
                    <a:pt x="30477" y="27093"/>
                  </a:lnTo>
                  <a:lnTo>
                    <a:pt x="30452" y="27043"/>
                  </a:lnTo>
                  <a:lnTo>
                    <a:pt x="30427" y="27018"/>
                  </a:lnTo>
                  <a:lnTo>
                    <a:pt x="30452" y="27018"/>
                  </a:lnTo>
                  <a:lnTo>
                    <a:pt x="30402" y="26993"/>
                  </a:lnTo>
                  <a:lnTo>
                    <a:pt x="30377" y="26943"/>
                  </a:lnTo>
                  <a:lnTo>
                    <a:pt x="30377" y="26943"/>
                  </a:lnTo>
                  <a:lnTo>
                    <a:pt x="30352" y="26918"/>
                  </a:lnTo>
                  <a:lnTo>
                    <a:pt x="30327" y="26893"/>
                  </a:lnTo>
                  <a:lnTo>
                    <a:pt x="30302" y="26843"/>
                  </a:lnTo>
                  <a:lnTo>
                    <a:pt x="30277" y="26818"/>
                  </a:lnTo>
                  <a:lnTo>
                    <a:pt x="30252" y="26792"/>
                  </a:lnTo>
                  <a:lnTo>
                    <a:pt x="30227" y="26767"/>
                  </a:lnTo>
                  <a:lnTo>
                    <a:pt x="30202" y="26742"/>
                  </a:lnTo>
                  <a:lnTo>
                    <a:pt x="30202" y="26717"/>
                  </a:lnTo>
                  <a:lnTo>
                    <a:pt x="30151" y="26692"/>
                  </a:lnTo>
                  <a:lnTo>
                    <a:pt x="30126" y="26667"/>
                  </a:lnTo>
                  <a:lnTo>
                    <a:pt x="30101" y="26642"/>
                  </a:lnTo>
                  <a:lnTo>
                    <a:pt x="30076" y="26617"/>
                  </a:lnTo>
                  <a:lnTo>
                    <a:pt x="30026" y="26567"/>
                  </a:lnTo>
                  <a:lnTo>
                    <a:pt x="30001" y="26542"/>
                  </a:lnTo>
                  <a:lnTo>
                    <a:pt x="29951" y="26517"/>
                  </a:lnTo>
                  <a:lnTo>
                    <a:pt x="29926" y="26492"/>
                  </a:lnTo>
                  <a:lnTo>
                    <a:pt x="29876" y="26467"/>
                  </a:lnTo>
                  <a:lnTo>
                    <a:pt x="29851" y="26442"/>
                  </a:lnTo>
                  <a:lnTo>
                    <a:pt x="29801" y="26391"/>
                  </a:lnTo>
                  <a:lnTo>
                    <a:pt x="29775" y="26366"/>
                  </a:lnTo>
                  <a:lnTo>
                    <a:pt x="29725" y="26341"/>
                  </a:lnTo>
                  <a:lnTo>
                    <a:pt x="29700" y="26316"/>
                  </a:lnTo>
                  <a:lnTo>
                    <a:pt x="29650" y="26291"/>
                  </a:lnTo>
                  <a:lnTo>
                    <a:pt x="29600" y="26266"/>
                  </a:lnTo>
                  <a:lnTo>
                    <a:pt x="29575" y="26241"/>
                  </a:lnTo>
                  <a:lnTo>
                    <a:pt x="29525" y="26216"/>
                  </a:lnTo>
                  <a:lnTo>
                    <a:pt x="29475" y="26191"/>
                  </a:lnTo>
                  <a:lnTo>
                    <a:pt x="29450" y="26166"/>
                  </a:lnTo>
                  <a:lnTo>
                    <a:pt x="29400" y="26141"/>
                  </a:lnTo>
                  <a:lnTo>
                    <a:pt x="29349" y="26141"/>
                  </a:lnTo>
                  <a:lnTo>
                    <a:pt x="29299" y="26116"/>
                  </a:lnTo>
                  <a:lnTo>
                    <a:pt x="29249" y="26091"/>
                  </a:lnTo>
                  <a:lnTo>
                    <a:pt x="29199" y="26066"/>
                  </a:lnTo>
                  <a:lnTo>
                    <a:pt x="29149" y="26041"/>
                  </a:lnTo>
                  <a:lnTo>
                    <a:pt x="29124" y="26016"/>
                  </a:lnTo>
                  <a:lnTo>
                    <a:pt x="29074" y="26016"/>
                  </a:lnTo>
                  <a:lnTo>
                    <a:pt x="29024" y="25990"/>
                  </a:lnTo>
                  <a:lnTo>
                    <a:pt x="28973" y="25965"/>
                  </a:lnTo>
                  <a:lnTo>
                    <a:pt x="28923" y="25940"/>
                  </a:lnTo>
                  <a:lnTo>
                    <a:pt x="28873" y="25940"/>
                  </a:lnTo>
                  <a:lnTo>
                    <a:pt x="28823" y="25915"/>
                  </a:lnTo>
                  <a:lnTo>
                    <a:pt x="28773" y="25890"/>
                  </a:lnTo>
                  <a:lnTo>
                    <a:pt x="28723" y="25890"/>
                  </a:lnTo>
                  <a:lnTo>
                    <a:pt x="28673" y="25865"/>
                  </a:lnTo>
                  <a:lnTo>
                    <a:pt x="28597" y="25865"/>
                  </a:lnTo>
                  <a:lnTo>
                    <a:pt x="28547" y="25840"/>
                  </a:lnTo>
                  <a:lnTo>
                    <a:pt x="28497" y="25840"/>
                  </a:lnTo>
                  <a:lnTo>
                    <a:pt x="28447" y="25815"/>
                  </a:lnTo>
                  <a:lnTo>
                    <a:pt x="28397" y="25815"/>
                  </a:lnTo>
                  <a:lnTo>
                    <a:pt x="28347" y="25790"/>
                  </a:lnTo>
                  <a:lnTo>
                    <a:pt x="28297" y="25790"/>
                  </a:lnTo>
                  <a:lnTo>
                    <a:pt x="28222" y="25765"/>
                  </a:lnTo>
                  <a:lnTo>
                    <a:pt x="28121" y="25765"/>
                  </a:lnTo>
                  <a:lnTo>
                    <a:pt x="28071" y="25740"/>
                  </a:lnTo>
                  <a:lnTo>
                    <a:pt x="27946" y="25740"/>
                  </a:lnTo>
                  <a:lnTo>
                    <a:pt x="27896" y="25715"/>
                  </a:lnTo>
                  <a:lnTo>
                    <a:pt x="27620" y="25715"/>
                  </a:lnTo>
                  <a:lnTo>
                    <a:pt x="27570" y="25690"/>
                  </a:lnTo>
                  <a:lnTo>
                    <a:pt x="27344" y="25690"/>
                  </a:lnTo>
                  <a:lnTo>
                    <a:pt x="27269" y="25665"/>
                  </a:lnTo>
                  <a:lnTo>
                    <a:pt x="27219" y="25640"/>
                  </a:lnTo>
                  <a:lnTo>
                    <a:pt x="27169" y="25640"/>
                  </a:lnTo>
                  <a:lnTo>
                    <a:pt x="27094" y="25615"/>
                  </a:lnTo>
                  <a:lnTo>
                    <a:pt x="26993" y="25615"/>
                  </a:lnTo>
                  <a:lnTo>
                    <a:pt x="26918" y="25589"/>
                  </a:lnTo>
                  <a:lnTo>
                    <a:pt x="26793" y="25489"/>
                  </a:lnTo>
                  <a:lnTo>
                    <a:pt x="26893" y="25339"/>
                  </a:lnTo>
                  <a:lnTo>
                    <a:pt x="26943" y="25314"/>
                  </a:lnTo>
                  <a:lnTo>
                    <a:pt x="27019" y="25314"/>
                  </a:lnTo>
                  <a:lnTo>
                    <a:pt x="27069" y="25289"/>
                  </a:lnTo>
                  <a:lnTo>
                    <a:pt x="27119" y="25264"/>
                  </a:lnTo>
                  <a:lnTo>
                    <a:pt x="27194" y="25239"/>
                  </a:lnTo>
                  <a:lnTo>
                    <a:pt x="27244" y="25213"/>
                  </a:lnTo>
                  <a:lnTo>
                    <a:pt x="27319" y="25188"/>
                  </a:lnTo>
                  <a:lnTo>
                    <a:pt x="27369" y="25163"/>
                  </a:lnTo>
                  <a:lnTo>
                    <a:pt x="27495" y="25163"/>
                  </a:lnTo>
                  <a:lnTo>
                    <a:pt x="27570" y="25138"/>
                  </a:lnTo>
                  <a:lnTo>
                    <a:pt x="28121" y="25138"/>
                  </a:lnTo>
                  <a:lnTo>
                    <a:pt x="28196" y="25163"/>
                  </a:lnTo>
                  <a:lnTo>
                    <a:pt x="28447" y="25163"/>
                  </a:lnTo>
                  <a:lnTo>
                    <a:pt x="28497" y="25188"/>
                  </a:lnTo>
                  <a:lnTo>
                    <a:pt x="28623" y="25188"/>
                  </a:lnTo>
                  <a:lnTo>
                    <a:pt x="28673" y="25213"/>
                  </a:lnTo>
                  <a:lnTo>
                    <a:pt x="28798" y="25213"/>
                  </a:lnTo>
                  <a:lnTo>
                    <a:pt x="28873" y="25239"/>
                  </a:lnTo>
                  <a:lnTo>
                    <a:pt x="28923" y="25239"/>
                  </a:lnTo>
                  <a:lnTo>
                    <a:pt x="28998" y="25264"/>
                  </a:lnTo>
                  <a:lnTo>
                    <a:pt x="29049" y="25264"/>
                  </a:lnTo>
                  <a:lnTo>
                    <a:pt x="29099" y="25289"/>
                  </a:lnTo>
                  <a:lnTo>
                    <a:pt x="29174" y="25289"/>
                  </a:lnTo>
                  <a:lnTo>
                    <a:pt x="29224" y="25314"/>
                  </a:lnTo>
                  <a:lnTo>
                    <a:pt x="29274" y="25339"/>
                  </a:lnTo>
                  <a:lnTo>
                    <a:pt x="29349" y="25339"/>
                  </a:lnTo>
                  <a:lnTo>
                    <a:pt x="29400" y="25364"/>
                  </a:lnTo>
                  <a:lnTo>
                    <a:pt x="29475" y="25389"/>
                  </a:lnTo>
                  <a:lnTo>
                    <a:pt x="29525" y="25414"/>
                  </a:lnTo>
                  <a:lnTo>
                    <a:pt x="29575" y="25414"/>
                  </a:lnTo>
                  <a:lnTo>
                    <a:pt x="29625" y="25439"/>
                  </a:lnTo>
                  <a:lnTo>
                    <a:pt x="29700" y="25464"/>
                  </a:lnTo>
                  <a:lnTo>
                    <a:pt x="29750" y="25489"/>
                  </a:lnTo>
                  <a:lnTo>
                    <a:pt x="29801" y="25514"/>
                  </a:lnTo>
                  <a:lnTo>
                    <a:pt x="29851" y="25539"/>
                  </a:lnTo>
                  <a:lnTo>
                    <a:pt x="29926" y="25564"/>
                  </a:lnTo>
                  <a:lnTo>
                    <a:pt x="29976" y="25589"/>
                  </a:lnTo>
                  <a:lnTo>
                    <a:pt x="30026" y="25615"/>
                  </a:lnTo>
                  <a:lnTo>
                    <a:pt x="30076" y="25640"/>
                  </a:lnTo>
                  <a:lnTo>
                    <a:pt x="30126" y="25665"/>
                  </a:lnTo>
                  <a:lnTo>
                    <a:pt x="30176" y="25690"/>
                  </a:lnTo>
                  <a:lnTo>
                    <a:pt x="30252" y="25715"/>
                  </a:lnTo>
                  <a:lnTo>
                    <a:pt x="30302" y="25740"/>
                  </a:lnTo>
                  <a:lnTo>
                    <a:pt x="30352" y="25765"/>
                  </a:lnTo>
                  <a:lnTo>
                    <a:pt x="30402" y="25815"/>
                  </a:lnTo>
                  <a:lnTo>
                    <a:pt x="30452" y="25840"/>
                  </a:lnTo>
                  <a:lnTo>
                    <a:pt x="30502" y="25865"/>
                  </a:lnTo>
                  <a:lnTo>
                    <a:pt x="30552" y="25915"/>
                  </a:lnTo>
                  <a:lnTo>
                    <a:pt x="30603" y="25940"/>
                  </a:lnTo>
                  <a:lnTo>
                    <a:pt x="30653" y="25965"/>
                  </a:lnTo>
                  <a:lnTo>
                    <a:pt x="30678" y="26016"/>
                  </a:lnTo>
                  <a:lnTo>
                    <a:pt x="30728" y="26041"/>
                  </a:lnTo>
                  <a:lnTo>
                    <a:pt x="30778" y="26091"/>
                  </a:lnTo>
                  <a:lnTo>
                    <a:pt x="30828" y="26141"/>
                  </a:lnTo>
                  <a:lnTo>
                    <a:pt x="30878" y="26166"/>
                  </a:lnTo>
                  <a:lnTo>
                    <a:pt x="30903" y="26216"/>
                  </a:lnTo>
                  <a:lnTo>
                    <a:pt x="30953" y="26266"/>
                  </a:lnTo>
                  <a:lnTo>
                    <a:pt x="31004" y="26291"/>
                  </a:lnTo>
                  <a:lnTo>
                    <a:pt x="31029" y="26341"/>
                  </a:lnTo>
                  <a:lnTo>
                    <a:pt x="31079" y="26391"/>
                  </a:lnTo>
                  <a:lnTo>
                    <a:pt x="31104" y="26442"/>
                  </a:lnTo>
                  <a:lnTo>
                    <a:pt x="31154" y="26467"/>
                  </a:lnTo>
                  <a:lnTo>
                    <a:pt x="31179" y="26517"/>
                  </a:lnTo>
                  <a:lnTo>
                    <a:pt x="31229" y="26567"/>
                  </a:lnTo>
                  <a:lnTo>
                    <a:pt x="31254" y="26617"/>
                  </a:lnTo>
                  <a:lnTo>
                    <a:pt x="31304" y="26667"/>
                  </a:lnTo>
                  <a:lnTo>
                    <a:pt x="31329" y="26717"/>
                  </a:lnTo>
                  <a:lnTo>
                    <a:pt x="31354" y="26767"/>
                  </a:lnTo>
                  <a:lnTo>
                    <a:pt x="31379" y="26818"/>
                  </a:lnTo>
                  <a:lnTo>
                    <a:pt x="31430" y="26893"/>
                  </a:lnTo>
                  <a:lnTo>
                    <a:pt x="31455" y="26943"/>
                  </a:lnTo>
                  <a:lnTo>
                    <a:pt x="31480" y="26993"/>
                  </a:lnTo>
                  <a:lnTo>
                    <a:pt x="31505" y="27043"/>
                  </a:lnTo>
                  <a:lnTo>
                    <a:pt x="31530" y="27093"/>
                  </a:lnTo>
                  <a:lnTo>
                    <a:pt x="31555" y="27168"/>
                  </a:lnTo>
                  <a:lnTo>
                    <a:pt x="31580" y="27219"/>
                  </a:lnTo>
                  <a:lnTo>
                    <a:pt x="31580" y="27269"/>
                  </a:lnTo>
                  <a:lnTo>
                    <a:pt x="31605" y="27344"/>
                  </a:lnTo>
                  <a:lnTo>
                    <a:pt x="31630" y="27394"/>
                  </a:lnTo>
                  <a:lnTo>
                    <a:pt x="31655" y="27469"/>
                  </a:lnTo>
                  <a:lnTo>
                    <a:pt x="31655" y="27519"/>
                  </a:lnTo>
                  <a:lnTo>
                    <a:pt x="31680" y="27594"/>
                  </a:lnTo>
                  <a:lnTo>
                    <a:pt x="31680" y="27645"/>
                  </a:lnTo>
                  <a:lnTo>
                    <a:pt x="31680" y="27670"/>
                  </a:lnTo>
                  <a:lnTo>
                    <a:pt x="31705" y="27720"/>
                  </a:lnTo>
                  <a:lnTo>
                    <a:pt x="31705" y="27745"/>
                  </a:lnTo>
                  <a:lnTo>
                    <a:pt x="31705" y="27770"/>
                  </a:lnTo>
                  <a:lnTo>
                    <a:pt x="31705" y="27795"/>
                  </a:lnTo>
                  <a:lnTo>
                    <a:pt x="31705" y="27845"/>
                  </a:lnTo>
                  <a:lnTo>
                    <a:pt x="31730" y="27870"/>
                  </a:lnTo>
                  <a:lnTo>
                    <a:pt x="31730" y="27895"/>
                  </a:lnTo>
                  <a:lnTo>
                    <a:pt x="31730" y="27945"/>
                  </a:lnTo>
                  <a:lnTo>
                    <a:pt x="31730" y="27970"/>
                  </a:lnTo>
                  <a:lnTo>
                    <a:pt x="31730" y="27995"/>
                  </a:lnTo>
                  <a:lnTo>
                    <a:pt x="31730" y="28046"/>
                  </a:lnTo>
                  <a:lnTo>
                    <a:pt x="31730" y="28071"/>
                  </a:lnTo>
                  <a:lnTo>
                    <a:pt x="31730" y="28096"/>
                  </a:lnTo>
                  <a:lnTo>
                    <a:pt x="31730" y="28146"/>
                  </a:lnTo>
                  <a:lnTo>
                    <a:pt x="31730" y="28171"/>
                  </a:lnTo>
                  <a:lnTo>
                    <a:pt x="31730" y="28196"/>
                  </a:lnTo>
                  <a:lnTo>
                    <a:pt x="31730" y="28246"/>
                  </a:lnTo>
                  <a:lnTo>
                    <a:pt x="31730" y="28271"/>
                  </a:lnTo>
                  <a:lnTo>
                    <a:pt x="31730" y="28296"/>
                  </a:lnTo>
                  <a:lnTo>
                    <a:pt x="31730" y="28346"/>
                  </a:lnTo>
                  <a:lnTo>
                    <a:pt x="31730" y="28371"/>
                  </a:lnTo>
                  <a:lnTo>
                    <a:pt x="31730" y="28422"/>
                  </a:lnTo>
                  <a:lnTo>
                    <a:pt x="31730" y="28447"/>
                  </a:lnTo>
                  <a:lnTo>
                    <a:pt x="31730" y="28472"/>
                  </a:lnTo>
                  <a:lnTo>
                    <a:pt x="31730" y="28522"/>
                  </a:lnTo>
                  <a:lnTo>
                    <a:pt x="31705" y="28547"/>
                  </a:lnTo>
                  <a:lnTo>
                    <a:pt x="31705" y="28597"/>
                  </a:lnTo>
                  <a:lnTo>
                    <a:pt x="31705" y="28622"/>
                  </a:lnTo>
                  <a:lnTo>
                    <a:pt x="31705" y="28647"/>
                  </a:lnTo>
                  <a:lnTo>
                    <a:pt x="31705" y="28697"/>
                  </a:lnTo>
                  <a:lnTo>
                    <a:pt x="31680" y="28722"/>
                  </a:lnTo>
                  <a:lnTo>
                    <a:pt x="31680" y="28772"/>
                  </a:lnTo>
                  <a:lnTo>
                    <a:pt x="31680" y="28797"/>
                  </a:lnTo>
                  <a:lnTo>
                    <a:pt x="31680" y="28823"/>
                  </a:lnTo>
                  <a:lnTo>
                    <a:pt x="31655" y="28873"/>
                  </a:lnTo>
                  <a:lnTo>
                    <a:pt x="31655" y="28898"/>
                  </a:lnTo>
                  <a:lnTo>
                    <a:pt x="31655" y="28948"/>
                  </a:lnTo>
                  <a:lnTo>
                    <a:pt x="31630" y="28973"/>
                  </a:lnTo>
                  <a:lnTo>
                    <a:pt x="31630" y="29023"/>
                  </a:lnTo>
                  <a:lnTo>
                    <a:pt x="31630" y="29048"/>
                  </a:lnTo>
                  <a:lnTo>
                    <a:pt x="31605" y="29098"/>
                  </a:lnTo>
                  <a:lnTo>
                    <a:pt x="31580" y="29173"/>
                  </a:lnTo>
                  <a:lnTo>
                    <a:pt x="31580" y="29249"/>
                  </a:lnTo>
                  <a:lnTo>
                    <a:pt x="31555" y="29324"/>
                  </a:lnTo>
                  <a:lnTo>
                    <a:pt x="31530" y="29374"/>
                  </a:lnTo>
                  <a:lnTo>
                    <a:pt x="31505" y="29474"/>
                  </a:lnTo>
                  <a:lnTo>
                    <a:pt x="31455" y="29549"/>
                  </a:lnTo>
                  <a:lnTo>
                    <a:pt x="31430" y="29625"/>
                  </a:lnTo>
                  <a:lnTo>
                    <a:pt x="31405" y="29700"/>
                  </a:lnTo>
                  <a:lnTo>
                    <a:pt x="31379" y="29775"/>
                  </a:lnTo>
                  <a:lnTo>
                    <a:pt x="31329" y="29850"/>
                  </a:lnTo>
                  <a:lnTo>
                    <a:pt x="31304" y="29900"/>
                  </a:lnTo>
                  <a:lnTo>
                    <a:pt x="31279" y="29950"/>
                  </a:lnTo>
                  <a:lnTo>
                    <a:pt x="31254" y="30000"/>
                  </a:lnTo>
                  <a:lnTo>
                    <a:pt x="31229" y="30051"/>
                  </a:lnTo>
                  <a:lnTo>
                    <a:pt x="31204" y="30076"/>
                  </a:lnTo>
                  <a:lnTo>
                    <a:pt x="31179" y="30126"/>
                  </a:lnTo>
                  <a:lnTo>
                    <a:pt x="31154" y="30176"/>
                  </a:lnTo>
                  <a:lnTo>
                    <a:pt x="31129" y="30226"/>
                  </a:lnTo>
                  <a:lnTo>
                    <a:pt x="31104" y="30276"/>
                  </a:lnTo>
                  <a:lnTo>
                    <a:pt x="31079" y="30326"/>
                  </a:lnTo>
                  <a:lnTo>
                    <a:pt x="31054" y="30376"/>
                  </a:lnTo>
                  <a:lnTo>
                    <a:pt x="31029" y="30427"/>
                  </a:lnTo>
                  <a:lnTo>
                    <a:pt x="31004" y="30452"/>
                  </a:lnTo>
                  <a:lnTo>
                    <a:pt x="30978" y="30502"/>
                  </a:lnTo>
                  <a:lnTo>
                    <a:pt x="30953" y="30552"/>
                  </a:lnTo>
                  <a:lnTo>
                    <a:pt x="30928" y="30602"/>
                  </a:lnTo>
                  <a:lnTo>
                    <a:pt x="30878" y="30627"/>
                  </a:lnTo>
                  <a:lnTo>
                    <a:pt x="30853" y="30677"/>
                  </a:lnTo>
                  <a:lnTo>
                    <a:pt x="30828" y="30727"/>
                  </a:lnTo>
                  <a:lnTo>
                    <a:pt x="30803" y="30777"/>
                  </a:lnTo>
                  <a:lnTo>
                    <a:pt x="30778" y="30803"/>
                  </a:lnTo>
                  <a:lnTo>
                    <a:pt x="30753" y="30853"/>
                  </a:lnTo>
                  <a:lnTo>
                    <a:pt x="30728" y="30853"/>
                  </a:lnTo>
                  <a:lnTo>
                    <a:pt x="30703" y="30903"/>
                  </a:lnTo>
                  <a:lnTo>
                    <a:pt x="30678" y="30928"/>
                  </a:lnTo>
                  <a:lnTo>
                    <a:pt x="30653" y="30978"/>
                  </a:lnTo>
                  <a:lnTo>
                    <a:pt x="30603" y="31028"/>
                  </a:lnTo>
                  <a:lnTo>
                    <a:pt x="30577" y="31053"/>
                  </a:lnTo>
                  <a:lnTo>
                    <a:pt x="30552" y="31103"/>
                  </a:lnTo>
                  <a:lnTo>
                    <a:pt x="30477" y="31178"/>
                  </a:lnTo>
                  <a:lnTo>
                    <a:pt x="30427" y="31254"/>
                  </a:lnTo>
                  <a:lnTo>
                    <a:pt x="30352" y="31329"/>
                  </a:lnTo>
                  <a:lnTo>
                    <a:pt x="30277" y="31429"/>
                  </a:lnTo>
                  <a:lnTo>
                    <a:pt x="30227" y="31504"/>
                  </a:lnTo>
                  <a:lnTo>
                    <a:pt x="30151" y="31579"/>
                  </a:lnTo>
                  <a:lnTo>
                    <a:pt x="30076" y="31655"/>
                  </a:lnTo>
                  <a:lnTo>
                    <a:pt x="30001" y="31730"/>
                  </a:lnTo>
                  <a:lnTo>
                    <a:pt x="29951" y="31780"/>
                  </a:lnTo>
                  <a:lnTo>
                    <a:pt x="29876" y="31855"/>
                  </a:lnTo>
                  <a:lnTo>
                    <a:pt x="29801" y="31930"/>
                  </a:lnTo>
                  <a:lnTo>
                    <a:pt x="29725" y="32006"/>
                  </a:lnTo>
                  <a:lnTo>
                    <a:pt x="29650" y="32081"/>
                  </a:lnTo>
                  <a:lnTo>
                    <a:pt x="29600" y="32156"/>
                  </a:lnTo>
                  <a:lnTo>
                    <a:pt x="29525" y="32231"/>
                  </a:lnTo>
                  <a:lnTo>
                    <a:pt x="29450" y="32281"/>
                  </a:lnTo>
                  <a:lnTo>
                    <a:pt x="29299" y="32432"/>
                  </a:lnTo>
                  <a:lnTo>
                    <a:pt x="29024" y="32707"/>
                  </a:lnTo>
                  <a:lnTo>
                    <a:pt x="28898" y="32833"/>
                  </a:lnTo>
                  <a:lnTo>
                    <a:pt x="28848" y="32883"/>
                  </a:lnTo>
                  <a:lnTo>
                    <a:pt x="28823" y="32908"/>
                  </a:lnTo>
                  <a:lnTo>
                    <a:pt x="28748" y="32958"/>
                  </a:lnTo>
                  <a:lnTo>
                    <a:pt x="28698" y="33033"/>
                  </a:lnTo>
                  <a:lnTo>
                    <a:pt x="28623" y="33108"/>
                  </a:lnTo>
                  <a:lnTo>
                    <a:pt x="28547" y="33158"/>
                  </a:lnTo>
                  <a:lnTo>
                    <a:pt x="28497" y="33234"/>
                  </a:lnTo>
                  <a:lnTo>
                    <a:pt x="28422" y="33309"/>
                  </a:lnTo>
                  <a:lnTo>
                    <a:pt x="28372" y="33359"/>
                  </a:lnTo>
                  <a:lnTo>
                    <a:pt x="28297" y="33434"/>
                  </a:lnTo>
                  <a:lnTo>
                    <a:pt x="28247" y="33509"/>
                  </a:lnTo>
                  <a:lnTo>
                    <a:pt x="28171" y="33559"/>
                  </a:lnTo>
                  <a:lnTo>
                    <a:pt x="28121" y="33635"/>
                  </a:lnTo>
                  <a:lnTo>
                    <a:pt x="28046" y="33710"/>
                  </a:lnTo>
                  <a:lnTo>
                    <a:pt x="27996" y="33760"/>
                  </a:lnTo>
                  <a:lnTo>
                    <a:pt x="27946" y="33835"/>
                  </a:lnTo>
                  <a:lnTo>
                    <a:pt x="27871" y="33910"/>
                  </a:lnTo>
                  <a:lnTo>
                    <a:pt x="27846" y="33935"/>
                  </a:lnTo>
                  <a:lnTo>
                    <a:pt x="27821" y="33960"/>
                  </a:lnTo>
                  <a:lnTo>
                    <a:pt x="27795" y="34011"/>
                  </a:lnTo>
                  <a:lnTo>
                    <a:pt x="27770" y="34036"/>
                  </a:lnTo>
                  <a:lnTo>
                    <a:pt x="27745" y="34086"/>
                  </a:lnTo>
                  <a:lnTo>
                    <a:pt x="27720" y="34111"/>
                  </a:lnTo>
                  <a:lnTo>
                    <a:pt x="27695" y="34136"/>
                  </a:lnTo>
                  <a:lnTo>
                    <a:pt x="27670" y="34186"/>
                  </a:lnTo>
                  <a:lnTo>
                    <a:pt x="27645" y="34211"/>
                  </a:lnTo>
                  <a:lnTo>
                    <a:pt x="27620" y="34261"/>
                  </a:lnTo>
                  <a:lnTo>
                    <a:pt x="27595" y="34286"/>
                  </a:lnTo>
                  <a:lnTo>
                    <a:pt x="27570" y="34311"/>
                  </a:lnTo>
                  <a:lnTo>
                    <a:pt x="27545" y="34361"/>
                  </a:lnTo>
                  <a:lnTo>
                    <a:pt x="27520" y="34386"/>
                  </a:lnTo>
                  <a:lnTo>
                    <a:pt x="27495" y="34437"/>
                  </a:lnTo>
                  <a:lnTo>
                    <a:pt x="27470" y="34462"/>
                  </a:lnTo>
                  <a:lnTo>
                    <a:pt x="27445" y="34487"/>
                  </a:lnTo>
                  <a:lnTo>
                    <a:pt x="27420" y="34537"/>
                  </a:lnTo>
                  <a:lnTo>
                    <a:pt x="27394" y="34562"/>
                  </a:lnTo>
                  <a:lnTo>
                    <a:pt x="27394" y="34612"/>
                  </a:lnTo>
                  <a:lnTo>
                    <a:pt x="27369" y="34612"/>
                  </a:lnTo>
                  <a:lnTo>
                    <a:pt x="27369" y="34637"/>
                  </a:lnTo>
                  <a:lnTo>
                    <a:pt x="27344" y="34662"/>
                  </a:lnTo>
                  <a:lnTo>
                    <a:pt x="27344" y="34687"/>
                  </a:lnTo>
                  <a:lnTo>
                    <a:pt x="27319" y="34712"/>
                  </a:lnTo>
                  <a:lnTo>
                    <a:pt x="27319" y="34737"/>
                  </a:lnTo>
                  <a:lnTo>
                    <a:pt x="27319" y="34762"/>
                  </a:lnTo>
                  <a:lnTo>
                    <a:pt x="27319" y="34787"/>
                  </a:lnTo>
                  <a:lnTo>
                    <a:pt x="27294" y="34813"/>
                  </a:lnTo>
                  <a:lnTo>
                    <a:pt x="27294" y="34838"/>
                  </a:lnTo>
                  <a:lnTo>
                    <a:pt x="27294" y="34863"/>
                  </a:lnTo>
                  <a:lnTo>
                    <a:pt x="27294" y="34888"/>
                  </a:lnTo>
                  <a:lnTo>
                    <a:pt x="27294" y="34913"/>
                  </a:lnTo>
                  <a:lnTo>
                    <a:pt x="27294" y="34938"/>
                  </a:lnTo>
                  <a:lnTo>
                    <a:pt x="27294" y="34963"/>
                  </a:lnTo>
                  <a:lnTo>
                    <a:pt x="27294" y="34988"/>
                  </a:lnTo>
                  <a:lnTo>
                    <a:pt x="27294" y="35013"/>
                  </a:lnTo>
                  <a:lnTo>
                    <a:pt x="27294" y="35063"/>
                  </a:lnTo>
                  <a:lnTo>
                    <a:pt x="27294" y="35113"/>
                  </a:lnTo>
                  <a:lnTo>
                    <a:pt x="27294" y="35188"/>
                  </a:lnTo>
                  <a:lnTo>
                    <a:pt x="27294" y="35239"/>
                  </a:lnTo>
                  <a:lnTo>
                    <a:pt x="27294" y="35289"/>
                  </a:lnTo>
                  <a:lnTo>
                    <a:pt x="27294" y="35414"/>
                  </a:lnTo>
                  <a:lnTo>
                    <a:pt x="27294" y="35489"/>
                  </a:lnTo>
                  <a:lnTo>
                    <a:pt x="27319" y="35564"/>
                  </a:lnTo>
                  <a:lnTo>
                    <a:pt x="27319" y="35615"/>
                  </a:lnTo>
                  <a:lnTo>
                    <a:pt x="27319" y="35690"/>
                  </a:lnTo>
                  <a:lnTo>
                    <a:pt x="27319" y="35765"/>
                  </a:lnTo>
                  <a:lnTo>
                    <a:pt x="27319" y="35790"/>
                  </a:lnTo>
                  <a:lnTo>
                    <a:pt x="27319" y="35840"/>
                  </a:lnTo>
                  <a:lnTo>
                    <a:pt x="27319" y="35865"/>
                  </a:lnTo>
                  <a:lnTo>
                    <a:pt x="27319" y="35915"/>
                  </a:lnTo>
                  <a:lnTo>
                    <a:pt x="27319" y="35940"/>
                  </a:lnTo>
                  <a:lnTo>
                    <a:pt x="27294" y="35991"/>
                  </a:lnTo>
                  <a:lnTo>
                    <a:pt x="27294" y="36016"/>
                  </a:lnTo>
                  <a:lnTo>
                    <a:pt x="27294" y="36066"/>
                  </a:lnTo>
                  <a:lnTo>
                    <a:pt x="27294" y="36116"/>
                  </a:lnTo>
                  <a:lnTo>
                    <a:pt x="27294" y="36141"/>
                  </a:lnTo>
                  <a:lnTo>
                    <a:pt x="27294" y="36191"/>
                  </a:lnTo>
                  <a:lnTo>
                    <a:pt x="27269" y="36216"/>
                  </a:lnTo>
                  <a:lnTo>
                    <a:pt x="27269" y="36266"/>
                  </a:lnTo>
                  <a:lnTo>
                    <a:pt x="27269" y="36316"/>
                  </a:lnTo>
                  <a:lnTo>
                    <a:pt x="27244" y="36366"/>
                  </a:lnTo>
                  <a:lnTo>
                    <a:pt x="27244" y="36417"/>
                  </a:lnTo>
                  <a:lnTo>
                    <a:pt x="27219" y="36467"/>
                  </a:lnTo>
                  <a:lnTo>
                    <a:pt x="27194" y="36542"/>
                  </a:lnTo>
                  <a:lnTo>
                    <a:pt x="27194" y="36592"/>
                  </a:lnTo>
                  <a:lnTo>
                    <a:pt x="27169" y="36642"/>
                  </a:lnTo>
                  <a:lnTo>
                    <a:pt x="27144" y="36692"/>
                  </a:lnTo>
                  <a:lnTo>
                    <a:pt x="27144" y="36742"/>
                  </a:lnTo>
                  <a:lnTo>
                    <a:pt x="27119" y="36793"/>
                  </a:lnTo>
                  <a:lnTo>
                    <a:pt x="27094" y="36843"/>
                  </a:lnTo>
                  <a:lnTo>
                    <a:pt x="27094" y="36893"/>
                  </a:lnTo>
                  <a:lnTo>
                    <a:pt x="27069" y="36918"/>
                  </a:lnTo>
                  <a:lnTo>
                    <a:pt x="27069" y="36968"/>
                  </a:lnTo>
                  <a:lnTo>
                    <a:pt x="27044" y="37018"/>
                  </a:lnTo>
                  <a:lnTo>
                    <a:pt x="27019" y="37068"/>
                  </a:lnTo>
                  <a:lnTo>
                    <a:pt x="26993" y="37118"/>
                  </a:lnTo>
                  <a:lnTo>
                    <a:pt x="26968" y="37168"/>
                  </a:lnTo>
                  <a:lnTo>
                    <a:pt x="26943" y="37219"/>
                  </a:lnTo>
                  <a:lnTo>
                    <a:pt x="26918" y="37269"/>
                  </a:lnTo>
                  <a:lnTo>
                    <a:pt x="26893" y="37319"/>
                  </a:lnTo>
                  <a:lnTo>
                    <a:pt x="26868" y="37344"/>
                  </a:lnTo>
                  <a:lnTo>
                    <a:pt x="26843" y="37394"/>
                  </a:lnTo>
                  <a:lnTo>
                    <a:pt x="26818" y="37444"/>
                  </a:lnTo>
                  <a:lnTo>
                    <a:pt x="26793" y="37494"/>
                  </a:lnTo>
                  <a:lnTo>
                    <a:pt x="26768" y="37544"/>
                  </a:lnTo>
                  <a:lnTo>
                    <a:pt x="26743" y="37595"/>
                  </a:lnTo>
                  <a:lnTo>
                    <a:pt x="26718" y="37645"/>
                  </a:lnTo>
                  <a:lnTo>
                    <a:pt x="26693" y="37695"/>
                  </a:lnTo>
                  <a:lnTo>
                    <a:pt x="26668" y="37720"/>
                  </a:lnTo>
                  <a:lnTo>
                    <a:pt x="26618" y="37770"/>
                  </a:lnTo>
                  <a:lnTo>
                    <a:pt x="26592" y="37820"/>
                  </a:lnTo>
                  <a:lnTo>
                    <a:pt x="26567" y="37870"/>
                  </a:lnTo>
                  <a:lnTo>
                    <a:pt x="26542" y="37895"/>
                  </a:lnTo>
                  <a:lnTo>
                    <a:pt x="26517" y="37945"/>
                  </a:lnTo>
                  <a:lnTo>
                    <a:pt x="26467" y="37996"/>
                  </a:lnTo>
                  <a:lnTo>
                    <a:pt x="26442" y="38046"/>
                  </a:lnTo>
                  <a:lnTo>
                    <a:pt x="26417" y="38071"/>
                  </a:lnTo>
                  <a:lnTo>
                    <a:pt x="26367" y="38121"/>
                  </a:lnTo>
                  <a:lnTo>
                    <a:pt x="26342" y="38171"/>
                  </a:lnTo>
                  <a:lnTo>
                    <a:pt x="26317" y="38196"/>
                  </a:lnTo>
                  <a:lnTo>
                    <a:pt x="26267" y="38246"/>
                  </a:lnTo>
                  <a:lnTo>
                    <a:pt x="26242" y="38271"/>
                  </a:lnTo>
                  <a:lnTo>
                    <a:pt x="26217" y="38321"/>
                  </a:lnTo>
                  <a:lnTo>
                    <a:pt x="26166" y="38371"/>
                  </a:lnTo>
                  <a:lnTo>
                    <a:pt x="26141" y="38397"/>
                  </a:lnTo>
                  <a:lnTo>
                    <a:pt x="26141" y="38422"/>
                  </a:lnTo>
                  <a:lnTo>
                    <a:pt x="26116" y="38447"/>
                  </a:lnTo>
                  <a:lnTo>
                    <a:pt x="26066" y="38472"/>
                  </a:lnTo>
                  <a:lnTo>
                    <a:pt x="26041" y="38522"/>
                  </a:lnTo>
                  <a:lnTo>
                    <a:pt x="25991" y="38547"/>
                  </a:lnTo>
                  <a:lnTo>
                    <a:pt x="25966" y="38597"/>
                  </a:lnTo>
                  <a:lnTo>
                    <a:pt x="25916" y="38622"/>
                  </a:lnTo>
                  <a:lnTo>
                    <a:pt x="25891" y="38672"/>
                  </a:lnTo>
                  <a:lnTo>
                    <a:pt x="25841" y="38697"/>
                  </a:lnTo>
                  <a:lnTo>
                    <a:pt x="25816" y="38747"/>
                  </a:lnTo>
                  <a:lnTo>
                    <a:pt x="25765" y="38772"/>
                  </a:lnTo>
                  <a:lnTo>
                    <a:pt x="25740" y="38823"/>
                  </a:lnTo>
                  <a:lnTo>
                    <a:pt x="25690" y="38848"/>
                  </a:lnTo>
                  <a:lnTo>
                    <a:pt x="25665" y="38873"/>
                  </a:lnTo>
                  <a:lnTo>
                    <a:pt x="25615" y="38923"/>
                  </a:lnTo>
                  <a:lnTo>
                    <a:pt x="25590" y="38948"/>
                  </a:lnTo>
                  <a:lnTo>
                    <a:pt x="25540" y="38998"/>
                  </a:lnTo>
                  <a:lnTo>
                    <a:pt x="25515" y="39023"/>
                  </a:lnTo>
                  <a:lnTo>
                    <a:pt x="25465" y="39048"/>
                  </a:lnTo>
                  <a:lnTo>
                    <a:pt x="25389" y="39123"/>
                  </a:lnTo>
                  <a:lnTo>
                    <a:pt x="25289" y="39199"/>
                  </a:lnTo>
                  <a:lnTo>
                    <a:pt x="25214" y="39274"/>
                  </a:lnTo>
                  <a:lnTo>
                    <a:pt x="25114" y="39349"/>
                  </a:lnTo>
                  <a:lnTo>
                    <a:pt x="25039" y="39424"/>
                  </a:lnTo>
                  <a:lnTo>
                    <a:pt x="24938" y="39499"/>
                  </a:lnTo>
                  <a:lnTo>
                    <a:pt x="24863" y="39549"/>
                  </a:lnTo>
                  <a:lnTo>
                    <a:pt x="24763" y="39625"/>
                  </a:lnTo>
                  <a:lnTo>
                    <a:pt x="24688" y="39700"/>
                  </a:lnTo>
                  <a:lnTo>
                    <a:pt x="24587" y="39750"/>
                  </a:lnTo>
                  <a:lnTo>
                    <a:pt x="24487" y="39825"/>
                  </a:lnTo>
                  <a:lnTo>
                    <a:pt x="24412" y="39900"/>
                  </a:lnTo>
                  <a:lnTo>
                    <a:pt x="24312" y="39950"/>
                  </a:lnTo>
                  <a:lnTo>
                    <a:pt x="24212" y="40026"/>
                  </a:lnTo>
                  <a:lnTo>
                    <a:pt x="24136" y="40076"/>
                  </a:lnTo>
                  <a:lnTo>
                    <a:pt x="24036" y="40151"/>
                  </a:lnTo>
                  <a:lnTo>
                    <a:pt x="23936" y="40201"/>
                  </a:lnTo>
                  <a:lnTo>
                    <a:pt x="23836" y="40276"/>
                  </a:lnTo>
                  <a:lnTo>
                    <a:pt x="23760" y="40326"/>
                  </a:lnTo>
                  <a:lnTo>
                    <a:pt x="23660" y="40376"/>
                  </a:lnTo>
                  <a:lnTo>
                    <a:pt x="23560" y="40452"/>
                  </a:lnTo>
                  <a:lnTo>
                    <a:pt x="23460" y="40502"/>
                  </a:lnTo>
                  <a:lnTo>
                    <a:pt x="23359" y="40552"/>
                  </a:lnTo>
                  <a:lnTo>
                    <a:pt x="23284" y="40602"/>
                  </a:lnTo>
                  <a:lnTo>
                    <a:pt x="23184" y="40652"/>
                  </a:lnTo>
                  <a:lnTo>
                    <a:pt x="23109" y="40702"/>
                  </a:lnTo>
                  <a:lnTo>
                    <a:pt x="23084" y="40727"/>
                  </a:lnTo>
                  <a:lnTo>
                    <a:pt x="22983" y="40777"/>
                  </a:lnTo>
                  <a:lnTo>
                    <a:pt x="22883" y="40828"/>
                  </a:lnTo>
                  <a:lnTo>
                    <a:pt x="22783" y="40878"/>
                  </a:lnTo>
                  <a:lnTo>
                    <a:pt x="22683" y="40928"/>
                  </a:lnTo>
                  <a:lnTo>
                    <a:pt x="22582" y="40978"/>
                  </a:lnTo>
                  <a:lnTo>
                    <a:pt x="22482" y="41028"/>
                  </a:lnTo>
                  <a:lnTo>
                    <a:pt x="22407" y="41078"/>
                  </a:lnTo>
                  <a:lnTo>
                    <a:pt x="22307" y="41128"/>
                  </a:lnTo>
                  <a:lnTo>
                    <a:pt x="22206" y="41178"/>
                  </a:lnTo>
                  <a:lnTo>
                    <a:pt x="22106" y="41229"/>
                  </a:lnTo>
                  <a:lnTo>
                    <a:pt x="22006" y="41279"/>
                  </a:lnTo>
                  <a:lnTo>
                    <a:pt x="21906" y="41304"/>
                  </a:lnTo>
                  <a:lnTo>
                    <a:pt x="21805" y="41354"/>
                  </a:lnTo>
                  <a:lnTo>
                    <a:pt x="21705" y="41404"/>
                  </a:lnTo>
                  <a:lnTo>
                    <a:pt x="21605" y="41454"/>
                  </a:lnTo>
                  <a:lnTo>
                    <a:pt x="21505" y="41504"/>
                  </a:lnTo>
                  <a:lnTo>
                    <a:pt x="21379" y="41529"/>
                  </a:lnTo>
                  <a:lnTo>
                    <a:pt x="21279" y="41580"/>
                  </a:lnTo>
                  <a:lnTo>
                    <a:pt x="21179" y="41630"/>
                  </a:lnTo>
                  <a:lnTo>
                    <a:pt x="21079" y="41680"/>
                  </a:lnTo>
                  <a:lnTo>
                    <a:pt x="20978" y="41705"/>
                  </a:lnTo>
                  <a:lnTo>
                    <a:pt x="20878" y="41755"/>
                  </a:lnTo>
                  <a:lnTo>
                    <a:pt x="20778" y="41805"/>
                  </a:lnTo>
                  <a:lnTo>
                    <a:pt x="20678" y="41830"/>
                  </a:lnTo>
                  <a:lnTo>
                    <a:pt x="20577" y="41880"/>
                  </a:lnTo>
                  <a:lnTo>
                    <a:pt x="20477" y="41905"/>
                  </a:lnTo>
                  <a:lnTo>
                    <a:pt x="20377" y="41955"/>
                  </a:lnTo>
                  <a:lnTo>
                    <a:pt x="20327" y="41981"/>
                  </a:lnTo>
                  <a:lnTo>
                    <a:pt x="20252" y="42006"/>
                  </a:lnTo>
                  <a:lnTo>
                    <a:pt x="20151" y="42031"/>
                  </a:lnTo>
                  <a:lnTo>
                    <a:pt x="19951" y="42106"/>
                  </a:lnTo>
                  <a:lnTo>
                    <a:pt x="19750" y="42181"/>
                  </a:lnTo>
                  <a:lnTo>
                    <a:pt x="19525" y="42256"/>
                  </a:lnTo>
                  <a:lnTo>
                    <a:pt x="19324" y="42331"/>
                  </a:lnTo>
                  <a:lnTo>
                    <a:pt x="19124" y="42407"/>
                  </a:lnTo>
                  <a:lnTo>
                    <a:pt x="18923" y="42482"/>
                  </a:lnTo>
                  <a:lnTo>
                    <a:pt x="18698" y="42557"/>
                  </a:lnTo>
                  <a:lnTo>
                    <a:pt x="18497" y="42632"/>
                  </a:lnTo>
                  <a:lnTo>
                    <a:pt x="18297" y="42707"/>
                  </a:lnTo>
                  <a:lnTo>
                    <a:pt x="17871" y="42858"/>
                  </a:lnTo>
                  <a:lnTo>
                    <a:pt x="17570" y="42958"/>
                  </a:lnTo>
                  <a:lnTo>
                    <a:pt x="17470" y="42983"/>
                  </a:lnTo>
                  <a:lnTo>
                    <a:pt x="17394" y="43008"/>
                  </a:lnTo>
                  <a:cubicBezTo>
                    <a:pt x="18572" y="43309"/>
                    <a:pt x="19775" y="43484"/>
                    <a:pt x="21029" y="43585"/>
                  </a:cubicBezTo>
                  <a:lnTo>
                    <a:pt x="21054" y="43534"/>
                  </a:lnTo>
                  <a:lnTo>
                    <a:pt x="21079" y="43509"/>
                  </a:lnTo>
                  <a:lnTo>
                    <a:pt x="21129" y="43459"/>
                  </a:lnTo>
                  <a:lnTo>
                    <a:pt x="21154" y="43409"/>
                  </a:lnTo>
                  <a:lnTo>
                    <a:pt x="21179" y="43384"/>
                  </a:lnTo>
                  <a:lnTo>
                    <a:pt x="21229" y="43334"/>
                  </a:lnTo>
                  <a:lnTo>
                    <a:pt x="21254" y="43309"/>
                  </a:lnTo>
                  <a:lnTo>
                    <a:pt x="21279" y="43284"/>
                  </a:lnTo>
                  <a:lnTo>
                    <a:pt x="21304" y="43234"/>
                  </a:lnTo>
                  <a:lnTo>
                    <a:pt x="21379" y="43184"/>
                  </a:lnTo>
                  <a:lnTo>
                    <a:pt x="21430" y="43108"/>
                  </a:lnTo>
                  <a:lnTo>
                    <a:pt x="21480" y="43058"/>
                  </a:lnTo>
                  <a:lnTo>
                    <a:pt x="21505" y="43033"/>
                  </a:lnTo>
                  <a:lnTo>
                    <a:pt x="21555" y="43008"/>
                  </a:lnTo>
                  <a:lnTo>
                    <a:pt x="21630" y="42908"/>
                  </a:lnTo>
                  <a:lnTo>
                    <a:pt x="21705" y="42833"/>
                  </a:lnTo>
                  <a:lnTo>
                    <a:pt x="21805" y="42783"/>
                  </a:lnTo>
                  <a:lnTo>
                    <a:pt x="21881" y="42707"/>
                  </a:lnTo>
                  <a:lnTo>
                    <a:pt x="21956" y="42632"/>
                  </a:lnTo>
                  <a:lnTo>
                    <a:pt x="22056" y="42557"/>
                  </a:lnTo>
                  <a:lnTo>
                    <a:pt x="22131" y="42482"/>
                  </a:lnTo>
                  <a:lnTo>
                    <a:pt x="22206" y="42407"/>
                  </a:lnTo>
                  <a:lnTo>
                    <a:pt x="22307" y="42331"/>
                  </a:lnTo>
                  <a:lnTo>
                    <a:pt x="22382" y="42256"/>
                  </a:lnTo>
                  <a:lnTo>
                    <a:pt x="22457" y="42206"/>
                  </a:lnTo>
                  <a:lnTo>
                    <a:pt x="22557" y="42131"/>
                  </a:lnTo>
                  <a:lnTo>
                    <a:pt x="22633" y="42056"/>
                  </a:lnTo>
                  <a:lnTo>
                    <a:pt x="22733" y="41981"/>
                  </a:lnTo>
                  <a:lnTo>
                    <a:pt x="22808" y="41930"/>
                  </a:lnTo>
                  <a:lnTo>
                    <a:pt x="22908" y="41855"/>
                  </a:lnTo>
                  <a:lnTo>
                    <a:pt x="22983" y="41805"/>
                  </a:lnTo>
                  <a:lnTo>
                    <a:pt x="23084" y="41730"/>
                  </a:lnTo>
                  <a:lnTo>
                    <a:pt x="23159" y="41655"/>
                  </a:lnTo>
                  <a:lnTo>
                    <a:pt x="23259" y="41605"/>
                  </a:lnTo>
                  <a:lnTo>
                    <a:pt x="23334" y="41529"/>
                  </a:lnTo>
                  <a:lnTo>
                    <a:pt x="23435" y="41479"/>
                  </a:lnTo>
                  <a:lnTo>
                    <a:pt x="23510" y="41404"/>
                  </a:lnTo>
                  <a:lnTo>
                    <a:pt x="23585" y="41354"/>
                  </a:lnTo>
                  <a:lnTo>
                    <a:pt x="23610" y="41354"/>
                  </a:lnTo>
                  <a:lnTo>
                    <a:pt x="23710" y="41279"/>
                  </a:lnTo>
                  <a:lnTo>
                    <a:pt x="23785" y="41229"/>
                  </a:lnTo>
                  <a:lnTo>
                    <a:pt x="23886" y="41178"/>
                  </a:lnTo>
                  <a:lnTo>
                    <a:pt x="23986" y="41128"/>
                  </a:lnTo>
                  <a:lnTo>
                    <a:pt x="24061" y="41078"/>
                  </a:lnTo>
                  <a:lnTo>
                    <a:pt x="24161" y="41003"/>
                  </a:lnTo>
                  <a:lnTo>
                    <a:pt x="24262" y="40953"/>
                  </a:lnTo>
                  <a:lnTo>
                    <a:pt x="24337" y="40903"/>
                  </a:lnTo>
                  <a:lnTo>
                    <a:pt x="24412" y="40878"/>
                  </a:lnTo>
                  <a:lnTo>
                    <a:pt x="24487" y="40828"/>
                  </a:lnTo>
                  <a:lnTo>
                    <a:pt x="24562" y="40777"/>
                  </a:lnTo>
                  <a:lnTo>
                    <a:pt x="24638" y="40752"/>
                  </a:lnTo>
                  <a:lnTo>
                    <a:pt x="24713" y="40702"/>
                  </a:lnTo>
                  <a:lnTo>
                    <a:pt x="24788" y="40677"/>
                  </a:lnTo>
                  <a:lnTo>
                    <a:pt x="24863" y="40627"/>
                  </a:lnTo>
                  <a:lnTo>
                    <a:pt x="24938" y="40602"/>
                  </a:lnTo>
                  <a:lnTo>
                    <a:pt x="25014" y="40552"/>
                  </a:lnTo>
                  <a:lnTo>
                    <a:pt x="25089" y="40527"/>
                  </a:lnTo>
                  <a:lnTo>
                    <a:pt x="25164" y="40477"/>
                  </a:lnTo>
                  <a:lnTo>
                    <a:pt x="25239" y="40452"/>
                  </a:lnTo>
                  <a:lnTo>
                    <a:pt x="25314" y="40427"/>
                  </a:lnTo>
                  <a:lnTo>
                    <a:pt x="25389" y="40376"/>
                  </a:lnTo>
                  <a:lnTo>
                    <a:pt x="25465" y="40351"/>
                  </a:lnTo>
                  <a:lnTo>
                    <a:pt x="25540" y="40326"/>
                  </a:lnTo>
                  <a:lnTo>
                    <a:pt x="25615" y="40301"/>
                  </a:lnTo>
                  <a:lnTo>
                    <a:pt x="25715" y="40251"/>
                  </a:lnTo>
                  <a:lnTo>
                    <a:pt x="25790" y="40226"/>
                  </a:lnTo>
                  <a:lnTo>
                    <a:pt x="25866" y="40201"/>
                  </a:lnTo>
                  <a:lnTo>
                    <a:pt x="25941" y="40176"/>
                  </a:lnTo>
                  <a:lnTo>
                    <a:pt x="26016" y="40151"/>
                  </a:lnTo>
                  <a:lnTo>
                    <a:pt x="26091" y="40126"/>
                  </a:lnTo>
                  <a:lnTo>
                    <a:pt x="26166" y="40101"/>
                  </a:lnTo>
                  <a:lnTo>
                    <a:pt x="26242" y="40076"/>
                  </a:lnTo>
                  <a:lnTo>
                    <a:pt x="26317" y="40051"/>
                  </a:lnTo>
                  <a:lnTo>
                    <a:pt x="26392" y="40026"/>
                  </a:lnTo>
                  <a:lnTo>
                    <a:pt x="26467" y="40001"/>
                  </a:lnTo>
                  <a:lnTo>
                    <a:pt x="26542" y="39975"/>
                  </a:lnTo>
                  <a:lnTo>
                    <a:pt x="26618" y="39950"/>
                  </a:lnTo>
                  <a:lnTo>
                    <a:pt x="26693" y="39925"/>
                  </a:lnTo>
                  <a:lnTo>
                    <a:pt x="26768" y="39900"/>
                  </a:lnTo>
                  <a:lnTo>
                    <a:pt x="26843" y="39875"/>
                  </a:lnTo>
                  <a:lnTo>
                    <a:pt x="26918" y="39850"/>
                  </a:lnTo>
                  <a:lnTo>
                    <a:pt x="26993" y="39825"/>
                  </a:lnTo>
                  <a:lnTo>
                    <a:pt x="27069" y="39800"/>
                  </a:lnTo>
                  <a:lnTo>
                    <a:pt x="27144" y="39775"/>
                  </a:lnTo>
                  <a:lnTo>
                    <a:pt x="27219" y="39775"/>
                  </a:lnTo>
                  <a:lnTo>
                    <a:pt x="27294" y="39750"/>
                  </a:lnTo>
                  <a:lnTo>
                    <a:pt x="27369" y="39725"/>
                  </a:lnTo>
                  <a:lnTo>
                    <a:pt x="27445" y="39700"/>
                  </a:lnTo>
                  <a:lnTo>
                    <a:pt x="27520" y="39700"/>
                  </a:lnTo>
                  <a:lnTo>
                    <a:pt x="27595" y="39675"/>
                  </a:lnTo>
                  <a:lnTo>
                    <a:pt x="27670" y="39650"/>
                  </a:lnTo>
                  <a:lnTo>
                    <a:pt x="27745" y="39650"/>
                  </a:lnTo>
                  <a:lnTo>
                    <a:pt x="27821" y="39625"/>
                  </a:lnTo>
                  <a:lnTo>
                    <a:pt x="27971" y="39600"/>
                  </a:lnTo>
                  <a:lnTo>
                    <a:pt x="28121" y="39549"/>
                  </a:lnTo>
                  <a:lnTo>
                    <a:pt x="28272" y="39524"/>
                  </a:lnTo>
                  <a:lnTo>
                    <a:pt x="28422" y="39499"/>
                  </a:lnTo>
                  <a:lnTo>
                    <a:pt x="28572" y="39474"/>
                  </a:lnTo>
                  <a:lnTo>
                    <a:pt x="28723" y="39449"/>
                  </a:lnTo>
                  <a:lnTo>
                    <a:pt x="28873" y="39424"/>
                  </a:lnTo>
                  <a:lnTo>
                    <a:pt x="29024" y="39399"/>
                  </a:lnTo>
                  <a:lnTo>
                    <a:pt x="29174" y="39374"/>
                  </a:lnTo>
                  <a:lnTo>
                    <a:pt x="29324" y="39349"/>
                  </a:lnTo>
                  <a:lnTo>
                    <a:pt x="29475" y="39324"/>
                  </a:lnTo>
                  <a:lnTo>
                    <a:pt x="29625" y="39324"/>
                  </a:lnTo>
                  <a:lnTo>
                    <a:pt x="29775" y="39299"/>
                  </a:lnTo>
                  <a:lnTo>
                    <a:pt x="29926" y="39274"/>
                  </a:lnTo>
                  <a:lnTo>
                    <a:pt x="30076" y="39249"/>
                  </a:lnTo>
                  <a:lnTo>
                    <a:pt x="30352" y="39224"/>
                  </a:lnTo>
                  <a:lnTo>
                    <a:pt x="30653" y="39199"/>
                  </a:lnTo>
                  <a:lnTo>
                    <a:pt x="30928" y="39148"/>
                  </a:lnTo>
                  <a:lnTo>
                    <a:pt x="31229" y="39123"/>
                  </a:lnTo>
                  <a:lnTo>
                    <a:pt x="31505" y="39098"/>
                  </a:lnTo>
                  <a:lnTo>
                    <a:pt x="31655" y="39073"/>
                  </a:lnTo>
                  <a:lnTo>
                    <a:pt x="31730" y="39048"/>
                  </a:lnTo>
                  <a:lnTo>
                    <a:pt x="32081" y="39048"/>
                  </a:lnTo>
                  <a:lnTo>
                    <a:pt x="32232" y="39023"/>
                  </a:lnTo>
                  <a:lnTo>
                    <a:pt x="32357" y="39023"/>
                  </a:lnTo>
                  <a:lnTo>
                    <a:pt x="32507" y="38998"/>
                  </a:lnTo>
                  <a:lnTo>
                    <a:pt x="32783" y="38998"/>
                  </a:lnTo>
                  <a:lnTo>
                    <a:pt x="32933" y="38973"/>
                  </a:lnTo>
                  <a:lnTo>
                    <a:pt x="33059" y="38973"/>
                  </a:lnTo>
                  <a:lnTo>
                    <a:pt x="33209" y="38948"/>
                  </a:lnTo>
                  <a:lnTo>
                    <a:pt x="33334" y="38923"/>
                  </a:lnTo>
                  <a:lnTo>
                    <a:pt x="33485" y="38923"/>
                  </a:lnTo>
                  <a:lnTo>
                    <a:pt x="33610" y="38898"/>
                  </a:lnTo>
                  <a:lnTo>
                    <a:pt x="33685" y="38898"/>
                  </a:lnTo>
                  <a:lnTo>
                    <a:pt x="33760" y="38873"/>
                  </a:lnTo>
                  <a:lnTo>
                    <a:pt x="33911" y="38848"/>
                  </a:lnTo>
                  <a:lnTo>
                    <a:pt x="33936" y="38848"/>
                  </a:lnTo>
                  <a:lnTo>
                    <a:pt x="34136" y="38823"/>
                  </a:lnTo>
                  <a:lnTo>
                    <a:pt x="34237" y="38823"/>
                  </a:lnTo>
                  <a:lnTo>
                    <a:pt x="34337" y="38798"/>
                  </a:lnTo>
                  <a:lnTo>
                    <a:pt x="34412" y="38798"/>
                  </a:lnTo>
                  <a:lnTo>
                    <a:pt x="34512" y="38772"/>
                  </a:lnTo>
                  <a:lnTo>
                    <a:pt x="34613" y="38747"/>
                  </a:lnTo>
                  <a:lnTo>
                    <a:pt x="34688" y="38747"/>
                  </a:lnTo>
                  <a:lnTo>
                    <a:pt x="34788" y="38722"/>
                  </a:lnTo>
                  <a:lnTo>
                    <a:pt x="34888" y="38722"/>
                  </a:lnTo>
                  <a:lnTo>
                    <a:pt x="34963" y="38697"/>
                  </a:lnTo>
                  <a:lnTo>
                    <a:pt x="35064" y="38672"/>
                  </a:lnTo>
                  <a:lnTo>
                    <a:pt x="35164" y="38672"/>
                  </a:lnTo>
                  <a:lnTo>
                    <a:pt x="35239" y="38647"/>
                  </a:lnTo>
                  <a:lnTo>
                    <a:pt x="35339" y="38622"/>
                  </a:lnTo>
                  <a:lnTo>
                    <a:pt x="35415" y="38622"/>
                  </a:lnTo>
                  <a:lnTo>
                    <a:pt x="35515" y="38597"/>
                  </a:lnTo>
                  <a:lnTo>
                    <a:pt x="35590" y="38572"/>
                  </a:lnTo>
                  <a:lnTo>
                    <a:pt x="35665" y="38547"/>
                  </a:lnTo>
                  <a:lnTo>
                    <a:pt x="35765" y="38522"/>
                  </a:lnTo>
                  <a:lnTo>
                    <a:pt x="35841" y="38522"/>
                  </a:lnTo>
                  <a:lnTo>
                    <a:pt x="35891" y="38497"/>
                  </a:lnTo>
                  <a:lnTo>
                    <a:pt x="35966" y="38497"/>
                  </a:lnTo>
                  <a:lnTo>
                    <a:pt x="36016" y="38472"/>
                  </a:lnTo>
                  <a:lnTo>
                    <a:pt x="36116" y="38472"/>
                  </a:lnTo>
                  <a:lnTo>
                    <a:pt x="36141" y="38447"/>
                  </a:lnTo>
                  <a:lnTo>
                    <a:pt x="36242" y="38447"/>
                  </a:lnTo>
                  <a:lnTo>
                    <a:pt x="36267" y="38422"/>
                  </a:lnTo>
                  <a:lnTo>
                    <a:pt x="36317" y="38422"/>
                  </a:lnTo>
                  <a:lnTo>
                    <a:pt x="36367" y="38397"/>
                  </a:lnTo>
                  <a:lnTo>
                    <a:pt x="36442" y="38397"/>
                  </a:lnTo>
                  <a:lnTo>
                    <a:pt x="36492" y="38371"/>
                  </a:lnTo>
                  <a:lnTo>
                    <a:pt x="36542" y="38371"/>
                  </a:lnTo>
                  <a:lnTo>
                    <a:pt x="36567" y="38346"/>
                  </a:lnTo>
                  <a:lnTo>
                    <a:pt x="36618" y="38346"/>
                  </a:lnTo>
                  <a:lnTo>
                    <a:pt x="36668" y="38321"/>
                  </a:lnTo>
                  <a:lnTo>
                    <a:pt x="36768" y="38296"/>
                  </a:lnTo>
                  <a:lnTo>
                    <a:pt x="36843" y="38246"/>
                  </a:lnTo>
                  <a:lnTo>
                    <a:pt x="36918" y="38246"/>
                  </a:lnTo>
                  <a:lnTo>
                    <a:pt x="36968" y="38221"/>
                  </a:lnTo>
                  <a:lnTo>
                    <a:pt x="37019" y="38196"/>
                  </a:lnTo>
                  <a:lnTo>
                    <a:pt x="37069" y="38171"/>
                  </a:lnTo>
                  <a:lnTo>
                    <a:pt x="37144" y="38146"/>
                  </a:lnTo>
                  <a:lnTo>
                    <a:pt x="37194" y="38121"/>
                  </a:lnTo>
                  <a:lnTo>
                    <a:pt x="37244" y="38096"/>
                  </a:lnTo>
                  <a:lnTo>
                    <a:pt x="37294" y="38071"/>
                  </a:lnTo>
                  <a:lnTo>
                    <a:pt x="37369" y="38071"/>
                  </a:lnTo>
                  <a:lnTo>
                    <a:pt x="37445" y="38121"/>
                  </a:lnTo>
                  <a:lnTo>
                    <a:pt x="37495" y="38146"/>
                  </a:lnTo>
                  <a:lnTo>
                    <a:pt x="37545" y="38146"/>
                  </a:lnTo>
                  <a:lnTo>
                    <a:pt x="37595" y="38171"/>
                  </a:lnTo>
                  <a:lnTo>
                    <a:pt x="37570" y="38171"/>
                  </a:lnTo>
                  <a:lnTo>
                    <a:pt x="37620" y="38196"/>
                  </a:lnTo>
                  <a:lnTo>
                    <a:pt x="37645" y="38146"/>
                  </a:lnTo>
                  <a:lnTo>
                    <a:pt x="37695" y="38171"/>
                  </a:lnTo>
                  <a:lnTo>
                    <a:pt x="37846" y="38171"/>
                  </a:lnTo>
                  <a:lnTo>
                    <a:pt x="37896" y="38146"/>
                  </a:lnTo>
                  <a:lnTo>
                    <a:pt x="38021" y="38146"/>
                  </a:lnTo>
                  <a:lnTo>
                    <a:pt x="38021" y="38171"/>
                  </a:lnTo>
                  <a:lnTo>
                    <a:pt x="38046" y="38171"/>
                  </a:lnTo>
                  <a:lnTo>
                    <a:pt x="38071" y="38196"/>
                  </a:lnTo>
                  <a:cubicBezTo>
                    <a:pt x="41680" y="35163"/>
                    <a:pt x="44262" y="31078"/>
                    <a:pt x="45314" y="26467"/>
                  </a:cubicBezTo>
                  <a:lnTo>
                    <a:pt x="45289" y="26467"/>
                  </a:lnTo>
                  <a:lnTo>
                    <a:pt x="45189" y="26517"/>
                  </a:lnTo>
                  <a:lnTo>
                    <a:pt x="45064" y="26592"/>
                  </a:lnTo>
                  <a:lnTo>
                    <a:pt x="44938" y="26642"/>
                  </a:lnTo>
                  <a:lnTo>
                    <a:pt x="44813" y="26717"/>
                  </a:lnTo>
                  <a:lnTo>
                    <a:pt x="44688" y="26767"/>
                  </a:lnTo>
                  <a:lnTo>
                    <a:pt x="44588" y="26843"/>
                  </a:lnTo>
                  <a:lnTo>
                    <a:pt x="44462" y="26893"/>
                  </a:lnTo>
                  <a:lnTo>
                    <a:pt x="44412" y="26918"/>
                  </a:lnTo>
                  <a:lnTo>
                    <a:pt x="44337" y="26943"/>
                  </a:lnTo>
                  <a:lnTo>
                    <a:pt x="44212" y="27018"/>
                  </a:lnTo>
                  <a:lnTo>
                    <a:pt x="44086" y="27068"/>
                  </a:lnTo>
                  <a:lnTo>
                    <a:pt x="43961" y="27118"/>
                  </a:lnTo>
                  <a:lnTo>
                    <a:pt x="43836" y="27168"/>
                  </a:lnTo>
                  <a:lnTo>
                    <a:pt x="43710" y="27219"/>
                  </a:lnTo>
                  <a:lnTo>
                    <a:pt x="43610" y="27294"/>
                  </a:lnTo>
                  <a:lnTo>
                    <a:pt x="43485" y="27344"/>
                  </a:lnTo>
                  <a:lnTo>
                    <a:pt x="43359" y="27394"/>
                  </a:lnTo>
                  <a:lnTo>
                    <a:pt x="43234" y="27444"/>
                  </a:lnTo>
                  <a:lnTo>
                    <a:pt x="43109" y="27494"/>
                  </a:lnTo>
                  <a:lnTo>
                    <a:pt x="42984" y="27544"/>
                  </a:lnTo>
                  <a:lnTo>
                    <a:pt x="42858" y="27594"/>
                  </a:lnTo>
                  <a:lnTo>
                    <a:pt x="42733" y="27645"/>
                  </a:lnTo>
                  <a:lnTo>
                    <a:pt x="42608" y="27695"/>
                  </a:lnTo>
                  <a:lnTo>
                    <a:pt x="42482" y="27745"/>
                  </a:lnTo>
                  <a:lnTo>
                    <a:pt x="42357" y="27795"/>
                  </a:lnTo>
                  <a:lnTo>
                    <a:pt x="42232" y="27845"/>
                  </a:lnTo>
                  <a:lnTo>
                    <a:pt x="42106" y="27895"/>
                  </a:lnTo>
                  <a:lnTo>
                    <a:pt x="41981" y="27945"/>
                  </a:lnTo>
                  <a:lnTo>
                    <a:pt x="41856" y="27970"/>
                  </a:lnTo>
                  <a:lnTo>
                    <a:pt x="41730" y="28021"/>
                  </a:lnTo>
                  <a:lnTo>
                    <a:pt x="41605" y="28071"/>
                  </a:lnTo>
                  <a:lnTo>
                    <a:pt x="41480" y="28121"/>
                  </a:lnTo>
                  <a:lnTo>
                    <a:pt x="41354" y="28171"/>
                  </a:lnTo>
                  <a:lnTo>
                    <a:pt x="41229" y="28221"/>
                  </a:lnTo>
                  <a:lnTo>
                    <a:pt x="41154" y="28246"/>
                  </a:lnTo>
                  <a:lnTo>
                    <a:pt x="40979" y="28296"/>
                  </a:lnTo>
                  <a:lnTo>
                    <a:pt x="40703" y="28396"/>
                  </a:lnTo>
                  <a:lnTo>
                    <a:pt x="40452" y="28472"/>
                  </a:lnTo>
                  <a:lnTo>
                    <a:pt x="40202" y="28547"/>
                  </a:lnTo>
                  <a:lnTo>
                    <a:pt x="39951" y="28647"/>
                  </a:lnTo>
                  <a:lnTo>
                    <a:pt x="39700" y="28722"/>
                  </a:lnTo>
                  <a:lnTo>
                    <a:pt x="39425" y="28797"/>
                  </a:lnTo>
                  <a:lnTo>
                    <a:pt x="39174" y="28873"/>
                  </a:lnTo>
                  <a:lnTo>
                    <a:pt x="38898" y="28973"/>
                  </a:lnTo>
                  <a:lnTo>
                    <a:pt x="38372" y="29123"/>
                  </a:lnTo>
                  <a:lnTo>
                    <a:pt x="38121" y="29224"/>
                  </a:lnTo>
                  <a:lnTo>
                    <a:pt x="38021" y="29249"/>
                  </a:lnTo>
                  <a:lnTo>
                    <a:pt x="37846" y="29299"/>
                  </a:lnTo>
                  <a:lnTo>
                    <a:pt x="37595" y="29374"/>
                  </a:lnTo>
                  <a:lnTo>
                    <a:pt x="37470" y="29424"/>
                  </a:lnTo>
                  <a:lnTo>
                    <a:pt x="37319" y="29474"/>
                  </a:lnTo>
                  <a:lnTo>
                    <a:pt x="37194" y="29499"/>
                  </a:lnTo>
                  <a:lnTo>
                    <a:pt x="37069" y="29549"/>
                  </a:lnTo>
                  <a:lnTo>
                    <a:pt x="36943" y="29599"/>
                  </a:lnTo>
                  <a:lnTo>
                    <a:pt x="36818" y="29650"/>
                  </a:lnTo>
                  <a:lnTo>
                    <a:pt x="36668" y="29675"/>
                  </a:lnTo>
                  <a:lnTo>
                    <a:pt x="36542" y="29725"/>
                  </a:lnTo>
                  <a:lnTo>
                    <a:pt x="36417" y="29775"/>
                  </a:lnTo>
                  <a:lnTo>
                    <a:pt x="36292" y="29825"/>
                  </a:lnTo>
                  <a:lnTo>
                    <a:pt x="36166" y="29875"/>
                  </a:lnTo>
                  <a:lnTo>
                    <a:pt x="36041" y="29925"/>
                  </a:lnTo>
                  <a:lnTo>
                    <a:pt x="35916" y="29950"/>
                  </a:lnTo>
                  <a:lnTo>
                    <a:pt x="35791" y="30000"/>
                  </a:lnTo>
                  <a:lnTo>
                    <a:pt x="35665" y="30051"/>
                  </a:lnTo>
                  <a:lnTo>
                    <a:pt x="35540" y="30101"/>
                  </a:lnTo>
                  <a:lnTo>
                    <a:pt x="35415" y="30151"/>
                  </a:lnTo>
                  <a:lnTo>
                    <a:pt x="35289" y="30201"/>
                  </a:lnTo>
                  <a:lnTo>
                    <a:pt x="35164" y="30251"/>
                  </a:lnTo>
                  <a:lnTo>
                    <a:pt x="35039" y="30301"/>
                  </a:lnTo>
                  <a:lnTo>
                    <a:pt x="34913" y="30376"/>
                  </a:lnTo>
                  <a:lnTo>
                    <a:pt x="34788" y="30427"/>
                  </a:lnTo>
                  <a:lnTo>
                    <a:pt x="34663" y="30477"/>
                  </a:lnTo>
                  <a:lnTo>
                    <a:pt x="34537" y="30527"/>
                  </a:lnTo>
                  <a:lnTo>
                    <a:pt x="34412" y="30577"/>
                  </a:lnTo>
                  <a:lnTo>
                    <a:pt x="34362" y="30627"/>
                  </a:lnTo>
                  <a:lnTo>
                    <a:pt x="34312" y="30627"/>
                  </a:lnTo>
                  <a:lnTo>
                    <a:pt x="34312" y="30652"/>
                  </a:lnTo>
                  <a:lnTo>
                    <a:pt x="34237" y="30677"/>
                  </a:lnTo>
                  <a:lnTo>
                    <a:pt x="34186" y="30702"/>
                  </a:lnTo>
                  <a:lnTo>
                    <a:pt x="34136" y="30727"/>
                  </a:lnTo>
                  <a:lnTo>
                    <a:pt x="34061" y="30752"/>
                  </a:lnTo>
                  <a:lnTo>
                    <a:pt x="34011" y="30803"/>
                  </a:lnTo>
                  <a:lnTo>
                    <a:pt x="33961" y="30828"/>
                  </a:lnTo>
                  <a:lnTo>
                    <a:pt x="33886" y="30853"/>
                  </a:lnTo>
                  <a:lnTo>
                    <a:pt x="33836" y="30878"/>
                  </a:lnTo>
                  <a:lnTo>
                    <a:pt x="33785" y="30903"/>
                  </a:lnTo>
                  <a:lnTo>
                    <a:pt x="33710" y="30953"/>
                  </a:lnTo>
                  <a:lnTo>
                    <a:pt x="33660" y="30978"/>
                  </a:lnTo>
                  <a:lnTo>
                    <a:pt x="33610" y="31003"/>
                  </a:lnTo>
                  <a:lnTo>
                    <a:pt x="33535" y="31053"/>
                  </a:lnTo>
                  <a:lnTo>
                    <a:pt x="33485" y="31078"/>
                  </a:lnTo>
                  <a:lnTo>
                    <a:pt x="33435" y="31103"/>
                  </a:lnTo>
                  <a:lnTo>
                    <a:pt x="33384" y="31128"/>
                  </a:lnTo>
                  <a:lnTo>
                    <a:pt x="33309" y="31178"/>
                  </a:lnTo>
                  <a:lnTo>
                    <a:pt x="33259" y="31204"/>
                  </a:lnTo>
                  <a:lnTo>
                    <a:pt x="33209" y="31229"/>
                  </a:lnTo>
                  <a:lnTo>
                    <a:pt x="33159" y="31279"/>
                  </a:lnTo>
                  <a:lnTo>
                    <a:pt x="33109" y="31304"/>
                  </a:lnTo>
                  <a:lnTo>
                    <a:pt x="33034" y="31354"/>
                  </a:lnTo>
                  <a:lnTo>
                    <a:pt x="32983" y="31379"/>
                  </a:lnTo>
                  <a:lnTo>
                    <a:pt x="32933" y="31404"/>
                  </a:lnTo>
                  <a:lnTo>
                    <a:pt x="32883" y="31454"/>
                  </a:lnTo>
                  <a:lnTo>
                    <a:pt x="32833" y="31479"/>
                  </a:lnTo>
                  <a:lnTo>
                    <a:pt x="32758" y="31529"/>
                  </a:lnTo>
                  <a:lnTo>
                    <a:pt x="32708" y="31554"/>
                  </a:lnTo>
                  <a:lnTo>
                    <a:pt x="32658" y="31605"/>
                  </a:lnTo>
                  <a:lnTo>
                    <a:pt x="32608" y="31630"/>
                  </a:lnTo>
                  <a:lnTo>
                    <a:pt x="32557" y="31680"/>
                  </a:lnTo>
                  <a:lnTo>
                    <a:pt x="32507" y="31705"/>
                  </a:lnTo>
                  <a:lnTo>
                    <a:pt x="32457" y="31755"/>
                  </a:lnTo>
                  <a:lnTo>
                    <a:pt x="32407" y="31780"/>
                  </a:lnTo>
                  <a:lnTo>
                    <a:pt x="32357" y="31830"/>
                  </a:lnTo>
                  <a:lnTo>
                    <a:pt x="32307" y="31880"/>
                  </a:lnTo>
                  <a:lnTo>
                    <a:pt x="32232" y="31905"/>
                  </a:lnTo>
                  <a:lnTo>
                    <a:pt x="32181" y="31955"/>
                  </a:lnTo>
                  <a:lnTo>
                    <a:pt x="32131" y="31980"/>
                  </a:lnTo>
                  <a:lnTo>
                    <a:pt x="32081" y="32031"/>
                  </a:lnTo>
                  <a:lnTo>
                    <a:pt x="32031" y="32081"/>
                  </a:lnTo>
                  <a:lnTo>
                    <a:pt x="31981" y="32106"/>
                  </a:lnTo>
                  <a:lnTo>
                    <a:pt x="31931" y="32156"/>
                  </a:lnTo>
                  <a:lnTo>
                    <a:pt x="31881" y="32206"/>
                  </a:lnTo>
                  <a:lnTo>
                    <a:pt x="31831" y="32256"/>
                  </a:lnTo>
                  <a:lnTo>
                    <a:pt x="31780" y="32281"/>
                  </a:lnTo>
                  <a:lnTo>
                    <a:pt x="31755" y="32331"/>
                  </a:lnTo>
                  <a:lnTo>
                    <a:pt x="31705" y="32381"/>
                  </a:lnTo>
                  <a:lnTo>
                    <a:pt x="31630" y="32457"/>
                  </a:lnTo>
                  <a:lnTo>
                    <a:pt x="31555" y="32507"/>
                  </a:lnTo>
                  <a:lnTo>
                    <a:pt x="31480" y="32582"/>
                  </a:lnTo>
                  <a:lnTo>
                    <a:pt x="31430" y="32657"/>
                  </a:lnTo>
                  <a:lnTo>
                    <a:pt x="31354" y="32707"/>
                  </a:lnTo>
                  <a:lnTo>
                    <a:pt x="31279" y="32782"/>
                  </a:lnTo>
                  <a:lnTo>
                    <a:pt x="31254" y="32808"/>
                  </a:lnTo>
                  <a:lnTo>
                    <a:pt x="31254" y="32833"/>
                  </a:lnTo>
                  <a:lnTo>
                    <a:pt x="31204" y="32858"/>
                  </a:lnTo>
                  <a:lnTo>
                    <a:pt x="31179" y="32883"/>
                  </a:lnTo>
                  <a:lnTo>
                    <a:pt x="31154" y="32933"/>
                  </a:lnTo>
                  <a:lnTo>
                    <a:pt x="31129" y="32958"/>
                  </a:lnTo>
                  <a:lnTo>
                    <a:pt x="31079" y="33008"/>
                  </a:lnTo>
                  <a:lnTo>
                    <a:pt x="31054" y="33033"/>
                  </a:lnTo>
                  <a:lnTo>
                    <a:pt x="31029" y="33083"/>
                  </a:lnTo>
                  <a:lnTo>
                    <a:pt x="30978" y="33108"/>
                  </a:lnTo>
                  <a:lnTo>
                    <a:pt x="30953" y="33133"/>
                  </a:lnTo>
                  <a:lnTo>
                    <a:pt x="30928" y="33183"/>
                  </a:lnTo>
                  <a:lnTo>
                    <a:pt x="30903" y="33209"/>
                  </a:lnTo>
                  <a:lnTo>
                    <a:pt x="30853" y="33259"/>
                  </a:lnTo>
                  <a:lnTo>
                    <a:pt x="30828" y="33284"/>
                  </a:lnTo>
                  <a:lnTo>
                    <a:pt x="30803" y="33334"/>
                  </a:lnTo>
                  <a:lnTo>
                    <a:pt x="30778" y="33359"/>
                  </a:lnTo>
                  <a:lnTo>
                    <a:pt x="30753" y="33409"/>
                  </a:lnTo>
                  <a:lnTo>
                    <a:pt x="30728" y="33434"/>
                  </a:lnTo>
                  <a:lnTo>
                    <a:pt x="30678" y="33484"/>
                  </a:lnTo>
                  <a:lnTo>
                    <a:pt x="30653" y="33509"/>
                  </a:lnTo>
                  <a:lnTo>
                    <a:pt x="30628" y="33559"/>
                  </a:lnTo>
                  <a:lnTo>
                    <a:pt x="30603" y="33610"/>
                  </a:lnTo>
                  <a:lnTo>
                    <a:pt x="30577" y="33635"/>
                  </a:lnTo>
                  <a:lnTo>
                    <a:pt x="30552" y="33685"/>
                  </a:lnTo>
                  <a:lnTo>
                    <a:pt x="30527" y="33710"/>
                  </a:lnTo>
                  <a:lnTo>
                    <a:pt x="30502" y="33760"/>
                  </a:lnTo>
                  <a:lnTo>
                    <a:pt x="30477" y="33785"/>
                  </a:lnTo>
                  <a:lnTo>
                    <a:pt x="30452" y="33835"/>
                  </a:lnTo>
                  <a:lnTo>
                    <a:pt x="30427" y="33885"/>
                  </a:lnTo>
                  <a:lnTo>
                    <a:pt x="30402" y="33910"/>
                  </a:lnTo>
                  <a:lnTo>
                    <a:pt x="30402" y="33960"/>
                  </a:lnTo>
                  <a:lnTo>
                    <a:pt x="30377" y="33985"/>
                  </a:lnTo>
                  <a:lnTo>
                    <a:pt x="30352" y="34036"/>
                  </a:lnTo>
                  <a:lnTo>
                    <a:pt x="30327" y="34061"/>
                  </a:lnTo>
                  <a:lnTo>
                    <a:pt x="30302" y="34111"/>
                  </a:lnTo>
                  <a:lnTo>
                    <a:pt x="30277" y="34161"/>
                  </a:lnTo>
                  <a:lnTo>
                    <a:pt x="30277" y="34186"/>
                  </a:lnTo>
                  <a:lnTo>
                    <a:pt x="30252" y="34236"/>
                  </a:lnTo>
                  <a:lnTo>
                    <a:pt x="30227" y="34261"/>
                  </a:lnTo>
                  <a:lnTo>
                    <a:pt x="30202" y="34311"/>
                  </a:lnTo>
                  <a:lnTo>
                    <a:pt x="30202" y="34361"/>
                  </a:lnTo>
                  <a:lnTo>
                    <a:pt x="30176" y="34386"/>
                  </a:lnTo>
                  <a:lnTo>
                    <a:pt x="30176" y="34437"/>
                  </a:lnTo>
                  <a:lnTo>
                    <a:pt x="30151" y="34462"/>
                  </a:lnTo>
                  <a:lnTo>
                    <a:pt x="30126" y="34512"/>
                  </a:lnTo>
                  <a:lnTo>
                    <a:pt x="30126" y="34562"/>
                  </a:lnTo>
                  <a:lnTo>
                    <a:pt x="30101" y="34587"/>
                  </a:lnTo>
                  <a:lnTo>
                    <a:pt x="30101" y="34637"/>
                  </a:lnTo>
                  <a:lnTo>
                    <a:pt x="30076" y="34662"/>
                  </a:lnTo>
                  <a:lnTo>
                    <a:pt x="30076" y="34712"/>
                  </a:lnTo>
                  <a:lnTo>
                    <a:pt x="30076" y="34762"/>
                  </a:lnTo>
                  <a:lnTo>
                    <a:pt x="30051" y="34787"/>
                  </a:lnTo>
                  <a:lnTo>
                    <a:pt x="30051" y="34813"/>
                  </a:lnTo>
                  <a:lnTo>
                    <a:pt x="30051" y="34838"/>
                  </a:lnTo>
                  <a:lnTo>
                    <a:pt x="30051" y="34863"/>
                  </a:lnTo>
                  <a:lnTo>
                    <a:pt x="30051" y="34888"/>
                  </a:lnTo>
                  <a:lnTo>
                    <a:pt x="30026" y="34913"/>
                  </a:lnTo>
                  <a:lnTo>
                    <a:pt x="30026" y="34938"/>
                  </a:lnTo>
                  <a:lnTo>
                    <a:pt x="30026" y="34963"/>
                  </a:lnTo>
                  <a:lnTo>
                    <a:pt x="30026" y="34988"/>
                  </a:lnTo>
                  <a:lnTo>
                    <a:pt x="30026" y="35013"/>
                  </a:lnTo>
                  <a:lnTo>
                    <a:pt x="30026" y="35038"/>
                  </a:lnTo>
                  <a:lnTo>
                    <a:pt x="30026" y="35063"/>
                  </a:lnTo>
                  <a:lnTo>
                    <a:pt x="30026" y="35088"/>
                  </a:lnTo>
                  <a:lnTo>
                    <a:pt x="30026" y="35113"/>
                  </a:lnTo>
                  <a:lnTo>
                    <a:pt x="30026" y="35138"/>
                  </a:lnTo>
                  <a:lnTo>
                    <a:pt x="30026" y="35163"/>
                  </a:lnTo>
                  <a:lnTo>
                    <a:pt x="30026" y="35188"/>
                  </a:lnTo>
                  <a:lnTo>
                    <a:pt x="30026" y="35214"/>
                  </a:lnTo>
                  <a:lnTo>
                    <a:pt x="30026" y="35239"/>
                  </a:lnTo>
                  <a:lnTo>
                    <a:pt x="30026" y="35264"/>
                  </a:lnTo>
                  <a:lnTo>
                    <a:pt x="30026" y="35289"/>
                  </a:lnTo>
                  <a:lnTo>
                    <a:pt x="30026" y="35314"/>
                  </a:lnTo>
                  <a:lnTo>
                    <a:pt x="30026" y="35339"/>
                  </a:lnTo>
                  <a:lnTo>
                    <a:pt x="30026" y="35364"/>
                  </a:lnTo>
                  <a:lnTo>
                    <a:pt x="30026" y="35389"/>
                  </a:lnTo>
                  <a:lnTo>
                    <a:pt x="30026" y="35439"/>
                  </a:lnTo>
                  <a:lnTo>
                    <a:pt x="30026" y="35464"/>
                  </a:lnTo>
                  <a:lnTo>
                    <a:pt x="30026" y="35489"/>
                  </a:lnTo>
                  <a:lnTo>
                    <a:pt x="30026" y="35514"/>
                  </a:lnTo>
                  <a:lnTo>
                    <a:pt x="30026" y="35539"/>
                  </a:lnTo>
                  <a:lnTo>
                    <a:pt x="30026" y="35564"/>
                  </a:lnTo>
                  <a:lnTo>
                    <a:pt x="30051" y="35589"/>
                  </a:lnTo>
                  <a:lnTo>
                    <a:pt x="30051" y="35615"/>
                  </a:lnTo>
                  <a:lnTo>
                    <a:pt x="30051" y="35640"/>
                  </a:lnTo>
                  <a:lnTo>
                    <a:pt x="30051" y="35665"/>
                  </a:lnTo>
                  <a:lnTo>
                    <a:pt x="30051" y="35690"/>
                  </a:lnTo>
                  <a:lnTo>
                    <a:pt x="30076" y="35715"/>
                  </a:lnTo>
                  <a:lnTo>
                    <a:pt x="30076" y="35765"/>
                  </a:lnTo>
                  <a:lnTo>
                    <a:pt x="30076" y="35790"/>
                  </a:lnTo>
                  <a:lnTo>
                    <a:pt x="30076" y="35815"/>
                  </a:lnTo>
                  <a:lnTo>
                    <a:pt x="30101" y="35840"/>
                  </a:lnTo>
                  <a:lnTo>
                    <a:pt x="30101" y="35865"/>
                  </a:lnTo>
                  <a:lnTo>
                    <a:pt x="30101" y="35890"/>
                  </a:lnTo>
                  <a:lnTo>
                    <a:pt x="30126" y="35915"/>
                  </a:lnTo>
                  <a:lnTo>
                    <a:pt x="30126" y="35940"/>
                  </a:lnTo>
                  <a:lnTo>
                    <a:pt x="30126" y="35965"/>
                  </a:lnTo>
                  <a:lnTo>
                    <a:pt x="30151" y="35991"/>
                  </a:lnTo>
                  <a:lnTo>
                    <a:pt x="30151" y="36041"/>
                  </a:lnTo>
                  <a:lnTo>
                    <a:pt x="30151" y="36066"/>
                  </a:lnTo>
                  <a:lnTo>
                    <a:pt x="30176" y="36091"/>
                  </a:lnTo>
                  <a:lnTo>
                    <a:pt x="30176" y="36116"/>
                  </a:lnTo>
                  <a:lnTo>
                    <a:pt x="30176" y="36141"/>
                  </a:lnTo>
                  <a:lnTo>
                    <a:pt x="30202" y="36166"/>
                  </a:lnTo>
                  <a:lnTo>
                    <a:pt x="30202" y="36191"/>
                  </a:lnTo>
                  <a:lnTo>
                    <a:pt x="30227" y="36216"/>
                  </a:lnTo>
                  <a:lnTo>
                    <a:pt x="30227" y="36241"/>
                  </a:lnTo>
                  <a:lnTo>
                    <a:pt x="30227" y="36291"/>
                  </a:lnTo>
                  <a:lnTo>
                    <a:pt x="30252" y="36316"/>
                  </a:lnTo>
                  <a:lnTo>
                    <a:pt x="30252" y="36341"/>
                  </a:lnTo>
                  <a:lnTo>
                    <a:pt x="30277" y="36366"/>
                  </a:lnTo>
                  <a:lnTo>
                    <a:pt x="30277" y="36392"/>
                  </a:lnTo>
                  <a:lnTo>
                    <a:pt x="30302" y="36417"/>
                  </a:lnTo>
                  <a:lnTo>
                    <a:pt x="30302" y="36442"/>
                  </a:lnTo>
                  <a:lnTo>
                    <a:pt x="30327" y="36467"/>
                  </a:lnTo>
                  <a:lnTo>
                    <a:pt x="30327" y="36492"/>
                  </a:lnTo>
                  <a:lnTo>
                    <a:pt x="30352" y="36517"/>
                  </a:lnTo>
                  <a:lnTo>
                    <a:pt x="30377" y="36542"/>
                  </a:lnTo>
                  <a:lnTo>
                    <a:pt x="30377" y="36567"/>
                  </a:lnTo>
                  <a:lnTo>
                    <a:pt x="30402" y="36617"/>
                  </a:lnTo>
                  <a:lnTo>
                    <a:pt x="30402" y="36642"/>
                  </a:lnTo>
                  <a:lnTo>
                    <a:pt x="30427" y="36667"/>
                  </a:lnTo>
                  <a:lnTo>
                    <a:pt x="30452" y="36692"/>
                  </a:lnTo>
                  <a:lnTo>
                    <a:pt x="30452" y="36717"/>
                  </a:lnTo>
                  <a:lnTo>
                    <a:pt x="30477" y="36742"/>
                  </a:lnTo>
                  <a:lnTo>
                    <a:pt x="30477" y="36767"/>
                  </a:lnTo>
                  <a:lnTo>
                    <a:pt x="30502" y="36793"/>
                  </a:lnTo>
                  <a:lnTo>
                    <a:pt x="30527" y="36818"/>
                  </a:lnTo>
                  <a:lnTo>
                    <a:pt x="30527" y="36843"/>
                  </a:lnTo>
                  <a:lnTo>
                    <a:pt x="30552" y="36868"/>
                  </a:lnTo>
                  <a:lnTo>
                    <a:pt x="30577" y="36893"/>
                  </a:lnTo>
                  <a:lnTo>
                    <a:pt x="30603" y="36893"/>
                  </a:lnTo>
                  <a:lnTo>
                    <a:pt x="30603" y="36918"/>
                  </a:lnTo>
                  <a:lnTo>
                    <a:pt x="30628" y="36943"/>
                  </a:lnTo>
                  <a:lnTo>
                    <a:pt x="30653" y="36968"/>
                  </a:lnTo>
                  <a:lnTo>
                    <a:pt x="30653" y="36993"/>
                  </a:lnTo>
                  <a:lnTo>
                    <a:pt x="30678" y="37018"/>
                  </a:lnTo>
                  <a:lnTo>
                    <a:pt x="30703" y="37043"/>
                  </a:lnTo>
                  <a:lnTo>
                    <a:pt x="30728" y="37068"/>
                  </a:lnTo>
                  <a:lnTo>
                    <a:pt x="30753" y="37093"/>
                  </a:lnTo>
                  <a:lnTo>
                    <a:pt x="30753" y="37118"/>
                  </a:lnTo>
                  <a:lnTo>
                    <a:pt x="30778" y="37118"/>
                  </a:lnTo>
                  <a:lnTo>
                    <a:pt x="30803" y="37143"/>
                  </a:lnTo>
                  <a:lnTo>
                    <a:pt x="30828" y="37168"/>
                  </a:lnTo>
                  <a:lnTo>
                    <a:pt x="30853" y="37194"/>
                  </a:lnTo>
                  <a:lnTo>
                    <a:pt x="30853" y="37219"/>
                  </a:lnTo>
                  <a:lnTo>
                    <a:pt x="30878" y="37244"/>
                  </a:lnTo>
                  <a:lnTo>
                    <a:pt x="30903" y="37244"/>
                  </a:lnTo>
                  <a:lnTo>
                    <a:pt x="30928" y="37269"/>
                  </a:lnTo>
                  <a:lnTo>
                    <a:pt x="30953" y="37294"/>
                  </a:lnTo>
                  <a:lnTo>
                    <a:pt x="30978" y="37319"/>
                  </a:lnTo>
                  <a:lnTo>
                    <a:pt x="31004" y="37319"/>
                  </a:lnTo>
                  <a:lnTo>
                    <a:pt x="31029" y="37344"/>
                  </a:lnTo>
                  <a:lnTo>
                    <a:pt x="31029" y="37369"/>
                  </a:lnTo>
                  <a:lnTo>
                    <a:pt x="31054" y="37369"/>
                  </a:lnTo>
                  <a:lnTo>
                    <a:pt x="31079" y="37394"/>
                  </a:lnTo>
                  <a:lnTo>
                    <a:pt x="31104" y="37419"/>
                  </a:lnTo>
                  <a:lnTo>
                    <a:pt x="31129" y="37419"/>
                  </a:lnTo>
                  <a:lnTo>
                    <a:pt x="31154" y="37444"/>
                  </a:lnTo>
                  <a:lnTo>
                    <a:pt x="31179" y="37469"/>
                  </a:lnTo>
                  <a:lnTo>
                    <a:pt x="31204" y="37469"/>
                  </a:lnTo>
                  <a:lnTo>
                    <a:pt x="31229" y="37494"/>
                  </a:lnTo>
                  <a:lnTo>
                    <a:pt x="31254" y="37494"/>
                  </a:lnTo>
                  <a:lnTo>
                    <a:pt x="31279" y="37519"/>
                  </a:lnTo>
                  <a:lnTo>
                    <a:pt x="31304" y="37519"/>
                  </a:lnTo>
                  <a:lnTo>
                    <a:pt x="31329" y="37544"/>
                  </a:lnTo>
                  <a:lnTo>
                    <a:pt x="31354" y="37544"/>
                  </a:lnTo>
                  <a:lnTo>
                    <a:pt x="31379" y="37569"/>
                  </a:lnTo>
                  <a:lnTo>
                    <a:pt x="31405" y="37569"/>
                  </a:lnTo>
                  <a:lnTo>
                    <a:pt x="31430" y="37595"/>
                  </a:lnTo>
                  <a:lnTo>
                    <a:pt x="31455" y="37595"/>
                  </a:lnTo>
                  <a:lnTo>
                    <a:pt x="31480" y="37620"/>
                  </a:lnTo>
                  <a:lnTo>
                    <a:pt x="31530" y="37620"/>
                  </a:lnTo>
                  <a:lnTo>
                    <a:pt x="31555" y="37645"/>
                  </a:lnTo>
                  <a:lnTo>
                    <a:pt x="31605" y="37645"/>
                  </a:lnTo>
                  <a:lnTo>
                    <a:pt x="31630" y="37670"/>
                  </a:lnTo>
                  <a:lnTo>
                    <a:pt x="31655" y="37670"/>
                  </a:lnTo>
                  <a:lnTo>
                    <a:pt x="31705" y="37695"/>
                  </a:lnTo>
                  <a:lnTo>
                    <a:pt x="31806" y="37695"/>
                  </a:lnTo>
                  <a:lnTo>
                    <a:pt x="31856" y="37720"/>
                  </a:lnTo>
                  <a:lnTo>
                    <a:pt x="31906" y="37720"/>
                  </a:lnTo>
                  <a:lnTo>
                    <a:pt x="31956" y="37745"/>
                  </a:lnTo>
                  <a:lnTo>
                    <a:pt x="32056" y="37745"/>
                  </a:lnTo>
                  <a:lnTo>
                    <a:pt x="32106" y="37770"/>
                  </a:lnTo>
                  <a:lnTo>
                    <a:pt x="32232" y="37770"/>
                  </a:lnTo>
                  <a:lnTo>
                    <a:pt x="32282" y="37795"/>
                  </a:lnTo>
                  <a:lnTo>
                    <a:pt x="32482" y="37795"/>
                  </a:lnTo>
                  <a:lnTo>
                    <a:pt x="32532" y="37820"/>
                  </a:lnTo>
                  <a:lnTo>
                    <a:pt x="33009" y="37820"/>
                  </a:lnTo>
                  <a:lnTo>
                    <a:pt x="33059" y="37795"/>
                  </a:lnTo>
                  <a:lnTo>
                    <a:pt x="33359" y="37795"/>
                  </a:lnTo>
                  <a:lnTo>
                    <a:pt x="33410" y="37770"/>
                  </a:lnTo>
                  <a:lnTo>
                    <a:pt x="33560" y="37770"/>
                  </a:lnTo>
                  <a:lnTo>
                    <a:pt x="33610" y="37745"/>
                  </a:lnTo>
                  <a:lnTo>
                    <a:pt x="33785" y="37745"/>
                  </a:lnTo>
                  <a:lnTo>
                    <a:pt x="33836" y="37720"/>
                  </a:lnTo>
                  <a:lnTo>
                    <a:pt x="33936" y="37720"/>
                  </a:lnTo>
                  <a:lnTo>
                    <a:pt x="33986" y="37695"/>
                  </a:lnTo>
                  <a:lnTo>
                    <a:pt x="34086" y="37670"/>
                  </a:lnTo>
                  <a:lnTo>
                    <a:pt x="34186" y="37670"/>
                  </a:lnTo>
                  <a:lnTo>
                    <a:pt x="34312" y="37645"/>
                  </a:lnTo>
                  <a:lnTo>
                    <a:pt x="34412" y="37620"/>
                  </a:lnTo>
                  <a:lnTo>
                    <a:pt x="34512" y="37595"/>
                  </a:lnTo>
                  <a:lnTo>
                    <a:pt x="34613" y="37569"/>
                  </a:lnTo>
                  <a:lnTo>
                    <a:pt x="34713" y="37544"/>
                  </a:lnTo>
                  <a:lnTo>
                    <a:pt x="34813" y="37519"/>
                  </a:lnTo>
                  <a:lnTo>
                    <a:pt x="34913" y="37494"/>
                  </a:lnTo>
                  <a:lnTo>
                    <a:pt x="35039" y="37469"/>
                  </a:lnTo>
                  <a:lnTo>
                    <a:pt x="35139" y="37419"/>
                  </a:lnTo>
                  <a:lnTo>
                    <a:pt x="35239" y="37394"/>
                  </a:lnTo>
                  <a:lnTo>
                    <a:pt x="35339" y="37369"/>
                  </a:lnTo>
                  <a:lnTo>
                    <a:pt x="35440" y="37344"/>
                  </a:lnTo>
                  <a:lnTo>
                    <a:pt x="35540" y="37294"/>
                  </a:lnTo>
                  <a:lnTo>
                    <a:pt x="35640" y="37269"/>
                  </a:lnTo>
                  <a:lnTo>
                    <a:pt x="35715" y="37244"/>
                  </a:lnTo>
                  <a:lnTo>
                    <a:pt x="35740" y="37244"/>
                  </a:lnTo>
                  <a:lnTo>
                    <a:pt x="35866" y="37194"/>
                  </a:lnTo>
                  <a:lnTo>
                    <a:pt x="35966" y="37168"/>
                  </a:lnTo>
                  <a:lnTo>
                    <a:pt x="36066" y="37118"/>
                  </a:lnTo>
                  <a:lnTo>
                    <a:pt x="36166" y="37093"/>
                  </a:lnTo>
                  <a:lnTo>
                    <a:pt x="36267" y="37043"/>
                  </a:lnTo>
                  <a:lnTo>
                    <a:pt x="36367" y="37018"/>
                  </a:lnTo>
                  <a:lnTo>
                    <a:pt x="36467" y="36968"/>
                  </a:lnTo>
                  <a:lnTo>
                    <a:pt x="36567" y="36943"/>
                  </a:lnTo>
                  <a:lnTo>
                    <a:pt x="36668" y="36893"/>
                  </a:lnTo>
                  <a:lnTo>
                    <a:pt x="36768" y="36843"/>
                  </a:lnTo>
                  <a:lnTo>
                    <a:pt x="36868" y="36818"/>
                  </a:lnTo>
                  <a:lnTo>
                    <a:pt x="36968" y="36767"/>
                  </a:lnTo>
                  <a:lnTo>
                    <a:pt x="37069" y="36742"/>
                  </a:lnTo>
                  <a:lnTo>
                    <a:pt x="37169" y="36692"/>
                  </a:lnTo>
                  <a:lnTo>
                    <a:pt x="37344" y="36617"/>
                  </a:lnTo>
                  <a:lnTo>
                    <a:pt x="37545" y="36542"/>
                  </a:lnTo>
                  <a:lnTo>
                    <a:pt x="37745" y="36442"/>
                  </a:lnTo>
                  <a:lnTo>
                    <a:pt x="38096" y="36291"/>
                  </a:lnTo>
                  <a:lnTo>
                    <a:pt x="38197" y="36316"/>
                  </a:lnTo>
                  <a:lnTo>
                    <a:pt x="38146" y="36392"/>
                  </a:lnTo>
                  <a:lnTo>
                    <a:pt x="37796" y="36567"/>
                  </a:lnTo>
                  <a:lnTo>
                    <a:pt x="37595" y="36667"/>
                  </a:lnTo>
                  <a:lnTo>
                    <a:pt x="37420" y="36742"/>
                  </a:lnTo>
                  <a:lnTo>
                    <a:pt x="37219" y="36843"/>
                  </a:lnTo>
                  <a:lnTo>
                    <a:pt x="37119" y="36893"/>
                  </a:lnTo>
                  <a:lnTo>
                    <a:pt x="37019" y="36918"/>
                  </a:lnTo>
                  <a:lnTo>
                    <a:pt x="36918" y="36968"/>
                  </a:lnTo>
                  <a:lnTo>
                    <a:pt x="36843" y="37018"/>
                  </a:lnTo>
                  <a:lnTo>
                    <a:pt x="36743" y="37068"/>
                  </a:lnTo>
                  <a:lnTo>
                    <a:pt x="36643" y="37093"/>
                  </a:lnTo>
                  <a:lnTo>
                    <a:pt x="36542" y="37143"/>
                  </a:lnTo>
                  <a:lnTo>
                    <a:pt x="36442" y="37194"/>
                  </a:lnTo>
                  <a:lnTo>
                    <a:pt x="36342" y="37219"/>
                  </a:lnTo>
                  <a:lnTo>
                    <a:pt x="36242" y="37269"/>
                  </a:lnTo>
                  <a:lnTo>
                    <a:pt x="36141" y="37319"/>
                  </a:lnTo>
                  <a:lnTo>
                    <a:pt x="36041" y="37344"/>
                  </a:lnTo>
                  <a:lnTo>
                    <a:pt x="35941" y="37394"/>
                  </a:lnTo>
                  <a:lnTo>
                    <a:pt x="35816" y="37444"/>
                  </a:lnTo>
                  <a:lnTo>
                    <a:pt x="35791" y="37444"/>
                  </a:lnTo>
                  <a:lnTo>
                    <a:pt x="35715" y="37469"/>
                  </a:lnTo>
                  <a:lnTo>
                    <a:pt x="35615" y="37519"/>
                  </a:lnTo>
                  <a:lnTo>
                    <a:pt x="35515" y="37544"/>
                  </a:lnTo>
                  <a:lnTo>
                    <a:pt x="35415" y="37595"/>
                  </a:lnTo>
                  <a:lnTo>
                    <a:pt x="35314" y="37620"/>
                  </a:lnTo>
                  <a:lnTo>
                    <a:pt x="35214" y="37670"/>
                  </a:lnTo>
                  <a:lnTo>
                    <a:pt x="35114" y="37695"/>
                  </a:lnTo>
                  <a:lnTo>
                    <a:pt x="34989" y="37745"/>
                  </a:lnTo>
                  <a:lnTo>
                    <a:pt x="34888" y="37770"/>
                  </a:lnTo>
                  <a:lnTo>
                    <a:pt x="34788" y="37795"/>
                  </a:lnTo>
                  <a:lnTo>
                    <a:pt x="34688" y="37845"/>
                  </a:lnTo>
                  <a:lnTo>
                    <a:pt x="34587" y="37870"/>
                  </a:lnTo>
                  <a:lnTo>
                    <a:pt x="34462" y="37895"/>
                  </a:lnTo>
                  <a:lnTo>
                    <a:pt x="34362" y="37920"/>
                  </a:lnTo>
                  <a:lnTo>
                    <a:pt x="34262" y="37945"/>
                  </a:lnTo>
                  <a:lnTo>
                    <a:pt x="34161" y="37970"/>
                  </a:lnTo>
                  <a:lnTo>
                    <a:pt x="34061" y="37996"/>
                  </a:lnTo>
                  <a:lnTo>
                    <a:pt x="33986" y="38021"/>
                  </a:lnTo>
                  <a:lnTo>
                    <a:pt x="33936" y="38021"/>
                  </a:lnTo>
                  <a:lnTo>
                    <a:pt x="33886" y="38046"/>
                  </a:lnTo>
                  <a:lnTo>
                    <a:pt x="33836" y="38046"/>
                  </a:lnTo>
                  <a:lnTo>
                    <a:pt x="33785" y="38071"/>
                  </a:lnTo>
                  <a:lnTo>
                    <a:pt x="33685" y="38071"/>
                  </a:lnTo>
                  <a:lnTo>
                    <a:pt x="33610" y="38096"/>
                  </a:lnTo>
                  <a:lnTo>
                    <a:pt x="33560" y="38096"/>
                  </a:lnTo>
                  <a:lnTo>
                    <a:pt x="33510" y="38121"/>
                  </a:lnTo>
                  <a:lnTo>
                    <a:pt x="33410" y="38121"/>
                  </a:lnTo>
                  <a:lnTo>
                    <a:pt x="33359" y="38146"/>
                  </a:lnTo>
                  <a:lnTo>
                    <a:pt x="33234" y="38146"/>
                  </a:lnTo>
                  <a:lnTo>
                    <a:pt x="33184" y="38171"/>
                  </a:lnTo>
                  <a:lnTo>
                    <a:pt x="32983" y="38171"/>
                  </a:lnTo>
                  <a:lnTo>
                    <a:pt x="32933" y="38196"/>
                  </a:lnTo>
                  <a:lnTo>
                    <a:pt x="32658" y="38196"/>
                  </a:lnTo>
                  <a:lnTo>
                    <a:pt x="32608" y="38221"/>
                  </a:lnTo>
                  <a:lnTo>
                    <a:pt x="31730" y="38221"/>
                  </a:lnTo>
                  <a:lnTo>
                    <a:pt x="31680" y="38196"/>
                  </a:lnTo>
                  <a:lnTo>
                    <a:pt x="31455" y="38196"/>
                  </a:lnTo>
                  <a:lnTo>
                    <a:pt x="31430" y="38171"/>
                  </a:lnTo>
                  <a:lnTo>
                    <a:pt x="31354" y="38171"/>
                  </a:lnTo>
                  <a:lnTo>
                    <a:pt x="31304" y="38146"/>
                  </a:lnTo>
                  <a:lnTo>
                    <a:pt x="31229" y="38146"/>
                  </a:lnTo>
                  <a:lnTo>
                    <a:pt x="31204" y="38121"/>
                  </a:lnTo>
                  <a:lnTo>
                    <a:pt x="31129" y="38121"/>
                  </a:lnTo>
                  <a:lnTo>
                    <a:pt x="31104" y="38096"/>
                  </a:lnTo>
                  <a:lnTo>
                    <a:pt x="31054" y="38096"/>
                  </a:lnTo>
                  <a:lnTo>
                    <a:pt x="31029" y="38071"/>
                  </a:lnTo>
                  <a:lnTo>
                    <a:pt x="31004" y="38071"/>
                  </a:lnTo>
                  <a:lnTo>
                    <a:pt x="30953" y="38046"/>
                  </a:lnTo>
                  <a:lnTo>
                    <a:pt x="30928" y="38046"/>
                  </a:lnTo>
                  <a:lnTo>
                    <a:pt x="30878" y="38021"/>
                  </a:lnTo>
                  <a:lnTo>
                    <a:pt x="30853" y="37996"/>
                  </a:lnTo>
                  <a:lnTo>
                    <a:pt x="30828" y="37996"/>
                  </a:lnTo>
                  <a:lnTo>
                    <a:pt x="30778" y="37970"/>
                  </a:lnTo>
                  <a:lnTo>
                    <a:pt x="30753" y="37970"/>
                  </a:lnTo>
                  <a:lnTo>
                    <a:pt x="30728" y="37945"/>
                  </a:lnTo>
                  <a:lnTo>
                    <a:pt x="30678" y="37920"/>
                  </a:lnTo>
                  <a:lnTo>
                    <a:pt x="30653" y="37920"/>
                  </a:lnTo>
                  <a:lnTo>
                    <a:pt x="30628" y="37895"/>
                  </a:lnTo>
                  <a:lnTo>
                    <a:pt x="30603" y="37870"/>
                  </a:lnTo>
                  <a:lnTo>
                    <a:pt x="30552" y="37845"/>
                  </a:lnTo>
                  <a:lnTo>
                    <a:pt x="30527" y="37845"/>
                  </a:lnTo>
                  <a:lnTo>
                    <a:pt x="30502" y="37820"/>
                  </a:lnTo>
                  <a:lnTo>
                    <a:pt x="30452" y="37795"/>
                  </a:lnTo>
                  <a:lnTo>
                    <a:pt x="30427" y="37770"/>
                  </a:lnTo>
                  <a:lnTo>
                    <a:pt x="30402" y="37745"/>
                  </a:lnTo>
                  <a:lnTo>
                    <a:pt x="30377" y="37720"/>
                  </a:lnTo>
                  <a:lnTo>
                    <a:pt x="30327" y="37720"/>
                  </a:lnTo>
                  <a:lnTo>
                    <a:pt x="30302" y="37695"/>
                  </a:lnTo>
                  <a:lnTo>
                    <a:pt x="30277" y="37670"/>
                  </a:lnTo>
                  <a:lnTo>
                    <a:pt x="30252" y="37645"/>
                  </a:lnTo>
                  <a:lnTo>
                    <a:pt x="30202" y="37620"/>
                  </a:lnTo>
                  <a:lnTo>
                    <a:pt x="30176" y="37595"/>
                  </a:lnTo>
                  <a:lnTo>
                    <a:pt x="30151" y="37569"/>
                  </a:lnTo>
                  <a:lnTo>
                    <a:pt x="30126" y="37544"/>
                  </a:lnTo>
                  <a:lnTo>
                    <a:pt x="30101" y="37519"/>
                  </a:lnTo>
                  <a:lnTo>
                    <a:pt x="30076" y="37494"/>
                  </a:lnTo>
                  <a:lnTo>
                    <a:pt x="30026" y="37469"/>
                  </a:lnTo>
                  <a:lnTo>
                    <a:pt x="30001" y="37444"/>
                  </a:lnTo>
                  <a:lnTo>
                    <a:pt x="29976" y="37419"/>
                  </a:lnTo>
                  <a:lnTo>
                    <a:pt x="29951" y="37394"/>
                  </a:lnTo>
                  <a:lnTo>
                    <a:pt x="29926" y="37369"/>
                  </a:lnTo>
                  <a:lnTo>
                    <a:pt x="29901" y="37344"/>
                  </a:lnTo>
                  <a:lnTo>
                    <a:pt x="29876" y="37319"/>
                  </a:lnTo>
                  <a:lnTo>
                    <a:pt x="29851" y="37294"/>
                  </a:lnTo>
                  <a:lnTo>
                    <a:pt x="29826" y="37244"/>
                  </a:lnTo>
                  <a:lnTo>
                    <a:pt x="29801" y="37219"/>
                  </a:lnTo>
                  <a:lnTo>
                    <a:pt x="29775" y="37194"/>
                  </a:lnTo>
                  <a:lnTo>
                    <a:pt x="29750" y="37168"/>
                  </a:lnTo>
                  <a:lnTo>
                    <a:pt x="29725" y="37143"/>
                  </a:lnTo>
                  <a:lnTo>
                    <a:pt x="29700" y="37118"/>
                  </a:lnTo>
                  <a:lnTo>
                    <a:pt x="29675" y="37068"/>
                  </a:lnTo>
                  <a:lnTo>
                    <a:pt x="29650" y="37043"/>
                  </a:lnTo>
                  <a:lnTo>
                    <a:pt x="29625" y="37018"/>
                  </a:lnTo>
                  <a:lnTo>
                    <a:pt x="29600" y="36993"/>
                  </a:lnTo>
                  <a:lnTo>
                    <a:pt x="29575" y="36943"/>
                  </a:lnTo>
                  <a:lnTo>
                    <a:pt x="29550" y="36918"/>
                  </a:lnTo>
                  <a:lnTo>
                    <a:pt x="29525" y="36893"/>
                  </a:lnTo>
                  <a:lnTo>
                    <a:pt x="29500" y="36868"/>
                  </a:lnTo>
                  <a:lnTo>
                    <a:pt x="29475" y="36818"/>
                  </a:lnTo>
                  <a:lnTo>
                    <a:pt x="29450" y="36793"/>
                  </a:lnTo>
                  <a:lnTo>
                    <a:pt x="29425" y="36767"/>
                  </a:lnTo>
                  <a:lnTo>
                    <a:pt x="29400" y="36742"/>
                  </a:lnTo>
                  <a:lnTo>
                    <a:pt x="29374" y="36692"/>
                  </a:lnTo>
                  <a:lnTo>
                    <a:pt x="29374" y="36667"/>
                  </a:lnTo>
                  <a:lnTo>
                    <a:pt x="29349" y="36642"/>
                  </a:lnTo>
                  <a:lnTo>
                    <a:pt x="29324" y="36592"/>
                  </a:lnTo>
                  <a:lnTo>
                    <a:pt x="29299" y="36567"/>
                  </a:lnTo>
                  <a:lnTo>
                    <a:pt x="29274" y="36517"/>
                  </a:lnTo>
                  <a:lnTo>
                    <a:pt x="29274" y="36492"/>
                  </a:lnTo>
                  <a:lnTo>
                    <a:pt x="29249" y="36467"/>
                  </a:lnTo>
                  <a:lnTo>
                    <a:pt x="29224" y="36417"/>
                  </a:lnTo>
                  <a:lnTo>
                    <a:pt x="29199" y="36392"/>
                  </a:lnTo>
                  <a:lnTo>
                    <a:pt x="29199" y="36341"/>
                  </a:lnTo>
                  <a:lnTo>
                    <a:pt x="29174" y="36316"/>
                  </a:lnTo>
                  <a:lnTo>
                    <a:pt x="29149" y="36291"/>
                  </a:lnTo>
                  <a:lnTo>
                    <a:pt x="29149" y="36241"/>
                  </a:lnTo>
                  <a:lnTo>
                    <a:pt x="29124" y="36216"/>
                  </a:lnTo>
                  <a:lnTo>
                    <a:pt x="29124" y="36166"/>
                  </a:lnTo>
                  <a:lnTo>
                    <a:pt x="29099" y="36141"/>
                  </a:lnTo>
                  <a:lnTo>
                    <a:pt x="29074" y="36091"/>
                  </a:lnTo>
                  <a:lnTo>
                    <a:pt x="29074" y="36066"/>
                  </a:lnTo>
                  <a:lnTo>
                    <a:pt x="29049" y="36016"/>
                  </a:lnTo>
                  <a:lnTo>
                    <a:pt x="29049" y="35991"/>
                  </a:lnTo>
                  <a:lnTo>
                    <a:pt x="29024" y="35940"/>
                  </a:lnTo>
                  <a:lnTo>
                    <a:pt x="29024" y="35915"/>
                  </a:lnTo>
                  <a:lnTo>
                    <a:pt x="28998" y="35865"/>
                  </a:lnTo>
                  <a:lnTo>
                    <a:pt x="28998" y="35840"/>
                  </a:lnTo>
                  <a:lnTo>
                    <a:pt x="28973" y="35790"/>
                  </a:lnTo>
                  <a:lnTo>
                    <a:pt x="28973" y="35765"/>
                  </a:lnTo>
                  <a:lnTo>
                    <a:pt x="28973" y="35715"/>
                  </a:lnTo>
                  <a:lnTo>
                    <a:pt x="28948" y="35690"/>
                  </a:lnTo>
                  <a:lnTo>
                    <a:pt x="28948" y="35640"/>
                  </a:lnTo>
                  <a:lnTo>
                    <a:pt x="28948" y="35615"/>
                  </a:lnTo>
                  <a:lnTo>
                    <a:pt x="28923" y="35564"/>
                  </a:lnTo>
                  <a:lnTo>
                    <a:pt x="28923" y="35514"/>
                  </a:lnTo>
                  <a:lnTo>
                    <a:pt x="28923" y="35489"/>
                  </a:lnTo>
                  <a:lnTo>
                    <a:pt x="28898" y="35439"/>
                  </a:lnTo>
                  <a:lnTo>
                    <a:pt x="28898" y="35414"/>
                  </a:lnTo>
                  <a:lnTo>
                    <a:pt x="28898" y="35364"/>
                  </a:lnTo>
                  <a:lnTo>
                    <a:pt x="28898" y="35339"/>
                  </a:lnTo>
                  <a:lnTo>
                    <a:pt x="28873" y="35289"/>
                  </a:lnTo>
                  <a:lnTo>
                    <a:pt x="28873" y="35239"/>
                  </a:lnTo>
                  <a:lnTo>
                    <a:pt x="28873" y="35214"/>
                  </a:lnTo>
                  <a:lnTo>
                    <a:pt x="28873" y="35163"/>
                  </a:lnTo>
                  <a:lnTo>
                    <a:pt x="28873" y="35138"/>
                  </a:lnTo>
                  <a:lnTo>
                    <a:pt x="28873" y="35088"/>
                  </a:lnTo>
                  <a:lnTo>
                    <a:pt x="28873" y="35063"/>
                  </a:lnTo>
                  <a:lnTo>
                    <a:pt x="28873" y="35013"/>
                  </a:lnTo>
                  <a:lnTo>
                    <a:pt x="28873" y="34963"/>
                  </a:lnTo>
                  <a:lnTo>
                    <a:pt x="28873" y="34938"/>
                  </a:lnTo>
                  <a:lnTo>
                    <a:pt x="28873" y="34888"/>
                  </a:lnTo>
                  <a:lnTo>
                    <a:pt x="28873" y="34863"/>
                  </a:lnTo>
                  <a:lnTo>
                    <a:pt x="28873" y="34813"/>
                  </a:lnTo>
                  <a:lnTo>
                    <a:pt x="28873" y="34762"/>
                  </a:lnTo>
                  <a:lnTo>
                    <a:pt x="28898" y="34737"/>
                  </a:lnTo>
                  <a:lnTo>
                    <a:pt x="28898" y="34687"/>
                  </a:lnTo>
                  <a:lnTo>
                    <a:pt x="28898" y="34662"/>
                  </a:lnTo>
                  <a:lnTo>
                    <a:pt x="28898" y="34612"/>
                  </a:lnTo>
                  <a:lnTo>
                    <a:pt x="28923" y="34562"/>
                  </a:lnTo>
                  <a:lnTo>
                    <a:pt x="28923" y="34512"/>
                  </a:lnTo>
                  <a:lnTo>
                    <a:pt x="28948" y="34462"/>
                  </a:lnTo>
                  <a:lnTo>
                    <a:pt x="28948" y="34386"/>
                  </a:lnTo>
                  <a:lnTo>
                    <a:pt x="28973" y="34336"/>
                  </a:lnTo>
                  <a:lnTo>
                    <a:pt x="28973" y="34261"/>
                  </a:lnTo>
                  <a:lnTo>
                    <a:pt x="28998" y="34211"/>
                  </a:lnTo>
                  <a:lnTo>
                    <a:pt x="29024" y="34161"/>
                  </a:lnTo>
                  <a:lnTo>
                    <a:pt x="29024" y="34086"/>
                  </a:lnTo>
                  <a:lnTo>
                    <a:pt x="29049" y="34036"/>
                  </a:lnTo>
                  <a:lnTo>
                    <a:pt x="29074" y="33985"/>
                  </a:lnTo>
                  <a:lnTo>
                    <a:pt x="29099" y="33935"/>
                  </a:lnTo>
                  <a:lnTo>
                    <a:pt x="29124" y="33860"/>
                  </a:lnTo>
                  <a:lnTo>
                    <a:pt x="29124" y="33810"/>
                  </a:lnTo>
                  <a:lnTo>
                    <a:pt x="29149" y="33760"/>
                  </a:lnTo>
                  <a:lnTo>
                    <a:pt x="29174" y="33710"/>
                  </a:lnTo>
                  <a:lnTo>
                    <a:pt x="29199" y="33660"/>
                  </a:lnTo>
                  <a:lnTo>
                    <a:pt x="29224" y="33584"/>
                  </a:lnTo>
                  <a:lnTo>
                    <a:pt x="29249" y="33534"/>
                  </a:lnTo>
                  <a:lnTo>
                    <a:pt x="29274" y="33509"/>
                  </a:lnTo>
                  <a:lnTo>
                    <a:pt x="29274" y="33484"/>
                  </a:lnTo>
                  <a:lnTo>
                    <a:pt x="29299" y="33434"/>
                  </a:lnTo>
                  <a:lnTo>
                    <a:pt x="29324" y="33384"/>
                  </a:lnTo>
                  <a:lnTo>
                    <a:pt x="29374" y="33334"/>
                  </a:lnTo>
                  <a:lnTo>
                    <a:pt x="29400" y="33284"/>
                  </a:lnTo>
                  <a:lnTo>
                    <a:pt x="29425" y="33234"/>
                  </a:lnTo>
                  <a:lnTo>
                    <a:pt x="29450" y="33183"/>
                  </a:lnTo>
                  <a:lnTo>
                    <a:pt x="29475" y="33133"/>
                  </a:lnTo>
                  <a:lnTo>
                    <a:pt x="29500" y="33083"/>
                  </a:lnTo>
                  <a:lnTo>
                    <a:pt x="29550" y="33033"/>
                  </a:lnTo>
                  <a:lnTo>
                    <a:pt x="29575" y="32983"/>
                  </a:lnTo>
                  <a:lnTo>
                    <a:pt x="29600" y="32933"/>
                  </a:lnTo>
                  <a:lnTo>
                    <a:pt x="29650" y="32883"/>
                  </a:lnTo>
                  <a:lnTo>
                    <a:pt x="29675" y="32833"/>
                  </a:lnTo>
                  <a:lnTo>
                    <a:pt x="29700" y="32782"/>
                  </a:lnTo>
                  <a:lnTo>
                    <a:pt x="29750" y="32732"/>
                  </a:lnTo>
                  <a:lnTo>
                    <a:pt x="29775" y="32682"/>
                  </a:lnTo>
                  <a:lnTo>
                    <a:pt x="29801" y="32632"/>
                  </a:lnTo>
                  <a:lnTo>
                    <a:pt x="29851" y="32582"/>
                  </a:lnTo>
                  <a:lnTo>
                    <a:pt x="29876" y="32557"/>
                  </a:lnTo>
                  <a:lnTo>
                    <a:pt x="29926" y="32507"/>
                  </a:lnTo>
                  <a:lnTo>
                    <a:pt x="29951" y="32457"/>
                  </a:lnTo>
                  <a:lnTo>
                    <a:pt x="29976" y="32407"/>
                  </a:lnTo>
                  <a:lnTo>
                    <a:pt x="30026" y="32356"/>
                  </a:lnTo>
                  <a:lnTo>
                    <a:pt x="30051" y="32331"/>
                  </a:lnTo>
                  <a:lnTo>
                    <a:pt x="30101" y="32281"/>
                  </a:lnTo>
                  <a:lnTo>
                    <a:pt x="30126" y="32231"/>
                  </a:lnTo>
                  <a:lnTo>
                    <a:pt x="30176" y="32181"/>
                  </a:lnTo>
                  <a:lnTo>
                    <a:pt x="30202" y="32156"/>
                  </a:lnTo>
                  <a:lnTo>
                    <a:pt x="30252" y="32106"/>
                  </a:lnTo>
                  <a:lnTo>
                    <a:pt x="30277" y="32056"/>
                  </a:lnTo>
                  <a:lnTo>
                    <a:pt x="30327" y="32031"/>
                  </a:lnTo>
                  <a:lnTo>
                    <a:pt x="30352" y="31980"/>
                  </a:lnTo>
                  <a:lnTo>
                    <a:pt x="30377" y="31980"/>
                  </a:lnTo>
                  <a:lnTo>
                    <a:pt x="30402" y="31930"/>
                  </a:lnTo>
                  <a:lnTo>
                    <a:pt x="30477" y="31855"/>
                  </a:lnTo>
                  <a:lnTo>
                    <a:pt x="30552" y="31780"/>
                  </a:lnTo>
                  <a:lnTo>
                    <a:pt x="30628" y="31705"/>
                  </a:lnTo>
                  <a:lnTo>
                    <a:pt x="30703" y="31630"/>
                  </a:lnTo>
                  <a:lnTo>
                    <a:pt x="30778" y="31554"/>
                  </a:lnTo>
                  <a:lnTo>
                    <a:pt x="30853" y="31479"/>
                  </a:lnTo>
                  <a:lnTo>
                    <a:pt x="30928" y="31429"/>
                  </a:lnTo>
                  <a:lnTo>
                    <a:pt x="30978" y="31379"/>
                  </a:lnTo>
                  <a:lnTo>
                    <a:pt x="31029" y="31329"/>
                  </a:lnTo>
                  <a:lnTo>
                    <a:pt x="31079" y="31279"/>
                  </a:lnTo>
                  <a:lnTo>
                    <a:pt x="31129" y="31229"/>
                  </a:lnTo>
                  <a:lnTo>
                    <a:pt x="31204" y="31178"/>
                  </a:lnTo>
                  <a:lnTo>
                    <a:pt x="31254" y="31128"/>
                  </a:lnTo>
                  <a:lnTo>
                    <a:pt x="31304" y="31078"/>
                  </a:lnTo>
                  <a:lnTo>
                    <a:pt x="31379" y="31028"/>
                  </a:lnTo>
                  <a:lnTo>
                    <a:pt x="31430" y="31003"/>
                  </a:lnTo>
                  <a:lnTo>
                    <a:pt x="31480" y="30953"/>
                  </a:lnTo>
                  <a:lnTo>
                    <a:pt x="31530" y="30903"/>
                  </a:lnTo>
                  <a:lnTo>
                    <a:pt x="31605" y="30853"/>
                  </a:lnTo>
                  <a:lnTo>
                    <a:pt x="31655" y="30803"/>
                  </a:lnTo>
                  <a:lnTo>
                    <a:pt x="31705" y="30777"/>
                  </a:lnTo>
                  <a:lnTo>
                    <a:pt x="31780" y="30727"/>
                  </a:lnTo>
                  <a:lnTo>
                    <a:pt x="31831" y="30677"/>
                  </a:lnTo>
                  <a:lnTo>
                    <a:pt x="31906" y="30627"/>
                  </a:lnTo>
                  <a:lnTo>
                    <a:pt x="31956" y="30602"/>
                  </a:lnTo>
                  <a:lnTo>
                    <a:pt x="32006" y="30552"/>
                  </a:lnTo>
                  <a:lnTo>
                    <a:pt x="32081" y="30502"/>
                  </a:lnTo>
                  <a:lnTo>
                    <a:pt x="32131" y="30477"/>
                  </a:lnTo>
                  <a:lnTo>
                    <a:pt x="32207" y="30427"/>
                  </a:lnTo>
                  <a:lnTo>
                    <a:pt x="32257" y="30401"/>
                  </a:lnTo>
                  <a:lnTo>
                    <a:pt x="32307" y="30351"/>
                  </a:lnTo>
                  <a:lnTo>
                    <a:pt x="32382" y="30301"/>
                  </a:lnTo>
                  <a:lnTo>
                    <a:pt x="32432" y="30276"/>
                  </a:lnTo>
                  <a:lnTo>
                    <a:pt x="32507" y="30226"/>
                  </a:lnTo>
                  <a:lnTo>
                    <a:pt x="32557" y="30201"/>
                  </a:lnTo>
                  <a:lnTo>
                    <a:pt x="32633" y="30151"/>
                  </a:lnTo>
                  <a:lnTo>
                    <a:pt x="32683" y="30126"/>
                  </a:lnTo>
                  <a:lnTo>
                    <a:pt x="32758" y="30076"/>
                  </a:lnTo>
                  <a:lnTo>
                    <a:pt x="32808" y="30051"/>
                  </a:lnTo>
                  <a:lnTo>
                    <a:pt x="32883" y="30000"/>
                  </a:lnTo>
                  <a:lnTo>
                    <a:pt x="32933" y="29975"/>
                  </a:lnTo>
                  <a:lnTo>
                    <a:pt x="33009" y="29925"/>
                  </a:lnTo>
                  <a:lnTo>
                    <a:pt x="33059" y="29900"/>
                  </a:lnTo>
                  <a:lnTo>
                    <a:pt x="33134" y="29875"/>
                  </a:lnTo>
                  <a:lnTo>
                    <a:pt x="33184" y="29825"/>
                  </a:lnTo>
                  <a:lnTo>
                    <a:pt x="33259" y="29800"/>
                  </a:lnTo>
                  <a:lnTo>
                    <a:pt x="33309" y="29775"/>
                  </a:lnTo>
                  <a:lnTo>
                    <a:pt x="33384" y="29725"/>
                  </a:lnTo>
                  <a:lnTo>
                    <a:pt x="33460" y="29700"/>
                  </a:lnTo>
                  <a:lnTo>
                    <a:pt x="33510" y="29675"/>
                  </a:lnTo>
                  <a:lnTo>
                    <a:pt x="33585" y="29625"/>
                  </a:lnTo>
                  <a:lnTo>
                    <a:pt x="33635" y="29599"/>
                  </a:lnTo>
                  <a:lnTo>
                    <a:pt x="33710" y="29574"/>
                  </a:lnTo>
                  <a:lnTo>
                    <a:pt x="33760" y="29549"/>
                  </a:lnTo>
                  <a:lnTo>
                    <a:pt x="33785" y="29524"/>
                  </a:lnTo>
                  <a:lnTo>
                    <a:pt x="33836" y="29499"/>
                  </a:lnTo>
                  <a:lnTo>
                    <a:pt x="33911" y="29474"/>
                  </a:lnTo>
                  <a:lnTo>
                    <a:pt x="34036" y="29424"/>
                  </a:lnTo>
                  <a:lnTo>
                    <a:pt x="34161" y="29349"/>
                  </a:lnTo>
                  <a:lnTo>
                    <a:pt x="34287" y="29299"/>
                  </a:lnTo>
                  <a:lnTo>
                    <a:pt x="34412" y="29249"/>
                  </a:lnTo>
                  <a:lnTo>
                    <a:pt x="34562" y="29198"/>
                  </a:lnTo>
                  <a:lnTo>
                    <a:pt x="34688" y="29123"/>
                  </a:lnTo>
                  <a:lnTo>
                    <a:pt x="34813" y="29073"/>
                  </a:lnTo>
                  <a:lnTo>
                    <a:pt x="34963" y="29023"/>
                  </a:lnTo>
                  <a:lnTo>
                    <a:pt x="35089" y="28973"/>
                  </a:lnTo>
                  <a:lnTo>
                    <a:pt x="35214" y="28923"/>
                  </a:lnTo>
                  <a:lnTo>
                    <a:pt x="35364" y="28873"/>
                  </a:lnTo>
                  <a:lnTo>
                    <a:pt x="35490" y="28823"/>
                  </a:lnTo>
                  <a:lnTo>
                    <a:pt x="35615" y="28772"/>
                  </a:lnTo>
                  <a:lnTo>
                    <a:pt x="35765" y="28722"/>
                  </a:lnTo>
                  <a:lnTo>
                    <a:pt x="35891" y="28672"/>
                  </a:lnTo>
                  <a:lnTo>
                    <a:pt x="36016" y="28647"/>
                  </a:lnTo>
                  <a:lnTo>
                    <a:pt x="36166" y="28597"/>
                  </a:lnTo>
                  <a:lnTo>
                    <a:pt x="36292" y="28547"/>
                  </a:lnTo>
                  <a:lnTo>
                    <a:pt x="36417" y="28497"/>
                  </a:lnTo>
                  <a:lnTo>
                    <a:pt x="36567" y="28447"/>
                  </a:lnTo>
                  <a:lnTo>
                    <a:pt x="36693" y="28422"/>
                  </a:lnTo>
                  <a:lnTo>
                    <a:pt x="36818" y="28371"/>
                  </a:lnTo>
                  <a:lnTo>
                    <a:pt x="36968" y="28321"/>
                  </a:lnTo>
                  <a:lnTo>
                    <a:pt x="37094" y="28296"/>
                  </a:lnTo>
                  <a:lnTo>
                    <a:pt x="37244" y="28246"/>
                  </a:lnTo>
                  <a:lnTo>
                    <a:pt x="37495" y="28171"/>
                  </a:lnTo>
                  <a:lnTo>
                    <a:pt x="37670" y="28121"/>
                  </a:lnTo>
                  <a:lnTo>
                    <a:pt x="37770" y="28071"/>
                  </a:lnTo>
                  <a:lnTo>
                    <a:pt x="38046" y="27995"/>
                  </a:lnTo>
                  <a:lnTo>
                    <a:pt x="38572" y="27845"/>
                  </a:lnTo>
                  <a:lnTo>
                    <a:pt x="38823" y="27770"/>
                  </a:lnTo>
                  <a:lnTo>
                    <a:pt x="39099" y="27695"/>
                  </a:lnTo>
                  <a:lnTo>
                    <a:pt x="39349" y="27620"/>
                  </a:lnTo>
                  <a:lnTo>
                    <a:pt x="39600" y="27544"/>
                  </a:lnTo>
                  <a:lnTo>
                    <a:pt x="39851" y="27444"/>
                  </a:lnTo>
                  <a:lnTo>
                    <a:pt x="40101" y="27369"/>
                  </a:lnTo>
                  <a:lnTo>
                    <a:pt x="40352" y="27294"/>
                  </a:lnTo>
                  <a:lnTo>
                    <a:pt x="40603" y="27219"/>
                  </a:lnTo>
                  <a:lnTo>
                    <a:pt x="40803" y="27168"/>
                  </a:lnTo>
                  <a:lnTo>
                    <a:pt x="40878" y="27143"/>
                  </a:lnTo>
                  <a:lnTo>
                    <a:pt x="40979" y="27093"/>
                  </a:lnTo>
                  <a:lnTo>
                    <a:pt x="41129" y="27068"/>
                  </a:lnTo>
                  <a:lnTo>
                    <a:pt x="41254" y="27018"/>
                  </a:lnTo>
                  <a:lnTo>
                    <a:pt x="41380" y="26993"/>
                  </a:lnTo>
                  <a:lnTo>
                    <a:pt x="41505" y="26943"/>
                  </a:lnTo>
                  <a:lnTo>
                    <a:pt x="41605" y="26893"/>
                  </a:lnTo>
                  <a:lnTo>
                    <a:pt x="41730" y="26868"/>
                  </a:lnTo>
                  <a:lnTo>
                    <a:pt x="41856" y="26818"/>
                  </a:lnTo>
                  <a:lnTo>
                    <a:pt x="41981" y="26792"/>
                  </a:lnTo>
                  <a:lnTo>
                    <a:pt x="42106" y="26742"/>
                  </a:lnTo>
                  <a:lnTo>
                    <a:pt x="42232" y="26692"/>
                  </a:lnTo>
                  <a:lnTo>
                    <a:pt x="42357" y="26642"/>
                  </a:lnTo>
                  <a:lnTo>
                    <a:pt x="42482" y="26617"/>
                  </a:lnTo>
                  <a:lnTo>
                    <a:pt x="42608" y="26567"/>
                  </a:lnTo>
                  <a:lnTo>
                    <a:pt x="42733" y="26517"/>
                  </a:lnTo>
                  <a:lnTo>
                    <a:pt x="42858" y="26492"/>
                  </a:lnTo>
                  <a:lnTo>
                    <a:pt x="42984" y="26442"/>
                  </a:lnTo>
                  <a:lnTo>
                    <a:pt x="43084" y="26391"/>
                  </a:lnTo>
                  <a:lnTo>
                    <a:pt x="43209" y="26341"/>
                  </a:lnTo>
                  <a:lnTo>
                    <a:pt x="43334" y="26291"/>
                  </a:lnTo>
                  <a:lnTo>
                    <a:pt x="43460" y="26241"/>
                  </a:lnTo>
                  <a:lnTo>
                    <a:pt x="43585" y="26191"/>
                  </a:lnTo>
                  <a:lnTo>
                    <a:pt x="43710" y="26166"/>
                  </a:lnTo>
                  <a:lnTo>
                    <a:pt x="43811" y="26116"/>
                  </a:lnTo>
                  <a:lnTo>
                    <a:pt x="43936" y="26066"/>
                  </a:lnTo>
                  <a:lnTo>
                    <a:pt x="44011" y="26041"/>
                  </a:lnTo>
                  <a:lnTo>
                    <a:pt x="44061" y="26016"/>
                  </a:lnTo>
                  <a:lnTo>
                    <a:pt x="44187" y="25965"/>
                  </a:lnTo>
                  <a:lnTo>
                    <a:pt x="44287" y="25915"/>
                  </a:lnTo>
                  <a:lnTo>
                    <a:pt x="44412" y="25865"/>
                  </a:lnTo>
                  <a:lnTo>
                    <a:pt x="44537" y="25815"/>
                  </a:lnTo>
                  <a:lnTo>
                    <a:pt x="44663" y="25765"/>
                  </a:lnTo>
                  <a:lnTo>
                    <a:pt x="44763" y="25690"/>
                  </a:lnTo>
                  <a:lnTo>
                    <a:pt x="44888" y="25640"/>
                  </a:lnTo>
                  <a:lnTo>
                    <a:pt x="45014" y="25589"/>
                  </a:lnTo>
                  <a:lnTo>
                    <a:pt x="45139" y="25539"/>
                  </a:lnTo>
                  <a:lnTo>
                    <a:pt x="45239" y="25489"/>
                  </a:lnTo>
                  <a:lnTo>
                    <a:pt x="45365" y="25414"/>
                  </a:lnTo>
                  <a:lnTo>
                    <a:pt x="45490" y="25364"/>
                  </a:lnTo>
                  <a:lnTo>
                    <a:pt x="45540" y="25339"/>
                  </a:lnTo>
                  <a:cubicBezTo>
                    <a:pt x="45640" y="24662"/>
                    <a:pt x="45715" y="23985"/>
                    <a:pt x="45766" y="23309"/>
                  </a:cubicBezTo>
                  <a:lnTo>
                    <a:pt x="45766" y="23309"/>
                  </a:lnTo>
                  <a:cubicBezTo>
                    <a:pt x="43760" y="24612"/>
                    <a:pt x="41530" y="25665"/>
                    <a:pt x="39374" y="26391"/>
                  </a:cubicBezTo>
                  <a:cubicBezTo>
                    <a:pt x="38588" y="26676"/>
                    <a:pt x="37209" y="27218"/>
                    <a:pt x="36058" y="27218"/>
                  </a:cubicBezTo>
                  <a:cubicBezTo>
                    <a:pt x="35486" y="27218"/>
                    <a:pt x="34971" y="27084"/>
                    <a:pt x="34613" y="26717"/>
                  </a:cubicBezTo>
                  <a:cubicBezTo>
                    <a:pt x="34036" y="26141"/>
                    <a:pt x="34713" y="25765"/>
                    <a:pt x="35164" y="25439"/>
                  </a:cubicBezTo>
                  <a:cubicBezTo>
                    <a:pt x="35966" y="24863"/>
                    <a:pt x="36693" y="24311"/>
                    <a:pt x="37044" y="23359"/>
                  </a:cubicBezTo>
                  <a:cubicBezTo>
                    <a:pt x="37244" y="22883"/>
                    <a:pt x="37319" y="22056"/>
                    <a:pt x="36768" y="21780"/>
                  </a:cubicBezTo>
                  <a:cubicBezTo>
                    <a:pt x="36481" y="21620"/>
                    <a:pt x="36145" y="21562"/>
                    <a:pt x="35790" y="21562"/>
                  </a:cubicBezTo>
                  <a:cubicBezTo>
                    <a:pt x="35031" y="21562"/>
                    <a:pt x="34184" y="21828"/>
                    <a:pt x="33535" y="21930"/>
                  </a:cubicBezTo>
                  <a:cubicBezTo>
                    <a:pt x="32762" y="22063"/>
                    <a:pt x="31926" y="22151"/>
                    <a:pt x="31089" y="22151"/>
                  </a:cubicBezTo>
                  <a:cubicBezTo>
                    <a:pt x="30026" y="22151"/>
                    <a:pt x="28961" y="22008"/>
                    <a:pt x="28021" y="21630"/>
                  </a:cubicBezTo>
                  <a:cubicBezTo>
                    <a:pt x="27319" y="21379"/>
                    <a:pt x="25515" y="20602"/>
                    <a:pt x="25991" y="19549"/>
                  </a:cubicBezTo>
                  <a:cubicBezTo>
                    <a:pt x="26210" y="19060"/>
                    <a:pt x="26781" y="18957"/>
                    <a:pt x="27322" y="18957"/>
                  </a:cubicBezTo>
                  <a:cubicBezTo>
                    <a:pt x="27585" y="18957"/>
                    <a:pt x="27841" y="18982"/>
                    <a:pt x="28046" y="18998"/>
                  </a:cubicBezTo>
                  <a:cubicBezTo>
                    <a:pt x="28714" y="19063"/>
                    <a:pt x="29369" y="19099"/>
                    <a:pt x="30019" y="19099"/>
                  </a:cubicBezTo>
                  <a:cubicBezTo>
                    <a:pt x="31367" y="19099"/>
                    <a:pt x="32691" y="18944"/>
                    <a:pt x="34061" y="18572"/>
                  </a:cubicBezTo>
                  <a:cubicBezTo>
                    <a:pt x="37846" y="17519"/>
                    <a:pt x="40753" y="14938"/>
                    <a:pt x="43535" y="12281"/>
                  </a:cubicBezTo>
                  <a:cubicBezTo>
                    <a:pt x="43159" y="11529"/>
                    <a:pt x="42733" y="10827"/>
                    <a:pt x="42257" y="10126"/>
                  </a:cubicBezTo>
                  <a:lnTo>
                    <a:pt x="42232" y="10126"/>
                  </a:lnTo>
                  <a:lnTo>
                    <a:pt x="42182" y="10201"/>
                  </a:lnTo>
                  <a:lnTo>
                    <a:pt x="42106" y="10301"/>
                  </a:lnTo>
                  <a:lnTo>
                    <a:pt x="42031" y="10376"/>
                  </a:lnTo>
                  <a:lnTo>
                    <a:pt x="41956" y="10452"/>
                  </a:lnTo>
                  <a:lnTo>
                    <a:pt x="41881" y="10527"/>
                  </a:lnTo>
                  <a:lnTo>
                    <a:pt x="41806" y="10602"/>
                  </a:lnTo>
                  <a:lnTo>
                    <a:pt x="41730" y="10677"/>
                  </a:lnTo>
                  <a:lnTo>
                    <a:pt x="41655" y="10752"/>
                  </a:lnTo>
                  <a:lnTo>
                    <a:pt x="41580" y="10827"/>
                  </a:lnTo>
                  <a:lnTo>
                    <a:pt x="41505" y="10903"/>
                  </a:lnTo>
                  <a:lnTo>
                    <a:pt x="41430" y="10978"/>
                  </a:lnTo>
                  <a:lnTo>
                    <a:pt x="41354" y="11053"/>
                  </a:lnTo>
                  <a:lnTo>
                    <a:pt x="41279" y="11103"/>
                  </a:lnTo>
                  <a:lnTo>
                    <a:pt x="41204" y="11178"/>
                  </a:lnTo>
                  <a:lnTo>
                    <a:pt x="41154" y="11254"/>
                  </a:lnTo>
                  <a:lnTo>
                    <a:pt x="41129" y="11254"/>
                  </a:lnTo>
                  <a:lnTo>
                    <a:pt x="41004" y="11404"/>
                  </a:lnTo>
                  <a:lnTo>
                    <a:pt x="40853" y="11529"/>
                  </a:lnTo>
                  <a:lnTo>
                    <a:pt x="40703" y="11655"/>
                  </a:lnTo>
                  <a:lnTo>
                    <a:pt x="40402" y="11930"/>
                  </a:lnTo>
                  <a:lnTo>
                    <a:pt x="40277" y="12056"/>
                  </a:lnTo>
                  <a:lnTo>
                    <a:pt x="40126" y="12156"/>
                  </a:lnTo>
                  <a:lnTo>
                    <a:pt x="40001" y="12281"/>
                  </a:lnTo>
                  <a:lnTo>
                    <a:pt x="39851" y="12431"/>
                  </a:lnTo>
                  <a:lnTo>
                    <a:pt x="39700" y="12557"/>
                  </a:lnTo>
                  <a:lnTo>
                    <a:pt x="39575" y="12682"/>
                  </a:lnTo>
                  <a:lnTo>
                    <a:pt x="39425" y="12807"/>
                  </a:lnTo>
                  <a:lnTo>
                    <a:pt x="39274" y="12933"/>
                  </a:lnTo>
                  <a:lnTo>
                    <a:pt x="39124" y="13058"/>
                  </a:lnTo>
                  <a:lnTo>
                    <a:pt x="38973" y="13183"/>
                  </a:lnTo>
                  <a:lnTo>
                    <a:pt x="38823" y="13309"/>
                  </a:lnTo>
                  <a:lnTo>
                    <a:pt x="38698" y="13409"/>
                  </a:lnTo>
                  <a:lnTo>
                    <a:pt x="38673" y="13434"/>
                  </a:lnTo>
                  <a:lnTo>
                    <a:pt x="38522" y="13559"/>
                  </a:lnTo>
                  <a:lnTo>
                    <a:pt x="38372" y="13685"/>
                  </a:lnTo>
                  <a:lnTo>
                    <a:pt x="38222" y="13810"/>
                  </a:lnTo>
                  <a:lnTo>
                    <a:pt x="38071" y="13935"/>
                  </a:lnTo>
                  <a:lnTo>
                    <a:pt x="37896" y="14061"/>
                  </a:lnTo>
                  <a:lnTo>
                    <a:pt x="37745" y="14186"/>
                  </a:lnTo>
                  <a:lnTo>
                    <a:pt x="37570" y="14311"/>
                  </a:lnTo>
                  <a:lnTo>
                    <a:pt x="37420" y="14436"/>
                  </a:lnTo>
                  <a:lnTo>
                    <a:pt x="37344" y="14487"/>
                  </a:lnTo>
                  <a:lnTo>
                    <a:pt x="37269" y="14537"/>
                  </a:lnTo>
                  <a:lnTo>
                    <a:pt x="37169" y="14612"/>
                  </a:lnTo>
                  <a:lnTo>
                    <a:pt x="37094" y="14662"/>
                  </a:lnTo>
                  <a:lnTo>
                    <a:pt x="37019" y="14737"/>
                  </a:lnTo>
                  <a:lnTo>
                    <a:pt x="36918" y="14787"/>
                  </a:lnTo>
                  <a:lnTo>
                    <a:pt x="36843" y="14838"/>
                  </a:lnTo>
                  <a:lnTo>
                    <a:pt x="36768" y="14913"/>
                  </a:lnTo>
                  <a:lnTo>
                    <a:pt x="36668" y="14963"/>
                  </a:lnTo>
                  <a:lnTo>
                    <a:pt x="36593" y="15013"/>
                  </a:lnTo>
                  <a:lnTo>
                    <a:pt x="36517" y="15088"/>
                  </a:lnTo>
                  <a:lnTo>
                    <a:pt x="36417" y="15138"/>
                  </a:lnTo>
                  <a:lnTo>
                    <a:pt x="36342" y="15188"/>
                  </a:lnTo>
                  <a:lnTo>
                    <a:pt x="36267" y="15264"/>
                  </a:lnTo>
                  <a:lnTo>
                    <a:pt x="36166" y="15314"/>
                  </a:lnTo>
                  <a:lnTo>
                    <a:pt x="36091" y="15364"/>
                  </a:lnTo>
                  <a:lnTo>
                    <a:pt x="35991" y="15414"/>
                  </a:lnTo>
                  <a:lnTo>
                    <a:pt x="35916" y="15489"/>
                  </a:lnTo>
                  <a:lnTo>
                    <a:pt x="35841" y="15539"/>
                  </a:lnTo>
                  <a:lnTo>
                    <a:pt x="35816" y="15539"/>
                  </a:lnTo>
                  <a:lnTo>
                    <a:pt x="35740" y="15589"/>
                  </a:lnTo>
                  <a:lnTo>
                    <a:pt x="35665" y="15640"/>
                  </a:lnTo>
                  <a:lnTo>
                    <a:pt x="35565" y="15690"/>
                  </a:lnTo>
                  <a:lnTo>
                    <a:pt x="35490" y="15740"/>
                  </a:lnTo>
                  <a:lnTo>
                    <a:pt x="35390" y="15815"/>
                  </a:lnTo>
                  <a:lnTo>
                    <a:pt x="35314" y="15865"/>
                  </a:lnTo>
                  <a:lnTo>
                    <a:pt x="35214" y="15915"/>
                  </a:lnTo>
                  <a:lnTo>
                    <a:pt x="35114" y="15965"/>
                  </a:lnTo>
                  <a:lnTo>
                    <a:pt x="35039" y="16015"/>
                  </a:lnTo>
                  <a:lnTo>
                    <a:pt x="34938" y="16066"/>
                  </a:lnTo>
                  <a:lnTo>
                    <a:pt x="34863" y="16116"/>
                  </a:lnTo>
                  <a:lnTo>
                    <a:pt x="34763" y="16166"/>
                  </a:lnTo>
                  <a:lnTo>
                    <a:pt x="34688" y="16216"/>
                  </a:lnTo>
                  <a:lnTo>
                    <a:pt x="34587" y="16266"/>
                  </a:lnTo>
                  <a:lnTo>
                    <a:pt x="34487" y="16316"/>
                  </a:lnTo>
                  <a:lnTo>
                    <a:pt x="34412" y="16366"/>
                  </a:lnTo>
                  <a:lnTo>
                    <a:pt x="34312" y="16391"/>
                  </a:lnTo>
                  <a:lnTo>
                    <a:pt x="34212" y="16442"/>
                  </a:lnTo>
                  <a:lnTo>
                    <a:pt x="34136" y="16492"/>
                  </a:lnTo>
                  <a:lnTo>
                    <a:pt x="34036" y="16542"/>
                  </a:lnTo>
                  <a:lnTo>
                    <a:pt x="33936" y="16592"/>
                  </a:lnTo>
                  <a:lnTo>
                    <a:pt x="33861" y="16642"/>
                  </a:lnTo>
                  <a:lnTo>
                    <a:pt x="33760" y="16667"/>
                  </a:lnTo>
                  <a:lnTo>
                    <a:pt x="33660" y="16717"/>
                  </a:lnTo>
                  <a:lnTo>
                    <a:pt x="33585" y="16767"/>
                  </a:lnTo>
                  <a:lnTo>
                    <a:pt x="33485" y="16817"/>
                  </a:lnTo>
                  <a:lnTo>
                    <a:pt x="33384" y="16843"/>
                  </a:lnTo>
                  <a:lnTo>
                    <a:pt x="33284" y="16893"/>
                  </a:lnTo>
                  <a:lnTo>
                    <a:pt x="33209" y="16943"/>
                  </a:lnTo>
                  <a:lnTo>
                    <a:pt x="33109" y="16968"/>
                  </a:lnTo>
                  <a:lnTo>
                    <a:pt x="33009" y="17018"/>
                  </a:lnTo>
                  <a:lnTo>
                    <a:pt x="32908" y="17043"/>
                  </a:lnTo>
                  <a:lnTo>
                    <a:pt x="32833" y="17093"/>
                  </a:lnTo>
                  <a:lnTo>
                    <a:pt x="32733" y="17118"/>
                  </a:lnTo>
                  <a:lnTo>
                    <a:pt x="32633" y="17168"/>
                  </a:lnTo>
                  <a:lnTo>
                    <a:pt x="32532" y="17193"/>
                  </a:lnTo>
                  <a:lnTo>
                    <a:pt x="32432" y="17244"/>
                  </a:lnTo>
                  <a:lnTo>
                    <a:pt x="32332" y="17269"/>
                  </a:lnTo>
                  <a:lnTo>
                    <a:pt x="32232" y="17294"/>
                  </a:lnTo>
                  <a:lnTo>
                    <a:pt x="32156" y="17319"/>
                  </a:lnTo>
                  <a:lnTo>
                    <a:pt x="32056" y="17369"/>
                  </a:lnTo>
                  <a:lnTo>
                    <a:pt x="31956" y="17394"/>
                  </a:lnTo>
                  <a:lnTo>
                    <a:pt x="31856" y="17419"/>
                  </a:lnTo>
                  <a:lnTo>
                    <a:pt x="31755" y="17444"/>
                  </a:lnTo>
                  <a:lnTo>
                    <a:pt x="31655" y="17494"/>
                  </a:lnTo>
                  <a:lnTo>
                    <a:pt x="31555" y="17519"/>
                  </a:lnTo>
                  <a:lnTo>
                    <a:pt x="31455" y="17544"/>
                  </a:lnTo>
                  <a:lnTo>
                    <a:pt x="31354" y="17569"/>
                  </a:lnTo>
                  <a:lnTo>
                    <a:pt x="31254" y="17594"/>
                  </a:lnTo>
                  <a:lnTo>
                    <a:pt x="31154" y="17619"/>
                  </a:lnTo>
                  <a:lnTo>
                    <a:pt x="31054" y="17645"/>
                  </a:lnTo>
                  <a:lnTo>
                    <a:pt x="30953" y="17670"/>
                  </a:lnTo>
                  <a:lnTo>
                    <a:pt x="30853" y="17695"/>
                  </a:lnTo>
                  <a:lnTo>
                    <a:pt x="30753" y="17720"/>
                  </a:lnTo>
                  <a:lnTo>
                    <a:pt x="30653" y="17720"/>
                  </a:lnTo>
                  <a:lnTo>
                    <a:pt x="30552" y="17745"/>
                  </a:lnTo>
                  <a:lnTo>
                    <a:pt x="30452" y="17770"/>
                  </a:lnTo>
                  <a:lnTo>
                    <a:pt x="30352" y="17795"/>
                  </a:lnTo>
                  <a:lnTo>
                    <a:pt x="30252" y="17820"/>
                  </a:lnTo>
                  <a:lnTo>
                    <a:pt x="30151" y="17820"/>
                  </a:lnTo>
                  <a:lnTo>
                    <a:pt x="30051" y="17845"/>
                  </a:lnTo>
                  <a:lnTo>
                    <a:pt x="29951" y="17845"/>
                  </a:lnTo>
                  <a:lnTo>
                    <a:pt x="29851" y="17870"/>
                  </a:lnTo>
                  <a:lnTo>
                    <a:pt x="29750" y="17895"/>
                  </a:lnTo>
                  <a:lnTo>
                    <a:pt x="29650" y="17895"/>
                  </a:lnTo>
                  <a:lnTo>
                    <a:pt x="29550" y="17920"/>
                  </a:lnTo>
                  <a:lnTo>
                    <a:pt x="29349" y="17920"/>
                  </a:lnTo>
                  <a:lnTo>
                    <a:pt x="29249" y="17945"/>
                  </a:lnTo>
                  <a:lnTo>
                    <a:pt x="29049" y="17945"/>
                  </a:lnTo>
                  <a:lnTo>
                    <a:pt x="28948" y="17970"/>
                  </a:lnTo>
                  <a:lnTo>
                    <a:pt x="27795" y="17970"/>
                  </a:lnTo>
                  <a:lnTo>
                    <a:pt x="27720" y="17945"/>
                  </a:lnTo>
                  <a:lnTo>
                    <a:pt x="27495" y="17945"/>
                  </a:lnTo>
                  <a:lnTo>
                    <a:pt x="27420" y="17920"/>
                  </a:lnTo>
                  <a:lnTo>
                    <a:pt x="27269" y="17920"/>
                  </a:lnTo>
                  <a:lnTo>
                    <a:pt x="27194" y="17895"/>
                  </a:lnTo>
                  <a:lnTo>
                    <a:pt x="27044" y="17895"/>
                  </a:lnTo>
                  <a:lnTo>
                    <a:pt x="26968" y="17870"/>
                  </a:lnTo>
                  <a:lnTo>
                    <a:pt x="26893" y="17870"/>
                  </a:lnTo>
                  <a:lnTo>
                    <a:pt x="26818" y="17845"/>
                  </a:lnTo>
                  <a:lnTo>
                    <a:pt x="26668" y="17845"/>
                  </a:lnTo>
                  <a:lnTo>
                    <a:pt x="26592" y="17820"/>
                  </a:lnTo>
                  <a:lnTo>
                    <a:pt x="26517" y="17820"/>
                  </a:lnTo>
                  <a:lnTo>
                    <a:pt x="26367" y="17795"/>
                  </a:lnTo>
                  <a:lnTo>
                    <a:pt x="26217" y="17745"/>
                  </a:lnTo>
                  <a:lnTo>
                    <a:pt x="26066" y="17720"/>
                  </a:lnTo>
                  <a:lnTo>
                    <a:pt x="25916" y="17695"/>
                  </a:lnTo>
                  <a:lnTo>
                    <a:pt x="25790" y="17670"/>
                  </a:lnTo>
                  <a:lnTo>
                    <a:pt x="25640" y="17645"/>
                  </a:lnTo>
                  <a:lnTo>
                    <a:pt x="25490" y="17619"/>
                  </a:lnTo>
                  <a:lnTo>
                    <a:pt x="25339" y="17594"/>
                  </a:lnTo>
                  <a:lnTo>
                    <a:pt x="25214" y="17544"/>
                  </a:lnTo>
                  <a:lnTo>
                    <a:pt x="24913" y="17494"/>
                  </a:lnTo>
                  <a:lnTo>
                    <a:pt x="24638" y="17419"/>
                  </a:lnTo>
                  <a:lnTo>
                    <a:pt x="24512" y="17394"/>
                  </a:lnTo>
                  <a:lnTo>
                    <a:pt x="24362" y="17369"/>
                  </a:lnTo>
                  <a:lnTo>
                    <a:pt x="24212" y="17344"/>
                  </a:lnTo>
                  <a:lnTo>
                    <a:pt x="24086" y="17319"/>
                  </a:lnTo>
                  <a:lnTo>
                    <a:pt x="23936" y="17294"/>
                  </a:lnTo>
                  <a:lnTo>
                    <a:pt x="23810" y="17269"/>
                  </a:lnTo>
                  <a:lnTo>
                    <a:pt x="23660" y="17244"/>
                  </a:lnTo>
                  <a:lnTo>
                    <a:pt x="23535" y="17218"/>
                  </a:lnTo>
                  <a:lnTo>
                    <a:pt x="23460" y="17193"/>
                  </a:lnTo>
                  <a:lnTo>
                    <a:pt x="23334" y="17193"/>
                  </a:lnTo>
                  <a:lnTo>
                    <a:pt x="23259" y="17168"/>
                  </a:lnTo>
                  <a:lnTo>
                    <a:pt x="23184" y="17168"/>
                  </a:lnTo>
                  <a:lnTo>
                    <a:pt x="23134" y="17143"/>
                  </a:lnTo>
                  <a:lnTo>
                    <a:pt x="22983" y="17143"/>
                  </a:lnTo>
                  <a:lnTo>
                    <a:pt x="22908" y="17118"/>
                  </a:lnTo>
                  <a:lnTo>
                    <a:pt x="22783" y="17118"/>
                  </a:lnTo>
                  <a:lnTo>
                    <a:pt x="22708" y="17093"/>
                  </a:lnTo>
                  <a:lnTo>
                    <a:pt x="22432" y="17093"/>
                  </a:lnTo>
                  <a:lnTo>
                    <a:pt x="22382" y="17068"/>
                  </a:lnTo>
                  <a:lnTo>
                    <a:pt x="21354" y="17068"/>
                  </a:lnTo>
                  <a:lnTo>
                    <a:pt x="21304" y="17093"/>
                  </a:lnTo>
                  <a:lnTo>
                    <a:pt x="21154" y="17093"/>
                  </a:lnTo>
                  <a:lnTo>
                    <a:pt x="21079" y="17118"/>
                  </a:lnTo>
                  <a:lnTo>
                    <a:pt x="20953" y="17118"/>
                  </a:lnTo>
                  <a:lnTo>
                    <a:pt x="20878" y="17143"/>
                  </a:lnTo>
                  <a:lnTo>
                    <a:pt x="20828" y="17143"/>
                  </a:lnTo>
                  <a:lnTo>
                    <a:pt x="20753" y="17168"/>
                  </a:lnTo>
                  <a:lnTo>
                    <a:pt x="20678" y="17168"/>
                  </a:lnTo>
                  <a:lnTo>
                    <a:pt x="20602" y="17193"/>
                  </a:lnTo>
                  <a:lnTo>
                    <a:pt x="20552" y="17193"/>
                  </a:lnTo>
                  <a:lnTo>
                    <a:pt x="20477" y="17218"/>
                  </a:lnTo>
                  <a:lnTo>
                    <a:pt x="20402" y="17218"/>
                  </a:lnTo>
                  <a:lnTo>
                    <a:pt x="20327" y="17244"/>
                  </a:lnTo>
                  <a:lnTo>
                    <a:pt x="20277" y="17269"/>
                  </a:lnTo>
                  <a:lnTo>
                    <a:pt x="20201" y="17294"/>
                  </a:lnTo>
                  <a:lnTo>
                    <a:pt x="20126" y="17294"/>
                  </a:lnTo>
                  <a:lnTo>
                    <a:pt x="20051" y="17319"/>
                  </a:lnTo>
                  <a:lnTo>
                    <a:pt x="20001" y="17344"/>
                  </a:lnTo>
                  <a:lnTo>
                    <a:pt x="19926" y="17369"/>
                  </a:lnTo>
                  <a:lnTo>
                    <a:pt x="19851" y="17394"/>
                  </a:lnTo>
                  <a:lnTo>
                    <a:pt x="19775" y="17419"/>
                  </a:lnTo>
                  <a:lnTo>
                    <a:pt x="19700" y="17444"/>
                  </a:lnTo>
                  <a:lnTo>
                    <a:pt x="19625" y="17469"/>
                  </a:lnTo>
                  <a:lnTo>
                    <a:pt x="19525" y="17519"/>
                  </a:lnTo>
                  <a:lnTo>
                    <a:pt x="19425" y="17544"/>
                  </a:lnTo>
                  <a:lnTo>
                    <a:pt x="19349" y="17594"/>
                  </a:lnTo>
                  <a:lnTo>
                    <a:pt x="19249" y="17619"/>
                  </a:lnTo>
                  <a:lnTo>
                    <a:pt x="19174" y="17670"/>
                  </a:lnTo>
                  <a:lnTo>
                    <a:pt x="19074" y="17720"/>
                  </a:lnTo>
                  <a:lnTo>
                    <a:pt x="18973" y="17745"/>
                  </a:lnTo>
                  <a:lnTo>
                    <a:pt x="18898" y="17795"/>
                  </a:lnTo>
                  <a:lnTo>
                    <a:pt x="18798" y="17845"/>
                  </a:lnTo>
                  <a:lnTo>
                    <a:pt x="18698" y="17895"/>
                  </a:lnTo>
                  <a:lnTo>
                    <a:pt x="18623" y="17945"/>
                  </a:lnTo>
                  <a:lnTo>
                    <a:pt x="18522" y="17995"/>
                  </a:lnTo>
                  <a:lnTo>
                    <a:pt x="18447" y="18020"/>
                  </a:lnTo>
                  <a:lnTo>
                    <a:pt x="18347" y="18071"/>
                  </a:lnTo>
                  <a:lnTo>
                    <a:pt x="18272" y="18121"/>
                  </a:lnTo>
                  <a:lnTo>
                    <a:pt x="18171" y="18196"/>
                  </a:lnTo>
                  <a:lnTo>
                    <a:pt x="18096" y="18246"/>
                  </a:lnTo>
                  <a:lnTo>
                    <a:pt x="17996" y="18296"/>
                  </a:lnTo>
                  <a:lnTo>
                    <a:pt x="17921" y="18346"/>
                  </a:lnTo>
                  <a:lnTo>
                    <a:pt x="17820" y="18396"/>
                  </a:lnTo>
                  <a:lnTo>
                    <a:pt x="17745" y="18447"/>
                  </a:lnTo>
                  <a:lnTo>
                    <a:pt x="17645" y="18522"/>
                  </a:lnTo>
                  <a:lnTo>
                    <a:pt x="17570" y="18572"/>
                  </a:lnTo>
                  <a:lnTo>
                    <a:pt x="17470" y="18622"/>
                  </a:lnTo>
                  <a:lnTo>
                    <a:pt x="17394" y="18672"/>
                  </a:lnTo>
                  <a:lnTo>
                    <a:pt x="17294" y="18747"/>
                  </a:lnTo>
                  <a:lnTo>
                    <a:pt x="17219" y="18797"/>
                  </a:lnTo>
                  <a:lnTo>
                    <a:pt x="17144" y="18873"/>
                  </a:lnTo>
                  <a:lnTo>
                    <a:pt x="17044" y="18923"/>
                  </a:lnTo>
                  <a:lnTo>
                    <a:pt x="16968" y="18998"/>
                  </a:lnTo>
                  <a:lnTo>
                    <a:pt x="16893" y="19048"/>
                  </a:lnTo>
                  <a:lnTo>
                    <a:pt x="16793" y="19123"/>
                  </a:lnTo>
                  <a:lnTo>
                    <a:pt x="16718" y="19173"/>
                  </a:lnTo>
                  <a:lnTo>
                    <a:pt x="16643" y="19249"/>
                  </a:lnTo>
                  <a:lnTo>
                    <a:pt x="16542" y="19324"/>
                  </a:lnTo>
                  <a:lnTo>
                    <a:pt x="16467" y="19374"/>
                  </a:lnTo>
                  <a:lnTo>
                    <a:pt x="16392" y="19449"/>
                  </a:lnTo>
                  <a:lnTo>
                    <a:pt x="16317" y="19524"/>
                  </a:lnTo>
                  <a:lnTo>
                    <a:pt x="16242" y="19574"/>
                  </a:lnTo>
                  <a:lnTo>
                    <a:pt x="16141" y="19650"/>
                  </a:lnTo>
                  <a:lnTo>
                    <a:pt x="16066" y="19725"/>
                  </a:lnTo>
                  <a:lnTo>
                    <a:pt x="15991" y="19800"/>
                  </a:lnTo>
                  <a:lnTo>
                    <a:pt x="15916" y="19850"/>
                  </a:lnTo>
                  <a:lnTo>
                    <a:pt x="15841" y="19925"/>
                  </a:lnTo>
                  <a:lnTo>
                    <a:pt x="15765" y="20000"/>
                  </a:lnTo>
                  <a:lnTo>
                    <a:pt x="15690" y="20076"/>
                  </a:lnTo>
                  <a:lnTo>
                    <a:pt x="15615" y="20151"/>
                  </a:lnTo>
                  <a:lnTo>
                    <a:pt x="15540" y="20226"/>
                  </a:lnTo>
                  <a:lnTo>
                    <a:pt x="15465" y="20301"/>
                  </a:lnTo>
                  <a:lnTo>
                    <a:pt x="15389" y="20376"/>
                  </a:lnTo>
                  <a:lnTo>
                    <a:pt x="15314" y="20427"/>
                  </a:lnTo>
                  <a:lnTo>
                    <a:pt x="15239" y="20502"/>
                  </a:lnTo>
                  <a:lnTo>
                    <a:pt x="15189" y="20577"/>
                  </a:lnTo>
                  <a:lnTo>
                    <a:pt x="15114" y="20652"/>
                  </a:lnTo>
                  <a:lnTo>
                    <a:pt x="15039" y="20727"/>
                  </a:lnTo>
                  <a:lnTo>
                    <a:pt x="14963" y="20802"/>
                  </a:lnTo>
                  <a:lnTo>
                    <a:pt x="14888" y="20878"/>
                  </a:lnTo>
                  <a:lnTo>
                    <a:pt x="14838" y="20953"/>
                  </a:lnTo>
                  <a:lnTo>
                    <a:pt x="14763" y="21028"/>
                  </a:lnTo>
                  <a:lnTo>
                    <a:pt x="14688" y="21128"/>
                  </a:lnTo>
                  <a:lnTo>
                    <a:pt x="14638" y="21203"/>
                  </a:lnTo>
                  <a:lnTo>
                    <a:pt x="14562" y="21279"/>
                  </a:lnTo>
                  <a:lnTo>
                    <a:pt x="14512" y="21354"/>
                  </a:lnTo>
                  <a:lnTo>
                    <a:pt x="14462" y="21404"/>
                  </a:lnTo>
                  <a:lnTo>
                    <a:pt x="14437" y="21429"/>
                  </a:lnTo>
                  <a:lnTo>
                    <a:pt x="14387" y="21479"/>
                  </a:lnTo>
                  <a:lnTo>
                    <a:pt x="14362" y="21529"/>
                  </a:lnTo>
                  <a:lnTo>
                    <a:pt x="14312" y="21579"/>
                  </a:lnTo>
                  <a:lnTo>
                    <a:pt x="14287" y="21630"/>
                  </a:lnTo>
                  <a:lnTo>
                    <a:pt x="14237" y="21680"/>
                  </a:lnTo>
                  <a:lnTo>
                    <a:pt x="14211" y="21730"/>
                  </a:lnTo>
                  <a:lnTo>
                    <a:pt x="14186" y="21780"/>
                  </a:lnTo>
                  <a:lnTo>
                    <a:pt x="14136" y="21830"/>
                  </a:lnTo>
                  <a:lnTo>
                    <a:pt x="14111" y="21905"/>
                  </a:lnTo>
                  <a:lnTo>
                    <a:pt x="14086" y="21955"/>
                  </a:lnTo>
                  <a:lnTo>
                    <a:pt x="14061" y="22005"/>
                  </a:lnTo>
                  <a:lnTo>
                    <a:pt x="14011" y="22056"/>
                  </a:lnTo>
                  <a:lnTo>
                    <a:pt x="13986" y="22106"/>
                  </a:lnTo>
                  <a:lnTo>
                    <a:pt x="13961" y="22156"/>
                  </a:lnTo>
                  <a:lnTo>
                    <a:pt x="13936" y="22206"/>
                  </a:lnTo>
                  <a:lnTo>
                    <a:pt x="13911" y="22256"/>
                  </a:lnTo>
                  <a:lnTo>
                    <a:pt x="13886" y="22306"/>
                  </a:lnTo>
                  <a:lnTo>
                    <a:pt x="13886" y="22331"/>
                  </a:lnTo>
                  <a:lnTo>
                    <a:pt x="13861" y="22381"/>
                  </a:lnTo>
                  <a:lnTo>
                    <a:pt x="13836" y="22432"/>
                  </a:lnTo>
                  <a:lnTo>
                    <a:pt x="13836" y="22457"/>
                  </a:lnTo>
                  <a:lnTo>
                    <a:pt x="13810" y="22507"/>
                  </a:lnTo>
                  <a:lnTo>
                    <a:pt x="13785" y="22532"/>
                  </a:lnTo>
                  <a:lnTo>
                    <a:pt x="13785" y="22582"/>
                  </a:lnTo>
                  <a:lnTo>
                    <a:pt x="13760" y="22607"/>
                  </a:lnTo>
                  <a:lnTo>
                    <a:pt x="13760" y="22632"/>
                  </a:lnTo>
                  <a:lnTo>
                    <a:pt x="13760" y="22682"/>
                  </a:lnTo>
                  <a:lnTo>
                    <a:pt x="13735" y="22707"/>
                  </a:lnTo>
                  <a:lnTo>
                    <a:pt x="13735" y="22732"/>
                  </a:lnTo>
                  <a:lnTo>
                    <a:pt x="13735" y="22757"/>
                  </a:lnTo>
                  <a:lnTo>
                    <a:pt x="13735" y="22807"/>
                  </a:lnTo>
                  <a:lnTo>
                    <a:pt x="13735" y="22833"/>
                  </a:lnTo>
                  <a:lnTo>
                    <a:pt x="13735" y="22858"/>
                  </a:lnTo>
                  <a:lnTo>
                    <a:pt x="13710" y="22883"/>
                  </a:lnTo>
                  <a:lnTo>
                    <a:pt x="13710" y="22908"/>
                  </a:lnTo>
                  <a:lnTo>
                    <a:pt x="13710" y="22933"/>
                  </a:lnTo>
                  <a:lnTo>
                    <a:pt x="13710" y="22958"/>
                  </a:lnTo>
                  <a:lnTo>
                    <a:pt x="13735" y="22958"/>
                  </a:lnTo>
                  <a:lnTo>
                    <a:pt x="13735" y="22983"/>
                  </a:lnTo>
                  <a:lnTo>
                    <a:pt x="13735" y="23008"/>
                  </a:lnTo>
                  <a:lnTo>
                    <a:pt x="13735" y="23033"/>
                  </a:lnTo>
                  <a:lnTo>
                    <a:pt x="13735" y="23058"/>
                  </a:lnTo>
                  <a:lnTo>
                    <a:pt x="13760" y="23083"/>
                  </a:lnTo>
                  <a:lnTo>
                    <a:pt x="13760" y="23108"/>
                  </a:lnTo>
                  <a:lnTo>
                    <a:pt x="13760" y="23133"/>
                  </a:lnTo>
                  <a:lnTo>
                    <a:pt x="13785" y="23133"/>
                  </a:lnTo>
                  <a:lnTo>
                    <a:pt x="13785" y="23158"/>
                  </a:lnTo>
                  <a:lnTo>
                    <a:pt x="13810" y="23183"/>
                  </a:lnTo>
                  <a:lnTo>
                    <a:pt x="13836" y="23183"/>
                  </a:lnTo>
                  <a:lnTo>
                    <a:pt x="13836" y="23208"/>
                  </a:lnTo>
                  <a:lnTo>
                    <a:pt x="13861" y="23208"/>
                  </a:lnTo>
                  <a:lnTo>
                    <a:pt x="13861" y="23234"/>
                  </a:lnTo>
                  <a:lnTo>
                    <a:pt x="13886" y="23234"/>
                  </a:lnTo>
                  <a:lnTo>
                    <a:pt x="13886" y="23259"/>
                  </a:lnTo>
                  <a:lnTo>
                    <a:pt x="13911" y="23259"/>
                  </a:lnTo>
                  <a:lnTo>
                    <a:pt x="13936" y="23284"/>
                  </a:lnTo>
                  <a:lnTo>
                    <a:pt x="13961" y="23284"/>
                  </a:lnTo>
                  <a:lnTo>
                    <a:pt x="13986" y="23309"/>
                  </a:lnTo>
                  <a:lnTo>
                    <a:pt x="14061" y="23309"/>
                  </a:lnTo>
                  <a:lnTo>
                    <a:pt x="14086" y="23334"/>
                  </a:lnTo>
                  <a:lnTo>
                    <a:pt x="14186" y="23334"/>
                  </a:lnTo>
                  <a:lnTo>
                    <a:pt x="14211" y="23359"/>
                  </a:lnTo>
                  <a:lnTo>
                    <a:pt x="14763" y="23359"/>
                  </a:lnTo>
                  <a:lnTo>
                    <a:pt x="14788" y="23334"/>
                  </a:lnTo>
                  <a:lnTo>
                    <a:pt x="14938" y="23334"/>
                  </a:lnTo>
                  <a:lnTo>
                    <a:pt x="15013" y="23309"/>
                  </a:lnTo>
                  <a:lnTo>
                    <a:pt x="15089" y="23309"/>
                  </a:lnTo>
                  <a:lnTo>
                    <a:pt x="15164" y="23284"/>
                  </a:lnTo>
                  <a:lnTo>
                    <a:pt x="15239" y="23284"/>
                  </a:lnTo>
                  <a:lnTo>
                    <a:pt x="15314" y="23259"/>
                  </a:lnTo>
                  <a:lnTo>
                    <a:pt x="15389" y="23234"/>
                  </a:lnTo>
                  <a:lnTo>
                    <a:pt x="15465" y="23234"/>
                  </a:lnTo>
                  <a:lnTo>
                    <a:pt x="15490" y="23208"/>
                  </a:lnTo>
                  <a:lnTo>
                    <a:pt x="15540" y="23208"/>
                  </a:lnTo>
                  <a:lnTo>
                    <a:pt x="15615" y="23183"/>
                  </a:lnTo>
                  <a:lnTo>
                    <a:pt x="15690" y="23183"/>
                  </a:lnTo>
                  <a:lnTo>
                    <a:pt x="15765" y="23158"/>
                  </a:lnTo>
                  <a:lnTo>
                    <a:pt x="15841" y="23133"/>
                  </a:lnTo>
                  <a:lnTo>
                    <a:pt x="15916" y="23108"/>
                  </a:lnTo>
                  <a:lnTo>
                    <a:pt x="15966" y="23108"/>
                  </a:lnTo>
                  <a:lnTo>
                    <a:pt x="16041" y="23083"/>
                  </a:lnTo>
                  <a:lnTo>
                    <a:pt x="16116" y="23058"/>
                  </a:lnTo>
                  <a:lnTo>
                    <a:pt x="16191" y="23033"/>
                  </a:lnTo>
                  <a:lnTo>
                    <a:pt x="16267" y="23008"/>
                  </a:lnTo>
                  <a:lnTo>
                    <a:pt x="16317" y="22983"/>
                  </a:lnTo>
                  <a:lnTo>
                    <a:pt x="16392" y="22983"/>
                  </a:lnTo>
                  <a:lnTo>
                    <a:pt x="16467" y="22958"/>
                  </a:lnTo>
                  <a:lnTo>
                    <a:pt x="16517" y="22933"/>
                  </a:lnTo>
                  <a:lnTo>
                    <a:pt x="16592" y="22908"/>
                  </a:lnTo>
                  <a:lnTo>
                    <a:pt x="16668" y="22933"/>
                  </a:lnTo>
                  <a:lnTo>
                    <a:pt x="16643" y="23033"/>
                  </a:lnTo>
                  <a:lnTo>
                    <a:pt x="16567" y="23058"/>
                  </a:lnTo>
                  <a:lnTo>
                    <a:pt x="16517" y="23083"/>
                  </a:lnTo>
                  <a:lnTo>
                    <a:pt x="16442" y="23108"/>
                  </a:lnTo>
                  <a:lnTo>
                    <a:pt x="16392" y="23133"/>
                  </a:lnTo>
                  <a:lnTo>
                    <a:pt x="16317" y="23183"/>
                  </a:lnTo>
                  <a:lnTo>
                    <a:pt x="16242" y="23208"/>
                  </a:lnTo>
                  <a:lnTo>
                    <a:pt x="16191" y="23234"/>
                  </a:lnTo>
                  <a:lnTo>
                    <a:pt x="16116" y="23259"/>
                  </a:lnTo>
                  <a:lnTo>
                    <a:pt x="16041" y="23284"/>
                  </a:lnTo>
                  <a:lnTo>
                    <a:pt x="15966" y="23309"/>
                  </a:lnTo>
                  <a:lnTo>
                    <a:pt x="15891" y="23334"/>
                  </a:lnTo>
                  <a:lnTo>
                    <a:pt x="15815" y="23359"/>
                  </a:lnTo>
                  <a:lnTo>
                    <a:pt x="15740" y="23384"/>
                  </a:lnTo>
                  <a:lnTo>
                    <a:pt x="15665" y="23409"/>
                  </a:lnTo>
                  <a:lnTo>
                    <a:pt x="15590" y="23434"/>
                  </a:lnTo>
                  <a:lnTo>
                    <a:pt x="15540" y="23459"/>
                  </a:lnTo>
                  <a:lnTo>
                    <a:pt x="15515" y="23459"/>
                  </a:lnTo>
                  <a:lnTo>
                    <a:pt x="15440" y="23484"/>
                  </a:lnTo>
                  <a:lnTo>
                    <a:pt x="15364" y="23509"/>
                  </a:lnTo>
                  <a:lnTo>
                    <a:pt x="15289" y="23534"/>
                  </a:lnTo>
                  <a:lnTo>
                    <a:pt x="15214" y="23534"/>
                  </a:lnTo>
                  <a:lnTo>
                    <a:pt x="15139" y="23559"/>
                  </a:lnTo>
                  <a:lnTo>
                    <a:pt x="15064" y="23584"/>
                  </a:lnTo>
                  <a:lnTo>
                    <a:pt x="14988" y="23584"/>
                  </a:lnTo>
                  <a:lnTo>
                    <a:pt x="14913" y="23609"/>
                  </a:lnTo>
                  <a:lnTo>
                    <a:pt x="14788" y="23609"/>
                  </a:lnTo>
                  <a:lnTo>
                    <a:pt x="14763" y="23635"/>
                  </a:lnTo>
                  <a:lnTo>
                    <a:pt x="14512" y="23635"/>
                  </a:lnTo>
                  <a:lnTo>
                    <a:pt x="14462" y="23660"/>
                  </a:lnTo>
                  <a:lnTo>
                    <a:pt x="14262" y="23660"/>
                  </a:lnTo>
                  <a:lnTo>
                    <a:pt x="14237" y="23635"/>
                  </a:lnTo>
                  <a:lnTo>
                    <a:pt x="14061" y="23635"/>
                  </a:lnTo>
                  <a:lnTo>
                    <a:pt x="14036" y="23609"/>
                  </a:lnTo>
                  <a:lnTo>
                    <a:pt x="13961" y="23609"/>
                  </a:lnTo>
                  <a:lnTo>
                    <a:pt x="13911" y="23584"/>
                  </a:lnTo>
                  <a:lnTo>
                    <a:pt x="13886" y="23584"/>
                  </a:lnTo>
                  <a:lnTo>
                    <a:pt x="13861" y="23559"/>
                  </a:lnTo>
                  <a:lnTo>
                    <a:pt x="13810" y="23559"/>
                  </a:lnTo>
                  <a:lnTo>
                    <a:pt x="13785" y="23534"/>
                  </a:lnTo>
                  <a:lnTo>
                    <a:pt x="13760" y="23534"/>
                  </a:lnTo>
                  <a:lnTo>
                    <a:pt x="13735" y="23509"/>
                  </a:lnTo>
                  <a:lnTo>
                    <a:pt x="13710" y="23484"/>
                  </a:lnTo>
                  <a:lnTo>
                    <a:pt x="13685" y="23484"/>
                  </a:lnTo>
                  <a:lnTo>
                    <a:pt x="13660" y="23459"/>
                  </a:lnTo>
                  <a:lnTo>
                    <a:pt x="13635" y="23434"/>
                  </a:lnTo>
                  <a:lnTo>
                    <a:pt x="13610" y="23409"/>
                  </a:lnTo>
                  <a:lnTo>
                    <a:pt x="13585" y="23409"/>
                  </a:lnTo>
                  <a:lnTo>
                    <a:pt x="13560" y="23384"/>
                  </a:lnTo>
                  <a:lnTo>
                    <a:pt x="13535" y="23359"/>
                  </a:lnTo>
                  <a:lnTo>
                    <a:pt x="13535" y="23334"/>
                  </a:lnTo>
                  <a:lnTo>
                    <a:pt x="13510" y="23309"/>
                  </a:lnTo>
                  <a:lnTo>
                    <a:pt x="13485" y="23284"/>
                  </a:lnTo>
                  <a:lnTo>
                    <a:pt x="13485" y="23259"/>
                  </a:lnTo>
                  <a:lnTo>
                    <a:pt x="13460" y="23234"/>
                  </a:lnTo>
                  <a:lnTo>
                    <a:pt x="13460" y="23183"/>
                  </a:lnTo>
                  <a:lnTo>
                    <a:pt x="13435" y="23158"/>
                  </a:lnTo>
                  <a:lnTo>
                    <a:pt x="13435" y="23133"/>
                  </a:lnTo>
                  <a:lnTo>
                    <a:pt x="13409" y="23108"/>
                  </a:lnTo>
                  <a:lnTo>
                    <a:pt x="13409" y="23083"/>
                  </a:lnTo>
                  <a:lnTo>
                    <a:pt x="13409" y="23033"/>
                  </a:lnTo>
                  <a:lnTo>
                    <a:pt x="13409" y="23008"/>
                  </a:lnTo>
                  <a:lnTo>
                    <a:pt x="13409" y="22983"/>
                  </a:lnTo>
                  <a:lnTo>
                    <a:pt x="13384" y="22933"/>
                  </a:lnTo>
                  <a:lnTo>
                    <a:pt x="13384" y="22908"/>
                  </a:lnTo>
                  <a:lnTo>
                    <a:pt x="13384" y="22858"/>
                  </a:lnTo>
                  <a:lnTo>
                    <a:pt x="13384" y="22833"/>
                  </a:lnTo>
                  <a:lnTo>
                    <a:pt x="13409" y="22782"/>
                  </a:lnTo>
                  <a:lnTo>
                    <a:pt x="13409" y="22757"/>
                  </a:lnTo>
                  <a:lnTo>
                    <a:pt x="13409" y="22707"/>
                  </a:lnTo>
                  <a:lnTo>
                    <a:pt x="13409" y="22682"/>
                  </a:lnTo>
                  <a:lnTo>
                    <a:pt x="13409" y="22632"/>
                  </a:lnTo>
                  <a:lnTo>
                    <a:pt x="13435" y="22607"/>
                  </a:lnTo>
                  <a:lnTo>
                    <a:pt x="13435" y="22557"/>
                  </a:lnTo>
                  <a:lnTo>
                    <a:pt x="13435" y="22507"/>
                  </a:lnTo>
                  <a:lnTo>
                    <a:pt x="13460" y="22482"/>
                  </a:lnTo>
                  <a:lnTo>
                    <a:pt x="13460" y="22432"/>
                  </a:lnTo>
                  <a:lnTo>
                    <a:pt x="13485" y="22381"/>
                  </a:lnTo>
                  <a:lnTo>
                    <a:pt x="13510" y="22331"/>
                  </a:lnTo>
                  <a:lnTo>
                    <a:pt x="13510" y="22281"/>
                  </a:lnTo>
                  <a:lnTo>
                    <a:pt x="13535" y="22256"/>
                  </a:lnTo>
                  <a:lnTo>
                    <a:pt x="13560" y="22206"/>
                  </a:lnTo>
                  <a:lnTo>
                    <a:pt x="13585" y="22156"/>
                  </a:lnTo>
                  <a:lnTo>
                    <a:pt x="13585" y="22106"/>
                  </a:lnTo>
                  <a:lnTo>
                    <a:pt x="13610" y="22056"/>
                  </a:lnTo>
                  <a:lnTo>
                    <a:pt x="13635" y="22005"/>
                  </a:lnTo>
                  <a:lnTo>
                    <a:pt x="13660" y="21930"/>
                  </a:lnTo>
                  <a:lnTo>
                    <a:pt x="13710" y="21880"/>
                  </a:lnTo>
                  <a:lnTo>
                    <a:pt x="13735" y="21830"/>
                  </a:lnTo>
                  <a:lnTo>
                    <a:pt x="13760" y="21755"/>
                  </a:lnTo>
                  <a:lnTo>
                    <a:pt x="13785" y="21705"/>
                  </a:lnTo>
                  <a:lnTo>
                    <a:pt x="13836" y="21655"/>
                  </a:lnTo>
                  <a:lnTo>
                    <a:pt x="13861" y="21579"/>
                  </a:lnTo>
                  <a:lnTo>
                    <a:pt x="13886" y="21529"/>
                  </a:lnTo>
                  <a:lnTo>
                    <a:pt x="13936" y="21479"/>
                  </a:lnTo>
                  <a:lnTo>
                    <a:pt x="13961" y="21429"/>
                  </a:lnTo>
                  <a:lnTo>
                    <a:pt x="14011" y="21379"/>
                  </a:lnTo>
                  <a:lnTo>
                    <a:pt x="14036" y="21304"/>
                  </a:lnTo>
                  <a:lnTo>
                    <a:pt x="14086" y="21254"/>
                  </a:lnTo>
                  <a:lnTo>
                    <a:pt x="14111" y="21203"/>
                  </a:lnTo>
                  <a:lnTo>
                    <a:pt x="14161" y="21153"/>
                  </a:lnTo>
                  <a:lnTo>
                    <a:pt x="14186" y="21103"/>
                  </a:lnTo>
                  <a:lnTo>
                    <a:pt x="14262" y="21028"/>
                  </a:lnTo>
                  <a:lnTo>
                    <a:pt x="14312" y="20928"/>
                  </a:lnTo>
                  <a:lnTo>
                    <a:pt x="14387" y="20853"/>
                  </a:lnTo>
                  <a:lnTo>
                    <a:pt x="14437" y="20777"/>
                  </a:lnTo>
                  <a:lnTo>
                    <a:pt x="14512" y="20702"/>
                  </a:lnTo>
                  <a:lnTo>
                    <a:pt x="14587" y="20602"/>
                  </a:lnTo>
                  <a:lnTo>
                    <a:pt x="14638" y="20527"/>
                  </a:lnTo>
                  <a:lnTo>
                    <a:pt x="14713" y="20452"/>
                  </a:lnTo>
                  <a:lnTo>
                    <a:pt x="14788" y="20376"/>
                  </a:lnTo>
                  <a:lnTo>
                    <a:pt x="14838" y="20276"/>
                  </a:lnTo>
                  <a:lnTo>
                    <a:pt x="14913" y="20201"/>
                  </a:lnTo>
                  <a:lnTo>
                    <a:pt x="14988" y="20126"/>
                  </a:lnTo>
                  <a:lnTo>
                    <a:pt x="15064" y="20051"/>
                  </a:lnTo>
                  <a:lnTo>
                    <a:pt x="15139" y="19975"/>
                  </a:lnTo>
                  <a:lnTo>
                    <a:pt x="15214" y="19900"/>
                  </a:lnTo>
                  <a:lnTo>
                    <a:pt x="15289" y="19825"/>
                  </a:lnTo>
                  <a:lnTo>
                    <a:pt x="15364" y="19725"/>
                  </a:lnTo>
                  <a:lnTo>
                    <a:pt x="15440" y="19650"/>
                  </a:lnTo>
                  <a:lnTo>
                    <a:pt x="15515" y="19574"/>
                  </a:lnTo>
                  <a:lnTo>
                    <a:pt x="15590" y="19499"/>
                  </a:lnTo>
                  <a:lnTo>
                    <a:pt x="15665" y="19424"/>
                  </a:lnTo>
                  <a:lnTo>
                    <a:pt x="15740" y="19349"/>
                  </a:lnTo>
                  <a:lnTo>
                    <a:pt x="15815" y="19274"/>
                  </a:lnTo>
                  <a:lnTo>
                    <a:pt x="15891" y="19198"/>
                  </a:lnTo>
                  <a:lnTo>
                    <a:pt x="15966" y="19123"/>
                  </a:lnTo>
                  <a:lnTo>
                    <a:pt x="16041" y="19048"/>
                  </a:lnTo>
                  <a:lnTo>
                    <a:pt x="16116" y="18973"/>
                  </a:lnTo>
                  <a:lnTo>
                    <a:pt x="16216" y="18898"/>
                  </a:lnTo>
                  <a:lnTo>
                    <a:pt x="16292" y="18848"/>
                  </a:lnTo>
                  <a:lnTo>
                    <a:pt x="16367" y="18772"/>
                  </a:lnTo>
                  <a:lnTo>
                    <a:pt x="16442" y="18697"/>
                  </a:lnTo>
                  <a:lnTo>
                    <a:pt x="16542" y="18622"/>
                  </a:lnTo>
                  <a:lnTo>
                    <a:pt x="16617" y="18547"/>
                  </a:lnTo>
                  <a:lnTo>
                    <a:pt x="16693" y="18472"/>
                  </a:lnTo>
                  <a:lnTo>
                    <a:pt x="16793" y="18421"/>
                  </a:lnTo>
                  <a:lnTo>
                    <a:pt x="16868" y="18346"/>
                  </a:lnTo>
                  <a:lnTo>
                    <a:pt x="16968" y="18271"/>
                  </a:lnTo>
                  <a:lnTo>
                    <a:pt x="17044" y="18221"/>
                  </a:lnTo>
                  <a:lnTo>
                    <a:pt x="17119" y="18146"/>
                  </a:lnTo>
                  <a:lnTo>
                    <a:pt x="17219" y="18071"/>
                  </a:lnTo>
                  <a:lnTo>
                    <a:pt x="17294" y="18020"/>
                  </a:lnTo>
                  <a:lnTo>
                    <a:pt x="17394" y="17945"/>
                  </a:lnTo>
                  <a:lnTo>
                    <a:pt x="17470" y="17895"/>
                  </a:lnTo>
                  <a:lnTo>
                    <a:pt x="17570" y="17820"/>
                  </a:lnTo>
                  <a:lnTo>
                    <a:pt x="17670" y="17770"/>
                  </a:lnTo>
                  <a:lnTo>
                    <a:pt x="17745" y="17695"/>
                  </a:lnTo>
                  <a:lnTo>
                    <a:pt x="17846" y="17645"/>
                  </a:lnTo>
                  <a:lnTo>
                    <a:pt x="17921" y="17594"/>
                  </a:lnTo>
                  <a:lnTo>
                    <a:pt x="18021" y="17519"/>
                  </a:lnTo>
                  <a:lnTo>
                    <a:pt x="18121" y="17469"/>
                  </a:lnTo>
                  <a:lnTo>
                    <a:pt x="18196" y="17419"/>
                  </a:lnTo>
                  <a:lnTo>
                    <a:pt x="18297" y="17369"/>
                  </a:lnTo>
                  <a:lnTo>
                    <a:pt x="18397" y="17294"/>
                  </a:lnTo>
                  <a:lnTo>
                    <a:pt x="18472" y="17244"/>
                  </a:lnTo>
                  <a:lnTo>
                    <a:pt x="18572" y="17193"/>
                  </a:lnTo>
                  <a:lnTo>
                    <a:pt x="18673" y="17143"/>
                  </a:lnTo>
                  <a:lnTo>
                    <a:pt x="18773" y="17093"/>
                  </a:lnTo>
                  <a:lnTo>
                    <a:pt x="18848" y="17043"/>
                  </a:lnTo>
                  <a:lnTo>
                    <a:pt x="18948" y="16993"/>
                  </a:lnTo>
                  <a:lnTo>
                    <a:pt x="19049" y="16943"/>
                  </a:lnTo>
                  <a:lnTo>
                    <a:pt x="19149" y="16893"/>
                  </a:lnTo>
                  <a:lnTo>
                    <a:pt x="19249" y="16868"/>
                  </a:lnTo>
                  <a:lnTo>
                    <a:pt x="19349" y="16817"/>
                  </a:lnTo>
                  <a:lnTo>
                    <a:pt x="19425" y="16767"/>
                  </a:lnTo>
                  <a:lnTo>
                    <a:pt x="19500" y="16742"/>
                  </a:lnTo>
                  <a:lnTo>
                    <a:pt x="19600" y="16717"/>
                  </a:lnTo>
                  <a:lnTo>
                    <a:pt x="19675" y="16667"/>
                  </a:lnTo>
                  <a:lnTo>
                    <a:pt x="19750" y="16642"/>
                  </a:lnTo>
                  <a:lnTo>
                    <a:pt x="19826" y="16617"/>
                  </a:lnTo>
                  <a:lnTo>
                    <a:pt x="19901" y="16592"/>
                  </a:lnTo>
                  <a:lnTo>
                    <a:pt x="19926" y="16567"/>
                  </a:lnTo>
                  <a:lnTo>
                    <a:pt x="19976" y="16567"/>
                  </a:lnTo>
                  <a:lnTo>
                    <a:pt x="20051" y="16542"/>
                  </a:lnTo>
                  <a:lnTo>
                    <a:pt x="20126" y="16517"/>
                  </a:lnTo>
                  <a:lnTo>
                    <a:pt x="20201" y="16492"/>
                  </a:lnTo>
                  <a:lnTo>
                    <a:pt x="20277" y="16467"/>
                  </a:lnTo>
                  <a:lnTo>
                    <a:pt x="20352" y="16442"/>
                  </a:lnTo>
                  <a:lnTo>
                    <a:pt x="20427" y="16416"/>
                  </a:lnTo>
                  <a:lnTo>
                    <a:pt x="20502" y="16416"/>
                  </a:lnTo>
                  <a:lnTo>
                    <a:pt x="20577" y="16391"/>
                  </a:lnTo>
                  <a:lnTo>
                    <a:pt x="20653" y="16366"/>
                  </a:lnTo>
                  <a:lnTo>
                    <a:pt x="20753" y="16341"/>
                  </a:lnTo>
                  <a:lnTo>
                    <a:pt x="20828" y="16341"/>
                  </a:lnTo>
                  <a:lnTo>
                    <a:pt x="20903" y="16316"/>
                  </a:lnTo>
                  <a:lnTo>
                    <a:pt x="20978" y="16316"/>
                  </a:lnTo>
                  <a:lnTo>
                    <a:pt x="21054" y="16291"/>
                  </a:lnTo>
                  <a:lnTo>
                    <a:pt x="21129" y="16291"/>
                  </a:lnTo>
                  <a:lnTo>
                    <a:pt x="21204" y="16266"/>
                  </a:lnTo>
                  <a:lnTo>
                    <a:pt x="21279" y="16266"/>
                  </a:lnTo>
                  <a:lnTo>
                    <a:pt x="21354" y="16241"/>
                  </a:lnTo>
                  <a:lnTo>
                    <a:pt x="21505" y="16241"/>
                  </a:lnTo>
                  <a:lnTo>
                    <a:pt x="21580" y="16216"/>
                  </a:lnTo>
                  <a:lnTo>
                    <a:pt x="21956" y="16216"/>
                  </a:lnTo>
                  <a:lnTo>
                    <a:pt x="22031" y="16191"/>
                  </a:lnTo>
                  <a:lnTo>
                    <a:pt x="22708" y="16191"/>
                  </a:lnTo>
                  <a:lnTo>
                    <a:pt x="22783" y="16216"/>
                  </a:lnTo>
                  <a:lnTo>
                    <a:pt x="23159" y="16216"/>
                  </a:lnTo>
                  <a:lnTo>
                    <a:pt x="23209" y="16241"/>
                  </a:lnTo>
                  <a:lnTo>
                    <a:pt x="23435" y="16241"/>
                  </a:lnTo>
                  <a:lnTo>
                    <a:pt x="23510" y="16266"/>
                  </a:lnTo>
                  <a:lnTo>
                    <a:pt x="23660" y="16266"/>
                  </a:lnTo>
                  <a:lnTo>
                    <a:pt x="23810" y="16291"/>
                  </a:lnTo>
                  <a:lnTo>
                    <a:pt x="23961" y="16316"/>
                  </a:lnTo>
                  <a:lnTo>
                    <a:pt x="24086" y="16316"/>
                  </a:lnTo>
                  <a:lnTo>
                    <a:pt x="24237" y="16341"/>
                  </a:lnTo>
                  <a:lnTo>
                    <a:pt x="24387" y="16366"/>
                  </a:lnTo>
                  <a:lnTo>
                    <a:pt x="24537" y="16391"/>
                  </a:lnTo>
                  <a:lnTo>
                    <a:pt x="24688" y="16416"/>
                  </a:lnTo>
                  <a:lnTo>
                    <a:pt x="24813" y="16442"/>
                  </a:lnTo>
                  <a:lnTo>
                    <a:pt x="25114" y="16467"/>
                  </a:lnTo>
                  <a:lnTo>
                    <a:pt x="25389" y="16517"/>
                  </a:lnTo>
                  <a:lnTo>
                    <a:pt x="25540" y="16542"/>
                  </a:lnTo>
                  <a:lnTo>
                    <a:pt x="25690" y="16567"/>
                  </a:lnTo>
                  <a:lnTo>
                    <a:pt x="25816" y="16592"/>
                  </a:lnTo>
                  <a:lnTo>
                    <a:pt x="25966" y="16592"/>
                  </a:lnTo>
                  <a:lnTo>
                    <a:pt x="26116" y="16617"/>
                  </a:lnTo>
                  <a:lnTo>
                    <a:pt x="26242" y="16642"/>
                  </a:lnTo>
                  <a:lnTo>
                    <a:pt x="26392" y="16667"/>
                  </a:lnTo>
                  <a:lnTo>
                    <a:pt x="26517" y="16667"/>
                  </a:lnTo>
                  <a:lnTo>
                    <a:pt x="26668" y="16692"/>
                  </a:lnTo>
                  <a:lnTo>
                    <a:pt x="26818" y="16692"/>
                  </a:lnTo>
                  <a:lnTo>
                    <a:pt x="26868" y="16717"/>
                  </a:lnTo>
                  <a:lnTo>
                    <a:pt x="27094" y="16717"/>
                  </a:lnTo>
                  <a:lnTo>
                    <a:pt x="27169" y="16742"/>
                  </a:lnTo>
                  <a:lnTo>
                    <a:pt x="27495" y="16742"/>
                  </a:lnTo>
                  <a:lnTo>
                    <a:pt x="27570" y="16767"/>
                  </a:lnTo>
                  <a:lnTo>
                    <a:pt x="28347" y="16767"/>
                  </a:lnTo>
                  <a:lnTo>
                    <a:pt x="28397" y="16742"/>
                  </a:lnTo>
                  <a:lnTo>
                    <a:pt x="28673" y="16742"/>
                  </a:lnTo>
                  <a:lnTo>
                    <a:pt x="28748" y="16717"/>
                  </a:lnTo>
                  <a:lnTo>
                    <a:pt x="28923" y="16717"/>
                  </a:lnTo>
                  <a:lnTo>
                    <a:pt x="29024" y="16692"/>
                  </a:lnTo>
                  <a:lnTo>
                    <a:pt x="29099" y="16692"/>
                  </a:lnTo>
                  <a:lnTo>
                    <a:pt x="29199" y="16667"/>
                  </a:lnTo>
                  <a:lnTo>
                    <a:pt x="29299" y="16667"/>
                  </a:lnTo>
                  <a:lnTo>
                    <a:pt x="29374" y="16642"/>
                  </a:lnTo>
                  <a:lnTo>
                    <a:pt x="29475" y="16617"/>
                  </a:lnTo>
                  <a:lnTo>
                    <a:pt x="29550" y="16617"/>
                  </a:lnTo>
                  <a:lnTo>
                    <a:pt x="29650" y="16592"/>
                  </a:lnTo>
                  <a:lnTo>
                    <a:pt x="29725" y="16567"/>
                  </a:lnTo>
                  <a:lnTo>
                    <a:pt x="29826" y="16567"/>
                  </a:lnTo>
                  <a:lnTo>
                    <a:pt x="29926" y="16542"/>
                  </a:lnTo>
                  <a:lnTo>
                    <a:pt x="30001" y="16517"/>
                  </a:lnTo>
                  <a:lnTo>
                    <a:pt x="30101" y="16492"/>
                  </a:lnTo>
                  <a:lnTo>
                    <a:pt x="30176" y="16467"/>
                  </a:lnTo>
                  <a:lnTo>
                    <a:pt x="30277" y="16467"/>
                  </a:lnTo>
                  <a:lnTo>
                    <a:pt x="30352" y="16442"/>
                  </a:lnTo>
                  <a:lnTo>
                    <a:pt x="30452" y="16416"/>
                  </a:lnTo>
                  <a:lnTo>
                    <a:pt x="30527" y="16391"/>
                  </a:lnTo>
                  <a:lnTo>
                    <a:pt x="30628" y="16366"/>
                  </a:lnTo>
                  <a:lnTo>
                    <a:pt x="30703" y="16341"/>
                  </a:lnTo>
                  <a:lnTo>
                    <a:pt x="30803" y="16316"/>
                  </a:lnTo>
                  <a:lnTo>
                    <a:pt x="30878" y="16266"/>
                  </a:lnTo>
                  <a:lnTo>
                    <a:pt x="30978" y="16241"/>
                  </a:lnTo>
                  <a:lnTo>
                    <a:pt x="31054" y="16216"/>
                  </a:lnTo>
                  <a:lnTo>
                    <a:pt x="31154" y="16191"/>
                  </a:lnTo>
                  <a:lnTo>
                    <a:pt x="31229" y="16166"/>
                  </a:lnTo>
                  <a:lnTo>
                    <a:pt x="31329" y="16141"/>
                  </a:lnTo>
                  <a:lnTo>
                    <a:pt x="31405" y="16091"/>
                  </a:lnTo>
                  <a:lnTo>
                    <a:pt x="31505" y="16066"/>
                  </a:lnTo>
                  <a:lnTo>
                    <a:pt x="31580" y="16041"/>
                  </a:lnTo>
                  <a:lnTo>
                    <a:pt x="31680" y="15990"/>
                  </a:lnTo>
                  <a:lnTo>
                    <a:pt x="31755" y="15965"/>
                  </a:lnTo>
                  <a:lnTo>
                    <a:pt x="31831" y="15940"/>
                  </a:lnTo>
                  <a:lnTo>
                    <a:pt x="31931" y="15890"/>
                  </a:lnTo>
                  <a:lnTo>
                    <a:pt x="32006" y="15865"/>
                  </a:lnTo>
                  <a:lnTo>
                    <a:pt x="32106" y="15815"/>
                  </a:lnTo>
                  <a:lnTo>
                    <a:pt x="32181" y="15790"/>
                  </a:lnTo>
                  <a:lnTo>
                    <a:pt x="32282" y="15740"/>
                  </a:lnTo>
                  <a:lnTo>
                    <a:pt x="32357" y="15715"/>
                  </a:lnTo>
                  <a:lnTo>
                    <a:pt x="32432" y="15665"/>
                  </a:lnTo>
                  <a:lnTo>
                    <a:pt x="32532" y="15640"/>
                  </a:lnTo>
                  <a:lnTo>
                    <a:pt x="32608" y="15589"/>
                  </a:lnTo>
                  <a:lnTo>
                    <a:pt x="32708" y="15564"/>
                  </a:lnTo>
                  <a:lnTo>
                    <a:pt x="32783" y="15514"/>
                  </a:lnTo>
                  <a:lnTo>
                    <a:pt x="32858" y="15489"/>
                  </a:lnTo>
                  <a:lnTo>
                    <a:pt x="32958" y="15439"/>
                  </a:lnTo>
                  <a:lnTo>
                    <a:pt x="33034" y="15414"/>
                  </a:lnTo>
                  <a:lnTo>
                    <a:pt x="33134" y="15364"/>
                  </a:lnTo>
                  <a:lnTo>
                    <a:pt x="33209" y="15314"/>
                  </a:lnTo>
                  <a:lnTo>
                    <a:pt x="33284" y="15264"/>
                  </a:lnTo>
                  <a:lnTo>
                    <a:pt x="33384" y="15239"/>
                  </a:lnTo>
                  <a:lnTo>
                    <a:pt x="33460" y="15188"/>
                  </a:lnTo>
                  <a:lnTo>
                    <a:pt x="33560" y="15138"/>
                  </a:lnTo>
                  <a:lnTo>
                    <a:pt x="33635" y="15113"/>
                  </a:lnTo>
                  <a:lnTo>
                    <a:pt x="33710" y="15063"/>
                  </a:lnTo>
                  <a:lnTo>
                    <a:pt x="33811" y="15013"/>
                  </a:lnTo>
                  <a:lnTo>
                    <a:pt x="33886" y="14963"/>
                  </a:lnTo>
                  <a:lnTo>
                    <a:pt x="33961" y="14913"/>
                  </a:lnTo>
                  <a:lnTo>
                    <a:pt x="34061" y="14863"/>
                  </a:lnTo>
                  <a:lnTo>
                    <a:pt x="34136" y="14838"/>
                  </a:lnTo>
                  <a:lnTo>
                    <a:pt x="34212" y="14787"/>
                  </a:lnTo>
                  <a:lnTo>
                    <a:pt x="34312" y="14737"/>
                  </a:lnTo>
                  <a:lnTo>
                    <a:pt x="34387" y="14687"/>
                  </a:lnTo>
                  <a:lnTo>
                    <a:pt x="34462" y="14637"/>
                  </a:lnTo>
                  <a:lnTo>
                    <a:pt x="34537" y="14587"/>
                  </a:lnTo>
                  <a:lnTo>
                    <a:pt x="34638" y="14537"/>
                  </a:lnTo>
                  <a:lnTo>
                    <a:pt x="34713" y="14487"/>
                  </a:lnTo>
                  <a:lnTo>
                    <a:pt x="34788" y="14436"/>
                  </a:lnTo>
                  <a:lnTo>
                    <a:pt x="34888" y="14386"/>
                  </a:lnTo>
                  <a:lnTo>
                    <a:pt x="34963" y="14336"/>
                  </a:lnTo>
                  <a:lnTo>
                    <a:pt x="35039" y="14286"/>
                  </a:lnTo>
                  <a:lnTo>
                    <a:pt x="35114" y="14236"/>
                  </a:lnTo>
                  <a:lnTo>
                    <a:pt x="35214" y="14186"/>
                  </a:lnTo>
                  <a:lnTo>
                    <a:pt x="35289" y="14136"/>
                  </a:lnTo>
                  <a:lnTo>
                    <a:pt x="35364" y="14086"/>
                  </a:lnTo>
                  <a:lnTo>
                    <a:pt x="35440" y="14035"/>
                  </a:lnTo>
                  <a:lnTo>
                    <a:pt x="35540" y="13960"/>
                  </a:lnTo>
                  <a:lnTo>
                    <a:pt x="35615" y="13910"/>
                  </a:lnTo>
                  <a:lnTo>
                    <a:pt x="35690" y="13860"/>
                  </a:lnTo>
                  <a:lnTo>
                    <a:pt x="35765" y="13810"/>
                  </a:lnTo>
                  <a:lnTo>
                    <a:pt x="35866" y="13760"/>
                  </a:lnTo>
                  <a:lnTo>
                    <a:pt x="35941" y="13710"/>
                  </a:lnTo>
                  <a:lnTo>
                    <a:pt x="36016" y="13660"/>
                  </a:lnTo>
                  <a:lnTo>
                    <a:pt x="36091" y="13584"/>
                  </a:lnTo>
                  <a:lnTo>
                    <a:pt x="36166" y="13534"/>
                  </a:lnTo>
                  <a:lnTo>
                    <a:pt x="36267" y="13484"/>
                  </a:lnTo>
                  <a:lnTo>
                    <a:pt x="36342" y="13434"/>
                  </a:lnTo>
                  <a:lnTo>
                    <a:pt x="36417" y="13384"/>
                  </a:lnTo>
                  <a:lnTo>
                    <a:pt x="36492" y="13309"/>
                  </a:lnTo>
                  <a:lnTo>
                    <a:pt x="36567" y="13259"/>
                  </a:lnTo>
                  <a:lnTo>
                    <a:pt x="36718" y="13158"/>
                  </a:lnTo>
                  <a:lnTo>
                    <a:pt x="36893" y="13033"/>
                  </a:lnTo>
                  <a:lnTo>
                    <a:pt x="37044" y="12933"/>
                  </a:lnTo>
                  <a:lnTo>
                    <a:pt x="37194" y="12807"/>
                  </a:lnTo>
                  <a:lnTo>
                    <a:pt x="37344" y="12682"/>
                  </a:lnTo>
                  <a:lnTo>
                    <a:pt x="37495" y="12582"/>
                  </a:lnTo>
                  <a:lnTo>
                    <a:pt x="37645" y="12457"/>
                  </a:lnTo>
                  <a:lnTo>
                    <a:pt x="37796" y="12356"/>
                  </a:lnTo>
                  <a:lnTo>
                    <a:pt x="37846" y="12331"/>
                  </a:lnTo>
                  <a:lnTo>
                    <a:pt x="37946" y="12231"/>
                  </a:lnTo>
                  <a:lnTo>
                    <a:pt x="38096" y="12106"/>
                  </a:lnTo>
                  <a:lnTo>
                    <a:pt x="38247" y="12005"/>
                  </a:lnTo>
                  <a:lnTo>
                    <a:pt x="38397" y="11880"/>
                  </a:lnTo>
                  <a:lnTo>
                    <a:pt x="38547" y="11755"/>
                  </a:lnTo>
                  <a:lnTo>
                    <a:pt x="38698" y="11655"/>
                  </a:lnTo>
                  <a:lnTo>
                    <a:pt x="38848" y="11529"/>
                  </a:lnTo>
                  <a:lnTo>
                    <a:pt x="38999" y="11404"/>
                  </a:lnTo>
                  <a:lnTo>
                    <a:pt x="39124" y="11304"/>
                  </a:lnTo>
                  <a:lnTo>
                    <a:pt x="39274" y="11178"/>
                  </a:lnTo>
                  <a:lnTo>
                    <a:pt x="39425" y="11053"/>
                  </a:lnTo>
                  <a:lnTo>
                    <a:pt x="39575" y="10928"/>
                  </a:lnTo>
                  <a:lnTo>
                    <a:pt x="39876" y="10702"/>
                  </a:lnTo>
                  <a:lnTo>
                    <a:pt x="40026" y="10577"/>
                  </a:lnTo>
                  <a:lnTo>
                    <a:pt x="40177" y="10452"/>
                  </a:lnTo>
                  <a:lnTo>
                    <a:pt x="40327" y="10326"/>
                  </a:lnTo>
                  <a:lnTo>
                    <a:pt x="40327" y="10301"/>
                  </a:lnTo>
                  <a:lnTo>
                    <a:pt x="40402" y="10251"/>
                  </a:lnTo>
                  <a:lnTo>
                    <a:pt x="40477" y="10201"/>
                  </a:lnTo>
                  <a:lnTo>
                    <a:pt x="40552" y="10126"/>
                  </a:lnTo>
                  <a:lnTo>
                    <a:pt x="40628" y="10076"/>
                  </a:lnTo>
                  <a:lnTo>
                    <a:pt x="40703" y="10000"/>
                  </a:lnTo>
                  <a:lnTo>
                    <a:pt x="40778" y="9950"/>
                  </a:lnTo>
                  <a:lnTo>
                    <a:pt x="40853" y="9875"/>
                  </a:lnTo>
                  <a:lnTo>
                    <a:pt x="40903" y="9825"/>
                  </a:lnTo>
                  <a:lnTo>
                    <a:pt x="40979" y="9750"/>
                  </a:lnTo>
                  <a:lnTo>
                    <a:pt x="41054" y="9675"/>
                  </a:lnTo>
                  <a:lnTo>
                    <a:pt x="41129" y="9624"/>
                  </a:lnTo>
                  <a:lnTo>
                    <a:pt x="41204" y="9549"/>
                  </a:lnTo>
                  <a:lnTo>
                    <a:pt x="41279" y="9474"/>
                  </a:lnTo>
                  <a:lnTo>
                    <a:pt x="41354" y="9424"/>
                  </a:lnTo>
                  <a:lnTo>
                    <a:pt x="41430" y="9349"/>
                  </a:lnTo>
                  <a:lnTo>
                    <a:pt x="41480" y="9274"/>
                  </a:lnTo>
                  <a:lnTo>
                    <a:pt x="41555" y="9223"/>
                  </a:lnTo>
                  <a:lnTo>
                    <a:pt x="41580" y="9173"/>
                  </a:lnTo>
                  <a:cubicBezTo>
                    <a:pt x="41480" y="9048"/>
                    <a:pt x="41380" y="8898"/>
                    <a:pt x="41279" y="8747"/>
                  </a:cubicBezTo>
                  <a:lnTo>
                    <a:pt x="41204" y="8822"/>
                  </a:lnTo>
                  <a:lnTo>
                    <a:pt x="41129" y="8923"/>
                  </a:lnTo>
                  <a:lnTo>
                    <a:pt x="41029" y="9023"/>
                  </a:lnTo>
                  <a:lnTo>
                    <a:pt x="40953" y="9123"/>
                  </a:lnTo>
                  <a:lnTo>
                    <a:pt x="40878" y="9223"/>
                  </a:lnTo>
                  <a:lnTo>
                    <a:pt x="40778" y="9324"/>
                  </a:lnTo>
                  <a:lnTo>
                    <a:pt x="40703" y="9424"/>
                  </a:lnTo>
                  <a:lnTo>
                    <a:pt x="40603" y="9499"/>
                  </a:lnTo>
                  <a:lnTo>
                    <a:pt x="40527" y="9599"/>
                  </a:lnTo>
                  <a:lnTo>
                    <a:pt x="40427" y="9700"/>
                  </a:lnTo>
                  <a:lnTo>
                    <a:pt x="40327" y="9800"/>
                  </a:lnTo>
                  <a:lnTo>
                    <a:pt x="40252" y="9875"/>
                  </a:lnTo>
                  <a:lnTo>
                    <a:pt x="40151" y="9975"/>
                  </a:lnTo>
                  <a:lnTo>
                    <a:pt x="40051" y="10076"/>
                  </a:lnTo>
                  <a:lnTo>
                    <a:pt x="40026" y="10126"/>
                  </a:lnTo>
                  <a:lnTo>
                    <a:pt x="39976" y="10176"/>
                  </a:lnTo>
                  <a:lnTo>
                    <a:pt x="39876" y="10251"/>
                  </a:lnTo>
                  <a:lnTo>
                    <a:pt x="39775" y="10351"/>
                  </a:lnTo>
                  <a:lnTo>
                    <a:pt x="39675" y="10426"/>
                  </a:lnTo>
                  <a:lnTo>
                    <a:pt x="39575" y="10527"/>
                  </a:lnTo>
                  <a:lnTo>
                    <a:pt x="39475" y="10602"/>
                  </a:lnTo>
                  <a:lnTo>
                    <a:pt x="39374" y="10702"/>
                  </a:lnTo>
                  <a:lnTo>
                    <a:pt x="39274" y="10777"/>
                  </a:lnTo>
                  <a:lnTo>
                    <a:pt x="39174" y="10878"/>
                  </a:lnTo>
                  <a:lnTo>
                    <a:pt x="39074" y="10953"/>
                  </a:lnTo>
                  <a:lnTo>
                    <a:pt x="38948" y="11053"/>
                  </a:lnTo>
                  <a:lnTo>
                    <a:pt x="38848" y="11128"/>
                  </a:lnTo>
                  <a:lnTo>
                    <a:pt x="38748" y="11203"/>
                  </a:lnTo>
                  <a:lnTo>
                    <a:pt x="38648" y="11304"/>
                  </a:lnTo>
                  <a:lnTo>
                    <a:pt x="38522" y="11379"/>
                  </a:lnTo>
                  <a:lnTo>
                    <a:pt x="38497" y="11404"/>
                  </a:lnTo>
                  <a:lnTo>
                    <a:pt x="38422" y="11454"/>
                  </a:lnTo>
                  <a:lnTo>
                    <a:pt x="38322" y="11529"/>
                  </a:lnTo>
                  <a:lnTo>
                    <a:pt x="38197" y="11629"/>
                  </a:lnTo>
                  <a:lnTo>
                    <a:pt x="38096" y="11705"/>
                  </a:lnTo>
                  <a:lnTo>
                    <a:pt x="37971" y="11780"/>
                  </a:lnTo>
                  <a:lnTo>
                    <a:pt x="37871" y="11855"/>
                  </a:lnTo>
                  <a:lnTo>
                    <a:pt x="37745" y="11930"/>
                  </a:lnTo>
                  <a:lnTo>
                    <a:pt x="37645" y="12005"/>
                  </a:lnTo>
                  <a:lnTo>
                    <a:pt x="37520" y="12081"/>
                  </a:lnTo>
                  <a:lnTo>
                    <a:pt x="37395" y="12156"/>
                  </a:lnTo>
                  <a:lnTo>
                    <a:pt x="37294" y="12231"/>
                  </a:lnTo>
                  <a:lnTo>
                    <a:pt x="37219" y="12256"/>
                  </a:lnTo>
                  <a:lnTo>
                    <a:pt x="37169" y="12306"/>
                  </a:lnTo>
                  <a:lnTo>
                    <a:pt x="37044" y="12381"/>
                  </a:lnTo>
                  <a:lnTo>
                    <a:pt x="36943" y="12431"/>
                  </a:lnTo>
                  <a:lnTo>
                    <a:pt x="36818" y="12507"/>
                  </a:lnTo>
                  <a:lnTo>
                    <a:pt x="36693" y="12582"/>
                  </a:lnTo>
                  <a:lnTo>
                    <a:pt x="36567" y="12657"/>
                  </a:lnTo>
                  <a:lnTo>
                    <a:pt x="36442" y="12707"/>
                  </a:lnTo>
                  <a:lnTo>
                    <a:pt x="36317" y="12782"/>
                  </a:lnTo>
                  <a:lnTo>
                    <a:pt x="36192" y="12832"/>
                  </a:lnTo>
                  <a:lnTo>
                    <a:pt x="36091" y="12908"/>
                  </a:lnTo>
                  <a:lnTo>
                    <a:pt x="35966" y="12958"/>
                  </a:lnTo>
                  <a:lnTo>
                    <a:pt x="35841" y="13033"/>
                  </a:lnTo>
                  <a:lnTo>
                    <a:pt x="35715" y="13083"/>
                  </a:lnTo>
                  <a:lnTo>
                    <a:pt x="35590" y="13158"/>
                  </a:lnTo>
                  <a:lnTo>
                    <a:pt x="35465" y="13208"/>
                  </a:lnTo>
                  <a:lnTo>
                    <a:pt x="35339" y="13284"/>
                  </a:lnTo>
                  <a:lnTo>
                    <a:pt x="35214" y="13334"/>
                  </a:lnTo>
                  <a:lnTo>
                    <a:pt x="35189" y="13334"/>
                  </a:lnTo>
                  <a:lnTo>
                    <a:pt x="35089" y="13384"/>
                  </a:lnTo>
                  <a:lnTo>
                    <a:pt x="34963" y="13459"/>
                  </a:lnTo>
                  <a:lnTo>
                    <a:pt x="34813" y="13509"/>
                  </a:lnTo>
                  <a:lnTo>
                    <a:pt x="34688" y="13559"/>
                  </a:lnTo>
                  <a:lnTo>
                    <a:pt x="34562" y="13609"/>
                  </a:lnTo>
                  <a:lnTo>
                    <a:pt x="34437" y="13660"/>
                  </a:lnTo>
                  <a:lnTo>
                    <a:pt x="34312" y="13710"/>
                  </a:lnTo>
                  <a:lnTo>
                    <a:pt x="34186" y="13760"/>
                  </a:lnTo>
                  <a:lnTo>
                    <a:pt x="34061" y="13810"/>
                  </a:lnTo>
                  <a:lnTo>
                    <a:pt x="33936" y="13860"/>
                  </a:lnTo>
                  <a:lnTo>
                    <a:pt x="33785" y="13910"/>
                  </a:lnTo>
                  <a:lnTo>
                    <a:pt x="33660" y="13960"/>
                  </a:lnTo>
                  <a:lnTo>
                    <a:pt x="33535" y="14010"/>
                  </a:lnTo>
                  <a:lnTo>
                    <a:pt x="33410" y="14061"/>
                  </a:lnTo>
                  <a:lnTo>
                    <a:pt x="33284" y="14111"/>
                  </a:lnTo>
                  <a:lnTo>
                    <a:pt x="33134" y="14161"/>
                  </a:lnTo>
                  <a:lnTo>
                    <a:pt x="33009" y="14211"/>
                  </a:lnTo>
                  <a:lnTo>
                    <a:pt x="32883" y="14236"/>
                  </a:lnTo>
                  <a:lnTo>
                    <a:pt x="32758" y="14286"/>
                  </a:lnTo>
                  <a:lnTo>
                    <a:pt x="32633" y="14336"/>
                  </a:lnTo>
                  <a:lnTo>
                    <a:pt x="32582" y="14336"/>
                  </a:lnTo>
                  <a:lnTo>
                    <a:pt x="32482" y="14361"/>
                  </a:lnTo>
                  <a:lnTo>
                    <a:pt x="32357" y="14411"/>
                  </a:lnTo>
                  <a:lnTo>
                    <a:pt x="32232" y="14462"/>
                  </a:lnTo>
                  <a:lnTo>
                    <a:pt x="32106" y="14487"/>
                  </a:lnTo>
                  <a:lnTo>
                    <a:pt x="31956" y="14537"/>
                  </a:lnTo>
                  <a:lnTo>
                    <a:pt x="31831" y="14562"/>
                  </a:lnTo>
                  <a:lnTo>
                    <a:pt x="31705" y="14612"/>
                  </a:lnTo>
                  <a:lnTo>
                    <a:pt x="31580" y="14637"/>
                  </a:lnTo>
                  <a:lnTo>
                    <a:pt x="31430" y="14662"/>
                  </a:lnTo>
                  <a:lnTo>
                    <a:pt x="31304" y="14712"/>
                  </a:lnTo>
                  <a:lnTo>
                    <a:pt x="31179" y="14737"/>
                  </a:lnTo>
                  <a:lnTo>
                    <a:pt x="31054" y="14762"/>
                  </a:lnTo>
                  <a:lnTo>
                    <a:pt x="30928" y="14787"/>
                  </a:lnTo>
                  <a:lnTo>
                    <a:pt x="30778" y="14838"/>
                  </a:lnTo>
                  <a:lnTo>
                    <a:pt x="30653" y="14863"/>
                  </a:lnTo>
                  <a:lnTo>
                    <a:pt x="30527" y="14888"/>
                  </a:lnTo>
                  <a:lnTo>
                    <a:pt x="30402" y="14913"/>
                  </a:lnTo>
                  <a:lnTo>
                    <a:pt x="30252" y="14938"/>
                  </a:lnTo>
                  <a:lnTo>
                    <a:pt x="30126" y="14963"/>
                  </a:lnTo>
                  <a:lnTo>
                    <a:pt x="30001" y="14988"/>
                  </a:lnTo>
                  <a:lnTo>
                    <a:pt x="29876" y="15013"/>
                  </a:lnTo>
                  <a:lnTo>
                    <a:pt x="29750" y="15038"/>
                  </a:lnTo>
                  <a:lnTo>
                    <a:pt x="29625" y="15063"/>
                  </a:lnTo>
                  <a:lnTo>
                    <a:pt x="29475" y="15088"/>
                  </a:lnTo>
                  <a:lnTo>
                    <a:pt x="29349" y="15113"/>
                  </a:lnTo>
                  <a:lnTo>
                    <a:pt x="29224" y="15138"/>
                  </a:lnTo>
                  <a:lnTo>
                    <a:pt x="29099" y="15138"/>
                  </a:lnTo>
                  <a:lnTo>
                    <a:pt x="28973" y="15163"/>
                  </a:lnTo>
                  <a:lnTo>
                    <a:pt x="28848" y="15188"/>
                  </a:lnTo>
                  <a:lnTo>
                    <a:pt x="28723" y="15188"/>
                  </a:lnTo>
                  <a:lnTo>
                    <a:pt x="28597" y="15213"/>
                  </a:lnTo>
                  <a:lnTo>
                    <a:pt x="28447" y="15239"/>
                  </a:lnTo>
                  <a:lnTo>
                    <a:pt x="28322" y="15239"/>
                  </a:lnTo>
                  <a:lnTo>
                    <a:pt x="28196" y="15264"/>
                  </a:lnTo>
                  <a:lnTo>
                    <a:pt x="28071" y="15264"/>
                  </a:lnTo>
                  <a:lnTo>
                    <a:pt x="27946" y="15289"/>
                  </a:lnTo>
                  <a:lnTo>
                    <a:pt x="27695" y="15289"/>
                  </a:lnTo>
                  <a:lnTo>
                    <a:pt x="27570" y="15314"/>
                  </a:lnTo>
                  <a:lnTo>
                    <a:pt x="27344" y="15314"/>
                  </a:lnTo>
                  <a:lnTo>
                    <a:pt x="27219" y="15339"/>
                  </a:lnTo>
                  <a:lnTo>
                    <a:pt x="26517" y="15339"/>
                  </a:lnTo>
                  <a:lnTo>
                    <a:pt x="26417" y="15314"/>
                  </a:lnTo>
                  <a:lnTo>
                    <a:pt x="26091" y="15314"/>
                  </a:lnTo>
                  <a:lnTo>
                    <a:pt x="25966" y="15289"/>
                  </a:lnTo>
                  <a:lnTo>
                    <a:pt x="25740" y="15289"/>
                  </a:lnTo>
                  <a:lnTo>
                    <a:pt x="25640" y="15264"/>
                  </a:lnTo>
                  <a:lnTo>
                    <a:pt x="25540" y="15264"/>
                  </a:lnTo>
                  <a:lnTo>
                    <a:pt x="25415" y="15239"/>
                  </a:lnTo>
                  <a:lnTo>
                    <a:pt x="25314" y="15239"/>
                  </a:lnTo>
                  <a:lnTo>
                    <a:pt x="25214" y="15213"/>
                  </a:lnTo>
                  <a:lnTo>
                    <a:pt x="25089" y="15213"/>
                  </a:lnTo>
                  <a:lnTo>
                    <a:pt x="24988" y="15188"/>
                  </a:lnTo>
                  <a:lnTo>
                    <a:pt x="24888" y="15188"/>
                  </a:lnTo>
                  <a:lnTo>
                    <a:pt x="24763" y="15163"/>
                  </a:lnTo>
                  <a:lnTo>
                    <a:pt x="24663" y="15138"/>
                  </a:lnTo>
                  <a:lnTo>
                    <a:pt x="24562" y="15138"/>
                  </a:lnTo>
                  <a:lnTo>
                    <a:pt x="24462" y="15113"/>
                  </a:lnTo>
                  <a:lnTo>
                    <a:pt x="24337" y="15088"/>
                  </a:lnTo>
                  <a:lnTo>
                    <a:pt x="24136" y="15063"/>
                  </a:lnTo>
                  <a:lnTo>
                    <a:pt x="23911" y="15038"/>
                  </a:lnTo>
                  <a:lnTo>
                    <a:pt x="23710" y="14988"/>
                  </a:lnTo>
                  <a:lnTo>
                    <a:pt x="23284" y="14913"/>
                  </a:lnTo>
                  <a:lnTo>
                    <a:pt x="23084" y="14888"/>
                  </a:lnTo>
                  <a:lnTo>
                    <a:pt x="22858" y="14863"/>
                  </a:lnTo>
                  <a:lnTo>
                    <a:pt x="22758" y="14838"/>
                  </a:lnTo>
                  <a:lnTo>
                    <a:pt x="22658" y="14838"/>
                  </a:lnTo>
                  <a:lnTo>
                    <a:pt x="22557" y="14812"/>
                  </a:lnTo>
                  <a:lnTo>
                    <a:pt x="22457" y="14787"/>
                  </a:lnTo>
                  <a:lnTo>
                    <a:pt x="22357" y="14787"/>
                  </a:lnTo>
                  <a:lnTo>
                    <a:pt x="22232" y="14762"/>
                  </a:lnTo>
                  <a:lnTo>
                    <a:pt x="22131" y="14762"/>
                  </a:lnTo>
                  <a:lnTo>
                    <a:pt x="22031" y="14737"/>
                  </a:lnTo>
                  <a:lnTo>
                    <a:pt x="21931" y="14737"/>
                  </a:lnTo>
                  <a:lnTo>
                    <a:pt x="21831" y="14712"/>
                  </a:lnTo>
                  <a:lnTo>
                    <a:pt x="21730" y="14712"/>
                  </a:lnTo>
                  <a:lnTo>
                    <a:pt x="21630" y="14687"/>
                  </a:lnTo>
                  <a:lnTo>
                    <a:pt x="21404" y="14687"/>
                  </a:lnTo>
                  <a:lnTo>
                    <a:pt x="21304" y="14662"/>
                  </a:lnTo>
                  <a:lnTo>
                    <a:pt x="21003" y="14662"/>
                  </a:lnTo>
                  <a:lnTo>
                    <a:pt x="20878" y="14637"/>
                  </a:lnTo>
                  <a:lnTo>
                    <a:pt x="20201" y="14637"/>
                  </a:lnTo>
                  <a:lnTo>
                    <a:pt x="20151" y="14662"/>
                  </a:lnTo>
                  <a:lnTo>
                    <a:pt x="19851" y="14662"/>
                  </a:lnTo>
                  <a:lnTo>
                    <a:pt x="19800" y="14687"/>
                  </a:lnTo>
                  <a:lnTo>
                    <a:pt x="19625" y="14687"/>
                  </a:lnTo>
                  <a:lnTo>
                    <a:pt x="19575" y="14712"/>
                  </a:lnTo>
                  <a:lnTo>
                    <a:pt x="19475" y="14712"/>
                  </a:lnTo>
                  <a:lnTo>
                    <a:pt x="19425" y="14737"/>
                  </a:lnTo>
                  <a:lnTo>
                    <a:pt x="19324" y="14737"/>
                  </a:lnTo>
                  <a:lnTo>
                    <a:pt x="19249" y="14762"/>
                  </a:lnTo>
                  <a:lnTo>
                    <a:pt x="19149" y="14762"/>
                  </a:lnTo>
                  <a:lnTo>
                    <a:pt x="19099" y="14787"/>
                  </a:lnTo>
                  <a:lnTo>
                    <a:pt x="19049" y="14787"/>
                  </a:lnTo>
                  <a:lnTo>
                    <a:pt x="18998" y="14812"/>
                  </a:lnTo>
                  <a:lnTo>
                    <a:pt x="18948" y="14812"/>
                  </a:lnTo>
                  <a:lnTo>
                    <a:pt x="18898" y="14838"/>
                  </a:lnTo>
                  <a:lnTo>
                    <a:pt x="18823" y="14838"/>
                  </a:lnTo>
                  <a:lnTo>
                    <a:pt x="18773" y="14863"/>
                  </a:lnTo>
                  <a:lnTo>
                    <a:pt x="18723" y="14863"/>
                  </a:lnTo>
                  <a:lnTo>
                    <a:pt x="18673" y="14888"/>
                  </a:lnTo>
                  <a:lnTo>
                    <a:pt x="18623" y="14888"/>
                  </a:lnTo>
                  <a:lnTo>
                    <a:pt x="18572" y="14913"/>
                  </a:lnTo>
                  <a:lnTo>
                    <a:pt x="18522" y="14938"/>
                  </a:lnTo>
                  <a:lnTo>
                    <a:pt x="18447" y="14938"/>
                  </a:lnTo>
                  <a:lnTo>
                    <a:pt x="18397" y="14963"/>
                  </a:lnTo>
                  <a:lnTo>
                    <a:pt x="18347" y="14963"/>
                  </a:lnTo>
                  <a:lnTo>
                    <a:pt x="18297" y="14988"/>
                  </a:lnTo>
                  <a:lnTo>
                    <a:pt x="18247" y="15013"/>
                  </a:lnTo>
                  <a:lnTo>
                    <a:pt x="18196" y="15013"/>
                  </a:lnTo>
                  <a:lnTo>
                    <a:pt x="18146" y="15038"/>
                  </a:lnTo>
                  <a:lnTo>
                    <a:pt x="18071" y="15063"/>
                  </a:lnTo>
                  <a:lnTo>
                    <a:pt x="18021" y="15088"/>
                  </a:lnTo>
                  <a:lnTo>
                    <a:pt x="17971" y="15088"/>
                  </a:lnTo>
                  <a:lnTo>
                    <a:pt x="17921" y="15113"/>
                  </a:lnTo>
                  <a:lnTo>
                    <a:pt x="17871" y="15138"/>
                  </a:lnTo>
                  <a:lnTo>
                    <a:pt x="17820" y="15163"/>
                  </a:lnTo>
                  <a:lnTo>
                    <a:pt x="17770" y="15163"/>
                  </a:lnTo>
                  <a:lnTo>
                    <a:pt x="17695" y="15188"/>
                  </a:lnTo>
                  <a:lnTo>
                    <a:pt x="17645" y="15213"/>
                  </a:lnTo>
                  <a:lnTo>
                    <a:pt x="17595" y="15239"/>
                  </a:lnTo>
                  <a:lnTo>
                    <a:pt x="17545" y="15264"/>
                  </a:lnTo>
                  <a:lnTo>
                    <a:pt x="17495" y="15289"/>
                  </a:lnTo>
                  <a:lnTo>
                    <a:pt x="17445" y="15289"/>
                  </a:lnTo>
                  <a:lnTo>
                    <a:pt x="17394" y="15314"/>
                  </a:lnTo>
                  <a:lnTo>
                    <a:pt x="17344" y="15339"/>
                  </a:lnTo>
                  <a:lnTo>
                    <a:pt x="17294" y="15364"/>
                  </a:lnTo>
                  <a:lnTo>
                    <a:pt x="17169" y="15414"/>
                  </a:lnTo>
                  <a:lnTo>
                    <a:pt x="17069" y="15464"/>
                  </a:lnTo>
                  <a:lnTo>
                    <a:pt x="16968" y="15514"/>
                  </a:lnTo>
                  <a:lnTo>
                    <a:pt x="16868" y="15564"/>
                  </a:lnTo>
                  <a:lnTo>
                    <a:pt x="16768" y="15614"/>
                  </a:lnTo>
                  <a:lnTo>
                    <a:pt x="16668" y="15665"/>
                  </a:lnTo>
                  <a:lnTo>
                    <a:pt x="16567" y="15715"/>
                  </a:lnTo>
                  <a:lnTo>
                    <a:pt x="16467" y="15765"/>
                  </a:lnTo>
                  <a:lnTo>
                    <a:pt x="16342" y="15815"/>
                  </a:lnTo>
                  <a:lnTo>
                    <a:pt x="16242" y="15865"/>
                  </a:lnTo>
                  <a:lnTo>
                    <a:pt x="16141" y="15940"/>
                  </a:lnTo>
                  <a:lnTo>
                    <a:pt x="16066" y="15990"/>
                  </a:lnTo>
                  <a:lnTo>
                    <a:pt x="15966" y="16041"/>
                  </a:lnTo>
                  <a:lnTo>
                    <a:pt x="15866" y="16116"/>
                  </a:lnTo>
                  <a:lnTo>
                    <a:pt x="15765" y="16166"/>
                  </a:lnTo>
                  <a:lnTo>
                    <a:pt x="15665" y="16241"/>
                  </a:lnTo>
                  <a:lnTo>
                    <a:pt x="15565" y="16291"/>
                  </a:lnTo>
                  <a:lnTo>
                    <a:pt x="15465" y="16341"/>
                  </a:lnTo>
                  <a:lnTo>
                    <a:pt x="15389" y="16416"/>
                  </a:lnTo>
                  <a:lnTo>
                    <a:pt x="15289" y="16492"/>
                  </a:lnTo>
                  <a:lnTo>
                    <a:pt x="15189" y="16542"/>
                  </a:lnTo>
                  <a:lnTo>
                    <a:pt x="15114" y="16617"/>
                  </a:lnTo>
                  <a:lnTo>
                    <a:pt x="15013" y="16667"/>
                  </a:lnTo>
                  <a:lnTo>
                    <a:pt x="14913" y="16742"/>
                  </a:lnTo>
                  <a:lnTo>
                    <a:pt x="14838" y="16817"/>
                  </a:lnTo>
                  <a:lnTo>
                    <a:pt x="14738" y="16868"/>
                  </a:lnTo>
                  <a:lnTo>
                    <a:pt x="14663" y="16943"/>
                  </a:lnTo>
                  <a:lnTo>
                    <a:pt x="14562" y="17018"/>
                  </a:lnTo>
                  <a:lnTo>
                    <a:pt x="14487" y="17093"/>
                  </a:lnTo>
                  <a:lnTo>
                    <a:pt x="14412" y="17143"/>
                  </a:lnTo>
                  <a:lnTo>
                    <a:pt x="14312" y="17218"/>
                  </a:lnTo>
                  <a:lnTo>
                    <a:pt x="14237" y="17294"/>
                  </a:lnTo>
                  <a:lnTo>
                    <a:pt x="14161" y="17369"/>
                  </a:lnTo>
                  <a:lnTo>
                    <a:pt x="14086" y="17419"/>
                  </a:lnTo>
                  <a:lnTo>
                    <a:pt x="13986" y="17494"/>
                  </a:lnTo>
                  <a:lnTo>
                    <a:pt x="13961" y="17544"/>
                  </a:lnTo>
                  <a:lnTo>
                    <a:pt x="13936" y="17569"/>
                  </a:lnTo>
                  <a:lnTo>
                    <a:pt x="13886" y="17594"/>
                  </a:lnTo>
                  <a:lnTo>
                    <a:pt x="13861" y="17645"/>
                  </a:lnTo>
                  <a:lnTo>
                    <a:pt x="13810" y="17670"/>
                  </a:lnTo>
                  <a:lnTo>
                    <a:pt x="13785" y="17695"/>
                  </a:lnTo>
                  <a:lnTo>
                    <a:pt x="13760" y="17745"/>
                  </a:lnTo>
                  <a:lnTo>
                    <a:pt x="13710" y="17770"/>
                  </a:lnTo>
                  <a:lnTo>
                    <a:pt x="13685" y="17820"/>
                  </a:lnTo>
                  <a:lnTo>
                    <a:pt x="13660" y="17845"/>
                  </a:lnTo>
                  <a:lnTo>
                    <a:pt x="13610" y="17870"/>
                  </a:lnTo>
                  <a:lnTo>
                    <a:pt x="13585" y="17920"/>
                  </a:lnTo>
                  <a:lnTo>
                    <a:pt x="13560" y="17945"/>
                  </a:lnTo>
                  <a:lnTo>
                    <a:pt x="13510" y="17995"/>
                  </a:lnTo>
                  <a:lnTo>
                    <a:pt x="13485" y="18020"/>
                  </a:lnTo>
                  <a:lnTo>
                    <a:pt x="13460" y="18071"/>
                  </a:lnTo>
                  <a:lnTo>
                    <a:pt x="13435" y="18096"/>
                  </a:lnTo>
                  <a:lnTo>
                    <a:pt x="13384" y="18146"/>
                  </a:lnTo>
                  <a:lnTo>
                    <a:pt x="13359" y="18171"/>
                  </a:lnTo>
                  <a:lnTo>
                    <a:pt x="13334" y="18196"/>
                  </a:lnTo>
                  <a:lnTo>
                    <a:pt x="13309" y="18246"/>
                  </a:lnTo>
                  <a:lnTo>
                    <a:pt x="13259" y="18271"/>
                  </a:lnTo>
                  <a:lnTo>
                    <a:pt x="13234" y="18321"/>
                  </a:lnTo>
                  <a:lnTo>
                    <a:pt x="13209" y="18346"/>
                  </a:lnTo>
                  <a:lnTo>
                    <a:pt x="13184" y="18396"/>
                  </a:lnTo>
                  <a:lnTo>
                    <a:pt x="13159" y="18421"/>
                  </a:lnTo>
                  <a:lnTo>
                    <a:pt x="13159" y="18447"/>
                  </a:lnTo>
                  <a:lnTo>
                    <a:pt x="13134" y="18472"/>
                  </a:lnTo>
                  <a:lnTo>
                    <a:pt x="13084" y="18522"/>
                  </a:lnTo>
                  <a:lnTo>
                    <a:pt x="13059" y="18547"/>
                  </a:lnTo>
                  <a:lnTo>
                    <a:pt x="13033" y="18597"/>
                  </a:lnTo>
                  <a:lnTo>
                    <a:pt x="13008" y="18622"/>
                  </a:lnTo>
                  <a:lnTo>
                    <a:pt x="12983" y="18672"/>
                  </a:lnTo>
                  <a:lnTo>
                    <a:pt x="12958" y="18697"/>
                  </a:lnTo>
                  <a:lnTo>
                    <a:pt x="12933" y="18747"/>
                  </a:lnTo>
                  <a:lnTo>
                    <a:pt x="12883" y="18822"/>
                  </a:lnTo>
                  <a:lnTo>
                    <a:pt x="12833" y="18898"/>
                  </a:lnTo>
                  <a:lnTo>
                    <a:pt x="12783" y="18998"/>
                  </a:lnTo>
                  <a:lnTo>
                    <a:pt x="12733" y="19073"/>
                  </a:lnTo>
                  <a:lnTo>
                    <a:pt x="12683" y="19148"/>
                  </a:lnTo>
                  <a:lnTo>
                    <a:pt x="12632" y="19249"/>
                  </a:lnTo>
                  <a:lnTo>
                    <a:pt x="12582" y="19324"/>
                  </a:lnTo>
                  <a:lnTo>
                    <a:pt x="12532" y="19424"/>
                  </a:lnTo>
                  <a:lnTo>
                    <a:pt x="12482" y="19499"/>
                  </a:lnTo>
                  <a:lnTo>
                    <a:pt x="12432" y="19574"/>
                  </a:lnTo>
                  <a:lnTo>
                    <a:pt x="12407" y="19675"/>
                  </a:lnTo>
                  <a:lnTo>
                    <a:pt x="12357" y="19775"/>
                  </a:lnTo>
                  <a:lnTo>
                    <a:pt x="12307" y="19850"/>
                  </a:lnTo>
                  <a:lnTo>
                    <a:pt x="12282" y="19950"/>
                  </a:lnTo>
                  <a:lnTo>
                    <a:pt x="12231" y="20026"/>
                  </a:lnTo>
                  <a:lnTo>
                    <a:pt x="12131" y="20076"/>
                  </a:lnTo>
                  <a:lnTo>
                    <a:pt x="12106" y="19975"/>
                  </a:lnTo>
                  <a:lnTo>
                    <a:pt x="12131" y="19875"/>
                  </a:lnTo>
                  <a:lnTo>
                    <a:pt x="12181" y="19800"/>
                  </a:lnTo>
                  <a:lnTo>
                    <a:pt x="12206" y="19700"/>
                  </a:lnTo>
                  <a:lnTo>
                    <a:pt x="12257" y="19599"/>
                  </a:lnTo>
                  <a:lnTo>
                    <a:pt x="12307" y="19524"/>
                  </a:lnTo>
                  <a:lnTo>
                    <a:pt x="12332" y="19424"/>
                  </a:lnTo>
                  <a:lnTo>
                    <a:pt x="12382" y="19324"/>
                  </a:lnTo>
                  <a:lnTo>
                    <a:pt x="12432" y="19249"/>
                  </a:lnTo>
                  <a:lnTo>
                    <a:pt x="12457" y="19148"/>
                  </a:lnTo>
                  <a:lnTo>
                    <a:pt x="12507" y="19073"/>
                  </a:lnTo>
                  <a:lnTo>
                    <a:pt x="12557" y="18973"/>
                  </a:lnTo>
                  <a:lnTo>
                    <a:pt x="12607" y="18898"/>
                  </a:lnTo>
                  <a:lnTo>
                    <a:pt x="12658" y="18797"/>
                  </a:lnTo>
                  <a:lnTo>
                    <a:pt x="12708" y="18722"/>
                  </a:lnTo>
                  <a:lnTo>
                    <a:pt x="12758" y="18622"/>
                  </a:lnTo>
                  <a:lnTo>
                    <a:pt x="12783" y="18597"/>
                  </a:lnTo>
                  <a:lnTo>
                    <a:pt x="12808" y="18547"/>
                  </a:lnTo>
                  <a:lnTo>
                    <a:pt x="12833" y="18497"/>
                  </a:lnTo>
                  <a:lnTo>
                    <a:pt x="12858" y="18472"/>
                  </a:lnTo>
                  <a:lnTo>
                    <a:pt x="12883" y="18421"/>
                  </a:lnTo>
                  <a:lnTo>
                    <a:pt x="12908" y="18371"/>
                  </a:lnTo>
                  <a:lnTo>
                    <a:pt x="12933" y="18346"/>
                  </a:lnTo>
                  <a:lnTo>
                    <a:pt x="12958" y="18296"/>
                  </a:lnTo>
                  <a:lnTo>
                    <a:pt x="12983" y="18246"/>
                  </a:lnTo>
                  <a:lnTo>
                    <a:pt x="13008" y="18221"/>
                  </a:lnTo>
                  <a:lnTo>
                    <a:pt x="13033" y="18171"/>
                  </a:lnTo>
                  <a:lnTo>
                    <a:pt x="13059" y="18121"/>
                  </a:lnTo>
                  <a:lnTo>
                    <a:pt x="13109" y="18096"/>
                  </a:lnTo>
                  <a:lnTo>
                    <a:pt x="13134" y="18046"/>
                  </a:lnTo>
                  <a:lnTo>
                    <a:pt x="13159" y="18020"/>
                  </a:lnTo>
                  <a:lnTo>
                    <a:pt x="13184" y="17970"/>
                  </a:lnTo>
                  <a:lnTo>
                    <a:pt x="13209" y="17920"/>
                  </a:lnTo>
                  <a:lnTo>
                    <a:pt x="13234" y="17895"/>
                  </a:lnTo>
                  <a:lnTo>
                    <a:pt x="13284" y="17845"/>
                  </a:lnTo>
                  <a:lnTo>
                    <a:pt x="13309" y="17820"/>
                  </a:lnTo>
                  <a:lnTo>
                    <a:pt x="13334" y="17770"/>
                  </a:lnTo>
                  <a:lnTo>
                    <a:pt x="13359" y="17720"/>
                  </a:lnTo>
                  <a:lnTo>
                    <a:pt x="13409" y="17695"/>
                  </a:lnTo>
                  <a:lnTo>
                    <a:pt x="13435" y="17645"/>
                  </a:lnTo>
                  <a:lnTo>
                    <a:pt x="13460" y="17619"/>
                  </a:lnTo>
                  <a:lnTo>
                    <a:pt x="13510" y="17569"/>
                  </a:lnTo>
                  <a:lnTo>
                    <a:pt x="13535" y="17544"/>
                  </a:lnTo>
                  <a:lnTo>
                    <a:pt x="13560" y="17494"/>
                  </a:lnTo>
                  <a:lnTo>
                    <a:pt x="13610" y="17469"/>
                  </a:lnTo>
                  <a:lnTo>
                    <a:pt x="13635" y="17419"/>
                  </a:lnTo>
                  <a:lnTo>
                    <a:pt x="13660" y="17394"/>
                  </a:lnTo>
                  <a:lnTo>
                    <a:pt x="13710" y="17344"/>
                  </a:lnTo>
                  <a:lnTo>
                    <a:pt x="13735" y="17319"/>
                  </a:lnTo>
                  <a:lnTo>
                    <a:pt x="13785" y="17269"/>
                  </a:lnTo>
                  <a:lnTo>
                    <a:pt x="13861" y="17193"/>
                  </a:lnTo>
                  <a:lnTo>
                    <a:pt x="13936" y="17118"/>
                  </a:lnTo>
                  <a:lnTo>
                    <a:pt x="14011" y="17043"/>
                  </a:lnTo>
                  <a:lnTo>
                    <a:pt x="14086" y="16968"/>
                  </a:lnTo>
                  <a:lnTo>
                    <a:pt x="14161" y="16893"/>
                  </a:lnTo>
                  <a:lnTo>
                    <a:pt x="14237" y="16792"/>
                  </a:lnTo>
                  <a:lnTo>
                    <a:pt x="14337" y="16717"/>
                  </a:lnTo>
                  <a:lnTo>
                    <a:pt x="14412" y="16642"/>
                  </a:lnTo>
                  <a:lnTo>
                    <a:pt x="14487" y="16567"/>
                  </a:lnTo>
                  <a:lnTo>
                    <a:pt x="14587" y="16492"/>
                  </a:lnTo>
                  <a:lnTo>
                    <a:pt x="14663" y="16416"/>
                  </a:lnTo>
                  <a:lnTo>
                    <a:pt x="14763" y="16366"/>
                  </a:lnTo>
                  <a:lnTo>
                    <a:pt x="14863" y="16291"/>
                  </a:lnTo>
                  <a:lnTo>
                    <a:pt x="14938" y="16216"/>
                  </a:lnTo>
                  <a:lnTo>
                    <a:pt x="15039" y="16141"/>
                  </a:lnTo>
                  <a:lnTo>
                    <a:pt x="15139" y="16066"/>
                  </a:lnTo>
                  <a:lnTo>
                    <a:pt x="15239" y="15990"/>
                  </a:lnTo>
                  <a:lnTo>
                    <a:pt x="15314" y="15940"/>
                  </a:lnTo>
                  <a:lnTo>
                    <a:pt x="15414" y="15865"/>
                  </a:lnTo>
                  <a:lnTo>
                    <a:pt x="15515" y="15790"/>
                  </a:lnTo>
                  <a:lnTo>
                    <a:pt x="15615" y="15740"/>
                  </a:lnTo>
                  <a:lnTo>
                    <a:pt x="15715" y="15665"/>
                  </a:lnTo>
                  <a:lnTo>
                    <a:pt x="15815" y="15589"/>
                  </a:lnTo>
                  <a:lnTo>
                    <a:pt x="15916" y="15539"/>
                  </a:lnTo>
                  <a:lnTo>
                    <a:pt x="16016" y="15464"/>
                  </a:lnTo>
                  <a:lnTo>
                    <a:pt x="16116" y="15414"/>
                  </a:lnTo>
                  <a:lnTo>
                    <a:pt x="16216" y="15339"/>
                  </a:lnTo>
                  <a:lnTo>
                    <a:pt x="16317" y="15289"/>
                  </a:lnTo>
                  <a:lnTo>
                    <a:pt x="16417" y="15239"/>
                  </a:lnTo>
                  <a:lnTo>
                    <a:pt x="16542" y="15163"/>
                  </a:lnTo>
                  <a:lnTo>
                    <a:pt x="16643" y="15113"/>
                  </a:lnTo>
                  <a:lnTo>
                    <a:pt x="16743" y="15063"/>
                  </a:lnTo>
                  <a:lnTo>
                    <a:pt x="16843" y="15013"/>
                  </a:lnTo>
                  <a:lnTo>
                    <a:pt x="16968" y="14938"/>
                  </a:lnTo>
                  <a:lnTo>
                    <a:pt x="17069" y="14888"/>
                  </a:lnTo>
                  <a:lnTo>
                    <a:pt x="17119" y="14863"/>
                  </a:lnTo>
                  <a:lnTo>
                    <a:pt x="17169" y="14838"/>
                  </a:lnTo>
                  <a:lnTo>
                    <a:pt x="17219" y="14812"/>
                  </a:lnTo>
                  <a:lnTo>
                    <a:pt x="17294" y="14787"/>
                  </a:lnTo>
                  <a:lnTo>
                    <a:pt x="17344" y="14762"/>
                  </a:lnTo>
                  <a:lnTo>
                    <a:pt x="17394" y="14737"/>
                  </a:lnTo>
                  <a:lnTo>
                    <a:pt x="17445" y="14712"/>
                  </a:lnTo>
                  <a:lnTo>
                    <a:pt x="17495" y="14687"/>
                  </a:lnTo>
                  <a:lnTo>
                    <a:pt x="17570" y="14662"/>
                  </a:lnTo>
                  <a:lnTo>
                    <a:pt x="17620" y="14637"/>
                  </a:lnTo>
                  <a:lnTo>
                    <a:pt x="17670" y="14637"/>
                  </a:lnTo>
                  <a:lnTo>
                    <a:pt x="17720" y="14612"/>
                  </a:lnTo>
                  <a:lnTo>
                    <a:pt x="17770" y="14587"/>
                  </a:lnTo>
                  <a:lnTo>
                    <a:pt x="17846" y="14562"/>
                  </a:lnTo>
                  <a:lnTo>
                    <a:pt x="17896" y="14537"/>
                  </a:lnTo>
                  <a:lnTo>
                    <a:pt x="17946" y="14512"/>
                  </a:lnTo>
                  <a:lnTo>
                    <a:pt x="17996" y="14487"/>
                  </a:lnTo>
                  <a:lnTo>
                    <a:pt x="18071" y="14462"/>
                  </a:lnTo>
                  <a:lnTo>
                    <a:pt x="18121" y="14462"/>
                  </a:lnTo>
                  <a:lnTo>
                    <a:pt x="18171" y="14436"/>
                  </a:lnTo>
                  <a:lnTo>
                    <a:pt x="18221" y="14411"/>
                  </a:lnTo>
                  <a:lnTo>
                    <a:pt x="18297" y="14386"/>
                  </a:lnTo>
                  <a:lnTo>
                    <a:pt x="18347" y="14386"/>
                  </a:lnTo>
                  <a:lnTo>
                    <a:pt x="18397" y="14361"/>
                  </a:lnTo>
                  <a:lnTo>
                    <a:pt x="18447" y="14336"/>
                  </a:lnTo>
                  <a:lnTo>
                    <a:pt x="18522" y="14311"/>
                  </a:lnTo>
                  <a:lnTo>
                    <a:pt x="18572" y="14311"/>
                  </a:lnTo>
                  <a:lnTo>
                    <a:pt x="18623" y="14286"/>
                  </a:lnTo>
                  <a:lnTo>
                    <a:pt x="18673" y="14261"/>
                  </a:lnTo>
                  <a:lnTo>
                    <a:pt x="18748" y="14261"/>
                  </a:lnTo>
                  <a:lnTo>
                    <a:pt x="18798" y="14236"/>
                  </a:lnTo>
                  <a:lnTo>
                    <a:pt x="18848" y="14211"/>
                  </a:lnTo>
                  <a:lnTo>
                    <a:pt x="18898" y="14211"/>
                  </a:lnTo>
                  <a:lnTo>
                    <a:pt x="18973" y="14186"/>
                  </a:lnTo>
                  <a:lnTo>
                    <a:pt x="19024" y="14186"/>
                  </a:lnTo>
                  <a:lnTo>
                    <a:pt x="19074" y="14161"/>
                  </a:lnTo>
                  <a:lnTo>
                    <a:pt x="19149" y="14161"/>
                  </a:lnTo>
                  <a:lnTo>
                    <a:pt x="19199" y="14136"/>
                  </a:lnTo>
                  <a:lnTo>
                    <a:pt x="19249" y="14136"/>
                  </a:lnTo>
                  <a:lnTo>
                    <a:pt x="19299" y="14111"/>
                  </a:lnTo>
                  <a:lnTo>
                    <a:pt x="19374" y="14111"/>
                  </a:lnTo>
                  <a:lnTo>
                    <a:pt x="19425" y="14086"/>
                  </a:lnTo>
                  <a:lnTo>
                    <a:pt x="19475" y="14086"/>
                  </a:lnTo>
                  <a:lnTo>
                    <a:pt x="19550" y="14061"/>
                  </a:lnTo>
                  <a:lnTo>
                    <a:pt x="19650" y="14061"/>
                  </a:lnTo>
                  <a:lnTo>
                    <a:pt x="19700" y="14035"/>
                  </a:lnTo>
                  <a:lnTo>
                    <a:pt x="19826" y="14035"/>
                  </a:lnTo>
                  <a:lnTo>
                    <a:pt x="19876" y="14010"/>
                  </a:lnTo>
                  <a:lnTo>
                    <a:pt x="20001" y="14010"/>
                  </a:lnTo>
                  <a:lnTo>
                    <a:pt x="20051" y="13985"/>
                  </a:lnTo>
                  <a:lnTo>
                    <a:pt x="20352" y="13985"/>
                  </a:lnTo>
                  <a:lnTo>
                    <a:pt x="20452" y="13960"/>
                  </a:lnTo>
                  <a:lnTo>
                    <a:pt x="21555" y="13960"/>
                  </a:lnTo>
                  <a:lnTo>
                    <a:pt x="21680" y="13985"/>
                  </a:lnTo>
                  <a:lnTo>
                    <a:pt x="22006" y="13985"/>
                  </a:lnTo>
                  <a:lnTo>
                    <a:pt x="22106" y="14010"/>
                  </a:lnTo>
                  <a:lnTo>
                    <a:pt x="22332" y="14010"/>
                  </a:lnTo>
                  <a:lnTo>
                    <a:pt x="22432" y="14035"/>
                  </a:lnTo>
                  <a:lnTo>
                    <a:pt x="22532" y="14035"/>
                  </a:lnTo>
                  <a:lnTo>
                    <a:pt x="22658" y="14061"/>
                  </a:lnTo>
                  <a:lnTo>
                    <a:pt x="22758" y="14061"/>
                  </a:lnTo>
                  <a:lnTo>
                    <a:pt x="22858" y="14086"/>
                  </a:lnTo>
                  <a:lnTo>
                    <a:pt x="22983" y="14086"/>
                  </a:lnTo>
                  <a:lnTo>
                    <a:pt x="23184" y="14111"/>
                  </a:lnTo>
                  <a:lnTo>
                    <a:pt x="23409" y="14136"/>
                  </a:lnTo>
                  <a:lnTo>
                    <a:pt x="23836" y="14186"/>
                  </a:lnTo>
                  <a:lnTo>
                    <a:pt x="24036" y="14211"/>
                  </a:lnTo>
                  <a:lnTo>
                    <a:pt x="24237" y="14236"/>
                  </a:lnTo>
                  <a:lnTo>
                    <a:pt x="24462" y="14261"/>
                  </a:lnTo>
                  <a:lnTo>
                    <a:pt x="24562" y="14286"/>
                  </a:lnTo>
                  <a:lnTo>
                    <a:pt x="24663" y="14286"/>
                  </a:lnTo>
                  <a:lnTo>
                    <a:pt x="24763" y="14311"/>
                  </a:lnTo>
                  <a:lnTo>
                    <a:pt x="24988" y="14311"/>
                  </a:lnTo>
                  <a:lnTo>
                    <a:pt x="25089" y="14336"/>
                  </a:lnTo>
                  <a:lnTo>
                    <a:pt x="25289" y="14336"/>
                  </a:lnTo>
                  <a:lnTo>
                    <a:pt x="25389" y="14361"/>
                  </a:lnTo>
                  <a:lnTo>
                    <a:pt x="25615" y="14361"/>
                  </a:lnTo>
                  <a:lnTo>
                    <a:pt x="25715" y="14386"/>
                  </a:lnTo>
                  <a:lnTo>
                    <a:pt x="26993" y="14386"/>
                  </a:lnTo>
                  <a:lnTo>
                    <a:pt x="27044" y="14361"/>
                  </a:lnTo>
                  <a:lnTo>
                    <a:pt x="27269" y="14361"/>
                  </a:lnTo>
                  <a:lnTo>
                    <a:pt x="27394" y="14336"/>
                  </a:lnTo>
                  <a:lnTo>
                    <a:pt x="27495" y="14336"/>
                  </a:lnTo>
                  <a:lnTo>
                    <a:pt x="27620" y="14311"/>
                  </a:lnTo>
                  <a:lnTo>
                    <a:pt x="27745" y="14311"/>
                  </a:lnTo>
                  <a:lnTo>
                    <a:pt x="27846" y="14286"/>
                  </a:lnTo>
                  <a:lnTo>
                    <a:pt x="27971" y="14286"/>
                  </a:lnTo>
                  <a:lnTo>
                    <a:pt x="28096" y="14261"/>
                  </a:lnTo>
                  <a:lnTo>
                    <a:pt x="28222" y="14261"/>
                  </a:lnTo>
                  <a:lnTo>
                    <a:pt x="28322" y="14236"/>
                  </a:lnTo>
                  <a:lnTo>
                    <a:pt x="28447" y="14211"/>
                  </a:lnTo>
                  <a:lnTo>
                    <a:pt x="28572" y="14186"/>
                  </a:lnTo>
                  <a:lnTo>
                    <a:pt x="28698" y="14186"/>
                  </a:lnTo>
                  <a:lnTo>
                    <a:pt x="28823" y="14161"/>
                  </a:lnTo>
                  <a:lnTo>
                    <a:pt x="28948" y="14136"/>
                  </a:lnTo>
                  <a:lnTo>
                    <a:pt x="29049" y="14111"/>
                  </a:lnTo>
                  <a:lnTo>
                    <a:pt x="29174" y="14086"/>
                  </a:lnTo>
                  <a:lnTo>
                    <a:pt x="29299" y="14061"/>
                  </a:lnTo>
                  <a:lnTo>
                    <a:pt x="29425" y="14035"/>
                  </a:lnTo>
                  <a:lnTo>
                    <a:pt x="29550" y="14010"/>
                  </a:lnTo>
                  <a:lnTo>
                    <a:pt x="29675" y="13985"/>
                  </a:lnTo>
                  <a:lnTo>
                    <a:pt x="29801" y="13960"/>
                  </a:lnTo>
                  <a:lnTo>
                    <a:pt x="29926" y="13935"/>
                  </a:lnTo>
                  <a:lnTo>
                    <a:pt x="30026" y="13910"/>
                  </a:lnTo>
                  <a:lnTo>
                    <a:pt x="30151" y="13885"/>
                  </a:lnTo>
                  <a:lnTo>
                    <a:pt x="30277" y="13860"/>
                  </a:lnTo>
                  <a:lnTo>
                    <a:pt x="30402" y="13810"/>
                  </a:lnTo>
                  <a:lnTo>
                    <a:pt x="30527" y="13785"/>
                  </a:lnTo>
                  <a:lnTo>
                    <a:pt x="30653" y="13760"/>
                  </a:lnTo>
                  <a:lnTo>
                    <a:pt x="30778" y="13735"/>
                  </a:lnTo>
                  <a:lnTo>
                    <a:pt x="30903" y="13685"/>
                  </a:lnTo>
                  <a:lnTo>
                    <a:pt x="31029" y="13660"/>
                  </a:lnTo>
                  <a:lnTo>
                    <a:pt x="31154" y="13609"/>
                  </a:lnTo>
                  <a:lnTo>
                    <a:pt x="31279" y="13584"/>
                  </a:lnTo>
                  <a:lnTo>
                    <a:pt x="31405" y="13534"/>
                  </a:lnTo>
                  <a:lnTo>
                    <a:pt x="31530" y="13509"/>
                  </a:lnTo>
                  <a:lnTo>
                    <a:pt x="31655" y="13459"/>
                  </a:lnTo>
                  <a:lnTo>
                    <a:pt x="31780" y="13434"/>
                  </a:lnTo>
                  <a:lnTo>
                    <a:pt x="31906" y="13384"/>
                  </a:lnTo>
                  <a:lnTo>
                    <a:pt x="32031" y="13334"/>
                  </a:lnTo>
                  <a:lnTo>
                    <a:pt x="32156" y="13309"/>
                  </a:lnTo>
                  <a:lnTo>
                    <a:pt x="32232" y="13284"/>
                  </a:lnTo>
                  <a:lnTo>
                    <a:pt x="32282" y="13259"/>
                  </a:lnTo>
                  <a:lnTo>
                    <a:pt x="32382" y="13208"/>
                  </a:lnTo>
                  <a:lnTo>
                    <a:pt x="32507" y="13183"/>
                  </a:lnTo>
                  <a:lnTo>
                    <a:pt x="32633" y="13133"/>
                  </a:lnTo>
                  <a:lnTo>
                    <a:pt x="32758" y="13083"/>
                  </a:lnTo>
                  <a:lnTo>
                    <a:pt x="32883" y="13033"/>
                  </a:lnTo>
                  <a:lnTo>
                    <a:pt x="33009" y="13008"/>
                  </a:lnTo>
                  <a:lnTo>
                    <a:pt x="33134" y="12958"/>
                  </a:lnTo>
                  <a:lnTo>
                    <a:pt x="33259" y="12908"/>
                  </a:lnTo>
                  <a:lnTo>
                    <a:pt x="33384" y="12858"/>
                  </a:lnTo>
                  <a:lnTo>
                    <a:pt x="33510" y="12807"/>
                  </a:lnTo>
                  <a:lnTo>
                    <a:pt x="33635" y="12757"/>
                  </a:lnTo>
                  <a:lnTo>
                    <a:pt x="33760" y="12707"/>
                  </a:lnTo>
                  <a:lnTo>
                    <a:pt x="33861" y="12657"/>
                  </a:lnTo>
                  <a:lnTo>
                    <a:pt x="33986" y="12607"/>
                  </a:lnTo>
                  <a:lnTo>
                    <a:pt x="34111" y="12557"/>
                  </a:lnTo>
                  <a:lnTo>
                    <a:pt x="34237" y="12507"/>
                  </a:lnTo>
                  <a:lnTo>
                    <a:pt x="34362" y="12431"/>
                  </a:lnTo>
                  <a:lnTo>
                    <a:pt x="34487" y="12381"/>
                  </a:lnTo>
                  <a:lnTo>
                    <a:pt x="34587" y="12331"/>
                  </a:lnTo>
                  <a:lnTo>
                    <a:pt x="34713" y="12281"/>
                  </a:lnTo>
                  <a:lnTo>
                    <a:pt x="34838" y="12231"/>
                  </a:lnTo>
                  <a:lnTo>
                    <a:pt x="34963" y="12156"/>
                  </a:lnTo>
                  <a:lnTo>
                    <a:pt x="35089" y="12106"/>
                  </a:lnTo>
                  <a:lnTo>
                    <a:pt x="35189" y="12056"/>
                  </a:lnTo>
                  <a:lnTo>
                    <a:pt x="35314" y="11980"/>
                  </a:lnTo>
                  <a:lnTo>
                    <a:pt x="35440" y="11930"/>
                  </a:lnTo>
                  <a:lnTo>
                    <a:pt x="35540" y="11880"/>
                  </a:lnTo>
                  <a:lnTo>
                    <a:pt x="35665" y="11805"/>
                  </a:lnTo>
                  <a:lnTo>
                    <a:pt x="35791" y="11755"/>
                  </a:lnTo>
                  <a:lnTo>
                    <a:pt x="35891" y="11680"/>
                  </a:lnTo>
                  <a:lnTo>
                    <a:pt x="36016" y="11629"/>
                  </a:lnTo>
                  <a:lnTo>
                    <a:pt x="36141" y="11554"/>
                  </a:lnTo>
                  <a:lnTo>
                    <a:pt x="36242" y="11504"/>
                  </a:lnTo>
                  <a:lnTo>
                    <a:pt x="36367" y="11429"/>
                  </a:lnTo>
                  <a:lnTo>
                    <a:pt x="36467" y="11379"/>
                  </a:lnTo>
                  <a:lnTo>
                    <a:pt x="36593" y="11304"/>
                  </a:lnTo>
                  <a:lnTo>
                    <a:pt x="36643" y="11279"/>
                  </a:lnTo>
                  <a:lnTo>
                    <a:pt x="36693" y="11254"/>
                  </a:lnTo>
                  <a:lnTo>
                    <a:pt x="36818" y="11178"/>
                  </a:lnTo>
                  <a:lnTo>
                    <a:pt x="36943" y="11128"/>
                  </a:lnTo>
                  <a:lnTo>
                    <a:pt x="37044" y="11053"/>
                  </a:lnTo>
                  <a:lnTo>
                    <a:pt x="37169" y="10978"/>
                  </a:lnTo>
                  <a:lnTo>
                    <a:pt x="37269" y="10928"/>
                  </a:lnTo>
                  <a:lnTo>
                    <a:pt x="37369" y="10853"/>
                  </a:lnTo>
                  <a:lnTo>
                    <a:pt x="37495" y="10777"/>
                  </a:lnTo>
                  <a:lnTo>
                    <a:pt x="37595" y="10727"/>
                  </a:lnTo>
                  <a:lnTo>
                    <a:pt x="37720" y="10652"/>
                  </a:lnTo>
                  <a:lnTo>
                    <a:pt x="37821" y="10577"/>
                  </a:lnTo>
                  <a:lnTo>
                    <a:pt x="37896" y="10527"/>
                  </a:lnTo>
                  <a:lnTo>
                    <a:pt x="37921" y="10502"/>
                  </a:lnTo>
                  <a:lnTo>
                    <a:pt x="38046" y="10452"/>
                  </a:lnTo>
                  <a:lnTo>
                    <a:pt x="38146" y="10376"/>
                  </a:lnTo>
                  <a:lnTo>
                    <a:pt x="38247" y="10301"/>
                  </a:lnTo>
                  <a:lnTo>
                    <a:pt x="38347" y="10226"/>
                  </a:lnTo>
                  <a:lnTo>
                    <a:pt x="38472" y="10151"/>
                  </a:lnTo>
                  <a:lnTo>
                    <a:pt x="38572" y="10101"/>
                  </a:lnTo>
                  <a:lnTo>
                    <a:pt x="38673" y="10025"/>
                  </a:lnTo>
                  <a:lnTo>
                    <a:pt x="38773" y="9950"/>
                  </a:lnTo>
                  <a:lnTo>
                    <a:pt x="38873" y="9875"/>
                  </a:lnTo>
                  <a:lnTo>
                    <a:pt x="38973" y="9800"/>
                  </a:lnTo>
                  <a:lnTo>
                    <a:pt x="39074" y="9725"/>
                  </a:lnTo>
                  <a:lnTo>
                    <a:pt x="39174" y="9650"/>
                  </a:lnTo>
                  <a:lnTo>
                    <a:pt x="39274" y="9574"/>
                  </a:lnTo>
                  <a:lnTo>
                    <a:pt x="39374" y="9499"/>
                  </a:lnTo>
                  <a:lnTo>
                    <a:pt x="39425" y="9449"/>
                  </a:lnTo>
                  <a:lnTo>
                    <a:pt x="39475" y="9399"/>
                  </a:lnTo>
                  <a:lnTo>
                    <a:pt x="39575" y="9324"/>
                  </a:lnTo>
                  <a:lnTo>
                    <a:pt x="39675" y="9249"/>
                  </a:lnTo>
                  <a:lnTo>
                    <a:pt x="39775" y="9173"/>
                  </a:lnTo>
                  <a:lnTo>
                    <a:pt x="39876" y="9098"/>
                  </a:lnTo>
                  <a:lnTo>
                    <a:pt x="39951" y="9023"/>
                  </a:lnTo>
                  <a:lnTo>
                    <a:pt x="40051" y="8948"/>
                  </a:lnTo>
                  <a:lnTo>
                    <a:pt x="40151" y="8847"/>
                  </a:lnTo>
                  <a:lnTo>
                    <a:pt x="40227" y="8772"/>
                  </a:lnTo>
                  <a:lnTo>
                    <a:pt x="40327" y="8697"/>
                  </a:lnTo>
                  <a:lnTo>
                    <a:pt x="40427" y="8597"/>
                  </a:lnTo>
                  <a:lnTo>
                    <a:pt x="40502" y="8522"/>
                  </a:lnTo>
                  <a:lnTo>
                    <a:pt x="40603" y="8446"/>
                  </a:lnTo>
                  <a:lnTo>
                    <a:pt x="40678" y="8346"/>
                  </a:lnTo>
                  <a:lnTo>
                    <a:pt x="40753" y="8271"/>
                  </a:lnTo>
                  <a:lnTo>
                    <a:pt x="40828" y="8221"/>
                  </a:lnTo>
                  <a:cubicBezTo>
                    <a:pt x="40753" y="8121"/>
                    <a:pt x="40653" y="8020"/>
                    <a:pt x="40578" y="7920"/>
                  </a:cubicBezTo>
                  <a:cubicBezTo>
                    <a:pt x="38773" y="9900"/>
                    <a:pt x="36267" y="11329"/>
                    <a:pt x="33560" y="11680"/>
                  </a:cubicBezTo>
                  <a:cubicBezTo>
                    <a:pt x="33380" y="11699"/>
                    <a:pt x="33200" y="11707"/>
                    <a:pt x="33019" y="11707"/>
                  </a:cubicBezTo>
                  <a:cubicBezTo>
                    <a:pt x="32151" y="11707"/>
                    <a:pt x="31268" y="11521"/>
                    <a:pt x="30395" y="11521"/>
                  </a:cubicBezTo>
                  <a:cubicBezTo>
                    <a:pt x="30053" y="11521"/>
                    <a:pt x="29712" y="11550"/>
                    <a:pt x="29374" y="11629"/>
                  </a:cubicBezTo>
                  <a:cubicBezTo>
                    <a:pt x="27759" y="12009"/>
                    <a:pt x="26369" y="13650"/>
                    <a:pt x="24650" y="13650"/>
                  </a:cubicBezTo>
                  <a:cubicBezTo>
                    <a:pt x="24555" y="13650"/>
                    <a:pt x="24459" y="13645"/>
                    <a:pt x="24362" y="13634"/>
                  </a:cubicBezTo>
                  <a:cubicBezTo>
                    <a:pt x="22658" y="13459"/>
                    <a:pt x="24287" y="12231"/>
                    <a:pt x="24838" y="11755"/>
                  </a:cubicBezTo>
                  <a:cubicBezTo>
                    <a:pt x="26618" y="10201"/>
                    <a:pt x="26242" y="8697"/>
                    <a:pt x="24036" y="8096"/>
                  </a:cubicBezTo>
                  <a:cubicBezTo>
                    <a:pt x="23681" y="7997"/>
                    <a:pt x="23311" y="7930"/>
                    <a:pt x="22950" y="7930"/>
                  </a:cubicBezTo>
                  <a:cubicBezTo>
                    <a:pt x="22852" y="7930"/>
                    <a:pt x="22754" y="7935"/>
                    <a:pt x="22658" y="7945"/>
                  </a:cubicBezTo>
                  <a:cubicBezTo>
                    <a:pt x="18923" y="8371"/>
                    <a:pt x="17244" y="12832"/>
                    <a:pt x="14913" y="15113"/>
                  </a:cubicBezTo>
                  <a:cubicBezTo>
                    <a:pt x="14417" y="15609"/>
                    <a:pt x="13108" y="16802"/>
                    <a:pt x="12080" y="16802"/>
                  </a:cubicBezTo>
                  <a:cubicBezTo>
                    <a:pt x="11757" y="16802"/>
                    <a:pt x="11462" y="16685"/>
                    <a:pt x="11229" y="16391"/>
                  </a:cubicBezTo>
                  <a:cubicBezTo>
                    <a:pt x="10477" y="15489"/>
                    <a:pt x="10878" y="13785"/>
                    <a:pt x="11379" y="12832"/>
                  </a:cubicBezTo>
                  <a:cubicBezTo>
                    <a:pt x="12658" y="10326"/>
                    <a:pt x="18497" y="8096"/>
                    <a:pt x="17520" y="6441"/>
                  </a:cubicBezTo>
                  <a:cubicBezTo>
                    <a:pt x="17430" y="6288"/>
                    <a:pt x="17288" y="6225"/>
                    <a:pt x="17108" y="6225"/>
                  </a:cubicBezTo>
                  <a:cubicBezTo>
                    <a:pt x="16294" y="6225"/>
                    <a:pt x="14701" y="7507"/>
                    <a:pt x="13639" y="7507"/>
                  </a:cubicBezTo>
                  <a:cubicBezTo>
                    <a:pt x="13288" y="7507"/>
                    <a:pt x="12995" y="7367"/>
                    <a:pt x="12808" y="6993"/>
                  </a:cubicBezTo>
                  <a:cubicBezTo>
                    <a:pt x="11956" y="5289"/>
                    <a:pt x="17294" y="2757"/>
                    <a:pt x="19274" y="2356"/>
                  </a:cubicBezTo>
                  <a:cubicBezTo>
                    <a:pt x="21881" y="1805"/>
                    <a:pt x="25289" y="1680"/>
                    <a:pt x="27996" y="552"/>
                  </a:cubicBezTo>
                  <a:cubicBezTo>
                    <a:pt x="26367" y="176"/>
                    <a:pt x="24663" y="0"/>
                    <a:pt x="22908" y="0"/>
                  </a:cubicBez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03;p67">
              <a:extLst>
                <a:ext uri="{FF2B5EF4-FFF2-40B4-BE49-F238E27FC236}">
                  <a16:creationId xmlns:a16="http://schemas.microsoft.com/office/drawing/2014/main" id="{7599BD01-1EF2-40E6-8893-79E752A06EF2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26"/>
                  </a:moveTo>
                  <a:lnTo>
                    <a:pt x="25" y="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404;p67">
              <a:extLst>
                <a:ext uri="{FF2B5EF4-FFF2-40B4-BE49-F238E27FC236}">
                  <a16:creationId xmlns:a16="http://schemas.microsoft.com/office/drawing/2014/main" id="{2A03EDE2-5AE9-4244-8B04-D6D16F08A870}"/>
                </a:ext>
              </a:extLst>
            </p:cNvPr>
            <p:cNvSpPr/>
            <p:nvPr/>
          </p:nvSpPr>
          <p:spPr>
            <a:xfrm>
              <a:off x="5355032" y="171664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05;p67">
              <a:extLst>
                <a:ext uri="{FF2B5EF4-FFF2-40B4-BE49-F238E27FC236}">
                  <a16:creationId xmlns:a16="http://schemas.microsoft.com/office/drawing/2014/main" id="{D1CDA0B0-839B-46C9-A3B8-2C69EE4E6BD6}"/>
                </a:ext>
              </a:extLst>
            </p:cNvPr>
            <p:cNvSpPr/>
            <p:nvPr/>
          </p:nvSpPr>
          <p:spPr>
            <a:xfrm>
              <a:off x="5354541" y="1716640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406;p67">
              <a:extLst>
                <a:ext uri="{FF2B5EF4-FFF2-40B4-BE49-F238E27FC236}">
                  <a16:creationId xmlns:a16="http://schemas.microsoft.com/office/drawing/2014/main" id="{8AAF5772-D0D9-49B8-A2C8-35FE6EB75FB7}"/>
                </a:ext>
              </a:extLst>
            </p:cNvPr>
            <p:cNvSpPr/>
            <p:nvPr/>
          </p:nvSpPr>
          <p:spPr>
            <a:xfrm>
              <a:off x="5354541" y="1716640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07;p67">
              <a:extLst>
                <a:ext uri="{FF2B5EF4-FFF2-40B4-BE49-F238E27FC236}">
                  <a16:creationId xmlns:a16="http://schemas.microsoft.com/office/drawing/2014/main" id="{3843A2CA-D668-4666-8851-039A47F6A3EF}"/>
                </a:ext>
              </a:extLst>
            </p:cNvPr>
            <p:cNvSpPr/>
            <p:nvPr/>
          </p:nvSpPr>
          <p:spPr>
            <a:xfrm>
              <a:off x="5354541" y="1716640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08;p67">
              <a:extLst>
                <a:ext uri="{FF2B5EF4-FFF2-40B4-BE49-F238E27FC236}">
                  <a16:creationId xmlns:a16="http://schemas.microsoft.com/office/drawing/2014/main" id="{463742E8-38E7-4515-A096-9DF4A6B1F653}"/>
                </a:ext>
              </a:extLst>
            </p:cNvPr>
            <p:cNvSpPr/>
            <p:nvPr/>
          </p:nvSpPr>
          <p:spPr>
            <a:xfrm>
              <a:off x="5354541" y="1716640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26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409;p67">
              <a:extLst>
                <a:ext uri="{FF2B5EF4-FFF2-40B4-BE49-F238E27FC236}">
                  <a16:creationId xmlns:a16="http://schemas.microsoft.com/office/drawing/2014/main" id="{9175A911-97AC-4471-85C0-BE40F6F5A716}"/>
                </a:ext>
              </a:extLst>
            </p:cNvPr>
            <p:cNvSpPr/>
            <p:nvPr/>
          </p:nvSpPr>
          <p:spPr>
            <a:xfrm>
              <a:off x="5401269" y="170286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410;p67">
              <a:extLst>
                <a:ext uri="{FF2B5EF4-FFF2-40B4-BE49-F238E27FC236}">
                  <a16:creationId xmlns:a16="http://schemas.microsoft.com/office/drawing/2014/main" id="{BDFB7FC0-25C2-453C-B646-B627E380E019}"/>
                </a:ext>
              </a:extLst>
            </p:cNvPr>
            <p:cNvSpPr/>
            <p:nvPr/>
          </p:nvSpPr>
          <p:spPr>
            <a:xfrm>
              <a:off x="5518822" y="180270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411;p67">
              <a:extLst>
                <a:ext uri="{FF2B5EF4-FFF2-40B4-BE49-F238E27FC236}">
                  <a16:creationId xmlns:a16="http://schemas.microsoft.com/office/drawing/2014/main" id="{6D7C1608-021C-48A0-8803-6C8D86FDA1A4}"/>
                </a:ext>
              </a:extLst>
            </p:cNvPr>
            <p:cNvSpPr/>
            <p:nvPr/>
          </p:nvSpPr>
          <p:spPr>
            <a:xfrm>
              <a:off x="5516860" y="178794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412;p67">
              <a:extLst>
                <a:ext uri="{FF2B5EF4-FFF2-40B4-BE49-F238E27FC236}">
                  <a16:creationId xmlns:a16="http://schemas.microsoft.com/office/drawing/2014/main" id="{A2D7F69B-1316-47B9-A53A-93492C7A0946}"/>
                </a:ext>
              </a:extLst>
            </p:cNvPr>
            <p:cNvSpPr/>
            <p:nvPr/>
          </p:nvSpPr>
          <p:spPr>
            <a:xfrm>
              <a:off x="5515388" y="179287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13;p67">
              <a:extLst>
                <a:ext uri="{FF2B5EF4-FFF2-40B4-BE49-F238E27FC236}">
                  <a16:creationId xmlns:a16="http://schemas.microsoft.com/office/drawing/2014/main" id="{2B01DB35-EBD6-4AB9-9E7E-DCFCBCB98F20}"/>
                </a:ext>
              </a:extLst>
            </p:cNvPr>
            <p:cNvSpPr/>
            <p:nvPr/>
          </p:nvSpPr>
          <p:spPr>
            <a:xfrm>
              <a:off x="5514897" y="179581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14;p67">
              <a:extLst>
                <a:ext uri="{FF2B5EF4-FFF2-40B4-BE49-F238E27FC236}">
                  <a16:creationId xmlns:a16="http://schemas.microsoft.com/office/drawing/2014/main" id="{BFFC2B90-DDAF-4D82-9D94-671707DA72C4}"/>
                </a:ext>
              </a:extLst>
            </p:cNvPr>
            <p:cNvSpPr/>
            <p:nvPr/>
          </p:nvSpPr>
          <p:spPr>
            <a:xfrm>
              <a:off x="5400778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15;p67">
              <a:extLst>
                <a:ext uri="{FF2B5EF4-FFF2-40B4-BE49-F238E27FC236}">
                  <a16:creationId xmlns:a16="http://schemas.microsoft.com/office/drawing/2014/main" id="{2D54C1AF-BD64-4882-9AA3-DEE000BB520C}"/>
                </a:ext>
              </a:extLst>
            </p:cNvPr>
            <p:cNvSpPr/>
            <p:nvPr/>
          </p:nvSpPr>
          <p:spPr>
            <a:xfrm>
              <a:off x="5400778" y="170286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16;p67">
              <a:extLst>
                <a:ext uri="{FF2B5EF4-FFF2-40B4-BE49-F238E27FC236}">
                  <a16:creationId xmlns:a16="http://schemas.microsoft.com/office/drawing/2014/main" id="{25F68C12-5780-4895-90AA-B52E7BD0A025}"/>
                </a:ext>
              </a:extLst>
            </p:cNvPr>
            <p:cNvSpPr/>
            <p:nvPr/>
          </p:nvSpPr>
          <p:spPr>
            <a:xfrm>
              <a:off x="5401269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17;p67">
              <a:extLst>
                <a:ext uri="{FF2B5EF4-FFF2-40B4-BE49-F238E27FC236}">
                  <a16:creationId xmlns:a16="http://schemas.microsoft.com/office/drawing/2014/main" id="{6274ED51-0A9F-435D-B309-8CCE2D2C08DE}"/>
                </a:ext>
              </a:extLst>
            </p:cNvPr>
            <p:cNvSpPr/>
            <p:nvPr/>
          </p:nvSpPr>
          <p:spPr>
            <a:xfrm>
              <a:off x="5400778" y="170286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18;p67">
              <a:extLst>
                <a:ext uri="{FF2B5EF4-FFF2-40B4-BE49-F238E27FC236}">
                  <a16:creationId xmlns:a16="http://schemas.microsoft.com/office/drawing/2014/main" id="{D48683AD-1C18-442D-9069-4E6287216339}"/>
                </a:ext>
              </a:extLst>
            </p:cNvPr>
            <p:cNvSpPr/>
            <p:nvPr/>
          </p:nvSpPr>
          <p:spPr>
            <a:xfrm>
              <a:off x="5355032" y="171664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19;p67">
              <a:extLst>
                <a:ext uri="{FF2B5EF4-FFF2-40B4-BE49-F238E27FC236}">
                  <a16:creationId xmlns:a16="http://schemas.microsoft.com/office/drawing/2014/main" id="{4922A297-1E03-44BC-A407-081E3C4862E2}"/>
                </a:ext>
              </a:extLst>
            </p:cNvPr>
            <p:cNvSpPr/>
            <p:nvPr/>
          </p:nvSpPr>
          <p:spPr>
            <a:xfrm>
              <a:off x="5400778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20;p67">
              <a:extLst>
                <a:ext uri="{FF2B5EF4-FFF2-40B4-BE49-F238E27FC236}">
                  <a16:creationId xmlns:a16="http://schemas.microsoft.com/office/drawing/2014/main" id="{4F78D9F2-C4B8-4D61-AC4A-9BB971CBA297}"/>
                </a:ext>
              </a:extLst>
            </p:cNvPr>
            <p:cNvSpPr/>
            <p:nvPr/>
          </p:nvSpPr>
          <p:spPr>
            <a:xfrm>
              <a:off x="5374716" y="1367477"/>
              <a:ext cx="701888" cy="701799"/>
            </a:xfrm>
            <a:custGeom>
              <a:avLst/>
              <a:gdLst/>
              <a:ahLst/>
              <a:cxnLst/>
              <a:rect l="l" t="t" r="r" b="b"/>
              <a:pathLst>
                <a:path w="35765" h="35765" extrusionOk="0">
                  <a:moveTo>
                    <a:pt x="35765" y="17895"/>
                  </a:moveTo>
                  <a:cubicBezTo>
                    <a:pt x="35765" y="27770"/>
                    <a:pt x="27745" y="35765"/>
                    <a:pt x="17870" y="35765"/>
                  </a:cubicBezTo>
                  <a:cubicBezTo>
                    <a:pt x="7995" y="35765"/>
                    <a:pt x="0" y="27770"/>
                    <a:pt x="0" y="17895"/>
                  </a:cubicBezTo>
                  <a:cubicBezTo>
                    <a:pt x="0" y="7995"/>
                    <a:pt x="7995" y="0"/>
                    <a:pt x="17870" y="0"/>
                  </a:cubicBezTo>
                  <a:cubicBezTo>
                    <a:pt x="27745" y="0"/>
                    <a:pt x="35765" y="7995"/>
                    <a:pt x="35765" y="17895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3BF647-7DB2-44A4-85A3-25EAAC927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6" y="379573"/>
            <a:ext cx="8145795" cy="6199657"/>
          </a:xfrm>
          <a:prstGeom prst="rect">
            <a:avLst/>
          </a:prstGeom>
        </p:spPr>
      </p:pic>
      <p:sp>
        <p:nvSpPr>
          <p:cNvPr id="14" name="Google Shape;1452;p37">
            <a:extLst>
              <a:ext uri="{FF2B5EF4-FFF2-40B4-BE49-F238E27FC236}">
                <a16:creationId xmlns:a16="http://schemas.microsoft.com/office/drawing/2014/main" id="{4CF92BF8-7120-44B8-9EFB-B73F248DF96B}"/>
              </a:ext>
            </a:extLst>
          </p:cNvPr>
          <p:cNvSpPr txBox="1">
            <a:spLocks/>
          </p:cNvSpPr>
          <p:nvPr/>
        </p:nvSpPr>
        <p:spPr>
          <a:xfrm>
            <a:off x="8582526" y="2322424"/>
            <a:ext cx="3520298" cy="221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kern="0" dirty="0">
                <a:latin typeface="Agency FB" panose="020B0503020202020204" pitchFamily="34" charset="0"/>
              </a:rPr>
              <a:t>Arduino IDE</a:t>
            </a:r>
          </a:p>
          <a:p>
            <a:r>
              <a:rPr lang="en-US" sz="4800" kern="0" dirty="0">
                <a:latin typeface="Agency FB" panose="020B0503020202020204" pitchFamily="34" charset="0"/>
              </a:rPr>
              <a:t>Progress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7"/>
          <p:cNvSpPr txBox="1">
            <a:spLocks noGrp="1"/>
          </p:cNvSpPr>
          <p:nvPr>
            <p:ph type="title"/>
          </p:nvPr>
        </p:nvSpPr>
        <p:spPr>
          <a:xfrm>
            <a:off x="3524086" y="273377"/>
            <a:ext cx="5143828" cy="11689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800" dirty="0">
                <a:latin typeface="Agency FB" panose="020B0503020202020204" pitchFamily="34" charset="0"/>
              </a:rPr>
              <a:t>Bot Customization Menu</a:t>
            </a:r>
            <a:endParaRPr sz="4800" dirty="0">
              <a:latin typeface="Agency FB" panose="020B05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B65157-DD9B-489A-AD6F-8A208D936538}"/>
              </a:ext>
            </a:extLst>
          </p:cNvPr>
          <p:cNvSpPr/>
          <p:nvPr/>
        </p:nvSpPr>
        <p:spPr>
          <a:xfrm rot="10800000" flipH="1" flipV="1">
            <a:off x="595425" y="2369855"/>
            <a:ext cx="3413050" cy="3265401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create new components</a:t>
            </a:r>
          </a:p>
          <a:p>
            <a:pPr marL="457200" indent="-4572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snap components onto bot</a:t>
            </a:r>
          </a:p>
          <a:p>
            <a:pPr marL="457200" indent="-4572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select added components</a:t>
            </a:r>
          </a:p>
        </p:txBody>
      </p:sp>
    </p:spTree>
    <p:extLst>
      <p:ext uri="{BB962C8B-B14F-4D97-AF65-F5344CB8AC3E}">
        <p14:creationId xmlns:p14="http://schemas.microsoft.com/office/powerpoint/2010/main" val="275864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7"/>
          <p:cNvSpPr txBox="1">
            <a:spLocks noGrp="1"/>
          </p:cNvSpPr>
          <p:nvPr>
            <p:ph type="title"/>
          </p:nvPr>
        </p:nvSpPr>
        <p:spPr>
          <a:xfrm>
            <a:off x="3524086" y="273377"/>
            <a:ext cx="5143828" cy="11689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800" dirty="0">
                <a:latin typeface="Agency FB" panose="020B0503020202020204" pitchFamily="34" charset="0"/>
              </a:rPr>
              <a:t>Bot Customization Menu</a:t>
            </a:r>
            <a:endParaRPr sz="4800" dirty="0">
              <a:latin typeface="Agency FB" panose="020B05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B65157-DD9B-489A-AD6F-8A208D936538}"/>
              </a:ext>
            </a:extLst>
          </p:cNvPr>
          <p:cNvSpPr/>
          <p:nvPr/>
        </p:nvSpPr>
        <p:spPr>
          <a:xfrm rot="10800000" flipH="1" flipV="1">
            <a:off x="644200" y="2456121"/>
            <a:ext cx="3651353" cy="3406802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Mount preset functionality with:</a:t>
            </a:r>
          </a:p>
          <a:p>
            <a:pPr marL="914400" lvl="1" indent="-45720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4 different mount types</a:t>
            </a:r>
          </a:p>
          <a:p>
            <a:pPr marL="914400" lvl="1" indent="-45720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4 IR sensor array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009579685"/>
      </p:ext>
    </p:extLst>
  </p:cSld>
  <p:clrMapOvr>
    <a:masterClrMapping/>
  </p:clrMapOvr>
</p:sld>
</file>

<file path=ppt/theme/theme1.xml><?xml version="1.0" encoding="utf-8"?>
<a:theme xmlns:a="http://schemas.openxmlformats.org/drawingml/2006/main" name=" Outer Space by Slidesgo">
  <a:themeElements>
    <a:clrScheme name="Simple Light">
      <a:dk1>
        <a:srgbClr val="FFFFFF"/>
      </a:dk1>
      <a:lt1>
        <a:srgbClr val="CB5568"/>
      </a:lt1>
      <a:dk2>
        <a:srgbClr val="EE9480"/>
      </a:dk2>
      <a:lt2>
        <a:srgbClr val="FF1329"/>
      </a:lt2>
      <a:accent1>
        <a:srgbClr val="00C0C0"/>
      </a:accent1>
      <a:accent2>
        <a:srgbClr val="31B4ED"/>
      </a:accent2>
      <a:accent3>
        <a:srgbClr val="5D4682"/>
      </a:accent3>
      <a:accent4>
        <a:srgbClr val="7B5FA7"/>
      </a:accent4>
      <a:accent5>
        <a:srgbClr val="AC476D"/>
      </a:accent5>
      <a:accent6>
        <a:srgbClr val="FFE5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285</Words>
  <Application>Microsoft Office PowerPoint</Application>
  <PresentationFormat>Widescreen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Agency FB</vt:lpstr>
      <vt:lpstr>Arial</vt:lpstr>
      <vt:lpstr>Calibri</vt:lpstr>
      <vt:lpstr>Cuprum</vt:lpstr>
      <vt:lpstr>Karla</vt:lpstr>
      <vt:lpstr>Tw Cen MT</vt:lpstr>
      <vt:lpstr>Wingdings</vt:lpstr>
      <vt:lpstr> Outer Space by Slidesgo</vt:lpstr>
      <vt:lpstr>EGR101 SIM</vt:lpstr>
      <vt:lpstr>Project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Bot Customization Menu</vt:lpstr>
      <vt:lpstr>Bot Customization Menu</vt:lpstr>
      <vt:lpstr>Bot Customization Menu</vt:lpstr>
      <vt:lpstr>PowerPoint Presentation</vt:lpstr>
      <vt:lpstr>Color Picker</vt:lpstr>
      <vt:lpstr>Bugs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EGR101 SIM</dc:title>
  <dc:creator>Vivian Dang</dc:creator>
  <cp:lastModifiedBy>Dang, Vivian</cp:lastModifiedBy>
  <cp:revision>8</cp:revision>
  <dcterms:created xsi:type="dcterms:W3CDTF">2022-02-07T17:16:02Z</dcterms:created>
  <dcterms:modified xsi:type="dcterms:W3CDTF">2022-02-10T02:19:35Z</dcterms:modified>
</cp:coreProperties>
</file>