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1" r:id="rId2"/>
    <p:sldId id="283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8B4"/>
    <a:srgbClr val="B2DF8A"/>
    <a:srgbClr val="E0DBB4"/>
    <a:srgbClr val="2B2B2B"/>
    <a:srgbClr val="1C76B3"/>
    <a:srgbClr val="FF1D8E"/>
    <a:srgbClr val="FF3A00"/>
    <a:srgbClr val="2079B4"/>
    <a:srgbClr val="FF3F00"/>
    <a:srgbClr val="FF9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BC745-E711-42FA-9018-7A76285C6AB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347AE-B083-43B1-94F7-4C77B7A2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3041-AA31-C3B7-942B-595D96D6A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7CF23-A979-0C10-939A-5555576A8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74F3-E550-08DC-3980-AD39316C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EE9CA-E486-FE56-BC5D-DF07315B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B254-1FFF-C4F8-1969-D7B27922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411C-3DD8-C958-55A6-D5261F69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BB239-8C9B-6D09-80C2-859B41D2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EBFC-2312-C685-DC00-7DCF11F3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4E055-43D3-D563-BFB1-FCA43AC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1EAF-49E8-6A3E-1734-E240FA00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F5BDD-B92C-C4D9-A89F-18D2C276F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95BBA-FB89-3B6A-3322-2AEE6CE7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14115-6C90-A913-4681-B3AC904A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F323-DD1A-83AD-E1BD-44146460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5930-EEFA-D777-BBAB-EE0A9C57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5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3486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ED9C-A8D9-FE34-7986-28C37E7C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9C0A-AF8E-2C16-D62D-42286534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2604-3F3D-E6A2-7509-163A8A8F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AA87-644B-CEA0-B29A-A588E4F6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4BEB-2B7F-D954-9656-2CEDB1A0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352A-B8B0-1471-0839-A62085BD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89BF9-2316-32B8-17AF-B3AB314D7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72DA-19B9-1A48-BCE6-C3DED1C4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47BB-0AE9-EFE9-159D-299323C3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55C12-8644-8C32-551A-A5BFAA4F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8C0A-252F-2D38-F21E-4681A9A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60A9-8269-34AF-BFF8-C2EC74322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E585C-3977-9201-C829-551E25D21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58DB3-6241-5C81-0128-07223A36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EDFE9-F5DA-4F14-3EB1-BBB1F2C9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8A71F-4E56-DB7A-EA54-B31F30A6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1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B5DA-30DD-5188-BE30-06A023A0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6018-D5BE-A8EF-D3C3-3639A1178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0DABE-13AF-6EDE-072B-DECF850E5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C74B9-E3DC-A9D2-7F67-B0FDBE492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AB71F-2C96-BDB5-13D5-A849C06FA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1F0B4-ECE9-4F0C-F21D-89C1171B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712BA-8AAB-4FEA-C4F9-8CD61CD7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2DE5A-B283-E9FF-63B5-0737E1C6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8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983E-51C4-5A1B-B7EA-39E7BAAB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2066E-06F9-EBAF-516F-980D1080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EE6E3-86CA-FCE0-F1A1-36F4B766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7B847-CEAA-6745-BE91-9EEBEA3E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5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B0C25-F27D-373C-DA4E-70476C90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96B52-D478-7C79-23D9-53F2975E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8F0BF-5208-B154-1B7E-081E393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4D3B-4F44-7981-AB46-560C33E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7742-05A1-7705-3B06-43421189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42087-8DC0-60E4-CC0A-6E97C994C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3E6E-8D93-B475-1E49-727AC8A9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85972-9669-FB25-AD7E-523812F1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9078B-4737-A6C7-691E-37AE44C3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4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5823-FA5F-01D4-A8FA-7A56991B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E750C-3795-8286-E39B-6B6C0912C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3F25B-71A6-4C0F-81DC-DD2DD69E6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D79B8-55DA-28C7-1048-C5649296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CF748-5012-07EC-8A54-43E1BEF9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2B43B-7B76-B7C6-DA74-36891C6E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276A4-B2E7-81C4-AB51-1CE96557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1AE7B-B999-8A7A-C9FB-19807C24F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0ACBE-7817-B0C6-84ED-E80FAC370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AFA1AE-19BC-4FF6-9119-352B40289B3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E3EB9-3015-2B2C-5144-FB55BF5EF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0A3F-A4F0-52F2-3946-4DAF2A901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86000"/>
            <a:ext cx="12192000" cy="2286000"/>
          </a:xfrm>
        </p:spPr>
        <p:txBody>
          <a:bodyPr anchor="t"/>
          <a:lstStyle/>
          <a:p>
            <a:r>
              <a:rPr lang="en-US" b="1" i="1" dirty="0"/>
              <a:t>Deep Learning Community of Practice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Meeting 6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3B6F-2684-D488-4876-0063CDCE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Places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05BB-AC6A-528B-AB92-354A8B96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 + Engagement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Python fundamentals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High level tooling (torch and extensions)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Homework problems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Regression methods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Core/Optional lecture flags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Project discussions?</a:t>
            </a:r>
          </a:p>
        </p:txBody>
      </p:sp>
    </p:spTree>
    <p:extLst>
      <p:ext uri="{BB962C8B-B14F-4D97-AF65-F5344CB8AC3E}">
        <p14:creationId xmlns:p14="http://schemas.microsoft.com/office/powerpoint/2010/main" val="270606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3B6F-2684-D488-4876-0063CDCE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Possible topic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05BB-AC6A-528B-AB92-354A8B96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Theory Overview</a:t>
            </a:r>
          </a:p>
          <a:p>
            <a:r>
              <a:rPr lang="en-US" dirty="0">
                <a:solidFill>
                  <a:schemeClr val="bg1"/>
                </a:solidFill>
              </a:rPr>
              <a:t>IDE setup + Python fundamentals</a:t>
            </a:r>
          </a:p>
          <a:p>
            <a:r>
              <a:rPr lang="en-US" dirty="0">
                <a:solidFill>
                  <a:schemeClr val="bg1"/>
                </a:solidFill>
              </a:rPr>
              <a:t>Backpropagation</a:t>
            </a:r>
          </a:p>
          <a:p>
            <a:r>
              <a:rPr lang="en-US" dirty="0">
                <a:solidFill>
                  <a:schemeClr val="bg1"/>
                </a:solidFill>
              </a:rPr>
              <a:t>Classification</a:t>
            </a:r>
          </a:p>
          <a:p>
            <a:r>
              <a:rPr lang="en-US" dirty="0">
                <a:solidFill>
                  <a:schemeClr val="bg1"/>
                </a:solidFill>
              </a:rPr>
              <a:t>Regression</a:t>
            </a:r>
          </a:p>
          <a:p>
            <a:r>
              <a:rPr lang="en-US" dirty="0">
                <a:solidFill>
                  <a:schemeClr val="bg1"/>
                </a:solidFill>
              </a:rPr>
              <a:t>Distribution modeling (VAE)</a:t>
            </a:r>
          </a:p>
          <a:p>
            <a:r>
              <a:rPr lang="en-US" dirty="0">
                <a:solidFill>
                  <a:schemeClr val="bg1"/>
                </a:solidFill>
              </a:rPr>
              <a:t>Classification revisited (GPT)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7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62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Deep Learning Community of Practice  Meeting 6  </vt:lpstr>
      <vt:lpstr>Places for improvement</vt:lpstr>
      <vt:lpstr>Possible topic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Community of Practice  Meeting 3</dc:title>
  <dc:creator>Kick, Daniel - REE-ARS</dc:creator>
  <cp:lastModifiedBy>Kick, Daniel - REE-ARS</cp:lastModifiedBy>
  <cp:revision>10</cp:revision>
  <dcterms:created xsi:type="dcterms:W3CDTF">2024-06-18T15:10:44Z</dcterms:created>
  <dcterms:modified xsi:type="dcterms:W3CDTF">2024-09-03T15:31:08Z</dcterms:modified>
</cp:coreProperties>
</file>