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1E5F5"/>
    <a:srgbClr val="E97132"/>
    <a:srgbClr val="E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9" autoAdjust="0"/>
    <p:restoredTop sz="97419" autoAdjust="0"/>
  </p:normalViewPr>
  <p:slideViewPr>
    <p:cSldViewPr snapToGrid="0">
      <p:cViewPr>
        <p:scale>
          <a:sx n="25" d="100"/>
          <a:sy n="25" d="100"/>
        </p:scale>
        <p:origin x="13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5B65-3F63-FFAB-9E9C-E05FA82C0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94D74-C9A6-01A2-4638-9B292A529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7E3B4-A475-E2C7-5B18-B8FC1855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021E-F547-F4EE-62AD-7BA5877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7986-BB5C-4A93-BAEE-989872DB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0B20-F34B-64DB-4944-E23E412D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DC943-4F5D-7A8F-AB77-8507CFAB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32C9-052A-824A-E117-FF1C83AC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E491-A339-5E7D-7B52-27F21F84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460B-D566-7BDC-B70D-F3F80A42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5259B-EC2B-1352-9E50-B2FAA137D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15C5-961E-C20F-8097-D282241F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DFB3-6F8C-6768-73D1-512444E3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D72B4-86C9-006C-4CA6-F9B93023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050A-D87E-C8F8-88FC-9D2904C7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8E9B-24B0-46D0-16E7-898598BC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B520-0651-DE12-D143-187AE997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6849-4405-4872-BDFD-C28D7F05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3B12A-509B-340E-9DAC-E92568A3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BAD1-DF41-7E4B-1AB2-72716602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095D-4628-6098-A10F-7F596B27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C9A0-E983-352A-3F85-1FD485CE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7720-6F7A-2E71-7997-BAB8652B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4521B-4B94-B35A-71BE-AF368310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5692-B9EE-61FF-F521-B0B25C47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7964-77FD-9B33-FE15-4ABFD357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7E4A-6AF2-EED7-7A51-5FC7E1618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B9291-066D-B9E2-EF7D-EAA7A5EA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B8D8-FFDB-650C-736A-A4218CD1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80DB-77E2-A075-0C1A-9289BC7E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B0B3-5F77-082B-F175-DEDBEC2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0C87-A7B4-7050-2672-81CC0985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CE5C-C845-8645-8A6F-51C642BE7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89C0-FA91-580F-44E8-67BEE166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F8ABD-97A4-CED6-51F4-5F2E919A8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8596D-8DA0-D05F-645F-696D1544F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6DDC-EEEF-BDA5-0016-AF0F387F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59D81-A08E-8E1B-FB75-506B075A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3852D-219F-8F2C-B13F-7B81C56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B1FB-197A-480F-C422-1105749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05C7-9982-42FE-8AC7-2517BDA5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F1B72-6275-6F3D-C839-B6499583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84254-3476-D9AB-1A8C-4978146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8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CE17A-9354-1290-B276-9EFE5BC5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16934-0640-2C50-18E9-016F533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33B3-CB62-9D1D-3812-6F2546FE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30F6-7B5E-41C8-7099-D32E4F46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EA2C-15C0-B9C0-3B3D-830D42C9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FAFCA-9002-6C16-EDF5-685006C82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B776-BA41-7F62-227D-1D2D600C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2ECA-0382-31F4-A7BD-1FA78A3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123D-5B0A-FE81-46A4-CA44D4CF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EC5E-FD59-DF8B-5318-8E2937F4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028CF-7593-AF04-9C47-B6C48FE6C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93CF9-BFF0-549D-034B-EBDAE66F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9287-D39A-4233-D638-C1ED5AE4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DCE4A-DB14-881B-324B-B6DF1187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5F47-A937-3698-3083-3EA4808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2624C-2E0B-E258-EC37-3F3CB9B9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7371-C1FF-8F5F-C33C-D594A8BC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BE7C-A3F0-D29A-1C6C-E170832D8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F5DB7-2EBA-41F4-A220-312576644D7E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5C39-30B4-5B68-3D42-401F5F065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81B9-F13C-70AA-A26B-604D5A9CA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8EFCE-27D8-4121-BEB4-1FCA2E284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roup 671">
            <a:extLst>
              <a:ext uri="{FF2B5EF4-FFF2-40B4-BE49-F238E27FC236}">
                <a16:creationId xmlns:a16="http://schemas.microsoft.com/office/drawing/2014/main" id="{E4E2638F-4C61-0120-55EC-633C9D7B263F}"/>
              </a:ext>
            </a:extLst>
          </p:cNvPr>
          <p:cNvGrpSpPr/>
          <p:nvPr/>
        </p:nvGrpSpPr>
        <p:grpSpPr>
          <a:xfrm>
            <a:off x="338602" y="3078039"/>
            <a:ext cx="11504148" cy="3770353"/>
            <a:chOff x="338602" y="5040800"/>
            <a:chExt cx="11504148" cy="3770353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55932F6C-9E87-7822-8132-F02BBE4CC1BE}"/>
                </a:ext>
              </a:extLst>
            </p:cNvPr>
            <p:cNvSpPr/>
            <p:nvPr/>
          </p:nvSpPr>
          <p:spPr>
            <a:xfrm>
              <a:off x="338602" y="5386606"/>
              <a:ext cx="766920" cy="43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hprebn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16EFA625-B829-EF26-E80A-6A7912A8B792}"/>
                </a:ext>
              </a:extLst>
            </p:cNvPr>
            <p:cNvSpPr/>
            <p:nvPr/>
          </p:nvSpPr>
          <p:spPr>
            <a:xfrm>
              <a:off x="2552583" y="5386606"/>
              <a:ext cx="766920" cy="43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bndiff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F98EFE9C-0327-35DA-78C8-E886D67CC4E7}"/>
                </a:ext>
              </a:extLst>
            </p:cNvPr>
            <p:cNvSpPr/>
            <p:nvPr/>
          </p:nvSpPr>
          <p:spPr>
            <a:xfrm>
              <a:off x="3556400" y="8001746"/>
              <a:ext cx="766920" cy="36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bndiff2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13978B2B-A5FB-F919-6E1C-83907C79FED7}"/>
                </a:ext>
              </a:extLst>
            </p:cNvPr>
            <p:cNvSpPr/>
            <p:nvPr/>
          </p:nvSpPr>
          <p:spPr>
            <a:xfrm>
              <a:off x="6044465" y="8438546"/>
              <a:ext cx="766920" cy="36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bnvar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CA4C86EE-44C1-F2DC-87F4-D73F7B77BE4C}"/>
                </a:ext>
              </a:extLst>
            </p:cNvPr>
            <p:cNvSpPr/>
            <p:nvPr/>
          </p:nvSpPr>
          <p:spPr>
            <a:xfrm>
              <a:off x="7236599" y="8442599"/>
              <a:ext cx="982229" cy="36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bnvar</a:t>
              </a:r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inv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26A9F06B-C980-0D56-B610-AC4A0C9E1510}"/>
                </a:ext>
              </a:extLst>
            </p:cNvPr>
            <p:cNvSpPr/>
            <p:nvPr/>
          </p:nvSpPr>
          <p:spPr>
            <a:xfrm>
              <a:off x="7707817" y="5386606"/>
              <a:ext cx="766920" cy="43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bnraw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4C641870-FE92-CBD7-C201-AF489A45FC46}"/>
                </a:ext>
              </a:extLst>
            </p:cNvPr>
            <p:cNvSpPr/>
            <p:nvPr/>
          </p:nvSpPr>
          <p:spPr>
            <a:xfrm>
              <a:off x="9214743" y="8389871"/>
              <a:ext cx="766920" cy="36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bngain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F9B3BDCF-8CC0-4DFB-DF5A-3A625BCCC931}"/>
                </a:ext>
              </a:extLst>
            </p:cNvPr>
            <p:cNvSpPr/>
            <p:nvPr/>
          </p:nvSpPr>
          <p:spPr>
            <a:xfrm>
              <a:off x="9778618" y="8389871"/>
              <a:ext cx="766920" cy="36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bnbias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CAF2E5D6-275F-E2A6-1785-B9E40C4566DF}"/>
                </a:ext>
              </a:extLst>
            </p:cNvPr>
            <p:cNvSpPr/>
            <p:nvPr/>
          </p:nvSpPr>
          <p:spPr>
            <a:xfrm>
              <a:off x="10308908" y="5386606"/>
              <a:ext cx="766920" cy="4387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hpreact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C6DDD77-C129-3F2B-ECD7-054E9F97B187}"/>
                </a:ext>
              </a:extLst>
            </p:cNvPr>
            <p:cNvSpPr/>
            <p:nvPr/>
          </p:nvSpPr>
          <p:spPr>
            <a:xfrm>
              <a:off x="349250" y="5838178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EF5720B8-94E2-7FE6-8D23-E8B08345F28C}"/>
                </a:ext>
              </a:extLst>
            </p:cNvPr>
            <p:cNvSpPr/>
            <p:nvPr/>
          </p:nvSpPr>
          <p:spPr>
            <a:xfrm>
              <a:off x="2552583" y="5838178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9CED17E8-D472-E347-2CEB-A1396E742801}"/>
                </a:ext>
              </a:extLst>
            </p:cNvPr>
            <p:cNvSpPr/>
            <p:nvPr/>
          </p:nvSpPr>
          <p:spPr>
            <a:xfrm>
              <a:off x="3572892" y="7225257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47136A68-EEB7-1B57-C020-7059CFC5D44B}"/>
                </a:ext>
              </a:extLst>
            </p:cNvPr>
            <p:cNvSpPr/>
            <p:nvPr/>
          </p:nvSpPr>
          <p:spPr>
            <a:xfrm>
              <a:off x="6044199" y="6845404"/>
              <a:ext cx="239663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379A77D7-C4D1-A58B-F1C4-386518C987A6}"/>
                </a:ext>
              </a:extLst>
            </p:cNvPr>
            <p:cNvSpPr/>
            <p:nvPr/>
          </p:nvSpPr>
          <p:spPr>
            <a:xfrm>
              <a:off x="7707816" y="5838185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9C125B6-D431-9186-1FE1-9C32A4118F87}"/>
                </a:ext>
              </a:extLst>
            </p:cNvPr>
            <p:cNvSpPr/>
            <p:nvPr/>
          </p:nvSpPr>
          <p:spPr>
            <a:xfrm>
              <a:off x="10308908" y="5838178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71F8CE6-5554-1C7A-80D8-3CC144385FB4}"/>
                </a:ext>
              </a:extLst>
            </p:cNvPr>
            <p:cNvSpPr txBox="1"/>
            <p:nvPr/>
          </p:nvSpPr>
          <p:spPr>
            <a:xfrm>
              <a:off x="837872" y="7533201"/>
              <a:ext cx="556482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1/n sum(x)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A2CA2A56-1E68-CAB3-D502-CB8F56DC94F3}"/>
                </a:ext>
              </a:extLst>
            </p:cNvPr>
            <p:cNvSpPr txBox="1"/>
            <p:nvPr/>
          </p:nvSpPr>
          <p:spPr>
            <a:xfrm>
              <a:off x="5235080" y="7533201"/>
              <a:ext cx="727293" cy="151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1/(n-1) sum(x)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8BAA6B3D-8B56-672F-E855-191FBD9E7DDC}"/>
                </a:ext>
              </a:extLst>
            </p:cNvPr>
            <p:cNvSpPr txBox="1"/>
            <p:nvPr/>
          </p:nvSpPr>
          <p:spPr>
            <a:xfrm>
              <a:off x="3229644" y="7450504"/>
              <a:ext cx="179719" cy="323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**2</a:t>
              </a:r>
            </a:p>
          </p:txBody>
        </p:sp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23981EF4-65C1-6E81-934E-9130C18C132B}"/>
                </a:ext>
              </a:extLst>
            </p:cNvPr>
            <p:cNvCxnSpPr>
              <a:cxnSpLocks/>
              <a:stCxn id="722" idx="3"/>
              <a:endCxn id="693" idx="2"/>
            </p:cNvCxnSpPr>
            <p:nvPr/>
          </p:nvCxnSpPr>
          <p:spPr>
            <a:xfrm flipV="1">
              <a:off x="9468695" y="6297154"/>
              <a:ext cx="0" cy="1311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16E23811-317F-60C3-BD90-65209934CB34}"/>
                </a:ext>
              </a:extLst>
            </p:cNvPr>
            <p:cNvCxnSpPr>
              <a:cxnSpLocks/>
              <a:stCxn id="723" idx="3"/>
              <a:endCxn id="694" idx="2"/>
            </p:cNvCxnSpPr>
            <p:nvPr/>
          </p:nvCxnSpPr>
          <p:spPr>
            <a:xfrm flipV="1">
              <a:off x="10018282" y="6293547"/>
              <a:ext cx="0" cy="13253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42656831-DB26-E59C-6C42-938D105B8F94}"/>
                </a:ext>
              </a:extLst>
            </p:cNvPr>
            <p:cNvSpPr txBox="1"/>
            <p:nvPr/>
          </p:nvSpPr>
          <p:spPr>
            <a:xfrm>
              <a:off x="9382615" y="6146122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@</a:t>
              </a: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FB242C5A-71C2-44EC-07B3-676D76EDCF43}"/>
                </a:ext>
              </a:extLst>
            </p:cNvPr>
            <p:cNvSpPr txBox="1"/>
            <p:nvPr/>
          </p:nvSpPr>
          <p:spPr>
            <a:xfrm>
              <a:off x="9932202" y="6142514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+</a:t>
              </a:r>
            </a:p>
          </p:txBody>
        </p: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8E1AAB8C-C2BA-0B64-855A-DCDD69C9F4BD}"/>
                </a:ext>
              </a:extLst>
            </p:cNvPr>
            <p:cNvCxnSpPr>
              <a:cxnSpLocks/>
              <a:stCxn id="693" idx="3"/>
              <a:endCxn id="694" idx="1"/>
            </p:cNvCxnSpPr>
            <p:nvPr/>
          </p:nvCxnSpPr>
          <p:spPr>
            <a:xfrm flipV="1">
              <a:off x="9554775" y="6218030"/>
              <a:ext cx="377427" cy="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04FCF058-B527-4ABB-3EBB-CC692A35FFB1}"/>
                </a:ext>
              </a:extLst>
            </p:cNvPr>
            <p:cNvCxnSpPr>
              <a:cxnSpLocks/>
              <a:stCxn id="686" idx="3"/>
              <a:endCxn id="693" idx="1"/>
            </p:cNvCxnSpPr>
            <p:nvPr/>
          </p:nvCxnSpPr>
          <p:spPr>
            <a:xfrm flipV="1">
              <a:off x="9241657" y="6221638"/>
              <a:ext cx="140958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>
              <a:extLst>
                <a:ext uri="{FF2B5EF4-FFF2-40B4-BE49-F238E27FC236}">
                  <a16:creationId xmlns:a16="http://schemas.microsoft.com/office/drawing/2014/main" id="{FE5AAB57-EAEE-D7D6-31E3-E5E200FD3202}"/>
                </a:ext>
              </a:extLst>
            </p:cNvPr>
            <p:cNvCxnSpPr>
              <a:cxnSpLocks/>
              <a:stCxn id="694" idx="3"/>
              <a:endCxn id="687" idx="1"/>
            </p:cNvCxnSpPr>
            <p:nvPr/>
          </p:nvCxnSpPr>
          <p:spPr>
            <a:xfrm>
              <a:off x="10104361" y="6218030"/>
              <a:ext cx="204547" cy="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>
              <a:extLst>
                <a:ext uri="{FF2B5EF4-FFF2-40B4-BE49-F238E27FC236}">
                  <a16:creationId xmlns:a16="http://schemas.microsoft.com/office/drawing/2014/main" id="{DCC3BC37-023A-B058-62D6-89C98CF9BE28}"/>
                </a:ext>
              </a:extLst>
            </p:cNvPr>
            <p:cNvCxnSpPr>
              <a:cxnSpLocks/>
              <a:stCxn id="721" idx="3"/>
              <a:endCxn id="716" idx="2"/>
            </p:cNvCxnSpPr>
            <p:nvPr/>
          </p:nvCxnSpPr>
          <p:spPr>
            <a:xfrm flipV="1">
              <a:off x="7480777" y="6297154"/>
              <a:ext cx="0" cy="13151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>
              <a:extLst>
                <a:ext uri="{FF2B5EF4-FFF2-40B4-BE49-F238E27FC236}">
                  <a16:creationId xmlns:a16="http://schemas.microsoft.com/office/drawing/2014/main" id="{8EFF6D66-9A1C-276B-D6BD-F3A06D80DB9D}"/>
                </a:ext>
              </a:extLst>
            </p:cNvPr>
            <p:cNvCxnSpPr>
              <a:cxnSpLocks/>
              <a:stCxn id="682" idx="2"/>
              <a:endCxn id="688" idx="0"/>
            </p:cNvCxnSpPr>
            <p:nvPr/>
          </p:nvCxnSpPr>
          <p:spPr>
            <a:xfrm flipH="1">
              <a:off x="1116113" y="6605098"/>
              <a:ext cx="58" cy="928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>
              <a:extLst>
                <a:ext uri="{FF2B5EF4-FFF2-40B4-BE49-F238E27FC236}">
                  <a16:creationId xmlns:a16="http://schemas.microsoft.com/office/drawing/2014/main" id="{DFADE115-2B51-88F5-9448-D0A64C50AB26}"/>
                </a:ext>
              </a:extLst>
            </p:cNvPr>
            <p:cNvCxnSpPr>
              <a:cxnSpLocks/>
              <a:stCxn id="688" idx="3"/>
              <a:endCxn id="719" idx="1"/>
            </p:cNvCxnSpPr>
            <p:nvPr/>
          </p:nvCxnSpPr>
          <p:spPr>
            <a:xfrm>
              <a:off x="1394354" y="7608717"/>
              <a:ext cx="570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00E3EA1C-38BF-5B96-7AC8-1EFC8DD18403}"/>
                </a:ext>
              </a:extLst>
            </p:cNvPr>
            <p:cNvCxnSpPr>
              <a:cxnSpLocks/>
              <a:stCxn id="682" idx="3"/>
              <a:endCxn id="702" idx="1"/>
            </p:cNvCxnSpPr>
            <p:nvPr/>
          </p:nvCxnSpPr>
          <p:spPr>
            <a:xfrm flipV="1">
              <a:off x="1883092" y="6218030"/>
              <a:ext cx="235356" cy="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30D8634E-D016-5276-01D5-65E3CF01001B}"/>
                </a:ext>
              </a:extLst>
            </p:cNvPr>
            <p:cNvSpPr txBox="1"/>
            <p:nvPr/>
          </p:nvSpPr>
          <p:spPr>
            <a:xfrm>
              <a:off x="2118447" y="6142514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</a:t>
              </a:r>
            </a:p>
          </p:txBody>
        </p:sp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A73F77EE-06A8-8160-05A8-95479A2ADA63}"/>
                </a:ext>
              </a:extLst>
            </p:cNvPr>
            <p:cNvCxnSpPr>
              <a:cxnSpLocks/>
              <a:stCxn id="719" idx="3"/>
              <a:endCxn id="702" idx="2"/>
            </p:cNvCxnSpPr>
            <p:nvPr/>
          </p:nvCxnSpPr>
          <p:spPr>
            <a:xfrm flipV="1">
              <a:off x="2204528" y="6293547"/>
              <a:ext cx="0" cy="131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>
              <a:extLst>
                <a:ext uri="{FF2B5EF4-FFF2-40B4-BE49-F238E27FC236}">
                  <a16:creationId xmlns:a16="http://schemas.microsoft.com/office/drawing/2014/main" id="{64004AAA-C82E-3903-95A4-CC0E7D6128B2}"/>
                </a:ext>
              </a:extLst>
            </p:cNvPr>
            <p:cNvCxnSpPr>
              <a:cxnSpLocks/>
              <a:stCxn id="702" idx="3"/>
              <a:endCxn id="683" idx="1"/>
            </p:cNvCxnSpPr>
            <p:nvPr/>
          </p:nvCxnSpPr>
          <p:spPr>
            <a:xfrm>
              <a:off x="2290607" y="6218030"/>
              <a:ext cx="261976" cy="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>
              <a:extLst>
                <a:ext uri="{FF2B5EF4-FFF2-40B4-BE49-F238E27FC236}">
                  <a16:creationId xmlns:a16="http://schemas.microsoft.com/office/drawing/2014/main" id="{8D9AD63F-7C6D-A658-E8FD-0B5F0F812C89}"/>
                </a:ext>
              </a:extLst>
            </p:cNvPr>
            <p:cNvCxnSpPr>
              <a:cxnSpLocks/>
              <a:stCxn id="683" idx="2"/>
              <a:endCxn id="690" idx="0"/>
            </p:cNvCxnSpPr>
            <p:nvPr/>
          </p:nvCxnSpPr>
          <p:spPr>
            <a:xfrm flipH="1">
              <a:off x="3319503" y="6605098"/>
              <a:ext cx="1" cy="8454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>
              <a:extLst>
                <a:ext uri="{FF2B5EF4-FFF2-40B4-BE49-F238E27FC236}">
                  <a16:creationId xmlns:a16="http://schemas.microsoft.com/office/drawing/2014/main" id="{7079C4DA-23B4-C7AC-CDFD-EFE620B6C2AB}"/>
                </a:ext>
              </a:extLst>
            </p:cNvPr>
            <p:cNvCxnSpPr>
              <a:cxnSpLocks/>
              <a:stCxn id="690" idx="3"/>
              <a:endCxn id="684" idx="1"/>
            </p:cNvCxnSpPr>
            <p:nvPr/>
          </p:nvCxnSpPr>
          <p:spPr>
            <a:xfrm flipV="1">
              <a:off x="3409363" y="7608717"/>
              <a:ext cx="163529" cy="36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1B2CCCC6-55DD-53FA-DF40-6A5293DE34E7}"/>
                </a:ext>
              </a:extLst>
            </p:cNvPr>
            <p:cNvCxnSpPr>
              <a:cxnSpLocks/>
              <a:stCxn id="684" idx="3"/>
              <a:endCxn id="689" idx="1"/>
            </p:cNvCxnSpPr>
            <p:nvPr/>
          </p:nvCxnSpPr>
          <p:spPr>
            <a:xfrm>
              <a:off x="5106733" y="7608717"/>
              <a:ext cx="128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>
              <a:extLst>
                <a:ext uri="{FF2B5EF4-FFF2-40B4-BE49-F238E27FC236}">
                  <a16:creationId xmlns:a16="http://schemas.microsoft.com/office/drawing/2014/main" id="{DD5EDA13-A46A-33DD-7084-B4688A917F21}"/>
                </a:ext>
              </a:extLst>
            </p:cNvPr>
            <p:cNvCxnSpPr>
              <a:cxnSpLocks/>
              <a:stCxn id="689" idx="3"/>
              <a:endCxn id="685" idx="1"/>
            </p:cNvCxnSpPr>
            <p:nvPr/>
          </p:nvCxnSpPr>
          <p:spPr>
            <a:xfrm>
              <a:off x="5962373" y="7608717"/>
              <a:ext cx="81826" cy="3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D35902DB-3B2C-1597-FA2E-30E375821FD5}"/>
                </a:ext>
              </a:extLst>
            </p:cNvPr>
            <p:cNvSpPr txBox="1"/>
            <p:nvPr/>
          </p:nvSpPr>
          <p:spPr>
            <a:xfrm>
              <a:off x="6468416" y="7535004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+</a:t>
              </a:r>
            </a:p>
          </p:txBody>
        </p: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6327D162-A5ED-3FAE-DE6D-3FBEDBEC3EF4}"/>
                </a:ext>
              </a:extLst>
            </p:cNvPr>
            <p:cNvCxnSpPr>
              <a:cxnSpLocks/>
              <a:stCxn id="685" idx="3"/>
              <a:endCxn id="709" idx="1"/>
            </p:cNvCxnSpPr>
            <p:nvPr/>
          </p:nvCxnSpPr>
          <p:spPr>
            <a:xfrm flipV="1">
              <a:off x="6283862" y="7610521"/>
              <a:ext cx="184554" cy="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D8C9E0AB-D935-3003-A7F2-9DBA6C4124BD}"/>
                </a:ext>
              </a:extLst>
            </p:cNvPr>
            <p:cNvCxnSpPr>
              <a:cxnSpLocks/>
              <a:stCxn id="709" idx="3"/>
              <a:endCxn id="712" idx="1"/>
            </p:cNvCxnSpPr>
            <p:nvPr/>
          </p:nvCxnSpPr>
          <p:spPr>
            <a:xfrm>
              <a:off x="6640575" y="7610521"/>
              <a:ext cx="95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8F1DB04F-DCED-BE63-B0C5-3096056C2E67}"/>
                </a:ext>
              </a:extLst>
            </p:cNvPr>
            <p:cNvSpPr txBox="1"/>
            <p:nvPr/>
          </p:nvSpPr>
          <p:spPr>
            <a:xfrm>
              <a:off x="6736011" y="7535004"/>
              <a:ext cx="385672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**-0.5</a:t>
              </a:r>
            </a:p>
          </p:txBody>
        </p: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74D8783E-9249-F450-5172-C1267055EF63}"/>
                </a:ext>
              </a:extLst>
            </p:cNvPr>
            <p:cNvCxnSpPr>
              <a:cxnSpLocks/>
              <a:stCxn id="712" idx="3"/>
              <a:endCxn id="721" idx="1"/>
            </p:cNvCxnSpPr>
            <p:nvPr/>
          </p:nvCxnSpPr>
          <p:spPr>
            <a:xfrm>
              <a:off x="7121683" y="7610521"/>
              <a:ext cx="119431" cy="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03B8D2E-8866-7757-28F0-61D8FD75F063}"/>
                </a:ext>
              </a:extLst>
            </p:cNvPr>
            <p:cNvSpPr txBox="1"/>
            <p:nvPr/>
          </p:nvSpPr>
          <p:spPr>
            <a:xfrm>
              <a:off x="6297605" y="8148514"/>
              <a:ext cx="513780" cy="237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1e-5</a:t>
              </a:r>
            </a:p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(epsilon)</a:t>
              </a:r>
            </a:p>
          </p:txBody>
        </p: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2DF2B1D0-8882-9ED9-DD2A-91878BB2C235}"/>
                </a:ext>
              </a:extLst>
            </p:cNvPr>
            <p:cNvCxnSpPr>
              <a:cxnSpLocks/>
              <a:stCxn id="714" idx="0"/>
              <a:endCxn id="709" idx="2"/>
            </p:cNvCxnSpPr>
            <p:nvPr/>
          </p:nvCxnSpPr>
          <p:spPr>
            <a:xfrm flipV="1">
              <a:off x="6554495" y="7686037"/>
              <a:ext cx="1" cy="4624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0C20F05D-F458-8035-5FEE-C59F7DE4D1AB}"/>
                </a:ext>
              </a:extLst>
            </p:cNvPr>
            <p:cNvSpPr txBox="1"/>
            <p:nvPr/>
          </p:nvSpPr>
          <p:spPr>
            <a:xfrm>
              <a:off x="7394697" y="6146122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317CAF0F-5FF0-A2DD-FDC0-601572B95F55}"/>
                </a:ext>
              </a:extLst>
            </p:cNvPr>
            <p:cNvCxnSpPr>
              <a:cxnSpLocks/>
              <a:stCxn id="716" idx="3"/>
              <a:endCxn id="686" idx="1"/>
            </p:cNvCxnSpPr>
            <p:nvPr/>
          </p:nvCxnSpPr>
          <p:spPr>
            <a:xfrm>
              <a:off x="7566856" y="6221638"/>
              <a:ext cx="140959" cy="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>
              <a:extLst>
                <a:ext uri="{FF2B5EF4-FFF2-40B4-BE49-F238E27FC236}">
                  <a16:creationId xmlns:a16="http://schemas.microsoft.com/office/drawing/2014/main" id="{C8B35839-C233-B06B-0BFA-14377DA94577}"/>
                </a:ext>
              </a:extLst>
            </p:cNvPr>
            <p:cNvCxnSpPr>
              <a:cxnSpLocks/>
              <a:stCxn id="683" idx="3"/>
              <a:endCxn id="716" idx="1"/>
            </p:cNvCxnSpPr>
            <p:nvPr/>
          </p:nvCxnSpPr>
          <p:spPr>
            <a:xfrm>
              <a:off x="4086425" y="6221638"/>
              <a:ext cx="3308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4B1954B2-CF06-2A5A-5A7C-56E9018A9CB7}"/>
                </a:ext>
              </a:extLst>
            </p:cNvPr>
            <p:cNvSpPr/>
            <p:nvPr/>
          </p:nvSpPr>
          <p:spPr>
            <a:xfrm>
              <a:off x="1964865" y="6841796"/>
              <a:ext cx="239663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F8C25DB8-3F26-1777-BF34-22E8DA440D92}"/>
                </a:ext>
              </a:extLst>
            </p:cNvPr>
            <p:cNvSpPr/>
            <p:nvPr/>
          </p:nvSpPr>
          <p:spPr>
            <a:xfrm>
              <a:off x="1901931" y="8378036"/>
              <a:ext cx="766920" cy="36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Bnmeani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7C4ABC69-2348-1A6E-F618-2B77958A6A0B}"/>
                </a:ext>
              </a:extLst>
            </p:cNvPr>
            <p:cNvSpPr/>
            <p:nvPr/>
          </p:nvSpPr>
          <p:spPr>
            <a:xfrm>
              <a:off x="7241114" y="6845404"/>
              <a:ext cx="239663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A627C8-2BDE-27EC-12ED-E5D4ABE2754A}"/>
                </a:ext>
              </a:extLst>
            </p:cNvPr>
            <p:cNvSpPr/>
            <p:nvPr/>
          </p:nvSpPr>
          <p:spPr>
            <a:xfrm>
              <a:off x="9229032" y="6841796"/>
              <a:ext cx="239663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9D274E64-3373-7603-648E-78CA83517053}"/>
                </a:ext>
              </a:extLst>
            </p:cNvPr>
            <p:cNvSpPr/>
            <p:nvPr/>
          </p:nvSpPr>
          <p:spPr>
            <a:xfrm>
              <a:off x="9778619" y="6852009"/>
              <a:ext cx="239663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32A7F2C7-2B67-E55B-CDF9-0CCEF06E67F5}"/>
                </a:ext>
              </a:extLst>
            </p:cNvPr>
            <p:cNvSpPr/>
            <p:nvPr/>
          </p:nvSpPr>
          <p:spPr>
            <a:xfrm>
              <a:off x="340898" y="5040800"/>
              <a:ext cx="3308271" cy="328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C00000"/>
                  </a:solidFill>
                </a:rPr>
                <a:t>Batch Normalization Layer</a:t>
              </a: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48D938B6-427E-6596-084C-9E175387ACB2}"/>
              </a:ext>
            </a:extLst>
          </p:cNvPr>
          <p:cNvSpPr/>
          <p:nvPr/>
        </p:nvSpPr>
        <p:spPr>
          <a:xfrm>
            <a:off x="-53296457" y="39831595"/>
            <a:ext cx="6792686" cy="6792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7BCEAF-D099-3C75-B580-206585607861}"/>
              </a:ext>
            </a:extLst>
          </p:cNvPr>
          <p:cNvSpPr/>
          <p:nvPr/>
        </p:nvSpPr>
        <p:spPr>
          <a:xfrm>
            <a:off x="82954541" y="-51641496"/>
            <a:ext cx="6792686" cy="6792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F9EE3F8B-6B43-4D3A-CA30-BD0E5D8C551C}"/>
              </a:ext>
            </a:extLst>
          </p:cNvPr>
          <p:cNvGrpSpPr/>
          <p:nvPr/>
        </p:nvGrpSpPr>
        <p:grpSpPr>
          <a:xfrm>
            <a:off x="3572892" y="0"/>
            <a:ext cx="5044670" cy="3573180"/>
            <a:chOff x="340898" y="0"/>
            <a:chExt cx="5044670" cy="357318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45DE35-313C-5F49-7959-5F947533EBDB}"/>
                </a:ext>
              </a:extLst>
            </p:cNvPr>
            <p:cNvSpPr/>
            <p:nvPr/>
          </p:nvSpPr>
          <p:spPr>
            <a:xfrm>
              <a:off x="1634092" y="2709418"/>
              <a:ext cx="766920" cy="456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W1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4C5D985-D8DE-4C54-2DC4-D204926189FA}"/>
                </a:ext>
              </a:extLst>
            </p:cNvPr>
            <p:cNvSpPr/>
            <p:nvPr/>
          </p:nvSpPr>
          <p:spPr>
            <a:xfrm>
              <a:off x="3318862" y="3116944"/>
              <a:ext cx="766920" cy="4562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b1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</a:t>
              </a: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06186727-E828-C5EC-C2CF-94229DD220F1}"/>
                </a:ext>
              </a:extLst>
            </p:cNvPr>
            <p:cNvGrpSpPr/>
            <p:nvPr/>
          </p:nvGrpSpPr>
          <p:grpSpPr>
            <a:xfrm>
              <a:off x="340898" y="0"/>
              <a:ext cx="5044670" cy="3108681"/>
              <a:chOff x="340898" y="0"/>
              <a:chExt cx="5044670" cy="310868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6FDFEF-83BF-7B31-08EA-EBA58DB2D9C9}"/>
                  </a:ext>
                </a:extLst>
              </p:cNvPr>
              <p:cNvSpPr/>
              <p:nvPr/>
            </p:nvSpPr>
            <p:spPr>
              <a:xfrm>
                <a:off x="349250" y="357683"/>
                <a:ext cx="766920" cy="453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Xb</a:t>
                </a:r>
                <a:endPara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32,3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B83B23C-1A42-5EA5-F4C7-AC0C5074994F}"/>
                  </a:ext>
                </a:extLst>
              </p:cNvPr>
              <p:cNvSpPr/>
              <p:nvPr/>
            </p:nvSpPr>
            <p:spPr>
              <a:xfrm>
                <a:off x="673027" y="2483686"/>
                <a:ext cx="766920" cy="4562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</a:p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27,10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04C5E7-AB28-5F81-F5AA-23482575D978}"/>
                  </a:ext>
                </a:extLst>
              </p:cNvPr>
              <p:cNvSpPr/>
              <p:nvPr/>
            </p:nvSpPr>
            <p:spPr>
              <a:xfrm>
                <a:off x="1280075" y="355737"/>
                <a:ext cx="766920" cy="453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emb</a:t>
                </a:r>
                <a:endPara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32,3,10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FBBCA6-2C7C-35E3-F239-25F0BAF5D113}"/>
                  </a:ext>
                </a:extLst>
              </p:cNvPr>
              <p:cNvSpPr/>
              <p:nvPr/>
            </p:nvSpPr>
            <p:spPr>
              <a:xfrm>
                <a:off x="2091362" y="368817"/>
                <a:ext cx="766920" cy="453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embcat</a:t>
                </a:r>
                <a:endPara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32,30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30C69DD-1F7B-48E3-34AC-10A1C1F205B2}"/>
                  </a:ext>
                </a:extLst>
              </p:cNvPr>
              <p:cNvSpPr/>
              <p:nvPr/>
            </p:nvSpPr>
            <p:spPr>
              <a:xfrm>
                <a:off x="361592" y="817430"/>
                <a:ext cx="71899" cy="766920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770B7B0-B09E-FFCD-BA47-6A4D78E52C20}"/>
                  </a:ext>
                </a:extLst>
              </p:cNvPr>
              <p:cNvSpPr/>
              <p:nvPr/>
            </p:nvSpPr>
            <p:spPr>
              <a:xfrm>
                <a:off x="2115328" y="817430"/>
                <a:ext cx="718988" cy="766920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F99F5A3-10F8-8CB4-C506-CCC8A32B6FA7}"/>
                  </a:ext>
                </a:extLst>
              </p:cNvPr>
              <p:cNvSpPr/>
              <p:nvPr/>
            </p:nvSpPr>
            <p:spPr>
              <a:xfrm>
                <a:off x="3851726" y="817430"/>
                <a:ext cx="1533842" cy="766920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757AE99-6E0B-500F-7486-6D0529ECDACE}"/>
                  </a:ext>
                </a:extLst>
              </p:cNvPr>
              <p:cNvCxnSpPr>
                <a:cxnSpLocks/>
                <a:stCxn id="123" idx="3"/>
                <a:endCxn id="135" idx="1"/>
              </p:cNvCxnSpPr>
              <p:nvPr/>
            </p:nvCxnSpPr>
            <p:spPr>
              <a:xfrm>
                <a:off x="433491" y="1200890"/>
                <a:ext cx="3883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FFBA39D-AABB-AC86-8804-365D75DBC85C}"/>
                  </a:ext>
                </a:extLst>
              </p:cNvPr>
              <p:cNvCxnSpPr>
                <a:cxnSpLocks/>
                <a:stCxn id="124" idx="3"/>
                <a:endCxn id="135" idx="2"/>
              </p:cNvCxnSpPr>
              <p:nvPr/>
            </p:nvCxnSpPr>
            <p:spPr>
              <a:xfrm flipV="1">
                <a:off x="944946" y="1276406"/>
                <a:ext cx="5666" cy="8965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064773C-FD55-348A-1C7D-4B9D35C26C6E}"/>
                  </a:ext>
                </a:extLst>
              </p:cNvPr>
              <p:cNvCxnSpPr>
                <a:cxnSpLocks/>
                <a:endCxn id="126" idx="1"/>
              </p:cNvCxnSpPr>
              <p:nvPr/>
            </p:nvCxnSpPr>
            <p:spPr>
              <a:xfrm>
                <a:off x="1511438" y="1200890"/>
                <a:ext cx="60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16F242A-3A30-36CF-1ABA-8D435C124114}"/>
                  </a:ext>
                </a:extLst>
              </p:cNvPr>
              <p:cNvCxnSpPr>
                <a:cxnSpLocks/>
                <a:stCxn id="126" idx="3"/>
                <a:endCxn id="134" idx="1"/>
              </p:cNvCxnSpPr>
              <p:nvPr/>
            </p:nvCxnSpPr>
            <p:spPr>
              <a:xfrm>
                <a:off x="2834316" y="1200890"/>
                <a:ext cx="2544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7A46F0-3BEC-C025-4DDE-062C02E3749C}"/>
                  </a:ext>
                </a:extLst>
              </p:cNvPr>
              <p:cNvSpPr txBox="1"/>
              <p:nvPr/>
            </p:nvSpPr>
            <p:spPr>
              <a:xfrm>
                <a:off x="3088718" y="1125374"/>
                <a:ext cx="172159" cy="151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@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39396B-72D6-9895-5E6B-325410B87903}"/>
                  </a:ext>
                </a:extLst>
              </p:cNvPr>
              <p:cNvSpPr txBox="1"/>
              <p:nvPr/>
            </p:nvSpPr>
            <p:spPr>
              <a:xfrm>
                <a:off x="821831" y="1125374"/>
                <a:ext cx="257564" cy="151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 err="1">
                    <a:solidFill>
                      <a:schemeClr val="accent5">
                        <a:lumMod val="7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idx</a:t>
                </a:r>
                <a:endPara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AAB854-D94B-4130-0A22-DBA7EBE8F0B6}"/>
                  </a:ext>
                </a:extLst>
              </p:cNvPr>
              <p:cNvSpPr txBox="1"/>
              <p:nvPr/>
            </p:nvSpPr>
            <p:spPr>
              <a:xfrm>
                <a:off x="3477010" y="1125374"/>
                <a:ext cx="172159" cy="151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accent5">
                        <a:lumMod val="75000"/>
                      </a:schemeClr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+</a:t>
                </a:r>
              </a:p>
            </p:txBody>
          </p: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40ABF38A-EA24-2381-9CC5-26A56D00EAEA}"/>
                  </a:ext>
                </a:extLst>
              </p:cNvPr>
              <p:cNvCxnSpPr>
                <a:cxnSpLocks/>
                <a:stCxn id="127" idx="3"/>
                <a:endCxn id="134" idx="2"/>
              </p:cNvCxnSpPr>
              <p:nvPr/>
            </p:nvCxnSpPr>
            <p:spPr>
              <a:xfrm flipV="1">
                <a:off x="3167934" y="1276407"/>
                <a:ext cx="6864" cy="1046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1B3787E4-F903-D94B-03FD-B4EE733F6E21}"/>
                  </a:ext>
                </a:extLst>
              </p:cNvPr>
              <p:cNvCxnSpPr>
                <a:cxnSpLocks/>
                <a:stCxn id="128" idx="3"/>
                <a:endCxn id="136" idx="2"/>
              </p:cNvCxnSpPr>
              <p:nvPr/>
            </p:nvCxnSpPr>
            <p:spPr>
              <a:xfrm flipV="1">
                <a:off x="3563089" y="1276407"/>
                <a:ext cx="1" cy="1065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82FF14BD-0291-70DF-9514-59ECA1A44ECE}"/>
                  </a:ext>
                </a:extLst>
              </p:cNvPr>
              <p:cNvCxnSpPr>
                <a:cxnSpLocks/>
                <a:stCxn id="135" idx="3"/>
              </p:cNvCxnSpPr>
              <p:nvPr/>
            </p:nvCxnSpPr>
            <p:spPr>
              <a:xfrm>
                <a:off x="1079394" y="1200890"/>
                <a:ext cx="3601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5DCF963E-D877-C449-D049-95C710D79C19}"/>
                  </a:ext>
                </a:extLst>
              </p:cNvPr>
              <p:cNvCxnSpPr>
                <a:cxnSpLocks/>
                <a:stCxn id="134" idx="3"/>
                <a:endCxn id="136" idx="1"/>
              </p:cNvCxnSpPr>
              <p:nvPr/>
            </p:nvCxnSpPr>
            <p:spPr>
              <a:xfrm>
                <a:off x="3260877" y="1200890"/>
                <a:ext cx="21613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C53939B4-D9CA-538D-827F-DE29692F8E0C}"/>
                  </a:ext>
                </a:extLst>
              </p:cNvPr>
              <p:cNvCxnSpPr>
                <a:cxnSpLocks/>
                <a:stCxn id="136" idx="3"/>
                <a:endCxn id="129" idx="1"/>
              </p:cNvCxnSpPr>
              <p:nvPr/>
            </p:nvCxnSpPr>
            <p:spPr>
              <a:xfrm>
                <a:off x="3649169" y="1200890"/>
                <a:ext cx="2025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5076DF1D-9E4A-3C88-1E3E-01F9B8B57842}"/>
                  </a:ext>
                </a:extLst>
              </p:cNvPr>
              <p:cNvSpPr/>
              <p:nvPr/>
            </p:nvSpPr>
            <p:spPr>
              <a:xfrm>
                <a:off x="3849992" y="356384"/>
                <a:ext cx="766920" cy="4533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 err="1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hprebn</a:t>
                </a:r>
                <a:endPara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32,64</a:t>
                </a:r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D1A4B052-0890-3D4E-6A8E-EB9DE850405F}"/>
                  </a:ext>
                </a:extLst>
              </p:cNvPr>
              <p:cNvGrpSpPr/>
              <p:nvPr/>
            </p:nvGrpSpPr>
            <p:grpSpPr>
              <a:xfrm>
                <a:off x="1439539" y="813354"/>
                <a:ext cx="223996" cy="933923"/>
                <a:chOff x="1555269" y="-238225"/>
                <a:chExt cx="319524" cy="1332217"/>
              </a:xfrm>
              <a:solidFill>
                <a:srgbClr val="C1E5F5"/>
              </a:solidFill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9DD73168-C0DC-3C0E-F771-DE01E9EFCBAD}"/>
                    </a:ext>
                  </a:extLst>
                </p:cNvPr>
                <p:cNvSpPr/>
                <p:nvPr/>
              </p:nvSpPr>
              <p:spPr>
                <a:xfrm>
                  <a:off x="1555269" y="0"/>
                  <a:ext cx="102562" cy="1093992"/>
                </a:xfrm>
                <a:prstGeom prst="rect">
                  <a:avLst/>
                </a:prstGeom>
                <a:grpFill/>
                <a:ln>
                  <a:solidFill>
                    <a:srgbClr val="C1E5F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A916A4B7-537F-6167-F0BB-8B7A22EAEE7E}"/>
                    </a:ext>
                  </a:extLst>
                </p:cNvPr>
                <p:cNvSpPr/>
                <p:nvPr/>
              </p:nvSpPr>
              <p:spPr>
                <a:xfrm>
                  <a:off x="1772231" y="-238222"/>
                  <a:ext cx="102562" cy="1093992"/>
                </a:xfrm>
                <a:prstGeom prst="rect">
                  <a:avLst/>
                </a:prstGeom>
                <a:grpFill/>
                <a:ln>
                  <a:solidFill>
                    <a:srgbClr val="C1E5F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28" name="Right Triangle 627">
                  <a:extLst>
                    <a:ext uri="{FF2B5EF4-FFF2-40B4-BE49-F238E27FC236}">
                      <a16:creationId xmlns:a16="http://schemas.microsoft.com/office/drawing/2014/main" id="{B3321330-FBEE-F21F-5DB2-3057B4EA5E03}"/>
                    </a:ext>
                  </a:extLst>
                </p:cNvPr>
                <p:cNvSpPr/>
                <p:nvPr/>
              </p:nvSpPr>
              <p:spPr>
                <a:xfrm rot="5400000">
                  <a:off x="1647201" y="866400"/>
                  <a:ext cx="238222" cy="216962"/>
                </a:xfrm>
                <a:prstGeom prst="rtTriangle">
                  <a:avLst/>
                </a:prstGeom>
                <a:grpFill/>
                <a:ln>
                  <a:solidFill>
                    <a:srgbClr val="C1E5F5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9" name="Right Triangle 628">
                  <a:extLst>
                    <a:ext uri="{FF2B5EF4-FFF2-40B4-BE49-F238E27FC236}">
                      <a16:creationId xmlns:a16="http://schemas.microsoft.com/office/drawing/2014/main" id="{FC50FE5A-75F6-B751-07DE-9F49CCC1A307}"/>
                    </a:ext>
                  </a:extLst>
                </p:cNvPr>
                <p:cNvSpPr/>
                <p:nvPr/>
              </p:nvSpPr>
              <p:spPr>
                <a:xfrm rot="16200000">
                  <a:off x="1551857" y="-234812"/>
                  <a:ext cx="223787" cy="216962"/>
                </a:xfrm>
                <a:prstGeom prst="rtTriangle">
                  <a:avLst/>
                </a:prstGeom>
                <a:grpFill/>
                <a:ln>
                  <a:solidFill>
                    <a:srgbClr val="C1E5F5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FECA87C0-A6D4-3654-94B5-06D6A341809B}"/>
                    </a:ext>
                  </a:extLst>
                </p:cNvPr>
                <p:cNvSpPr/>
                <p:nvPr/>
              </p:nvSpPr>
              <p:spPr>
                <a:xfrm>
                  <a:off x="1668270" y="-14437"/>
                  <a:ext cx="102562" cy="870207"/>
                </a:xfrm>
                <a:prstGeom prst="rect">
                  <a:avLst/>
                </a:prstGeom>
                <a:grpFill/>
                <a:ln>
                  <a:solidFill>
                    <a:srgbClr val="C1E5F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</p:grp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7D279B8-7080-3994-E231-27B12589B05E}"/>
                  </a:ext>
                </a:extLst>
              </p:cNvPr>
              <p:cNvSpPr/>
              <p:nvPr/>
            </p:nvSpPr>
            <p:spPr>
              <a:xfrm>
                <a:off x="705283" y="1849458"/>
                <a:ext cx="239663" cy="647089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2BA068-4059-6C91-35DD-740F2E050999}"/>
                  </a:ext>
                </a:extLst>
              </p:cNvPr>
              <p:cNvSpPr/>
              <p:nvPr/>
            </p:nvSpPr>
            <p:spPr>
              <a:xfrm>
                <a:off x="1634092" y="1939690"/>
                <a:ext cx="1533842" cy="766920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005C3FBE-AABD-CA3E-8008-8BA0EA2DB22A}"/>
                  </a:ext>
                </a:extLst>
              </p:cNvPr>
              <p:cNvSpPr/>
              <p:nvPr/>
            </p:nvSpPr>
            <p:spPr>
              <a:xfrm>
                <a:off x="3323426" y="1574839"/>
                <a:ext cx="239663" cy="1533842"/>
              </a:xfrm>
              <a:prstGeom prst="rect">
                <a:avLst/>
              </a:prstGeom>
              <a:solidFill>
                <a:srgbClr val="C1E5F5"/>
              </a:solidFill>
              <a:ln>
                <a:solidFill>
                  <a:srgbClr val="C1E5F5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E0AF43D9-F6E5-AC44-0B1C-4091BF43D170}"/>
                  </a:ext>
                </a:extLst>
              </p:cNvPr>
              <p:cNvSpPr/>
              <p:nvPr/>
            </p:nvSpPr>
            <p:spPr>
              <a:xfrm>
                <a:off x="340898" y="0"/>
                <a:ext cx="3308271" cy="32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C00000"/>
                    </a:solidFill>
                  </a:rPr>
                  <a:t>Embedding &amp; Linear Layer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78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0D61E2-4677-5C01-4A76-5E232FBD92A0}"/>
              </a:ext>
            </a:extLst>
          </p:cNvPr>
          <p:cNvGrpSpPr/>
          <p:nvPr/>
        </p:nvGrpSpPr>
        <p:grpSpPr>
          <a:xfrm>
            <a:off x="3551128" y="146682"/>
            <a:ext cx="5188002" cy="3646069"/>
            <a:chOff x="340898" y="9268700"/>
            <a:chExt cx="5188002" cy="364606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7E6D7C-FB28-884A-1F9F-6179D7705D0A}"/>
                </a:ext>
              </a:extLst>
            </p:cNvPr>
            <p:cNvSpPr/>
            <p:nvPr/>
          </p:nvSpPr>
          <p:spPr>
            <a:xfrm>
              <a:off x="2367601" y="9670970"/>
              <a:ext cx="766920" cy="3761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h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7F3E20-C73D-6DE7-452C-2E0313018BF8}"/>
                </a:ext>
              </a:extLst>
            </p:cNvPr>
            <p:cNvSpPr/>
            <p:nvPr/>
          </p:nvSpPr>
          <p:spPr>
            <a:xfrm>
              <a:off x="3435730" y="12518341"/>
              <a:ext cx="766920" cy="396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W2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64,27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AB717F-29A2-77D3-8D2F-82592D29E257}"/>
                </a:ext>
              </a:extLst>
            </p:cNvPr>
            <p:cNvSpPr/>
            <p:nvPr/>
          </p:nvSpPr>
          <p:spPr>
            <a:xfrm>
              <a:off x="4236767" y="11658393"/>
              <a:ext cx="766920" cy="3964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b2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27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3D4F3D-E3F2-8F93-974B-A8C2786444B5}"/>
                </a:ext>
              </a:extLst>
            </p:cNvPr>
            <p:cNvSpPr/>
            <p:nvPr/>
          </p:nvSpPr>
          <p:spPr>
            <a:xfrm>
              <a:off x="352229" y="10054431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211761-E509-DD27-30B2-2A337E1ECD5E}"/>
                </a:ext>
              </a:extLst>
            </p:cNvPr>
            <p:cNvSpPr/>
            <p:nvPr/>
          </p:nvSpPr>
          <p:spPr>
            <a:xfrm>
              <a:off x="2367602" y="10054431"/>
              <a:ext cx="1533842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52D52B-2F1E-9F61-85AC-7220D5F3975C}"/>
                </a:ext>
              </a:extLst>
            </p:cNvPr>
            <p:cNvSpPr/>
            <p:nvPr/>
          </p:nvSpPr>
          <p:spPr>
            <a:xfrm>
              <a:off x="4766068" y="10054430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2D41B38-E72F-6B7B-B0FD-2F6BA91B4860}"/>
                </a:ext>
              </a:extLst>
            </p:cNvPr>
            <p:cNvSpPr txBox="1"/>
            <p:nvPr/>
          </p:nvSpPr>
          <p:spPr>
            <a:xfrm>
              <a:off x="2028609" y="10232919"/>
              <a:ext cx="192930" cy="40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tanh</a:t>
              </a:r>
            </a:p>
          </p:txBody>
        </p: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C3D0EA90-755B-6481-604D-46FCE7E32220}"/>
                </a:ext>
              </a:extLst>
            </p:cNvPr>
            <p:cNvCxnSpPr>
              <a:cxnSpLocks/>
              <a:stCxn id="32" idx="3"/>
              <a:endCxn id="362" idx="1"/>
            </p:cNvCxnSpPr>
            <p:nvPr/>
          </p:nvCxnSpPr>
          <p:spPr>
            <a:xfrm>
              <a:off x="1886071" y="10437891"/>
              <a:ext cx="142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FE33FC98-8B9C-2860-B5E9-4C56A1E8F4AA}"/>
                </a:ext>
              </a:extLst>
            </p:cNvPr>
            <p:cNvCxnSpPr>
              <a:cxnSpLocks/>
              <a:stCxn id="362" idx="3"/>
              <a:endCxn id="33" idx="1"/>
            </p:cNvCxnSpPr>
            <p:nvPr/>
          </p:nvCxnSpPr>
          <p:spPr>
            <a:xfrm>
              <a:off x="2221539" y="10437891"/>
              <a:ext cx="1460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5C9EB1EB-0F4F-84F5-E567-CCD96F8147FC}"/>
                </a:ext>
              </a:extLst>
            </p:cNvPr>
            <p:cNvCxnSpPr>
              <a:cxnSpLocks/>
              <a:stCxn id="34" idx="3"/>
              <a:endCxn id="379" idx="2"/>
            </p:cNvCxnSpPr>
            <p:nvPr/>
          </p:nvCxnSpPr>
          <p:spPr>
            <a:xfrm flipV="1">
              <a:off x="4138217" y="10513407"/>
              <a:ext cx="9157" cy="12509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659BDF23-56EA-9D03-F255-CA2917B78A85}"/>
                </a:ext>
              </a:extLst>
            </p:cNvPr>
            <p:cNvCxnSpPr>
              <a:cxnSpLocks/>
              <a:stCxn id="35" idx="3"/>
              <a:endCxn id="380" idx="2"/>
            </p:cNvCxnSpPr>
            <p:nvPr/>
          </p:nvCxnSpPr>
          <p:spPr>
            <a:xfrm flipV="1">
              <a:off x="4479383" y="10513407"/>
              <a:ext cx="0" cy="807605"/>
            </a:xfrm>
            <a:prstGeom prst="straightConnector1">
              <a:avLst/>
            </a:prstGeom>
            <a:ln>
              <a:solidFill>
                <a:srgbClr val="15608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7B14502F-6C0B-8B09-D7DE-3131DEDF104A}"/>
                </a:ext>
              </a:extLst>
            </p:cNvPr>
            <p:cNvSpPr txBox="1"/>
            <p:nvPr/>
          </p:nvSpPr>
          <p:spPr>
            <a:xfrm>
              <a:off x="4061293" y="10362374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@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2892037-DB37-92CB-22C8-9ECEF5CCA45B}"/>
                </a:ext>
              </a:extLst>
            </p:cNvPr>
            <p:cNvSpPr txBox="1"/>
            <p:nvPr/>
          </p:nvSpPr>
          <p:spPr>
            <a:xfrm>
              <a:off x="4393303" y="10362374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+</a:t>
              </a:r>
            </a:p>
          </p:txBody>
        </p: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5B7B27CA-179C-B27F-5DA1-8F754906A061}"/>
                </a:ext>
              </a:extLst>
            </p:cNvPr>
            <p:cNvCxnSpPr>
              <a:cxnSpLocks/>
              <a:stCxn id="379" idx="3"/>
              <a:endCxn id="380" idx="1"/>
            </p:cNvCxnSpPr>
            <p:nvPr/>
          </p:nvCxnSpPr>
          <p:spPr>
            <a:xfrm>
              <a:off x="4233453" y="10437890"/>
              <a:ext cx="159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C4DAC453-2E9C-4797-6BF7-00BB6370D827}"/>
                </a:ext>
              </a:extLst>
            </p:cNvPr>
            <p:cNvCxnSpPr>
              <a:cxnSpLocks/>
              <a:stCxn id="33" idx="3"/>
              <a:endCxn id="379" idx="1"/>
            </p:cNvCxnSpPr>
            <p:nvPr/>
          </p:nvCxnSpPr>
          <p:spPr>
            <a:xfrm flipV="1">
              <a:off x="3901443" y="10437890"/>
              <a:ext cx="1598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69348D0E-EDCF-9BCD-50E7-BEBE94514CE9}"/>
                </a:ext>
              </a:extLst>
            </p:cNvPr>
            <p:cNvCxnSpPr>
              <a:cxnSpLocks/>
              <a:stCxn id="380" idx="3"/>
              <a:endCxn id="36" idx="1"/>
            </p:cNvCxnSpPr>
            <p:nvPr/>
          </p:nvCxnSpPr>
          <p:spPr>
            <a:xfrm>
              <a:off x="4565462" y="10437890"/>
              <a:ext cx="2006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B08E056C-1E2A-312B-6B3B-AD77EEF26254}"/>
                </a:ext>
              </a:extLst>
            </p:cNvPr>
            <p:cNvSpPr/>
            <p:nvPr/>
          </p:nvSpPr>
          <p:spPr>
            <a:xfrm>
              <a:off x="4761980" y="9666287"/>
              <a:ext cx="766920" cy="3761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logits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92C0987B-133C-922E-084B-8497CBC3E2C2}"/>
                </a:ext>
              </a:extLst>
            </p:cNvPr>
            <p:cNvSpPr/>
            <p:nvPr/>
          </p:nvSpPr>
          <p:spPr>
            <a:xfrm>
              <a:off x="361592" y="9665427"/>
              <a:ext cx="766920" cy="3761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hpreact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32,64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E593C-455B-EB38-0773-C15FEC98888C}"/>
                </a:ext>
              </a:extLst>
            </p:cNvPr>
            <p:cNvSpPr/>
            <p:nvPr/>
          </p:nvSpPr>
          <p:spPr>
            <a:xfrm>
              <a:off x="3491127" y="10997467"/>
              <a:ext cx="647089" cy="1533842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64EE0-3A98-F728-46F7-640F1A40426A}"/>
                </a:ext>
              </a:extLst>
            </p:cNvPr>
            <p:cNvSpPr/>
            <p:nvPr/>
          </p:nvSpPr>
          <p:spPr>
            <a:xfrm>
              <a:off x="4239720" y="10997467"/>
              <a:ext cx="239663" cy="647089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74ADED21-1F95-4DD5-392C-828A03B36212}"/>
                </a:ext>
              </a:extLst>
            </p:cNvPr>
            <p:cNvSpPr/>
            <p:nvPr/>
          </p:nvSpPr>
          <p:spPr>
            <a:xfrm>
              <a:off x="340898" y="9268700"/>
              <a:ext cx="3308271" cy="328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C00000"/>
                  </a:solidFill>
                </a:rPr>
                <a:t>Activation &amp; Linear Layer 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8C9E17-AA99-61D7-812F-A5CAE275D87F}"/>
              </a:ext>
            </a:extLst>
          </p:cNvPr>
          <p:cNvGrpSpPr/>
          <p:nvPr/>
        </p:nvGrpSpPr>
        <p:grpSpPr>
          <a:xfrm>
            <a:off x="2098262" y="3743040"/>
            <a:ext cx="7995476" cy="2951680"/>
            <a:chOff x="338601" y="13301615"/>
            <a:chExt cx="7995476" cy="29516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30E04C-D8A3-62E8-5CF7-3B20B3E3153C}"/>
                </a:ext>
              </a:extLst>
            </p:cNvPr>
            <p:cNvSpPr/>
            <p:nvPr/>
          </p:nvSpPr>
          <p:spPr>
            <a:xfrm>
              <a:off x="338601" y="13775734"/>
              <a:ext cx="965097" cy="425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logits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D5686AB-DB79-A4DE-F1A6-1E735F72CBE2}"/>
                </a:ext>
              </a:extLst>
            </p:cNvPr>
            <p:cNvSpPr/>
            <p:nvPr/>
          </p:nvSpPr>
          <p:spPr>
            <a:xfrm>
              <a:off x="1179891" y="15699999"/>
              <a:ext cx="1242278" cy="423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Logitmaxes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42ED0A3-ADB2-4977-ACDA-00E0912A5AF8}"/>
                </a:ext>
              </a:extLst>
            </p:cNvPr>
            <p:cNvSpPr/>
            <p:nvPr/>
          </p:nvSpPr>
          <p:spPr>
            <a:xfrm>
              <a:off x="1791467" y="13794718"/>
              <a:ext cx="950466" cy="425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 err="1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normlogits</a:t>
              </a:r>
              <a:endParaRPr lang="en-US" sz="1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D9DC7A5-6697-1A94-F51E-28B3618D5BA0}"/>
                </a:ext>
              </a:extLst>
            </p:cNvPr>
            <p:cNvSpPr/>
            <p:nvPr/>
          </p:nvSpPr>
          <p:spPr>
            <a:xfrm>
              <a:off x="3076363" y="13865988"/>
              <a:ext cx="924137" cy="354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counts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F6A095-E811-4D6D-E5E4-28DDA1943D4E}"/>
                </a:ext>
              </a:extLst>
            </p:cNvPr>
            <p:cNvSpPr/>
            <p:nvPr/>
          </p:nvSpPr>
          <p:spPr>
            <a:xfrm>
              <a:off x="3503639" y="15869836"/>
              <a:ext cx="1042833" cy="3613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count sum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E4B4A66-B8DD-1E84-184F-C0A7745FE2AB}"/>
                </a:ext>
              </a:extLst>
            </p:cNvPr>
            <p:cNvSpPr/>
            <p:nvPr/>
          </p:nvSpPr>
          <p:spPr>
            <a:xfrm>
              <a:off x="4693672" y="15869836"/>
              <a:ext cx="1301761" cy="3834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count sum inv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6BDBDA-3CED-818A-AFAA-9DDE2D19821F}"/>
                </a:ext>
              </a:extLst>
            </p:cNvPr>
            <p:cNvSpPr/>
            <p:nvPr/>
          </p:nvSpPr>
          <p:spPr>
            <a:xfrm>
              <a:off x="5177836" y="13783561"/>
              <a:ext cx="913087" cy="425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probs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2AF375F-ABF8-3ADD-31C3-42E29DA2DC06}"/>
                </a:ext>
              </a:extLst>
            </p:cNvPr>
            <p:cNvSpPr/>
            <p:nvPr/>
          </p:nvSpPr>
          <p:spPr>
            <a:xfrm>
              <a:off x="6412466" y="13799189"/>
              <a:ext cx="982231" cy="4257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Log probs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32,27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17D39-AAFE-531B-CF90-C00ED5E4451B}"/>
                </a:ext>
              </a:extLst>
            </p:cNvPr>
            <p:cNvSpPr/>
            <p:nvPr/>
          </p:nvSpPr>
          <p:spPr>
            <a:xfrm>
              <a:off x="7118763" y="15742597"/>
              <a:ext cx="766920" cy="3834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Yb</a:t>
              </a:r>
            </a:p>
            <a:p>
              <a:r>
                <a:rPr lang="en-US" sz="10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32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092E51B-0941-B9BF-4DBC-3C924F3BE17E}"/>
                </a:ext>
              </a:extLst>
            </p:cNvPr>
            <p:cNvSpPr/>
            <p:nvPr/>
          </p:nvSpPr>
          <p:spPr>
            <a:xfrm>
              <a:off x="349250" y="14207862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80D79DD-38A5-1D17-C181-AE36405A9485}"/>
                </a:ext>
              </a:extLst>
            </p:cNvPr>
            <p:cNvSpPr/>
            <p:nvPr/>
          </p:nvSpPr>
          <p:spPr>
            <a:xfrm>
              <a:off x="1791468" y="14207862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672377D-B7D9-49B7-BE6D-F1673DF1EAA0}"/>
                </a:ext>
              </a:extLst>
            </p:cNvPr>
            <p:cNvSpPr/>
            <p:nvPr/>
          </p:nvSpPr>
          <p:spPr>
            <a:xfrm>
              <a:off x="3077882" y="14207254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F516A58-939E-F554-D796-08B040DD8D93}"/>
                </a:ext>
              </a:extLst>
            </p:cNvPr>
            <p:cNvSpPr/>
            <p:nvPr/>
          </p:nvSpPr>
          <p:spPr>
            <a:xfrm>
              <a:off x="5177837" y="14207065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517D5BB-0D9C-1555-FDFD-27BBC20E9251}"/>
                </a:ext>
              </a:extLst>
            </p:cNvPr>
            <p:cNvSpPr/>
            <p:nvPr/>
          </p:nvSpPr>
          <p:spPr>
            <a:xfrm>
              <a:off x="6412466" y="14209349"/>
              <a:ext cx="647089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E7095CF-6E31-64A8-0C11-6BF8A7D5395F}"/>
                </a:ext>
              </a:extLst>
            </p:cNvPr>
            <p:cNvSpPr txBox="1"/>
            <p:nvPr/>
          </p:nvSpPr>
          <p:spPr>
            <a:xfrm>
              <a:off x="540412" y="15241023"/>
              <a:ext cx="257564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max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0395CE7-02B1-3DB3-FD58-41445308541B}"/>
                </a:ext>
              </a:extLst>
            </p:cNvPr>
            <p:cNvCxnSpPr>
              <a:cxnSpLocks/>
              <a:stCxn id="201" idx="2"/>
              <a:endCxn id="210" idx="0"/>
            </p:cNvCxnSpPr>
            <p:nvPr/>
          </p:nvCxnSpPr>
          <p:spPr>
            <a:xfrm flipH="1">
              <a:off x="669194" y="14974782"/>
              <a:ext cx="3600" cy="266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F3DF60C-2856-DB5F-F2E4-CB3653FAB3C3}"/>
                </a:ext>
              </a:extLst>
            </p:cNvPr>
            <p:cNvCxnSpPr>
              <a:cxnSpLocks/>
              <a:stCxn id="210" idx="3"/>
              <a:endCxn id="202" idx="1"/>
            </p:cNvCxnSpPr>
            <p:nvPr/>
          </p:nvCxnSpPr>
          <p:spPr>
            <a:xfrm>
              <a:off x="797976" y="15316540"/>
              <a:ext cx="401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0747053-E5E9-410F-22A6-6ED4EA3758F2}"/>
                </a:ext>
              </a:extLst>
            </p:cNvPr>
            <p:cNvSpPr/>
            <p:nvPr/>
          </p:nvSpPr>
          <p:spPr>
            <a:xfrm>
              <a:off x="3863818" y="15087685"/>
              <a:ext cx="239663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6074501-D0DF-800C-C191-CF5503DA6179}"/>
                </a:ext>
              </a:extLst>
            </p:cNvPr>
            <p:cNvSpPr txBox="1"/>
            <p:nvPr/>
          </p:nvSpPr>
          <p:spPr>
            <a:xfrm>
              <a:off x="1363443" y="14515009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</a:t>
              </a: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307FCF4-094E-A943-7D37-268E1A8D7A55}"/>
                </a:ext>
              </a:extLst>
            </p:cNvPr>
            <p:cNvCxnSpPr>
              <a:cxnSpLocks/>
              <a:stCxn id="202" idx="3"/>
              <a:endCxn id="216" idx="2"/>
            </p:cNvCxnSpPr>
            <p:nvPr/>
          </p:nvCxnSpPr>
          <p:spPr>
            <a:xfrm flipV="1">
              <a:off x="1439539" y="14666041"/>
              <a:ext cx="9984" cy="650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87957EE4-6308-BA79-240A-172ABC276F7C}"/>
                </a:ext>
              </a:extLst>
            </p:cNvPr>
            <p:cNvCxnSpPr>
              <a:cxnSpLocks/>
              <a:stCxn id="216" idx="3"/>
              <a:endCxn id="203" idx="1"/>
            </p:cNvCxnSpPr>
            <p:nvPr/>
          </p:nvCxnSpPr>
          <p:spPr>
            <a:xfrm>
              <a:off x="1535603" y="14590525"/>
              <a:ext cx="255865" cy="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CBBEDB4-0A19-4D66-0B4E-58EB120A05B3}"/>
                </a:ext>
              </a:extLst>
            </p:cNvPr>
            <p:cNvSpPr txBox="1"/>
            <p:nvPr/>
          </p:nvSpPr>
          <p:spPr>
            <a:xfrm>
              <a:off x="4209222" y="15400145"/>
              <a:ext cx="300267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**-1</a:t>
              </a:r>
            </a:p>
          </p:txBody>
        </p: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0150A32-448A-F2BE-F2D8-8D2FA8E6BC2E}"/>
                </a:ext>
              </a:extLst>
            </p:cNvPr>
            <p:cNvCxnSpPr>
              <a:cxnSpLocks/>
              <a:stCxn id="215" idx="3"/>
              <a:endCxn id="222" idx="1"/>
            </p:cNvCxnSpPr>
            <p:nvPr/>
          </p:nvCxnSpPr>
          <p:spPr>
            <a:xfrm>
              <a:off x="4103481" y="15471145"/>
              <a:ext cx="105741" cy="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3334CB7-1486-BDAA-00C3-AA6135C097E2}"/>
                </a:ext>
              </a:extLst>
            </p:cNvPr>
            <p:cNvCxnSpPr>
              <a:cxnSpLocks/>
              <a:stCxn id="222" idx="3"/>
              <a:endCxn id="206" idx="1"/>
            </p:cNvCxnSpPr>
            <p:nvPr/>
          </p:nvCxnSpPr>
          <p:spPr>
            <a:xfrm>
              <a:off x="4509489" y="15475661"/>
              <a:ext cx="1965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CCA77AA7-B56F-B547-B2DA-B4BC68E1962F}"/>
                </a:ext>
              </a:extLst>
            </p:cNvPr>
            <p:cNvCxnSpPr>
              <a:cxnSpLocks/>
              <a:stCxn id="201" idx="3"/>
              <a:endCxn id="216" idx="1"/>
            </p:cNvCxnSpPr>
            <p:nvPr/>
          </p:nvCxnSpPr>
          <p:spPr>
            <a:xfrm flipV="1">
              <a:off x="996339" y="14590525"/>
              <a:ext cx="367104" cy="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B87820C-B4C8-A07D-5FA7-BAC2404AED6B}"/>
                </a:ext>
              </a:extLst>
            </p:cNvPr>
            <p:cNvSpPr txBox="1"/>
            <p:nvPr/>
          </p:nvSpPr>
          <p:spPr>
            <a:xfrm>
              <a:off x="4865414" y="14515009"/>
              <a:ext cx="172159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BB4E397A-9184-B493-33CD-F2FD2695C4D1}"/>
                </a:ext>
              </a:extLst>
            </p:cNvPr>
            <p:cNvCxnSpPr>
              <a:cxnSpLocks/>
              <a:stCxn id="205" idx="3"/>
              <a:endCxn id="228" idx="1"/>
            </p:cNvCxnSpPr>
            <p:nvPr/>
          </p:nvCxnSpPr>
          <p:spPr>
            <a:xfrm flipV="1">
              <a:off x="3724971" y="14590525"/>
              <a:ext cx="1140443" cy="1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C65FE0BA-3041-AFA7-8ADD-EC5753782098}"/>
                </a:ext>
              </a:extLst>
            </p:cNvPr>
            <p:cNvCxnSpPr>
              <a:cxnSpLocks/>
              <a:stCxn id="228" idx="3"/>
              <a:endCxn id="207" idx="1"/>
            </p:cNvCxnSpPr>
            <p:nvPr/>
          </p:nvCxnSpPr>
          <p:spPr>
            <a:xfrm>
              <a:off x="5037573" y="14590525"/>
              <a:ext cx="140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901DE70-B4E0-0A55-39BE-1A1EB77ECFEB}"/>
                </a:ext>
              </a:extLst>
            </p:cNvPr>
            <p:cNvSpPr txBox="1"/>
            <p:nvPr/>
          </p:nvSpPr>
          <p:spPr>
            <a:xfrm>
              <a:off x="5987706" y="14515009"/>
              <a:ext cx="257564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log</a:t>
              </a:r>
            </a:p>
          </p:txBody>
        </p: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83CA5F87-A9C0-346E-1099-045D900CB520}"/>
                </a:ext>
              </a:extLst>
            </p:cNvPr>
            <p:cNvCxnSpPr>
              <a:cxnSpLocks/>
              <a:stCxn id="207" idx="3"/>
              <a:endCxn id="233" idx="1"/>
            </p:cNvCxnSpPr>
            <p:nvPr/>
          </p:nvCxnSpPr>
          <p:spPr>
            <a:xfrm>
              <a:off x="5824926" y="14590525"/>
              <a:ext cx="162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A5E15EFB-EC63-993F-B0A8-C80A9778E4ED}"/>
                </a:ext>
              </a:extLst>
            </p:cNvPr>
            <p:cNvCxnSpPr>
              <a:cxnSpLocks/>
              <a:stCxn id="233" idx="3"/>
              <a:endCxn id="208" idx="1"/>
            </p:cNvCxnSpPr>
            <p:nvPr/>
          </p:nvCxnSpPr>
          <p:spPr>
            <a:xfrm>
              <a:off x="6245270" y="14590525"/>
              <a:ext cx="167196" cy="2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BA079B3-0627-F631-2A86-576F663347CE}"/>
                </a:ext>
              </a:extLst>
            </p:cNvPr>
            <p:cNvSpPr txBox="1"/>
            <p:nvPr/>
          </p:nvSpPr>
          <p:spPr>
            <a:xfrm>
              <a:off x="7241114" y="14515009"/>
              <a:ext cx="257564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err="1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idx</a:t>
              </a:r>
              <a:endParaRPr lang="en-US" sz="800" b="1" dirty="0">
                <a:solidFill>
                  <a:schemeClr val="accent5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C74498C-54D6-6876-1A43-5FA5F4FD16D5}"/>
                </a:ext>
              </a:extLst>
            </p:cNvPr>
            <p:cNvCxnSpPr>
              <a:cxnSpLocks/>
              <a:stCxn id="208" idx="3"/>
              <a:endCxn id="236" idx="1"/>
            </p:cNvCxnSpPr>
            <p:nvPr/>
          </p:nvCxnSpPr>
          <p:spPr>
            <a:xfrm flipV="1">
              <a:off x="7059556" y="14590525"/>
              <a:ext cx="181558" cy="2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9BE0928-55AB-3867-A0D5-B2F6F9A540D2}"/>
                </a:ext>
              </a:extLst>
            </p:cNvPr>
            <p:cNvCxnSpPr>
              <a:cxnSpLocks/>
              <a:stCxn id="236" idx="3"/>
              <a:endCxn id="250" idx="1"/>
            </p:cNvCxnSpPr>
            <p:nvPr/>
          </p:nvCxnSpPr>
          <p:spPr>
            <a:xfrm>
              <a:off x="7498678" y="14590525"/>
              <a:ext cx="108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4E34BA2-6509-D9C6-9177-A87ED3BA97C5}"/>
                </a:ext>
              </a:extLst>
            </p:cNvPr>
            <p:cNvSpPr txBox="1"/>
            <p:nvPr/>
          </p:nvSpPr>
          <p:spPr>
            <a:xfrm>
              <a:off x="3407342" y="15400145"/>
              <a:ext cx="257564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sum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F034FFCA-690C-338B-10F6-6AC0BA411FC9}"/>
                </a:ext>
              </a:extLst>
            </p:cNvPr>
            <p:cNvCxnSpPr>
              <a:cxnSpLocks/>
              <a:stCxn id="205" idx="2"/>
              <a:endCxn id="242" idx="1"/>
            </p:cNvCxnSpPr>
            <p:nvPr/>
          </p:nvCxnSpPr>
          <p:spPr>
            <a:xfrm>
              <a:off x="3401426" y="14974175"/>
              <a:ext cx="5916" cy="5014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714CC39-D697-B535-DEB6-269C51AE940D}"/>
                </a:ext>
              </a:extLst>
            </p:cNvPr>
            <p:cNvCxnSpPr>
              <a:cxnSpLocks/>
              <a:stCxn id="242" idx="3"/>
              <a:endCxn id="215" idx="1"/>
            </p:cNvCxnSpPr>
            <p:nvPr/>
          </p:nvCxnSpPr>
          <p:spPr>
            <a:xfrm flipV="1">
              <a:off x="3664906" y="15471145"/>
              <a:ext cx="198912" cy="4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E7534F2-7C56-CBD1-5768-4FC06A0F2953}"/>
                </a:ext>
              </a:extLst>
            </p:cNvPr>
            <p:cNvSpPr txBox="1"/>
            <p:nvPr/>
          </p:nvSpPr>
          <p:spPr>
            <a:xfrm>
              <a:off x="2625555" y="14515198"/>
              <a:ext cx="257564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exp</a:t>
              </a:r>
            </a:p>
          </p:txBody>
        </p: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A0761ED0-9859-5519-96D4-CCE30DCDD6D9}"/>
                </a:ext>
              </a:extLst>
            </p:cNvPr>
            <p:cNvCxnSpPr>
              <a:cxnSpLocks/>
              <a:stCxn id="203" idx="3"/>
              <a:endCxn id="245" idx="1"/>
            </p:cNvCxnSpPr>
            <p:nvPr/>
          </p:nvCxnSpPr>
          <p:spPr>
            <a:xfrm flipV="1">
              <a:off x="2438557" y="14590714"/>
              <a:ext cx="186998" cy="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2675CE66-4E13-9716-22B7-A9FC5031CE09}"/>
                </a:ext>
              </a:extLst>
            </p:cNvPr>
            <p:cNvCxnSpPr>
              <a:cxnSpLocks/>
              <a:stCxn id="245" idx="3"/>
              <a:endCxn id="205" idx="1"/>
            </p:cNvCxnSpPr>
            <p:nvPr/>
          </p:nvCxnSpPr>
          <p:spPr>
            <a:xfrm>
              <a:off x="2883119" y="14590714"/>
              <a:ext cx="194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A4A8780-E370-105A-5F7D-F32E43C2C6DE}"/>
                </a:ext>
              </a:extLst>
            </p:cNvPr>
            <p:cNvSpPr txBox="1"/>
            <p:nvPr/>
          </p:nvSpPr>
          <p:spPr>
            <a:xfrm>
              <a:off x="8033810" y="14515009"/>
              <a:ext cx="300267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loss</a:t>
              </a:r>
            </a:p>
          </p:txBody>
        </p: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0EDBD392-E439-6A6F-FB4E-0B12E167FE53}"/>
                </a:ext>
              </a:extLst>
            </p:cNvPr>
            <p:cNvCxnSpPr>
              <a:cxnSpLocks/>
              <a:stCxn id="250" idx="3"/>
              <a:endCxn id="248" idx="1"/>
            </p:cNvCxnSpPr>
            <p:nvPr/>
          </p:nvCxnSpPr>
          <p:spPr>
            <a:xfrm>
              <a:off x="7907608" y="14590525"/>
              <a:ext cx="126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8979A54-FF9D-9476-A541-AC0EB207DAC4}"/>
                </a:ext>
              </a:extLst>
            </p:cNvPr>
            <p:cNvSpPr txBox="1"/>
            <p:nvPr/>
          </p:nvSpPr>
          <p:spPr>
            <a:xfrm>
              <a:off x="7607341" y="14515009"/>
              <a:ext cx="300267" cy="151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mean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A485928F-A4DE-7CF7-4E8E-825F501D2394}"/>
                </a:ext>
              </a:extLst>
            </p:cNvPr>
            <p:cNvCxnSpPr>
              <a:cxnSpLocks/>
              <a:stCxn id="206" idx="3"/>
              <a:endCxn id="228" idx="2"/>
            </p:cNvCxnSpPr>
            <p:nvPr/>
          </p:nvCxnSpPr>
          <p:spPr>
            <a:xfrm flipV="1">
              <a:off x="4945680" y="14666041"/>
              <a:ext cx="5814" cy="8096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9724846-DA92-67CE-E960-EF6A169236B8}"/>
                </a:ext>
              </a:extLst>
            </p:cNvPr>
            <p:cNvCxnSpPr>
              <a:cxnSpLocks/>
              <a:stCxn id="209" idx="3"/>
              <a:endCxn id="236" idx="2"/>
            </p:cNvCxnSpPr>
            <p:nvPr/>
          </p:nvCxnSpPr>
          <p:spPr>
            <a:xfrm flipV="1">
              <a:off x="7369896" y="14666041"/>
              <a:ext cx="0" cy="693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51A3A18-3C40-7838-AAD1-E85A4630D78B}"/>
                </a:ext>
              </a:extLst>
            </p:cNvPr>
            <p:cNvSpPr/>
            <p:nvPr/>
          </p:nvSpPr>
          <p:spPr>
            <a:xfrm>
              <a:off x="1199876" y="14933080"/>
              <a:ext cx="239663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30412B7-A3FF-0A20-592F-80F73DF15C33}"/>
                </a:ext>
              </a:extLst>
            </p:cNvPr>
            <p:cNvSpPr/>
            <p:nvPr/>
          </p:nvSpPr>
          <p:spPr>
            <a:xfrm>
              <a:off x="4706017" y="15092201"/>
              <a:ext cx="239663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46FB3F7-785A-387E-1E48-8686A9ADBE95}"/>
                </a:ext>
              </a:extLst>
            </p:cNvPr>
            <p:cNvSpPr/>
            <p:nvPr/>
          </p:nvSpPr>
          <p:spPr>
            <a:xfrm>
              <a:off x="7130233" y="14975973"/>
              <a:ext cx="239663" cy="766920"/>
            </a:xfrm>
            <a:prstGeom prst="rect">
              <a:avLst/>
            </a:prstGeom>
            <a:solidFill>
              <a:srgbClr val="C1E5F5"/>
            </a:solidFill>
            <a:ln>
              <a:solidFill>
                <a:srgbClr val="C1E5F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FA9898CA-2CD3-BEDA-00E2-BE12879142C0}"/>
                </a:ext>
              </a:extLst>
            </p:cNvPr>
            <p:cNvSpPr/>
            <p:nvPr/>
          </p:nvSpPr>
          <p:spPr>
            <a:xfrm>
              <a:off x="340898" y="13301615"/>
              <a:ext cx="3308271" cy="328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rgbClr val="C00000"/>
                  </a:solidFill>
                </a:rPr>
                <a:t>Soft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71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127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Kick, Daniel - REE-ARS</dc:creator>
  <cp:lastModifiedBy>Kick, Daniel - REE-ARS</cp:lastModifiedBy>
  <cp:revision>5</cp:revision>
  <dcterms:created xsi:type="dcterms:W3CDTF">2024-07-01T22:12:03Z</dcterms:created>
  <dcterms:modified xsi:type="dcterms:W3CDTF">2024-07-03T17:10:57Z</dcterms:modified>
</cp:coreProperties>
</file>