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3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D7DE"/>
    <a:srgbClr val="F32660"/>
    <a:srgbClr val="272822"/>
    <a:srgbClr val="2B2C2B"/>
    <a:srgbClr val="AC6218"/>
    <a:srgbClr val="ED8B1F"/>
    <a:srgbClr val="A3E728"/>
    <a:srgbClr val="D6AE3C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91C32-53FC-4CC7-90B1-712F823A033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08FEA-1642-498A-9275-D6926FC1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1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6D76026-D99C-C876-BE0E-C6F049C8510E}"/>
              </a:ext>
            </a:extLst>
          </p:cNvPr>
          <p:cNvGrpSpPr/>
          <p:nvPr userDrawn="1"/>
        </p:nvGrpSpPr>
        <p:grpSpPr>
          <a:xfrm>
            <a:off x="-1" y="0"/>
            <a:ext cx="12192001" cy="6858001"/>
            <a:chOff x="-1" y="0"/>
            <a:chExt cx="1219200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10BD5C0-6173-E963-F8DB-242526489D2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6917" b="21228"/>
            <a:stretch/>
          </p:blipFill>
          <p:spPr>
            <a:xfrm>
              <a:off x="-1" y="0"/>
              <a:ext cx="12191999" cy="6858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A644C6-F4CB-4944-805B-5DEA7014A224}"/>
                </a:ext>
              </a:extLst>
            </p:cNvPr>
            <p:cNvSpPr/>
            <p:nvPr userDrawn="1"/>
          </p:nvSpPr>
          <p:spPr>
            <a:xfrm>
              <a:off x="0" y="1"/>
              <a:ext cx="12192000" cy="68580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75C38C-EBA0-688C-3FA0-36EC7DA23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40643-C4B3-DC2E-CCCF-07C9E7ACD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35387-7A05-0850-F04A-998DC04F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0083-0223-249E-DDE4-5C2D8339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EF6BC-490B-C55E-050A-60FDDEC5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3784-F49F-67FB-DC6F-9BD41E26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CE1D2-7E6E-B67A-84FC-97E60A22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89C55-8A71-4189-B003-37339FF3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61F4-9D7F-410F-0E17-DB9F8C39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54D93-E0F2-E701-2AE6-993A278E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3A748-F760-E4DD-25A9-4A0788B1B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381ED-9156-7F8B-A125-AF535D9A9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A90C-DB7E-4061-EC9C-904BBAEC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82E2-A5E2-BCBF-CE20-11CDE67D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6A63D-1262-3360-EF3F-99D7B99F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3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DDEA-F817-A05B-68CD-9D635740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0BA7-7BD3-CF35-86D0-368CB0B8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7C70-BAEF-D8B2-BBBB-10EBDF3B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A719-4CFE-C236-CF1A-CEBC53F2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7057-0753-329F-5941-8FBCA73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5B12A92-3EB8-78B0-91AF-9D277B5FD946}"/>
              </a:ext>
            </a:extLst>
          </p:cNvPr>
          <p:cNvGrpSpPr/>
          <p:nvPr userDrawn="1"/>
        </p:nvGrpSpPr>
        <p:grpSpPr>
          <a:xfrm>
            <a:off x="-1" y="0"/>
            <a:ext cx="12192001" cy="6858001"/>
            <a:chOff x="-1" y="0"/>
            <a:chExt cx="12192001" cy="68580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BDA190-C14D-45A1-BC70-4D82DE2AEE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6917" b="21228"/>
            <a:stretch/>
          </p:blipFill>
          <p:spPr>
            <a:xfrm>
              <a:off x="-1" y="0"/>
              <a:ext cx="12191999" cy="6858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BA09A3-A31E-C5DF-B281-0DE99A7B6630}"/>
                </a:ext>
              </a:extLst>
            </p:cNvPr>
            <p:cNvSpPr/>
            <p:nvPr userDrawn="1"/>
          </p:nvSpPr>
          <p:spPr>
            <a:xfrm>
              <a:off x="0" y="1"/>
              <a:ext cx="12192000" cy="68580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AE45F8-0424-D40A-6F38-310EA825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CD7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3E55F-1F4F-EC5F-FAC5-13068746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326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D7B6-BC5D-2051-72C3-C85FD1B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C9BF-3981-BB18-2D7D-67332447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EBB6-F9C7-68D8-AC68-4CB2BFA6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BA6D-26EA-9451-D2BC-814FFFB4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4BD-247E-A77B-51B4-3853546C7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8859B-4F54-1518-D4ED-9E456331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6FEF8-907B-2461-827A-6F747D25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E39B5-31A4-BD4E-0830-0DF6FB5C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C35BE-BBEB-06CB-C74A-93674746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1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9E0C-EA59-824D-F968-9ED6BDBD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A42E-47CC-DE45-4AC2-5A716E711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4E995-DEDB-4CFE-A22C-392774530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70089-2486-FB44-E4DD-3357E965C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3ADA6-7F1A-D355-3D3D-C0F190439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F9DDE-0079-F6B8-63AA-D1021556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8A561-0A41-DD34-E60E-385269AB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EB052-4922-BF79-9ACD-6D3913A3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6CC0-BF4E-A7D8-55DC-BC328651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FC474-B163-DD66-F4F2-296E7922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0FAFC-0AB4-3226-EC0A-D930AFB3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8ECB1-9B40-EEC9-5368-C8D5A14A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9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753AF-8C44-5636-5C0C-2AF707F9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FFACE-E7C3-7D10-E761-AC1EEEDB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44C86-2B5C-57CA-81BE-3D6BACC2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2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8DE0-F274-689A-26EF-44A6D9B5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8F9F-17C4-EEB5-7D9B-9BBBCF20D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FC456-1E29-8FAE-E966-D0BDE0C7D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FB823-063C-9AEE-7EA5-852A7001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45A39-CE6C-D7A1-C190-CFE8D054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B21BF-0512-3BC6-F7B6-121BFB3F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4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9636-F7DA-BF75-DFF8-6EC7E5DD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D17-911E-967B-F4FB-6051E29CA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74A18-754F-8EB7-E8EA-A910179BE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759F8-2359-0D70-F572-570B20C3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9645-83FD-4EAC-AD2F-B97B572FB53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4E26B-B3E9-D944-8F74-BF89B1FF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B47AD-A923-84EB-71BA-AB6F6CB1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3FB4-64EE-4568-B118-B418F908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5A6B6-BFFC-E5BE-6DFF-D1FC0DDE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52E-1C37-F46D-295B-4600E4BA2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8B7A-D33F-0C0B-1759-FD30C1B05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8AD9645-83FD-4EAC-AD2F-B97B572FB53A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3C7E-FF28-302A-6544-8903234DE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9387-D6B4-F409-9770-801BFCBBF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D8B1F"/>
                </a:solidFill>
              </a:defRPr>
            </a:lvl1pPr>
          </a:lstStyle>
          <a:p>
            <a:fld id="{FEDB3FB4-64EE-4568-B118-B418F90855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0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326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CD7D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B387-8002-3A4E-D781-8484D8641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6000" dirty="0"/>
              <a:t>Deep Learning Community of Practice</a:t>
            </a:r>
            <a:br>
              <a:rPr lang="en-US" sz="6000" dirty="0"/>
            </a:br>
            <a:r>
              <a:rPr lang="en-US" sz="6000" i="1" dirty="0"/>
              <a:t>Python Fundamentals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898A-2648-51AE-CF12-A1E5C58D0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Kick, Coordinator</a:t>
            </a:r>
          </a:p>
        </p:txBody>
      </p:sp>
    </p:spTree>
    <p:extLst>
      <p:ext uri="{BB962C8B-B14F-4D97-AF65-F5344CB8AC3E}">
        <p14:creationId xmlns:p14="http://schemas.microsoft.com/office/powerpoint/2010/main" val="17691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34F7-B67B-F147-FCF1-A10A5D41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2790-0740-CCDB-BEBB-F5DCAFC3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Today’s session (possibly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Thinking Questions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Fall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Python for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Why Python?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Jupyter</a:t>
            </a:r>
            <a:r>
              <a:rPr lang="en-US" dirty="0"/>
              <a:t> Based Workflow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Example Use</a:t>
            </a:r>
          </a:p>
        </p:txBody>
      </p:sp>
    </p:spTree>
    <p:extLst>
      <p:ext uri="{BB962C8B-B14F-4D97-AF65-F5344CB8AC3E}">
        <p14:creationId xmlns:p14="http://schemas.microsoft.com/office/powerpoint/2010/main" val="375063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0803-91A7-2923-C146-545B7B48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C0E1-B969-A8E0-3F9A-E0718EF83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7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Deep Learning Community of Practice Python Fundamentals</vt:lpstr>
      <vt:lpstr>Agenda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Kick, Daniel - REE-ARS</dc:creator>
  <cp:lastModifiedBy>Kick, Daniel</cp:lastModifiedBy>
  <cp:revision>18</cp:revision>
  <dcterms:created xsi:type="dcterms:W3CDTF">2024-09-16T15:47:17Z</dcterms:created>
  <dcterms:modified xsi:type="dcterms:W3CDTF">2024-09-30T19:33:12Z</dcterms:modified>
</cp:coreProperties>
</file>