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1" r:id="rId2"/>
    <p:sldId id="2610" r:id="rId3"/>
    <p:sldId id="2700" r:id="rId4"/>
    <p:sldId id="2701" r:id="rId5"/>
    <p:sldId id="2702" r:id="rId6"/>
    <p:sldId id="2704" r:id="rId7"/>
    <p:sldId id="2705" r:id="rId8"/>
    <p:sldId id="2707" r:id="rId9"/>
    <p:sldId id="2708" r:id="rId10"/>
    <p:sldId id="258" r:id="rId11"/>
    <p:sldId id="257" r:id="rId12"/>
    <p:sldId id="264" r:id="rId13"/>
    <p:sldId id="267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BC745-E711-42FA-9018-7A76285C6ABF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347AE-B083-43B1-94F7-4C77B7A2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4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42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7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3041-AA31-C3B7-942B-595D96D6A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7CF23-A979-0C10-939A-5555576A8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A74F3-E550-08DC-3980-AD39316C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1AE-19BC-4FF6-9119-352B40289B3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EE9CA-E486-FE56-BC5D-DF07315B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2B254-1FFF-C4F8-1969-D7B27922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411C-3DD8-C958-55A6-D5261F69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BB239-8C9B-6D09-80C2-859B41D2E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5EBFC-2312-C685-DC00-7DCF11F3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1AE-19BC-4FF6-9119-352B40289B3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4E055-43D3-D563-BFB1-FCA43AC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F1EAF-49E8-6A3E-1734-E240FA00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9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DF5BDD-B92C-C4D9-A89F-18D2C276F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95BBA-FB89-3B6A-3322-2AEE6CE7F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14115-6C90-A913-4681-B3AC904A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1AE-19BC-4FF6-9119-352B40289B3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F323-DD1A-83AD-E1BD-44146460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15930-EEFA-D777-BBAB-EE0A9C57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56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3486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ED9C-A8D9-FE34-7986-28C37E7C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F9C0A-AF8E-2C16-D62D-42286534D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2604-3F3D-E6A2-7509-163A8A8F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1AE-19BC-4FF6-9119-352B40289B3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9AA87-644B-CEA0-B29A-A588E4F6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84BEB-2B7F-D954-9656-2CEDB1A0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7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352A-B8B0-1471-0839-A62085BD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89BF9-2316-32B8-17AF-B3AB314D7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172DA-19B9-1A48-BCE6-C3DED1C4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1AE-19BC-4FF6-9119-352B40289B3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647BB-0AE9-EFE9-159D-299323C3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55C12-8644-8C32-551A-A5BFAA4F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7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8C0A-252F-2D38-F21E-4681A9A8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60A9-8269-34AF-BFF8-C2EC74322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E585C-3977-9201-C829-551E25D21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58DB3-6241-5C81-0128-07223A36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1AE-19BC-4FF6-9119-352B40289B3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EDFE9-F5DA-4F14-3EB1-BBB1F2C9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8A71F-4E56-DB7A-EA54-B31F30A6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1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B5DA-30DD-5188-BE30-06A023A0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26018-D5BE-A8EF-D3C3-3639A1178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0DABE-13AF-6EDE-072B-DECF850E5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C74B9-E3DC-A9D2-7F67-B0FDBE492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AB71F-2C96-BDB5-13D5-A849C06FA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21F0B4-ECE9-4F0C-F21D-89C1171B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1AE-19BC-4FF6-9119-352B40289B3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712BA-8AAB-4FEA-C4F9-8CD61CD7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2DE5A-B283-E9FF-63B5-0737E1C6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8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983E-51C4-5A1B-B7EA-39E7BAAB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2066E-06F9-EBAF-516F-980D1080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1AE-19BC-4FF6-9119-352B40289B3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EE6E3-86CA-FCE0-F1A1-36F4B766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7B847-CEAA-6745-BE91-9EEBEA3E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5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B0C25-F27D-373C-DA4E-70476C90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1AE-19BC-4FF6-9119-352B40289B3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96B52-D478-7C79-23D9-53F2975E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8F0BF-5208-B154-1B7E-081E393B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4D3B-4F44-7981-AB46-560C33E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67742-05A1-7705-3B06-43421189A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42087-8DC0-60E4-CC0A-6E97C994C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53E6E-8D93-B475-1E49-727AC8A9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1AE-19BC-4FF6-9119-352B40289B3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85972-9669-FB25-AD7E-523812F1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9078B-4737-A6C7-691E-37AE44C3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4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5823-FA5F-01D4-A8FA-7A56991B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E750C-3795-8286-E39B-6B6C0912C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3F25B-71A6-4C0F-81DC-DD2DD69E6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D79B8-55DA-28C7-1048-C5649296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A1AE-19BC-4FF6-9119-352B40289B3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CF748-5012-07EC-8A54-43E1BEF9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2B43B-7B76-B7C6-DA74-36891C6E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2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276A4-B2E7-81C4-AB51-1CE96557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1AE7B-B999-8A7A-C9FB-19807C24F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0ACBE-7817-B0C6-84ED-E80FAC370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AFA1AE-19BC-4FF6-9119-352B40289B3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E3EB9-3015-2B2C-5144-FB55BF5EF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C0A3F-A4F0-52F2-3946-4DAF2A901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FF7B0F-9148-488E-B43E-45FD4EFB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0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86000"/>
            <a:ext cx="12192000" cy="2286000"/>
          </a:xfrm>
        </p:spPr>
        <p:txBody>
          <a:bodyPr anchor="t"/>
          <a:lstStyle/>
          <a:p>
            <a:r>
              <a:rPr lang="en-US" b="1" i="1" dirty="0"/>
              <a:t>Deep Learning Community of Practice</a:t>
            </a:r>
            <a:br>
              <a:rPr lang="en-US" b="1" i="1" dirty="0"/>
            </a:br>
            <a:br>
              <a:rPr lang="en-US" b="1" i="1" dirty="0"/>
            </a:br>
            <a:r>
              <a:rPr lang="en-US" b="1" i="1" dirty="0"/>
              <a:t>Meeting 3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6C31-5CF2-4D5B-613C-E470CA87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E1F66-D026-A90C-18FF-1F187F88C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space to explore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Propose one or more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one or more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Propose one or more new options given results</a:t>
            </a: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F29F897-50AF-4341-3AC0-8E57611312B6}"/>
              </a:ext>
            </a:extLst>
          </p:cNvPr>
          <p:cNvSpPr/>
          <p:nvPr/>
        </p:nvSpPr>
        <p:spPr>
          <a:xfrm rot="5400000" flipH="1">
            <a:off x="5453761" y="2913761"/>
            <a:ext cx="813054" cy="674624"/>
          </a:xfrm>
          <a:prstGeom prst="uturnArrow">
            <a:avLst>
              <a:gd name="adj1" fmla="val 14468"/>
              <a:gd name="adj2" fmla="val 25000"/>
              <a:gd name="adj3" fmla="val 25000"/>
              <a:gd name="adj4" fmla="val 43938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E18EB3-4B24-8E9A-9B52-33CFCD5D9B96}"/>
              </a:ext>
            </a:extLst>
          </p:cNvPr>
          <p:cNvSpPr txBox="1"/>
          <p:nvPr/>
        </p:nvSpPr>
        <p:spPr>
          <a:xfrm>
            <a:off x="7340600" y="2844546"/>
            <a:ext cx="2931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Algorithms trade off</a:t>
            </a:r>
          </a:p>
          <a:p>
            <a:r>
              <a:rPr lang="en-US" dirty="0"/>
              <a:t>Parallelism vs Effectiveness</a:t>
            </a:r>
          </a:p>
        </p:txBody>
      </p:sp>
    </p:spTree>
    <p:extLst>
      <p:ext uri="{BB962C8B-B14F-4D97-AF65-F5344CB8AC3E}">
        <p14:creationId xmlns:p14="http://schemas.microsoft.com/office/powerpoint/2010/main" val="2646120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F812-80C9-89DF-745D-708B3E61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Hyperparameter Tuning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569D8-7EA9-469B-D9B3-C6A729BAE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C38BCE-28D7-0143-5BA7-F1AB33A3C43F}"/>
              </a:ext>
            </a:extLst>
          </p:cNvPr>
          <p:cNvGrpSpPr/>
          <p:nvPr/>
        </p:nvGrpSpPr>
        <p:grpSpPr>
          <a:xfrm>
            <a:off x="118924" y="2529431"/>
            <a:ext cx="11954151" cy="2639470"/>
            <a:chOff x="21949" y="2529431"/>
            <a:chExt cx="11954151" cy="263947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B34E040-6CB1-319B-70F8-76FDD4714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49" y="2529431"/>
              <a:ext cx="3826151" cy="26394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3973F41-78E8-4505-32C7-94E99C8F2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5949" y="2529431"/>
              <a:ext cx="3826151" cy="26394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ACCBAE5-8B18-C7D7-1BEC-F69EA29DD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9949" y="2529431"/>
              <a:ext cx="3826151" cy="26394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891502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CA5E-9628-2F3B-8AE7-6163DCE9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Action: 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49D8-5EDB-6C5C-5CA3-7AE0BFACD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62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Define space to explore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Propose one or more options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Test one or more options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Propose one or more new options given results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7DC780-C35C-9178-8EFC-1FD6F7BF9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963" y="1825625"/>
            <a:ext cx="1251155" cy="12312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4AEB67-7A4E-50E9-0FEC-CBDD566AA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962" y="3151793"/>
            <a:ext cx="1251156" cy="5544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E457B-3D9B-9AA2-079E-8DE5B4974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962" y="4300727"/>
            <a:ext cx="1251156" cy="3078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42A5DC-CD96-766B-9902-F97D904BF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962" y="5510895"/>
            <a:ext cx="1251156" cy="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27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CA5E-9628-2F3B-8AE7-6163DCE9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Action: 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49D8-5EDB-6C5C-5CA3-7AE0BFACD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62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i="1" dirty="0"/>
              <a:t>Define space to explore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Propose one or more options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Test one or more options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Propose one or more new options given results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7DC780-C35C-9178-8EFC-1FD6F7BF9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963" y="1825625"/>
            <a:ext cx="1251155" cy="12312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4AEB67-7A4E-50E9-0FEC-CBDD566AA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962" y="3151793"/>
            <a:ext cx="1251156" cy="5544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E457B-3D9B-9AA2-079E-8DE5B4974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962" y="4300727"/>
            <a:ext cx="1251156" cy="3078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42A5DC-CD96-766B-9902-F97D904BF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962" y="5510895"/>
            <a:ext cx="1251156" cy="801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EBA253-AB4E-A66E-0548-9B61B177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3637"/>
            <a:ext cx="6096000" cy="59992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883A1A-64FD-2CBA-387D-FF620E74B161}"/>
              </a:ext>
            </a:extLst>
          </p:cNvPr>
          <p:cNvSpPr/>
          <p:nvPr/>
        </p:nvSpPr>
        <p:spPr>
          <a:xfrm>
            <a:off x="4652961" y="3151793"/>
            <a:ext cx="1251156" cy="316010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44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CA5E-9628-2F3B-8AE7-6163DCE9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Action: 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49D8-5EDB-6C5C-5CA3-7AE0BFACD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62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Define space to explore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i="1" dirty="0"/>
              <a:t>Propose one or more options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Test one or more options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Propose one or more new options given results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7DC780-C35C-9178-8EFC-1FD6F7BF9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963" y="1825625"/>
            <a:ext cx="1251155" cy="12312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4AEB67-7A4E-50E9-0FEC-CBDD566AA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962" y="3151793"/>
            <a:ext cx="1251156" cy="5544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E457B-3D9B-9AA2-079E-8DE5B4974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962" y="4300727"/>
            <a:ext cx="1251156" cy="3078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42A5DC-CD96-766B-9902-F97D904BF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962" y="5510895"/>
            <a:ext cx="1251156" cy="8010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F92FCD-6B8D-7A3A-28EE-7BC7298B2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34457"/>
            <a:ext cx="6096000" cy="27012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A619EF-4DFA-9114-D457-36EBAD8DB530}"/>
              </a:ext>
            </a:extLst>
          </p:cNvPr>
          <p:cNvSpPr/>
          <p:nvPr/>
        </p:nvSpPr>
        <p:spPr>
          <a:xfrm>
            <a:off x="4652961" y="1825625"/>
            <a:ext cx="1251156" cy="123129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7A3999-2810-2244-2025-05D9DDA2410C}"/>
              </a:ext>
            </a:extLst>
          </p:cNvPr>
          <p:cNvSpPr/>
          <p:nvPr/>
        </p:nvSpPr>
        <p:spPr>
          <a:xfrm>
            <a:off x="4652961" y="4300727"/>
            <a:ext cx="1251156" cy="201117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38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CA5E-9628-2F3B-8AE7-6163DCE9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Action: 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49D8-5EDB-6C5C-5CA3-7AE0BFACD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62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Define space to explore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Propose one or more options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i="1" dirty="0"/>
              <a:t>Test one or more options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Propose one or more new options given results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7DC780-C35C-9178-8EFC-1FD6F7BF9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963" y="1825625"/>
            <a:ext cx="1251155" cy="12312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4AEB67-7A4E-50E9-0FEC-CBDD566AA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962" y="3151793"/>
            <a:ext cx="1251156" cy="5544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E457B-3D9B-9AA2-079E-8DE5B4974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962" y="4300727"/>
            <a:ext cx="1251156" cy="3078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42A5DC-CD96-766B-9902-F97D904BF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962" y="5510895"/>
            <a:ext cx="1251156" cy="8010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046532-6B7B-0C96-F90C-6BF4535B1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34457"/>
            <a:ext cx="6096000" cy="14998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9AF24D-51C3-5E96-6ADB-F0DEEC38B6D1}"/>
              </a:ext>
            </a:extLst>
          </p:cNvPr>
          <p:cNvSpPr/>
          <p:nvPr/>
        </p:nvSpPr>
        <p:spPr>
          <a:xfrm>
            <a:off x="4652961" y="5510893"/>
            <a:ext cx="1251156" cy="80100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5E50F8-0778-C719-F26B-49C37F91ABD9}"/>
              </a:ext>
            </a:extLst>
          </p:cNvPr>
          <p:cNvSpPr/>
          <p:nvPr/>
        </p:nvSpPr>
        <p:spPr>
          <a:xfrm>
            <a:off x="4652961" y="1825625"/>
            <a:ext cx="1251156" cy="18805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49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CA5E-9628-2F3B-8AE7-6163DCE9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Action: 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49D8-5EDB-6C5C-5CA3-7AE0BFACD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62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Define space to explore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Propose one or more options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Test one or more options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i="1" dirty="0"/>
              <a:t>Propose one or more new options given results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7DC780-C35C-9178-8EFC-1FD6F7BF9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963" y="1825625"/>
            <a:ext cx="1251155" cy="12312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4AEB67-7A4E-50E9-0FEC-CBDD566AA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962" y="3151793"/>
            <a:ext cx="1251156" cy="5544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E457B-3D9B-9AA2-079E-8DE5B4974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962" y="4300727"/>
            <a:ext cx="1251156" cy="3078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42A5DC-CD96-766B-9902-F97D904BF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962" y="5510895"/>
            <a:ext cx="1251156" cy="8010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E80AD0-47C5-B79E-6A76-48D7704D9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734457"/>
            <a:ext cx="6096000" cy="39027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5B61A1-B08F-34D3-CFA9-D5A092BE489E}"/>
              </a:ext>
            </a:extLst>
          </p:cNvPr>
          <p:cNvSpPr/>
          <p:nvPr/>
        </p:nvSpPr>
        <p:spPr>
          <a:xfrm>
            <a:off x="4652961" y="1825625"/>
            <a:ext cx="1251156" cy="278292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8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1BEC90-AFE7-FF10-8357-11E4B825D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76400" y="-15311946"/>
            <a:ext cx="13868400" cy="28997564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05BACB-5021-470D-03DC-CEC2398A3B6A}"/>
              </a:ext>
            </a:extLst>
          </p:cNvPr>
          <p:cNvSpPr/>
          <p:nvPr/>
        </p:nvSpPr>
        <p:spPr>
          <a:xfrm>
            <a:off x="-25072" y="-22225"/>
            <a:ext cx="12191999" cy="6857999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526EA51-FA9D-1A3F-DDEB-9745945B3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Considerations for Test/Train Splits</a:t>
            </a:r>
          </a:p>
        </p:txBody>
      </p:sp>
    </p:spTree>
    <p:extLst>
      <p:ext uri="{BB962C8B-B14F-4D97-AF65-F5344CB8AC3E}">
        <p14:creationId xmlns:p14="http://schemas.microsoft.com/office/powerpoint/2010/main" val="379675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340C-A4FB-DE67-A3EF-C007A4EC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Holdout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49FCE-C5D0-F3DF-41EB-560CDFE04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6DBD6-7F13-D686-F0DB-B01E7D41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2EAF-2CC4-475C-A610-1D4728591D8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2665C1-A9FD-A541-1CCB-437C80F4D4B1}"/>
              </a:ext>
            </a:extLst>
          </p:cNvPr>
          <p:cNvSpPr/>
          <p:nvPr/>
        </p:nvSpPr>
        <p:spPr>
          <a:xfrm>
            <a:off x="2809875" y="399865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A52742-298F-5124-20C3-5FC0C2AF17BA}"/>
              </a:ext>
            </a:extLst>
          </p:cNvPr>
          <p:cNvSpPr/>
          <p:nvPr/>
        </p:nvSpPr>
        <p:spPr>
          <a:xfrm>
            <a:off x="2809875" y="334143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8205E6-BC58-EC9E-2419-5140900F3706}"/>
              </a:ext>
            </a:extLst>
          </p:cNvPr>
          <p:cNvSpPr/>
          <p:nvPr/>
        </p:nvSpPr>
        <p:spPr>
          <a:xfrm>
            <a:off x="2809875" y="268420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685A2F-2144-B253-D1CE-B065A803C576}"/>
              </a:ext>
            </a:extLst>
          </p:cNvPr>
          <p:cNvSpPr/>
          <p:nvPr/>
        </p:nvSpPr>
        <p:spPr>
          <a:xfrm>
            <a:off x="2809875" y="202698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1CECD6-CEB9-82DD-40B9-6FCDB027222B}"/>
              </a:ext>
            </a:extLst>
          </p:cNvPr>
          <p:cNvSpPr/>
          <p:nvPr/>
        </p:nvSpPr>
        <p:spPr>
          <a:xfrm>
            <a:off x="3467100" y="399865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D121F8-8AE1-0261-1FB2-9F8B6A9E36A3}"/>
              </a:ext>
            </a:extLst>
          </p:cNvPr>
          <p:cNvSpPr/>
          <p:nvPr/>
        </p:nvSpPr>
        <p:spPr>
          <a:xfrm>
            <a:off x="3467100" y="334143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95848D-228D-04DC-4150-E6EAF638E9B4}"/>
              </a:ext>
            </a:extLst>
          </p:cNvPr>
          <p:cNvSpPr/>
          <p:nvPr/>
        </p:nvSpPr>
        <p:spPr>
          <a:xfrm>
            <a:off x="3467100" y="268420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D933EA-DA08-6F8A-D651-48B9CB683A8E}"/>
              </a:ext>
            </a:extLst>
          </p:cNvPr>
          <p:cNvSpPr/>
          <p:nvPr/>
        </p:nvSpPr>
        <p:spPr>
          <a:xfrm>
            <a:off x="3467100" y="202698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5D552F-B6E9-116A-1CA1-0BA724A1CADA}"/>
              </a:ext>
            </a:extLst>
          </p:cNvPr>
          <p:cNvSpPr/>
          <p:nvPr/>
        </p:nvSpPr>
        <p:spPr>
          <a:xfrm>
            <a:off x="4124325" y="399865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751A8E-2867-E597-B178-BA0CA23F564A}"/>
              </a:ext>
            </a:extLst>
          </p:cNvPr>
          <p:cNvSpPr/>
          <p:nvPr/>
        </p:nvSpPr>
        <p:spPr>
          <a:xfrm>
            <a:off x="4124325" y="334143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17F2A0-385F-5D2F-5E8A-84B8DC941705}"/>
              </a:ext>
            </a:extLst>
          </p:cNvPr>
          <p:cNvSpPr/>
          <p:nvPr/>
        </p:nvSpPr>
        <p:spPr>
          <a:xfrm>
            <a:off x="4124325" y="268420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873BF3-B080-1469-B426-AE69022D988E}"/>
              </a:ext>
            </a:extLst>
          </p:cNvPr>
          <p:cNvSpPr/>
          <p:nvPr/>
        </p:nvSpPr>
        <p:spPr>
          <a:xfrm>
            <a:off x="4124325" y="202698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ED1CE3-CD24-4EAC-C80D-46CB3116F498}"/>
              </a:ext>
            </a:extLst>
          </p:cNvPr>
          <p:cNvSpPr/>
          <p:nvPr/>
        </p:nvSpPr>
        <p:spPr>
          <a:xfrm>
            <a:off x="4781550" y="399865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A00E6-AE00-9774-FF21-AEEF4D5E6806}"/>
              </a:ext>
            </a:extLst>
          </p:cNvPr>
          <p:cNvSpPr/>
          <p:nvPr/>
        </p:nvSpPr>
        <p:spPr>
          <a:xfrm>
            <a:off x="4781550" y="334143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C434FB-5B1C-FD5E-A878-61DAAD449940}"/>
              </a:ext>
            </a:extLst>
          </p:cNvPr>
          <p:cNvSpPr/>
          <p:nvPr/>
        </p:nvSpPr>
        <p:spPr>
          <a:xfrm>
            <a:off x="4781550" y="268420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5D7DDA-82A8-A652-31A3-832A3A3C9AF6}"/>
              </a:ext>
            </a:extLst>
          </p:cNvPr>
          <p:cNvSpPr/>
          <p:nvPr/>
        </p:nvSpPr>
        <p:spPr>
          <a:xfrm>
            <a:off x="4781550" y="202698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6A19B4-ABF9-49C8-33C8-5C85C02111AE}"/>
              </a:ext>
            </a:extLst>
          </p:cNvPr>
          <p:cNvSpPr/>
          <p:nvPr/>
        </p:nvSpPr>
        <p:spPr>
          <a:xfrm>
            <a:off x="5438775" y="399865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FE0E92-646C-8551-9B02-9DD5528B08A4}"/>
              </a:ext>
            </a:extLst>
          </p:cNvPr>
          <p:cNvSpPr/>
          <p:nvPr/>
        </p:nvSpPr>
        <p:spPr>
          <a:xfrm>
            <a:off x="5438775" y="334143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18628BA-E142-12AF-D762-8460C8EEA217}"/>
              </a:ext>
            </a:extLst>
          </p:cNvPr>
          <p:cNvSpPr/>
          <p:nvPr/>
        </p:nvSpPr>
        <p:spPr>
          <a:xfrm>
            <a:off x="5438775" y="268420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BF281F-58E1-F0D0-1316-0F932510C6EF}"/>
              </a:ext>
            </a:extLst>
          </p:cNvPr>
          <p:cNvSpPr/>
          <p:nvPr/>
        </p:nvSpPr>
        <p:spPr>
          <a:xfrm>
            <a:off x="5438775" y="202698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448083-3796-14BD-17BF-877C91EFAEAB}"/>
              </a:ext>
            </a:extLst>
          </p:cNvPr>
          <p:cNvSpPr/>
          <p:nvPr/>
        </p:nvSpPr>
        <p:spPr>
          <a:xfrm>
            <a:off x="6096000" y="399865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03DD2E-70EC-5C77-A643-B73C564D070A}"/>
              </a:ext>
            </a:extLst>
          </p:cNvPr>
          <p:cNvSpPr/>
          <p:nvPr/>
        </p:nvSpPr>
        <p:spPr>
          <a:xfrm>
            <a:off x="6096000" y="334143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7FDD90-E507-4CCD-D86A-3572034AAEDF}"/>
              </a:ext>
            </a:extLst>
          </p:cNvPr>
          <p:cNvSpPr/>
          <p:nvPr/>
        </p:nvSpPr>
        <p:spPr>
          <a:xfrm>
            <a:off x="6096000" y="268420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6E6677-1297-3904-7863-9B1427C8634C}"/>
              </a:ext>
            </a:extLst>
          </p:cNvPr>
          <p:cNvSpPr/>
          <p:nvPr/>
        </p:nvSpPr>
        <p:spPr>
          <a:xfrm>
            <a:off x="6096000" y="202698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E90E4A-3FD4-C6B3-033C-73D88C89905E}"/>
              </a:ext>
            </a:extLst>
          </p:cNvPr>
          <p:cNvSpPr/>
          <p:nvPr/>
        </p:nvSpPr>
        <p:spPr>
          <a:xfrm>
            <a:off x="6753225" y="399865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C81334-1922-7BAF-8B81-2F30850E5893}"/>
              </a:ext>
            </a:extLst>
          </p:cNvPr>
          <p:cNvSpPr/>
          <p:nvPr/>
        </p:nvSpPr>
        <p:spPr>
          <a:xfrm>
            <a:off x="6753225" y="334143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96EA62-9C6C-F457-D79F-0B5919528E9A}"/>
              </a:ext>
            </a:extLst>
          </p:cNvPr>
          <p:cNvSpPr/>
          <p:nvPr/>
        </p:nvSpPr>
        <p:spPr>
          <a:xfrm>
            <a:off x="6753225" y="268420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0AD44D-64A7-35B5-111D-4ABF39250A6C}"/>
              </a:ext>
            </a:extLst>
          </p:cNvPr>
          <p:cNvSpPr/>
          <p:nvPr/>
        </p:nvSpPr>
        <p:spPr>
          <a:xfrm>
            <a:off x="6753225" y="202698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64882C-53FC-69A9-23DF-81593EE7B9B5}"/>
              </a:ext>
            </a:extLst>
          </p:cNvPr>
          <p:cNvSpPr/>
          <p:nvPr/>
        </p:nvSpPr>
        <p:spPr>
          <a:xfrm>
            <a:off x="7410450" y="399865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996BD7-3E88-BAB8-4400-F85887D00BF4}"/>
              </a:ext>
            </a:extLst>
          </p:cNvPr>
          <p:cNvSpPr/>
          <p:nvPr/>
        </p:nvSpPr>
        <p:spPr>
          <a:xfrm>
            <a:off x="7410450" y="334143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2DFE6C8-43B6-3BE2-A88D-13A66EB071FE}"/>
              </a:ext>
            </a:extLst>
          </p:cNvPr>
          <p:cNvSpPr/>
          <p:nvPr/>
        </p:nvSpPr>
        <p:spPr>
          <a:xfrm>
            <a:off x="7410450" y="268420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6EDDF09-6C4C-EBC3-AAB4-AAACD0ADBC39}"/>
              </a:ext>
            </a:extLst>
          </p:cNvPr>
          <p:cNvSpPr/>
          <p:nvPr/>
        </p:nvSpPr>
        <p:spPr>
          <a:xfrm>
            <a:off x="7410450" y="202698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3127BB6-9E1C-5F30-EAFD-4B5955D3AE6C}"/>
              </a:ext>
            </a:extLst>
          </p:cNvPr>
          <p:cNvSpPr/>
          <p:nvPr/>
        </p:nvSpPr>
        <p:spPr>
          <a:xfrm>
            <a:off x="2809875" y="531310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E8DBDFA-E4F8-FE2E-10B4-CB11EA8FE387}"/>
              </a:ext>
            </a:extLst>
          </p:cNvPr>
          <p:cNvSpPr/>
          <p:nvPr/>
        </p:nvSpPr>
        <p:spPr>
          <a:xfrm>
            <a:off x="2809875" y="465588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0FAC279-3F73-5A53-BFEF-0BC3A4CC118E}"/>
              </a:ext>
            </a:extLst>
          </p:cNvPr>
          <p:cNvSpPr/>
          <p:nvPr/>
        </p:nvSpPr>
        <p:spPr>
          <a:xfrm>
            <a:off x="3467100" y="531310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61768B8-3CF0-C0A7-FD20-2C690E20E1CA}"/>
              </a:ext>
            </a:extLst>
          </p:cNvPr>
          <p:cNvSpPr/>
          <p:nvPr/>
        </p:nvSpPr>
        <p:spPr>
          <a:xfrm>
            <a:off x="3467100" y="465588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3457E3-539E-379C-1C34-7A3597DA4805}"/>
              </a:ext>
            </a:extLst>
          </p:cNvPr>
          <p:cNvSpPr/>
          <p:nvPr/>
        </p:nvSpPr>
        <p:spPr>
          <a:xfrm>
            <a:off x="4124325" y="531310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A7824DD-F582-07C8-EBC3-C47A5911B80F}"/>
              </a:ext>
            </a:extLst>
          </p:cNvPr>
          <p:cNvSpPr/>
          <p:nvPr/>
        </p:nvSpPr>
        <p:spPr>
          <a:xfrm>
            <a:off x="4124325" y="465588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BAE3C76-49FC-F5AA-AF2A-24651A6C98E2}"/>
              </a:ext>
            </a:extLst>
          </p:cNvPr>
          <p:cNvSpPr/>
          <p:nvPr/>
        </p:nvSpPr>
        <p:spPr>
          <a:xfrm>
            <a:off x="4781550" y="531310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55287D-3E37-62BF-581D-5C49542DFB3D}"/>
              </a:ext>
            </a:extLst>
          </p:cNvPr>
          <p:cNvSpPr/>
          <p:nvPr/>
        </p:nvSpPr>
        <p:spPr>
          <a:xfrm>
            <a:off x="4781550" y="465588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CBF57E1-643E-C1D7-D4EA-61D0E8E66941}"/>
              </a:ext>
            </a:extLst>
          </p:cNvPr>
          <p:cNvSpPr/>
          <p:nvPr/>
        </p:nvSpPr>
        <p:spPr>
          <a:xfrm>
            <a:off x="5438775" y="531310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390F102-6E65-1A46-0D45-8EA8D26A4F78}"/>
              </a:ext>
            </a:extLst>
          </p:cNvPr>
          <p:cNvSpPr/>
          <p:nvPr/>
        </p:nvSpPr>
        <p:spPr>
          <a:xfrm>
            <a:off x="5438775" y="465588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0B1F5A9-A98E-2F0F-6319-246552589F2A}"/>
              </a:ext>
            </a:extLst>
          </p:cNvPr>
          <p:cNvSpPr/>
          <p:nvPr/>
        </p:nvSpPr>
        <p:spPr>
          <a:xfrm>
            <a:off x="6096000" y="531310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2A461D0-CC32-AA87-F2CF-CD0956209BF7}"/>
              </a:ext>
            </a:extLst>
          </p:cNvPr>
          <p:cNvSpPr/>
          <p:nvPr/>
        </p:nvSpPr>
        <p:spPr>
          <a:xfrm>
            <a:off x="6096000" y="465588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5BD542A-9299-DD24-8842-4ABFB3EC6CCD}"/>
              </a:ext>
            </a:extLst>
          </p:cNvPr>
          <p:cNvSpPr/>
          <p:nvPr/>
        </p:nvSpPr>
        <p:spPr>
          <a:xfrm>
            <a:off x="6753225" y="531310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92C559F-B1EB-DC1B-61C0-4C6FF1317763}"/>
              </a:ext>
            </a:extLst>
          </p:cNvPr>
          <p:cNvSpPr/>
          <p:nvPr/>
        </p:nvSpPr>
        <p:spPr>
          <a:xfrm>
            <a:off x="6753225" y="465588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EE8264-C56C-7026-3EB0-D3ED8167D489}"/>
              </a:ext>
            </a:extLst>
          </p:cNvPr>
          <p:cNvSpPr/>
          <p:nvPr/>
        </p:nvSpPr>
        <p:spPr>
          <a:xfrm>
            <a:off x="7410450" y="531310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96D7B3E-84B3-8A48-E833-21834E6CE844}"/>
              </a:ext>
            </a:extLst>
          </p:cNvPr>
          <p:cNvSpPr/>
          <p:nvPr/>
        </p:nvSpPr>
        <p:spPr>
          <a:xfrm>
            <a:off x="7410450" y="465588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6755669-4BCA-4491-4FA5-C0334B7EF3DA}"/>
              </a:ext>
            </a:extLst>
          </p:cNvPr>
          <p:cNvSpPr/>
          <p:nvPr/>
        </p:nvSpPr>
        <p:spPr>
          <a:xfrm>
            <a:off x="8067675" y="399865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B8B62FF-744D-A840-EE09-957E21606245}"/>
              </a:ext>
            </a:extLst>
          </p:cNvPr>
          <p:cNvSpPr/>
          <p:nvPr/>
        </p:nvSpPr>
        <p:spPr>
          <a:xfrm>
            <a:off x="8067675" y="334143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1DD1081-3B2A-44FB-3927-9F86E5E06B02}"/>
              </a:ext>
            </a:extLst>
          </p:cNvPr>
          <p:cNvSpPr/>
          <p:nvPr/>
        </p:nvSpPr>
        <p:spPr>
          <a:xfrm>
            <a:off x="8067675" y="268420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7851F2A-78BC-1B2A-1B1E-B4573A2E6E60}"/>
              </a:ext>
            </a:extLst>
          </p:cNvPr>
          <p:cNvSpPr/>
          <p:nvPr/>
        </p:nvSpPr>
        <p:spPr>
          <a:xfrm>
            <a:off x="8067675" y="202698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3CEB7FB-33EA-A504-C870-6D5729D8D3BB}"/>
              </a:ext>
            </a:extLst>
          </p:cNvPr>
          <p:cNvSpPr/>
          <p:nvPr/>
        </p:nvSpPr>
        <p:spPr>
          <a:xfrm>
            <a:off x="8724900" y="399865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835862E-73B6-32E4-E2C9-7B27F97F4C08}"/>
              </a:ext>
            </a:extLst>
          </p:cNvPr>
          <p:cNvSpPr/>
          <p:nvPr/>
        </p:nvSpPr>
        <p:spPr>
          <a:xfrm>
            <a:off x="8724900" y="334143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6F90D1-755D-15F8-8236-C45DE69D928A}"/>
              </a:ext>
            </a:extLst>
          </p:cNvPr>
          <p:cNvSpPr/>
          <p:nvPr/>
        </p:nvSpPr>
        <p:spPr>
          <a:xfrm>
            <a:off x="8724900" y="268420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F733BEB-BDB4-69FF-5EBB-FEF728E16837}"/>
              </a:ext>
            </a:extLst>
          </p:cNvPr>
          <p:cNvSpPr/>
          <p:nvPr/>
        </p:nvSpPr>
        <p:spPr>
          <a:xfrm>
            <a:off x="8724900" y="202698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FB24036-8491-9125-83C5-8878673FF91D}"/>
              </a:ext>
            </a:extLst>
          </p:cNvPr>
          <p:cNvSpPr/>
          <p:nvPr/>
        </p:nvSpPr>
        <p:spPr>
          <a:xfrm>
            <a:off x="8067675" y="531310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22632D8-0F12-9E6A-7551-5AD1547620DE}"/>
              </a:ext>
            </a:extLst>
          </p:cNvPr>
          <p:cNvSpPr/>
          <p:nvPr/>
        </p:nvSpPr>
        <p:spPr>
          <a:xfrm>
            <a:off x="8067675" y="465588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AF8A4C6-7A6C-D73C-E655-AD373470E09A}"/>
              </a:ext>
            </a:extLst>
          </p:cNvPr>
          <p:cNvSpPr/>
          <p:nvPr/>
        </p:nvSpPr>
        <p:spPr>
          <a:xfrm>
            <a:off x="8724900" y="531310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7A08850-286B-7FA7-94B2-B9D638596F50}"/>
              </a:ext>
            </a:extLst>
          </p:cNvPr>
          <p:cNvSpPr/>
          <p:nvPr/>
        </p:nvSpPr>
        <p:spPr>
          <a:xfrm>
            <a:off x="8724900" y="465588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34C09B19-5AE0-9931-6F61-36F9BF647A98}"/>
              </a:ext>
            </a:extLst>
          </p:cNvPr>
          <p:cNvSpPr txBox="1"/>
          <p:nvPr/>
        </p:nvSpPr>
        <p:spPr>
          <a:xfrm>
            <a:off x="5212080" y="6171684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105283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340C-A4FB-DE67-A3EF-C007A4EC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Holdout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49FCE-C5D0-F3DF-41EB-560CDFE04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6DBD6-7F13-D686-F0DB-B01E7D41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2EAF-2CC4-475C-A610-1D4728591D8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2665C1-A9FD-A541-1CCB-437C80F4D4B1}"/>
              </a:ext>
            </a:extLst>
          </p:cNvPr>
          <p:cNvSpPr/>
          <p:nvPr/>
        </p:nvSpPr>
        <p:spPr>
          <a:xfrm>
            <a:off x="2809875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A52742-298F-5124-20C3-5FC0C2AF17BA}"/>
              </a:ext>
            </a:extLst>
          </p:cNvPr>
          <p:cNvSpPr/>
          <p:nvPr/>
        </p:nvSpPr>
        <p:spPr>
          <a:xfrm>
            <a:off x="2809875" y="313241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8205E6-BC58-EC9E-2419-5140900F3706}"/>
              </a:ext>
            </a:extLst>
          </p:cNvPr>
          <p:cNvSpPr/>
          <p:nvPr/>
        </p:nvSpPr>
        <p:spPr>
          <a:xfrm>
            <a:off x="2809875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685A2F-2144-B253-D1CE-B065A803C576}"/>
              </a:ext>
            </a:extLst>
          </p:cNvPr>
          <p:cNvSpPr/>
          <p:nvPr/>
        </p:nvSpPr>
        <p:spPr>
          <a:xfrm>
            <a:off x="2809875" y="181796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1CECD6-CEB9-82DD-40B9-6FCDB027222B}"/>
              </a:ext>
            </a:extLst>
          </p:cNvPr>
          <p:cNvSpPr/>
          <p:nvPr/>
        </p:nvSpPr>
        <p:spPr>
          <a:xfrm>
            <a:off x="3467100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D121F8-8AE1-0261-1FB2-9F8B6A9E36A3}"/>
              </a:ext>
            </a:extLst>
          </p:cNvPr>
          <p:cNvSpPr/>
          <p:nvPr/>
        </p:nvSpPr>
        <p:spPr>
          <a:xfrm>
            <a:off x="3467100" y="313241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95848D-228D-04DC-4150-E6EAF638E9B4}"/>
              </a:ext>
            </a:extLst>
          </p:cNvPr>
          <p:cNvSpPr/>
          <p:nvPr/>
        </p:nvSpPr>
        <p:spPr>
          <a:xfrm>
            <a:off x="3467100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D933EA-DA08-6F8A-D651-48B9CB683A8E}"/>
              </a:ext>
            </a:extLst>
          </p:cNvPr>
          <p:cNvSpPr/>
          <p:nvPr/>
        </p:nvSpPr>
        <p:spPr>
          <a:xfrm>
            <a:off x="3467100" y="181796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5D552F-B6E9-116A-1CA1-0BA724A1CADA}"/>
              </a:ext>
            </a:extLst>
          </p:cNvPr>
          <p:cNvSpPr/>
          <p:nvPr/>
        </p:nvSpPr>
        <p:spPr>
          <a:xfrm>
            <a:off x="4124325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751A8E-2867-E597-B178-BA0CA23F564A}"/>
              </a:ext>
            </a:extLst>
          </p:cNvPr>
          <p:cNvSpPr/>
          <p:nvPr/>
        </p:nvSpPr>
        <p:spPr>
          <a:xfrm>
            <a:off x="4124325" y="313241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17F2A0-385F-5D2F-5E8A-84B8DC941705}"/>
              </a:ext>
            </a:extLst>
          </p:cNvPr>
          <p:cNvSpPr/>
          <p:nvPr/>
        </p:nvSpPr>
        <p:spPr>
          <a:xfrm>
            <a:off x="4124325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873BF3-B080-1469-B426-AE69022D988E}"/>
              </a:ext>
            </a:extLst>
          </p:cNvPr>
          <p:cNvSpPr/>
          <p:nvPr/>
        </p:nvSpPr>
        <p:spPr>
          <a:xfrm>
            <a:off x="4124325" y="181796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ED1CE3-CD24-4EAC-C80D-46CB3116F498}"/>
              </a:ext>
            </a:extLst>
          </p:cNvPr>
          <p:cNvSpPr/>
          <p:nvPr/>
        </p:nvSpPr>
        <p:spPr>
          <a:xfrm>
            <a:off x="4781550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A00E6-AE00-9774-FF21-AEEF4D5E6806}"/>
              </a:ext>
            </a:extLst>
          </p:cNvPr>
          <p:cNvSpPr/>
          <p:nvPr/>
        </p:nvSpPr>
        <p:spPr>
          <a:xfrm>
            <a:off x="4781550" y="313241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C434FB-5B1C-FD5E-A878-61DAAD449940}"/>
              </a:ext>
            </a:extLst>
          </p:cNvPr>
          <p:cNvSpPr/>
          <p:nvPr/>
        </p:nvSpPr>
        <p:spPr>
          <a:xfrm>
            <a:off x="4781550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5D7DDA-82A8-A652-31A3-832A3A3C9AF6}"/>
              </a:ext>
            </a:extLst>
          </p:cNvPr>
          <p:cNvSpPr/>
          <p:nvPr/>
        </p:nvSpPr>
        <p:spPr>
          <a:xfrm>
            <a:off x="4781550" y="181796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6A19B4-ABF9-49C8-33C8-5C85C02111AE}"/>
              </a:ext>
            </a:extLst>
          </p:cNvPr>
          <p:cNvSpPr/>
          <p:nvPr/>
        </p:nvSpPr>
        <p:spPr>
          <a:xfrm>
            <a:off x="5438775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FE0E92-646C-8551-9B02-9DD5528B08A4}"/>
              </a:ext>
            </a:extLst>
          </p:cNvPr>
          <p:cNvSpPr/>
          <p:nvPr/>
        </p:nvSpPr>
        <p:spPr>
          <a:xfrm>
            <a:off x="5438775" y="313241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18628BA-E142-12AF-D762-8460C8EEA217}"/>
              </a:ext>
            </a:extLst>
          </p:cNvPr>
          <p:cNvSpPr/>
          <p:nvPr/>
        </p:nvSpPr>
        <p:spPr>
          <a:xfrm>
            <a:off x="5438775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BF281F-58E1-F0D0-1316-0F932510C6EF}"/>
              </a:ext>
            </a:extLst>
          </p:cNvPr>
          <p:cNvSpPr/>
          <p:nvPr/>
        </p:nvSpPr>
        <p:spPr>
          <a:xfrm>
            <a:off x="5438775" y="181796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448083-3796-14BD-17BF-877C91EFAEAB}"/>
              </a:ext>
            </a:extLst>
          </p:cNvPr>
          <p:cNvSpPr/>
          <p:nvPr/>
        </p:nvSpPr>
        <p:spPr>
          <a:xfrm>
            <a:off x="6096000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03DD2E-70EC-5C77-A643-B73C564D070A}"/>
              </a:ext>
            </a:extLst>
          </p:cNvPr>
          <p:cNvSpPr/>
          <p:nvPr/>
        </p:nvSpPr>
        <p:spPr>
          <a:xfrm>
            <a:off x="6096000" y="313241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7FDD90-E507-4CCD-D86A-3572034AAEDF}"/>
              </a:ext>
            </a:extLst>
          </p:cNvPr>
          <p:cNvSpPr/>
          <p:nvPr/>
        </p:nvSpPr>
        <p:spPr>
          <a:xfrm>
            <a:off x="6096000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6E6677-1297-3904-7863-9B1427C8634C}"/>
              </a:ext>
            </a:extLst>
          </p:cNvPr>
          <p:cNvSpPr/>
          <p:nvPr/>
        </p:nvSpPr>
        <p:spPr>
          <a:xfrm>
            <a:off x="6096000" y="181796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E90E4A-3FD4-C6B3-033C-73D88C89905E}"/>
              </a:ext>
            </a:extLst>
          </p:cNvPr>
          <p:cNvSpPr/>
          <p:nvPr/>
        </p:nvSpPr>
        <p:spPr>
          <a:xfrm>
            <a:off x="6753225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C81334-1922-7BAF-8B81-2F30850E5893}"/>
              </a:ext>
            </a:extLst>
          </p:cNvPr>
          <p:cNvSpPr/>
          <p:nvPr/>
        </p:nvSpPr>
        <p:spPr>
          <a:xfrm>
            <a:off x="6753225" y="313241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96EA62-9C6C-F457-D79F-0B5919528E9A}"/>
              </a:ext>
            </a:extLst>
          </p:cNvPr>
          <p:cNvSpPr/>
          <p:nvPr/>
        </p:nvSpPr>
        <p:spPr>
          <a:xfrm>
            <a:off x="6753225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0AD44D-64A7-35B5-111D-4ABF39250A6C}"/>
              </a:ext>
            </a:extLst>
          </p:cNvPr>
          <p:cNvSpPr/>
          <p:nvPr/>
        </p:nvSpPr>
        <p:spPr>
          <a:xfrm>
            <a:off x="6753225" y="181796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64882C-53FC-69A9-23DF-81593EE7B9B5}"/>
              </a:ext>
            </a:extLst>
          </p:cNvPr>
          <p:cNvSpPr/>
          <p:nvPr/>
        </p:nvSpPr>
        <p:spPr>
          <a:xfrm>
            <a:off x="7410450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996BD7-3E88-BAB8-4400-F85887D00BF4}"/>
              </a:ext>
            </a:extLst>
          </p:cNvPr>
          <p:cNvSpPr/>
          <p:nvPr/>
        </p:nvSpPr>
        <p:spPr>
          <a:xfrm>
            <a:off x="7410450" y="313241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2DFE6C8-43B6-3BE2-A88D-13A66EB071FE}"/>
              </a:ext>
            </a:extLst>
          </p:cNvPr>
          <p:cNvSpPr/>
          <p:nvPr/>
        </p:nvSpPr>
        <p:spPr>
          <a:xfrm>
            <a:off x="7410450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6EDDF09-6C4C-EBC3-AAB4-AAACD0ADBC39}"/>
              </a:ext>
            </a:extLst>
          </p:cNvPr>
          <p:cNvSpPr/>
          <p:nvPr/>
        </p:nvSpPr>
        <p:spPr>
          <a:xfrm>
            <a:off x="7410450" y="181796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3127BB6-9E1C-5F30-EAFD-4B5955D3AE6C}"/>
              </a:ext>
            </a:extLst>
          </p:cNvPr>
          <p:cNvSpPr/>
          <p:nvPr/>
        </p:nvSpPr>
        <p:spPr>
          <a:xfrm>
            <a:off x="2809875" y="551445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E8DBDFA-E4F8-FE2E-10B4-CB11EA8FE387}"/>
              </a:ext>
            </a:extLst>
          </p:cNvPr>
          <p:cNvSpPr/>
          <p:nvPr/>
        </p:nvSpPr>
        <p:spPr>
          <a:xfrm>
            <a:off x="2809875" y="4857234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0FAC279-3F73-5A53-BFEF-0BC3A4CC118E}"/>
              </a:ext>
            </a:extLst>
          </p:cNvPr>
          <p:cNvSpPr/>
          <p:nvPr/>
        </p:nvSpPr>
        <p:spPr>
          <a:xfrm>
            <a:off x="3467100" y="551445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61768B8-3CF0-C0A7-FD20-2C690E20E1CA}"/>
              </a:ext>
            </a:extLst>
          </p:cNvPr>
          <p:cNvSpPr/>
          <p:nvPr/>
        </p:nvSpPr>
        <p:spPr>
          <a:xfrm>
            <a:off x="3467100" y="4857234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3457E3-539E-379C-1C34-7A3597DA4805}"/>
              </a:ext>
            </a:extLst>
          </p:cNvPr>
          <p:cNvSpPr/>
          <p:nvPr/>
        </p:nvSpPr>
        <p:spPr>
          <a:xfrm>
            <a:off x="4124325" y="551445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A7824DD-F582-07C8-EBC3-C47A5911B80F}"/>
              </a:ext>
            </a:extLst>
          </p:cNvPr>
          <p:cNvSpPr/>
          <p:nvPr/>
        </p:nvSpPr>
        <p:spPr>
          <a:xfrm>
            <a:off x="4124325" y="4857234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BAE3C76-49FC-F5AA-AF2A-24651A6C98E2}"/>
              </a:ext>
            </a:extLst>
          </p:cNvPr>
          <p:cNvSpPr/>
          <p:nvPr/>
        </p:nvSpPr>
        <p:spPr>
          <a:xfrm>
            <a:off x="4781550" y="551445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55287D-3E37-62BF-581D-5C49542DFB3D}"/>
              </a:ext>
            </a:extLst>
          </p:cNvPr>
          <p:cNvSpPr/>
          <p:nvPr/>
        </p:nvSpPr>
        <p:spPr>
          <a:xfrm>
            <a:off x="4781550" y="4857234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CBF57E1-643E-C1D7-D4EA-61D0E8E66941}"/>
              </a:ext>
            </a:extLst>
          </p:cNvPr>
          <p:cNvSpPr/>
          <p:nvPr/>
        </p:nvSpPr>
        <p:spPr>
          <a:xfrm>
            <a:off x="5438775" y="551445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390F102-6E65-1A46-0D45-8EA8D26A4F78}"/>
              </a:ext>
            </a:extLst>
          </p:cNvPr>
          <p:cNvSpPr/>
          <p:nvPr/>
        </p:nvSpPr>
        <p:spPr>
          <a:xfrm>
            <a:off x="5438775" y="4857234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0B1F5A9-A98E-2F0F-6319-246552589F2A}"/>
              </a:ext>
            </a:extLst>
          </p:cNvPr>
          <p:cNvSpPr/>
          <p:nvPr/>
        </p:nvSpPr>
        <p:spPr>
          <a:xfrm>
            <a:off x="6096000" y="551445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2A461D0-CC32-AA87-F2CF-CD0956209BF7}"/>
              </a:ext>
            </a:extLst>
          </p:cNvPr>
          <p:cNvSpPr/>
          <p:nvPr/>
        </p:nvSpPr>
        <p:spPr>
          <a:xfrm>
            <a:off x="6096000" y="4857234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5BD542A-9299-DD24-8842-4ABFB3EC6CCD}"/>
              </a:ext>
            </a:extLst>
          </p:cNvPr>
          <p:cNvSpPr/>
          <p:nvPr/>
        </p:nvSpPr>
        <p:spPr>
          <a:xfrm>
            <a:off x="6753225" y="551445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92C559F-B1EB-DC1B-61C0-4C6FF1317763}"/>
              </a:ext>
            </a:extLst>
          </p:cNvPr>
          <p:cNvSpPr/>
          <p:nvPr/>
        </p:nvSpPr>
        <p:spPr>
          <a:xfrm>
            <a:off x="6753225" y="4857234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EE8264-C56C-7026-3EB0-D3ED8167D489}"/>
              </a:ext>
            </a:extLst>
          </p:cNvPr>
          <p:cNvSpPr/>
          <p:nvPr/>
        </p:nvSpPr>
        <p:spPr>
          <a:xfrm>
            <a:off x="7410450" y="551445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96D7B3E-84B3-8A48-E833-21834E6CE844}"/>
              </a:ext>
            </a:extLst>
          </p:cNvPr>
          <p:cNvSpPr/>
          <p:nvPr/>
        </p:nvSpPr>
        <p:spPr>
          <a:xfrm>
            <a:off x="7410450" y="4857234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6755669-4BCA-4491-4FA5-C0334B7EF3DA}"/>
              </a:ext>
            </a:extLst>
          </p:cNvPr>
          <p:cNvSpPr/>
          <p:nvPr/>
        </p:nvSpPr>
        <p:spPr>
          <a:xfrm>
            <a:off x="8067675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B8B62FF-744D-A840-EE09-957E21606245}"/>
              </a:ext>
            </a:extLst>
          </p:cNvPr>
          <p:cNvSpPr/>
          <p:nvPr/>
        </p:nvSpPr>
        <p:spPr>
          <a:xfrm>
            <a:off x="8067675" y="313241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1DD1081-3B2A-44FB-3927-9F86E5E06B02}"/>
              </a:ext>
            </a:extLst>
          </p:cNvPr>
          <p:cNvSpPr/>
          <p:nvPr/>
        </p:nvSpPr>
        <p:spPr>
          <a:xfrm>
            <a:off x="8067675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7851F2A-78BC-1B2A-1B1E-B4573A2E6E60}"/>
              </a:ext>
            </a:extLst>
          </p:cNvPr>
          <p:cNvSpPr/>
          <p:nvPr/>
        </p:nvSpPr>
        <p:spPr>
          <a:xfrm>
            <a:off x="8067675" y="181796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3CEB7FB-33EA-A504-C870-6D5729D8D3BB}"/>
              </a:ext>
            </a:extLst>
          </p:cNvPr>
          <p:cNvSpPr/>
          <p:nvPr/>
        </p:nvSpPr>
        <p:spPr>
          <a:xfrm>
            <a:off x="8724900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835862E-73B6-32E4-E2C9-7B27F97F4C08}"/>
              </a:ext>
            </a:extLst>
          </p:cNvPr>
          <p:cNvSpPr/>
          <p:nvPr/>
        </p:nvSpPr>
        <p:spPr>
          <a:xfrm>
            <a:off x="8724900" y="313241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6F90D1-755D-15F8-8236-C45DE69D928A}"/>
              </a:ext>
            </a:extLst>
          </p:cNvPr>
          <p:cNvSpPr/>
          <p:nvPr/>
        </p:nvSpPr>
        <p:spPr>
          <a:xfrm>
            <a:off x="8724900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F733BEB-BDB4-69FF-5EBB-FEF728E16837}"/>
              </a:ext>
            </a:extLst>
          </p:cNvPr>
          <p:cNvSpPr/>
          <p:nvPr/>
        </p:nvSpPr>
        <p:spPr>
          <a:xfrm>
            <a:off x="8724900" y="181796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FB24036-8491-9125-83C5-8878673FF91D}"/>
              </a:ext>
            </a:extLst>
          </p:cNvPr>
          <p:cNvSpPr/>
          <p:nvPr/>
        </p:nvSpPr>
        <p:spPr>
          <a:xfrm>
            <a:off x="8067675" y="551445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22632D8-0F12-9E6A-7551-5AD1547620DE}"/>
              </a:ext>
            </a:extLst>
          </p:cNvPr>
          <p:cNvSpPr/>
          <p:nvPr/>
        </p:nvSpPr>
        <p:spPr>
          <a:xfrm>
            <a:off x="8067675" y="4857234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AF8A4C6-7A6C-D73C-E655-AD373470E09A}"/>
              </a:ext>
            </a:extLst>
          </p:cNvPr>
          <p:cNvSpPr/>
          <p:nvPr/>
        </p:nvSpPr>
        <p:spPr>
          <a:xfrm>
            <a:off x="8724900" y="551445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7A08850-286B-7FA7-94B2-B9D638596F50}"/>
              </a:ext>
            </a:extLst>
          </p:cNvPr>
          <p:cNvSpPr/>
          <p:nvPr/>
        </p:nvSpPr>
        <p:spPr>
          <a:xfrm>
            <a:off x="8724900" y="4857234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6B7957F4-C88A-8492-1EC0-520CE0A84F66}"/>
              </a:ext>
            </a:extLst>
          </p:cNvPr>
          <p:cNvSpPr txBox="1"/>
          <p:nvPr/>
        </p:nvSpPr>
        <p:spPr>
          <a:xfrm>
            <a:off x="1016318" y="261913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2014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1A2B34A-D3C4-5ECF-67C8-B06C71F3D837}"/>
              </a:ext>
            </a:extLst>
          </p:cNvPr>
          <p:cNvSpPr txBox="1"/>
          <p:nvPr/>
        </p:nvSpPr>
        <p:spPr>
          <a:xfrm>
            <a:off x="1854518" y="1961911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Site A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282B7BB-BF8E-7A6C-DB93-19CBA712EAF0}"/>
              </a:ext>
            </a:extLst>
          </p:cNvPr>
          <p:cNvSpPr txBox="1"/>
          <p:nvPr/>
        </p:nvSpPr>
        <p:spPr>
          <a:xfrm>
            <a:off x="1854518" y="261913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Site B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863BBFA2-2F0D-F9D2-3A03-F868F4A219E6}"/>
              </a:ext>
            </a:extLst>
          </p:cNvPr>
          <p:cNvSpPr txBox="1"/>
          <p:nvPr/>
        </p:nvSpPr>
        <p:spPr>
          <a:xfrm>
            <a:off x="1854518" y="3276361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Site C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4278449-B589-B74D-01ED-632CA31FCE53}"/>
              </a:ext>
            </a:extLst>
          </p:cNvPr>
          <p:cNvSpPr txBox="1"/>
          <p:nvPr/>
        </p:nvSpPr>
        <p:spPr>
          <a:xfrm>
            <a:off x="1854518" y="4343955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Site A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4AB24980-E0CD-624C-9C41-674701FE4E6E}"/>
              </a:ext>
            </a:extLst>
          </p:cNvPr>
          <p:cNvSpPr txBox="1"/>
          <p:nvPr/>
        </p:nvSpPr>
        <p:spPr>
          <a:xfrm>
            <a:off x="1854518" y="5001180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Site B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42E4C464-C4F0-2621-FC42-4E1EABCCA21A}"/>
              </a:ext>
            </a:extLst>
          </p:cNvPr>
          <p:cNvSpPr txBox="1"/>
          <p:nvPr/>
        </p:nvSpPr>
        <p:spPr>
          <a:xfrm>
            <a:off x="1854518" y="5658405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Site C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FEB7371-3141-88B6-22B2-B03801F1097C}"/>
              </a:ext>
            </a:extLst>
          </p:cNvPr>
          <p:cNvSpPr txBox="1"/>
          <p:nvPr/>
        </p:nvSpPr>
        <p:spPr>
          <a:xfrm>
            <a:off x="1016318" y="5001180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2015</a:t>
            </a: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C36DA7A-8D0E-1A88-DBEB-D6C04BC112A6}"/>
              </a:ext>
            </a:extLst>
          </p:cNvPr>
          <p:cNvCxnSpPr>
            <a:cxnSpLocks/>
            <a:endCxn id="266" idx="1"/>
          </p:cNvCxnSpPr>
          <p:nvPr/>
        </p:nvCxnSpPr>
        <p:spPr>
          <a:xfrm>
            <a:off x="1854518" y="2146577"/>
            <a:ext cx="0" cy="1314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0346E236-0EF0-4110-27F6-93B5C472EC66}"/>
              </a:ext>
            </a:extLst>
          </p:cNvPr>
          <p:cNvCxnSpPr>
            <a:cxnSpLocks/>
            <a:stCxn id="267" idx="1"/>
            <a:endCxn id="269" idx="1"/>
          </p:cNvCxnSpPr>
          <p:nvPr/>
        </p:nvCxnSpPr>
        <p:spPr>
          <a:xfrm>
            <a:off x="1854518" y="4528621"/>
            <a:ext cx="0" cy="1314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34C09B19-5AE0-9931-6F61-36F9BF647A98}"/>
              </a:ext>
            </a:extLst>
          </p:cNvPr>
          <p:cNvSpPr txBox="1"/>
          <p:nvPr/>
        </p:nvSpPr>
        <p:spPr>
          <a:xfrm>
            <a:off x="5212080" y="6171684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1075850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340C-A4FB-DE67-A3EF-C007A4EC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Holdout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49FCE-C5D0-F3DF-41EB-560CDFE04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6DBD6-7F13-D686-F0DB-B01E7D41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2EAF-2CC4-475C-A610-1D4728591D8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2665C1-A9FD-A541-1CCB-437C80F4D4B1}"/>
              </a:ext>
            </a:extLst>
          </p:cNvPr>
          <p:cNvSpPr/>
          <p:nvPr/>
        </p:nvSpPr>
        <p:spPr>
          <a:xfrm>
            <a:off x="2809875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A52742-298F-5124-20C3-5FC0C2AF17BA}"/>
              </a:ext>
            </a:extLst>
          </p:cNvPr>
          <p:cNvSpPr/>
          <p:nvPr/>
        </p:nvSpPr>
        <p:spPr>
          <a:xfrm>
            <a:off x="2809875" y="313241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8205E6-BC58-EC9E-2419-5140900F3706}"/>
              </a:ext>
            </a:extLst>
          </p:cNvPr>
          <p:cNvSpPr/>
          <p:nvPr/>
        </p:nvSpPr>
        <p:spPr>
          <a:xfrm>
            <a:off x="2809875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685A2F-2144-B253-D1CE-B065A803C576}"/>
              </a:ext>
            </a:extLst>
          </p:cNvPr>
          <p:cNvSpPr/>
          <p:nvPr/>
        </p:nvSpPr>
        <p:spPr>
          <a:xfrm>
            <a:off x="2809875" y="181796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1CECD6-CEB9-82DD-40B9-6FCDB027222B}"/>
              </a:ext>
            </a:extLst>
          </p:cNvPr>
          <p:cNvSpPr/>
          <p:nvPr/>
        </p:nvSpPr>
        <p:spPr>
          <a:xfrm>
            <a:off x="3467100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D121F8-8AE1-0261-1FB2-9F8B6A9E36A3}"/>
              </a:ext>
            </a:extLst>
          </p:cNvPr>
          <p:cNvSpPr/>
          <p:nvPr/>
        </p:nvSpPr>
        <p:spPr>
          <a:xfrm>
            <a:off x="3467100" y="313241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95848D-228D-04DC-4150-E6EAF638E9B4}"/>
              </a:ext>
            </a:extLst>
          </p:cNvPr>
          <p:cNvSpPr/>
          <p:nvPr/>
        </p:nvSpPr>
        <p:spPr>
          <a:xfrm>
            <a:off x="3467100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D933EA-DA08-6F8A-D651-48B9CB683A8E}"/>
              </a:ext>
            </a:extLst>
          </p:cNvPr>
          <p:cNvSpPr/>
          <p:nvPr/>
        </p:nvSpPr>
        <p:spPr>
          <a:xfrm>
            <a:off x="3467100" y="181796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5D552F-B6E9-116A-1CA1-0BA724A1CADA}"/>
              </a:ext>
            </a:extLst>
          </p:cNvPr>
          <p:cNvSpPr/>
          <p:nvPr/>
        </p:nvSpPr>
        <p:spPr>
          <a:xfrm>
            <a:off x="4124325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751A8E-2867-E597-B178-BA0CA23F564A}"/>
              </a:ext>
            </a:extLst>
          </p:cNvPr>
          <p:cNvSpPr/>
          <p:nvPr/>
        </p:nvSpPr>
        <p:spPr>
          <a:xfrm>
            <a:off x="4124325" y="313241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17F2A0-385F-5D2F-5E8A-84B8DC941705}"/>
              </a:ext>
            </a:extLst>
          </p:cNvPr>
          <p:cNvSpPr/>
          <p:nvPr/>
        </p:nvSpPr>
        <p:spPr>
          <a:xfrm>
            <a:off x="4124325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873BF3-B080-1469-B426-AE69022D988E}"/>
              </a:ext>
            </a:extLst>
          </p:cNvPr>
          <p:cNvSpPr/>
          <p:nvPr/>
        </p:nvSpPr>
        <p:spPr>
          <a:xfrm>
            <a:off x="4124325" y="181796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ED1CE3-CD24-4EAC-C80D-46CB3116F498}"/>
              </a:ext>
            </a:extLst>
          </p:cNvPr>
          <p:cNvSpPr/>
          <p:nvPr/>
        </p:nvSpPr>
        <p:spPr>
          <a:xfrm>
            <a:off x="4781550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A00E6-AE00-9774-FF21-AEEF4D5E6806}"/>
              </a:ext>
            </a:extLst>
          </p:cNvPr>
          <p:cNvSpPr/>
          <p:nvPr/>
        </p:nvSpPr>
        <p:spPr>
          <a:xfrm>
            <a:off x="4781550" y="313241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C434FB-5B1C-FD5E-A878-61DAAD449940}"/>
              </a:ext>
            </a:extLst>
          </p:cNvPr>
          <p:cNvSpPr/>
          <p:nvPr/>
        </p:nvSpPr>
        <p:spPr>
          <a:xfrm>
            <a:off x="4781550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5D7DDA-82A8-A652-31A3-832A3A3C9AF6}"/>
              </a:ext>
            </a:extLst>
          </p:cNvPr>
          <p:cNvSpPr/>
          <p:nvPr/>
        </p:nvSpPr>
        <p:spPr>
          <a:xfrm>
            <a:off x="4781550" y="181796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6A19B4-ABF9-49C8-33C8-5C85C02111AE}"/>
              </a:ext>
            </a:extLst>
          </p:cNvPr>
          <p:cNvSpPr/>
          <p:nvPr/>
        </p:nvSpPr>
        <p:spPr>
          <a:xfrm>
            <a:off x="5438775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FE0E92-646C-8551-9B02-9DD5528B08A4}"/>
              </a:ext>
            </a:extLst>
          </p:cNvPr>
          <p:cNvSpPr/>
          <p:nvPr/>
        </p:nvSpPr>
        <p:spPr>
          <a:xfrm>
            <a:off x="5438775" y="313241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18628BA-E142-12AF-D762-8460C8EEA217}"/>
              </a:ext>
            </a:extLst>
          </p:cNvPr>
          <p:cNvSpPr/>
          <p:nvPr/>
        </p:nvSpPr>
        <p:spPr>
          <a:xfrm>
            <a:off x="5438775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BF281F-58E1-F0D0-1316-0F932510C6EF}"/>
              </a:ext>
            </a:extLst>
          </p:cNvPr>
          <p:cNvSpPr/>
          <p:nvPr/>
        </p:nvSpPr>
        <p:spPr>
          <a:xfrm>
            <a:off x="5438775" y="181796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448083-3796-14BD-17BF-877C91EFAEAB}"/>
              </a:ext>
            </a:extLst>
          </p:cNvPr>
          <p:cNvSpPr/>
          <p:nvPr/>
        </p:nvSpPr>
        <p:spPr>
          <a:xfrm>
            <a:off x="6096000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03DD2E-70EC-5C77-A643-B73C564D070A}"/>
              </a:ext>
            </a:extLst>
          </p:cNvPr>
          <p:cNvSpPr/>
          <p:nvPr/>
        </p:nvSpPr>
        <p:spPr>
          <a:xfrm>
            <a:off x="6096000" y="313241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7FDD90-E507-4CCD-D86A-3572034AAEDF}"/>
              </a:ext>
            </a:extLst>
          </p:cNvPr>
          <p:cNvSpPr/>
          <p:nvPr/>
        </p:nvSpPr>
        <p:spPr>
          <a:xfrm>
            <a:off x="6096000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6E6677-1297-3904-7863-9B1427C8634C}"/>
              </a:ext>
            </a:extLst>
          </p:cNvPr>
          <p:cNvSpPr/>
          <p:nvPr/>
        </p:nvSpPr>
        <p:spPr>
          <a:xfrm>
            <a:off x="6096000" y="181796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E90E4A-3FD4-C6B3-033C-73D88C89905E}"/>
              </a:ext>
            </a:extLst>
          </p:cNvPr>
          <p:cNvSpPr/>
          <p:nvPr/>
        </p:nvSpPr>
        <p:spPr>
          <a:xfrm>
            <a:off x="6753225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C81334-1922-7BAF-8B81-2F30850E5893}"/>
              </a:ext>
            </a:extLst>
          </p:cNvPr>
          <p:cNvSpPr/>
          <p:nvPr/>
        </p:nvSpPr>
        <p:spPr>
          <a:xfrm>
            <a:off x="6753225" y="313241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96EA62-9C6C-F457-D79F-0B5919528E9A}"/>
              </a:ext>
            </a:extLst>
          </p:cNvPr>
          <p:cNvSpPr/>
          <p:nvPr/>
        </p:nvSpPr>
        <p:spPr>
          <a:xfrm>
            <a:off x="6753225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64882C-53FC-69A9-23DF-81593EE7B9B5}"/>
              </a:ext>
            </a:extLst>
          </p:cNvPr>
          <p:cNvSpPr/>
          <p:nvPr/>
        </p:nvSpPr>
        <p:spPr>
          <a:xfrm>
            <a:off x="7410450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2DFE6C8-43B6-3BE2-A88D-13A66EB071FE}"/>
              </a:ext>
            </a:extLst>
          </p:cNvPr>
          <p:cNvSpPr/>
          <p:nvPr/>
        </p:nvSpPr>
        <p:spPr>
          <a:xfrm>
            <a:off x="7410450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3127BB6-9E1C-5F30-EAFD-4B5955D3AE6C}"/>
              </a:ext>
            </a:extLst>
          </p:cNvPr>
          <p:cNvSpPr/>
          <p:nvPr/>
        </p:nvSpPr>
        <p:spPr>
          <a:xfrm>
            <a:off x="2809875" y="551445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E8DBDFA-E4F8-FE2E-10B4-CB11EA8FE387}"/>
              </a:ext>
            </a:extLst>
          </p:cNvPr>
          <p:cNvSpPr/>
          <p:nvPr/>
        </p:nvSpPr>
        <p:spPr>
          <a:xfrm>
            <a:off x="2809875" y="4857234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0FAC279-3F73-5A53-BFEF-0BC3A4CC118E}"/>
              </a:ext>
            </a:extLst>
          </p:cNvPr>
          <p:cNvSpPr/>
          <p:nvPr/>
        </p:nvSpPr>
        <p:spPr>
          <a:xfrm>
            <a:off x="3467100" y="551445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61768B8-3CF0-C0A7-FD20-2C690E20E1CA}"/>
              </a:ext>
            </a:extLst>
          </p:cNvPr>
          <p:cNvSpPr/>
          <p:nvPr/>
        </p:nvSpPr>
        <p:spPr>
          <a:xfrm>
            <a:off x="3467100" y="4857234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3457E3-539E-379C-1C34-7A3597DA4805}"/>
              </a:ext>
            </a:extLst>
          </p:cNvPr>
          <p:cNvSpPr/>
          <p:nvPr/>
        </p:nvSpPr>
        <p:spPr>
          <a:xfrm>
            <a:off x="4124325" y="551445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A7824DD-F582-07C8-EBC3-C47A5911B80F}"/>
              </a:ext>
            </a:extLst>
          </p:cNvPr>
          <p:cNvSpPr/>
          <p:nvPr/>
        </p:nvSpPr>
        <p:spPr>
          <a:xfrm>
            <a:off x="4124325" y="4857234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BAE3C76-49FC-F5AA-AF2A-24651A6C98E2}"/>
              </a:ext>
            </a:extLst>
          </p:cNvPr>
          <p:cNvSpPr/>
          <p:nvPr/>
        </p:nvSpPr>
        <p:spPr>
          <a:xfrm>
            <a:off x="4781550" y="551445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55287D-3E37-62BF-581D-5C49542DFB3D}"/>
              </a:ext>
            </a:extLst>
          </p:cNvPr>
          <p:cNvSpPr/>
          <p:nvPr/>
        </p:nvSpPr>
        <p:spPr>
          <a:xfrm>
            <a:off x="4781550" y="4857234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CBF57E1-643E-C1D7-D4EA-61D0E8E66941}"/>
              </a:ext>
            </a:extLst>
          </p:cNvPr>
          <p:cNvSpPr/>
          <p:nvPr/>
        </p:nvSpPr>
        <p:spPr>
          <a:xfrm>
            <a:off x="5438775" y="551445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390F102-6E65-1A46-0D45-8EA8D26A4F78}"/>
              </a:ext>
            </a:extLst>
          </p:cNvPr>
          <p:cNvSpPr/>
          <p:nvPr/>
        </p:nvSpPr>
        <p:spPr>
          <a:xfrm>
            <a:off x="5438775" y="4857234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0B1F5A9-A98E-2F0F-6319-246552589F2A}"/>
              </a:ext>
            </a:extLst>
          </p:cNvPr>
          <p:cNvSpPr/>
          <p:nvPr/>
        </p:nvSpPr>
        <p:spPr>
          <a:xfrm>
            <a:off x="6096000" y="551445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2A461D0-CC32-AA87-F2CF-CD0956209BF7}"/>
              </a:ext>
            </a:extLst>
          </p:cNvPr>
          <p:cNvSpPr/>
          <p:nvPr/>
        </p:nvSpPr>
        <p:spPr>
          <a:xfrm>
            <a:off x="6096000" y="4857234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5BD542A-9299-DD24-8842-4ABFB3EC6CCD}"/>
              </a:ext>
            </a:extLst>
          </p:cNvPr>
          <p:cNvSpPr/>
          <p:nvPr/>
        </p:nvSpPr>
        <p:spPr>
          <a:xfrm>
            <a:off x="6753225" y="551445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92C559F-B1EB-DC1B-61C0-4C6FF1317763}"/>
              </a:ext>
            </a:extLst>
          </p:cNvPr>
          <p:cNvSpPr/>
          <p:nvPr/>
        </p:nvSpPr>
        <p:spPr>
          <a:xfrm>
            <a:off x="6753225" y="4857234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EE8264-C56C-7026-3EB0-D3ED8167D489}"/>
              </a:ext>
            </a:extLst>
          </p:cNvPr>
          <p:cNvSpPr/>
          <p:nvPr/>
        </p:nvSpPr>
        <p:spPr>
          <a:xfrm>
            <a:off x="7410450" y="551445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1DD1081-3B2A-44FB-3927-9F86E5E06B02}"/>
              </a:ext>
            </a:extLst>
          </p:cNvPr>
          <p:cNvSpPr/>
          <p:nvPr/>
        </p:nvSpPr>
        <p:spPr>
          <a:xfrm>
            <a:off x="8067675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6B7957F4-C88A-8492-1EC0-520CE0A84F66}"/>
              </a:ext>
            </a:extLst>
          </p:cNvPr>
          <p:cNvSpPr txBox="1"/>
          <p:nvPr/>
        </p:nvSpPr>
        <p:spPr>
          <a:xfrm>
            <a:off x="1016318" y="261913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2014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1A2B34A-D3C4-5ECF-67C8-B06C71F3D837}"/>
              </a:ext>
            </a:extLst>
          </p:cNvPr>
          <p:cNvSpPr txBox="1"/>
          <p:nvPr/>
        </p:nvSpPr>
        <p:spPr>
          <a:xfrm>
            <a:off x="1854518" y="1961911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Site A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282B7BB-BF8E-7A6C-DB93-19CBA712EAF0}"/>
              </a:ext>
            </a:extLst>
          </p:cNvPr>
          <p:cNvSpPr txBox="1"/>
          <p:nvPr/>
        </p:nvSpPr>
        <p:spPr>
          <a:xfrm>
            <a:off x="1854518" y="261913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Site B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863BBFA2-2F0D-F9D2-3A03-F868F4A219E6}"/>
              </a:ext>
            </a:extLst>
          </p:cNvPr>
          <p:cNvSpPr txBox="1"/>
          <p:nvPr/>
        </p:nvSpPr>
        <p:spPr>
          <a:xfrm>
            <a:off x="1854518" y="3276361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Site C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4278449-B589-B74D-01ED-632CA31FCE53}"/>
              </a:ext>
            </a:extLst>
          </p:cNvPr>
          <p:cNvSpPr txBox="1"/>
          <p:nvPr/>
        </p:nvSpPr>
        <p:spPr>
          <a:xfrm>
            <a:off x="1854518" y="4343955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Site A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4AB24980-E0CD-624C-9C41-674701FE4E6E}"/>
              </a:ext>
            </a:extLst>
          </p:cNvPr>
          <p:cNvSpPr txBox="1"/>
          <p:nvPr/>
        </p:nvSpPr>
        <p:spPr>
          <a:xfrm>
            <a:off x="1854518" y="5001180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Site B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42E4C464-C4F0-2621-FC42-4E1EABCCA21A}"/>
              </a:ext>
            </a:extLst>
          </p:cNvPr>
          <p:cNvSpPr txBox="1"/>
          <p:nvPr/>
        </p:nvSpPr>
        <p:spPr>
          <a:xfrm>
            <a:off x="1854518" y="5658405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Site C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FEB7371-3141-88B6-22B2-B03801F1097C}"/>
              </a:ext>
            </a:extLst>
          </p:cNvPr>
          <p:cNvSpPr txBox="1"/>
          <p:nvPr/>
        </p:nvSpPr>
        <p:spPr>
          <a:xfrm>
            <a:off x="1016318" y="5001180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2015</a:t>
            </a: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C36DA7A-8D0E-1A88-DBEB-D6C04BC112A6}"/>
              </a:ext>
            </a:extLst>
          </p:cNvPr>
          <p:cNvCxnSpPr>
            <a:cxnSpLocks/>
            <a:endCxn id="266" idx="1"/>
          </p:cNvCxnSpPr>
          <p:nvPr/>
        </p:nvCxnSpPr>
        <p:spPr>
          <a:xfrm>
            <a:off x="1854518" y="2146577"/>
            <a:ext cx="0" cy="1314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0346E236-0EF0-4110-27F6-93B5C472EC66}"/>
              </a:ext>
            </a:extLst>
          </p:cNvPr>
          <p:cNvCxnSpPr>
            <a:cxnSpLocks/>
            <a:stCxn id="267" idx="1"/>
            <a:endCxn id="269" idx="1"/>
          </p:cNvCxnSpPr>
          <p:nvPr/>
        </p:nvCxnSpPr>
        <p:spPr>
          <a:xfrm>
            <a:off x="1854518" y="4528621"/>
            <a:ext cx="0" cy="1314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34C09B19-5AE0-9931-6F61-36F9BF647A98}"/>
              </a:ext>
            </a:extLst>
          </p:cNvPr>
          <p:cNvSpPr txBox="1"/>
          <p:nvPr/>
        </p:nvSpPr>
        <p:spPr>
          <a:xfrm>
            <a:off x="5212080" y="6171684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3459175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340C-A4FB-DE67-A3EF-C007A4EC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Holdout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49FCE-C5D0-F3DF-41EB-560CDFE04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6DBD6-7F13-D686-F0DB-B01E7D41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2EAF-2CC4-475C-A610-1D4728591D8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2665C1-A9FD-A541-1CCB-437C80F4D4B1}"/>
              </a:ext>
            </a:extLst>
          </p:cNvPr>
          <p:cNvSpPr/>
          <p:nvPr/>
        </p:nvSpPr>
        <p:spPr>
          <a:xfrm>
            <a:off x="2809875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A52742-298F-5124-20C3-5FC0C2AF17BA}"/>
              </a:ext>
            </a:extLst>
          </p:cNvPr>
          <p:cNvSpPr/>
          <p:nvPr/>
        </p:nvSpPr>
        <p:spPr>
          <a:xfrm>
            <a:off x="2809875" y="313241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8205E6-BC58-EC9E-2419-5140900F3706}"/>
              </a:ext>
            </a:extLst>
          </p:cNvPr>
          <p:cNvSpPr/>
          <p:nvPr/>
        </p:nvSpPr>
        <p:spPr>
          <a:xfrm>
            <a:off x="2809875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685A2F-2144-B253-D1CE-B065A803C576}"/>
              </a:ext>
            </a:extLst>
          </p:cNvPr>
          <p:cNvSpPr/>
          <p:nvPr/>
        </p:nvSpPr>
        <p:spPr>
          <a:xfrm>
            <a:off x="2809875" y="181796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1CECD6-CEB9-82DD-40B9-6FCDB027222B}"/>
              </a:ext>
            </a:extLst>
          </p:cNvPr>
          <p:cNvSpPr/>
          <p:nvPr/>
        </p:nvSpPr>
        <p:spPr>
          <a:xfrm>
            <a:off x="3467100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D121F8-8AE1-0261-1FB2-9F8B6A9E36A3}"/>
              </a:ext>
            </a:extLst>
          </p:cNvPr>
          <p:cNvSpPr/>
          <p:nvPr/>
        </p:nvSpPr>
        <p:spPr>
          <a:xfrm>
            <a:off x="3467100" y="313241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95848D-228D-04DC-4150-E6EAF638E9B4}"/>
              </a:ext>
            </a:extLst>
          </p:cNvPr>
          <p:cNvSpPr/>
          <p:nvPr/>
        </p:nvSpPr>
        <p:spPr>
          <a:xfrm>
            <a:off x="3467100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D933EA-DA08-6F8A-D651-48B9CB683A8E}"/>
              </a:ext>
            </a:extLst>
          </p:cNvPr>
          <p:cNvSpPr/>
          <p:nvPr/>
        </p:nvSpPr>
        <p:spPr>
          <a:xfrm>
            <a:off x="3467100" y="181796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5D552F-B6E9-116A-1CA1-0BA724A1CADA}"/>
              </a:ext>
            </a:extLst>
          </p:cNvPr>
          <p:cNvSpPr/>
          <p:nvPr/>
        </p:nvSpPr>
        <p:spPr>
          <a:xfrm>
            <a:off x="4124325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751A8E-2867-E597-B178-BA0CA23F564A}"/>
              </a:ext>
            </a:extLst>
          </p:cNvPr>
          <p:cNvSpPr/>
          <p:nvPr/>
        </p:nvSpPr>
        <p:spPr>
          <a:xfrm>
            <a:off x="4124325" y="313241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17F2A0-385F-5D2F-5E8A-84B8DC941705}"/>
              </a:ext>
            </a:extLst>
          </p:cNvPr>
          <p:cNvSpPr/>
          <p:nvPr/>
        </p:nvSpPr>
        <p:spPr>
          <a:xfrm>
            <a:off x="4124325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873BF3-B080-1469-B426-AE69022D988E}"/>
              </a:ext>
            </a:extLst>
          </p:cNvPr>
          <p:cNvSpPr/>
          <p:nvPr/>
        </p:nvSpPr>
        <p:spPr>
          <a:xfrm>
            <a:off x="4124325" y="181796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ED1CE3-CD24-4EAC-C80D-46CB3116F498}"/>
              </a:ext>
            </a:extLst>
          </p:cNvPr>
          <p:cNvSpPr/>
          <p:nvPr/>
        </p:nvSpPr>
        <p:spPr>
          <a:xfrm>
            <a:off x="4781550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A00E6-AE00-9774-FF21-AEEF4D5E6806}"/>
              </a:ext>
            </a:extLst>
          </p:cNvPr>
          <p:cNvSpPr/>
          <p:nvPr/>
        </p:nvSpPr>
        <p:spPr>
          <a:xfrm>
            <a:off x="4781550" y="313241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C434FB-5B1C-FD5E-A878-61DAAD449940}"/>
              </a:ext>
            </a:extLst>
          </p:cNvPr>
          <p:cNvSpPr/>
          <p:nvPr/>
        </p:nvSpPr>
        <p:spPr>
          <a:xfrm>
            <a:off x="4781550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5D7DDA-82A8-A652-31A3-832A3A3C9AF6}"/>
              </a:ext>
            </a:extLst>
          </p:cNvPr>
          <p:cNvSpPr/>
          <p:nvPr/>
        </p:nvSpPr>
        <p:spPr>
          <a:xfrm>
            <a:off x="4781550" y="181796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6A19B4-ABF9-49C8-33C8-5C85C02111AE}"/>
              </a:ext>
            </a:extLst>
          </p:cNvPr>
          <p:cNvSpPr/>
          <p:nvPr/>
        </p:nvSpPr>
        <p:spPr>
          <a:xfrm>
            <a:off x="5438775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FE0E92-646C-8551-9B02-9DD5528B08A4}"/>
              </a:ext>
            </a:extLst>
          </p:cNvPr>
          <p:cNvSpPr/>
          <p:nvPr/>
        </p:nvSpPr>
        <p:spPr>
          <a:xfrm>
            <a:off x="5438775" y="313241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18628BA-E142-12AF-D762-8460C8EEA217}"/>
              </a:ext>
            </a:extLst>
          </p:cNvPr>
          <p:cNvSpPr/>
          <p:nvPr/>
        </p:nvSpPr>
        <p:spPr>
          <a:xfrm>
            <a:off x="5438775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BF281F-58E1-F0D0-1316-0F932510C6EF}"/>
              </a:ext>
            </a:extLst>
          </p:cNvPr>
          <p:cNvSpPr/>
          <p:nvPr/>
        </p:nvSpPr>
        <p:spPr>
          <a:xfrm>
            <a:off x="5438775" y="181796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448083-3796-14BD-17BF-877C91EFAEAB}"/>
              </a:ext>
            </a:extLst>
          </p:cNvPr>
          <p:cNvSpPr/>
          <p:nvPr/>
        </p:nvSpPr>
        <p:spPr>
          <a:xfrm>
            <a:off x="6096000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03DD2E-70EC-5C77-A643-B73C564D070A}"/>
              </a:ext>
            </a:extLst>
          </p:cNvPr>
          <p:cNvSpPr/>
          <p:nvPr/>
        </p:nvSpPr>
        <p:spPr>
          <a:xfrm>
            <a:off x="6096000" y="313241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7FDD90-E507-4CCD-D86A-3572034AAEDF}"/>
              </a:ext>
            </a:extLst>
          </p:cNvPr>
          <p:cNvSpPr/>
          <p:nvPr/>
        </p:nvSpPr>
        <p:spPr>
          <a:xfrm>
            <a:off x="6096000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6E6677-1297-3904-7863-9B1427C8634C}"/>
              </a:ext>
            </a:extLst>
          </p:cNvPr>
          <p:cNvSpPr/>
          <p:nvPr/>
        </p:nvSpPr>
        <p:spPr>
          <a:xfrm>
            <a:off x="6096000" y="181796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E90E4A-3FD4-C6B3-033C-73D88C89905E}"/>
              </a:ext>
            </a:extLst>
          </p:cNvPr>
          <p:cNvSpPr/>
          <p:nvPr/>
        </p:nvSpPr>
        <p:spPr>
          <a:xfrm>
            <a:off x="6753225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C81334-1922-7BAF-8B81-2F30850E5893}"/>
              </a:ext>
            </a:extLst>
          </p:cNvPr>
          <p:cNvSpPr/>
          <p:nvPr/>
        </p:nvSpPr>
        <p:spPr>
          <a:xfrm>
            <a:off x="6753225" y="313241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96EA62-9C6C-F457-D79F-0B5919528E9A}"/>
              </a:ext>
            </a:extLst>
          </p:cNvPr>
          <p:cNvSpPr/>
          <p:nvPr/>
        </p:nvSpPr>
        <p:spPr>
          <a:xfrm>
            <a:off x="6753225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64882C-53FC-69A9-23DF-81593EE7B9B5}"/>
              </a:ext>
            </a:extLst>
          </p:cNvPr>
          <p:cNvSpPr/>
          <p:nvPr/>
        </p:nvSpPr>
        <p:spPr>
          <a:xfrm>
            <a:off x="7410450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2DFE6C8-43B6-3BE2-A88D-13A66EB071FE}"/>
              </a:ext>
            </a:extLst>
          </p:cNvPr>
          <p:cNvSpPr/>
          <p:nvPr/>
        </p:nvSpPr>
        <p:spPr>
          <a:xfrm>
            <a:off x="7410450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3127BB6-9E1C-5F30-EAFD-4B5955D3AE6C}"/>
              </a:ext>
            </a:extLst>
          </p:cNvPr>
          <p:cNvSpPr/>
          <p:nvPr/>
        </p:nvSpPr>
        <p:spPr>
          <a:xfrm>
            <a:off x="2809875" y="5514459"/>
            <a:ext cx="657225" cy="65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E8DBDFA-E4F8-FE2E-10B4-CB11EA8FE387}"/>
              </a:ext>
            </a:extLst>
          </p:cNvPr>
          <p:cNvSpPr/>
          <p:nvPr/>
        </p:nvSpPr>
        <p:spPr>
          <a:xfrm>
            <a:off x="2809875" y="4857234"/>
            <a:ext cx="657225" cy="65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0FAC279-3F73-5A53-BFEF-0BC3A4CC118E}"/>
              </a:ext>
            </a:extLst>
          </p:cNvPr>
          <p:cNvSpPr/>
          <p:nvPr/>
        </p:nvSpPr>
        <p:spPr>
          <a:xfrm>
            <a:off x="3467100" y="5514459"/>
            <a:ext cx="657225" cy="65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61768B8-3CF0-C0A7-FD20-2C690E20E1CA}"/>
              </a:ext>
            </a:extLst>
          </p:cNvPr>
          <p:cNvSpPr/>
          <p:nvPr/>
        </p:nvSpPr>
        <p:spPr>
          <a:xfrm>
            <a:off x="3467100" y="4857234"/>
            <a:ext cx="657225" cy="65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3457E3-539E-379C-1C34-7A3597DA4805}"/>
              </a:ext>
            </a:extLst>
          </p:cNvPr>
          <p:cNvSpPr/>
          <p:nvPr/>
        </p:nvSpPr>
        <p:spPr>
          <a:xfrm>
            <a:off x="4124325" y="5514459"/>
            <a:ext cx="657225" cy="65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A7824DD-F582-07C8-EBC3-C47A5911B80F}"/>
              </a:ext>
            </a:extLst>
          </p:cNvPr>
          <p:cNvSpPr/>
          <p:nvPr/>
        </p:nvSpPr>
        <p:spPr>
          <a:xfrm>
            <a:off x="4124325" y="4857234"/>
            <a:ext cx="657225" cy="65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BAE3C76-49FC-F5AA-AF2A-24651A6C98E2}"/>
              </a:ext>
            </a:extLst>
          </p:cNvPr>
          <p:cNvSpPr/>
          <p:nvPr/>
        </p:nvSpPr>
        <p:spPr>
          <a:xfrm>
            <a:off x="4781550" y="5514459"/>
            <a:ext cx="657225" cy="65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55287D-3E37-62BF-581D-5C49542DFB3D}"/>
              </a:ext>
            </a:extLst>
          </p:cNvPr>
          <p:cNvSpPr/>
          <p:nvPr/>
        </p:nvSpPr>
        <p:spPr>
          <a:xfrm>
            <a:off x="4781550" y="4857234"/>
            <a:ext cx="657225" cy="65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CBF57E1-643E-C1D7-D4EA-61D0E8E66941}"/>
              </a:ext>
            </a:extLst>
          </p:cNvPr>
          <p:cNvSpPr/>
          <p:nvPr/>
        </p:nvSpPr>
        <p:spPr>
          <a:xfrm>
            <a:off x="5438775" y="5514459"/>
            <a:ext cx="657225" cy="65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390F102-6E65-1A46-0D45-8EA8D26A4F78}"/>
              </a:ext>
            </a:extLst>
          </p:cNvPr>
          <p:cNvSpPr/>
          <p:nvPr/>
        </p:nvSpPr>
        <p:spPr>
          <a:xfrm>
            <a:off x="5438775" y="4857234"/>
            <a:ext cx="657225" cy="65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0B1F5A9-A98E-2F0F-6319-246552589F2A}"/>
              </a:ext>
            </a:extLst>
          </p:cNvPr>
          <p:cNvSpPr/>
          <p:nvPr/>
        </p:nvSpPr>
        <p:spPr>
          <a:xfrm>
            <a:off x="6096000" y="5514459"/>
            <a:ext cx="657225" cy="65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2A461D0-CC32-AA87-F2CF-CD0956209BF7}"/>
              </a:ext>
            </a:extLst>
          </p:cNvPr>
          <p:cNvSpPr/>
          <p:nvPr/>
        </p:nvSpPr>
        <p:spPr>
          <a:xfrm>
            <a:off x="6096000" y="4857234"/>
            <a:ext cx="657225" cy="65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5BD542A-9299-DD24-8842-4ABFB3EC6CCD}"/>
              </a:ext>
            </a:extLst>
          </p:cNvPr>
          <p:cNvSpPr/>
          <p:nvPr/>
        </p:nvSpPr>
        <p:spPr>
          <a:xfrm>
            <a:off x="6753225" y="5514459"/>
            <a:ext cx="657225" cy="65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92C559F-B1EB-DC1B-61C0-4C6FF1317763}"/>
              </a:ext>
            </a:extLst>
          </p:cNvPr>
          <p:cNvSpPr/>
          <p:nvPr/>
        </p:nvSpPr>
        <p:spPr>
          <a:xfrm>
            <a:off x="6753225" y="4857234"/>
            <a:ext cx="657225" cy="65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EE8264-C56C-7026-3EB0-D3ED8167D489}"/>
              </a:ext>
            </a:extLst>
          </p:cNvPr>
          <p:cNvSpPr/>
          <p:nvPr/>
        </p:nvSpPr>
        <p:spPr>
          <a:xfrm>
            <a:off x="7410450" y="5514459"/>
            <a:ext cx="657225" cy="65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1DD1081-3B2A-44FB-3927-9F86E5E06B02}"/>
              </a:ext>
            </a:extLst>
          </p:cNvPr>
          <p:cNvSpPr/>
          <p:nvPr/>
        </p:nvSpPr>
        <p:spPr>
          <a:xfrm>
            <a:off x="8067675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6B7957F4-C88A-8492-1EC0-520CE0A84F66}"/>
              </a:ext>
            </a:extLst>
          </p:cNvPr>
          <p:cNvSpPr txBox="1"/>
          <p:nvPr/>
        </p:nvSpPr>
        <p:spPr>
          <a:xfrm>
            <a:off x="1016318" y="261913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2014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1A2B34A-D3C4-5ECF-67C8-B06C71F3D837}"/>
              </a:ext>
            </a:extLst>
          </p:cNvPr>
          <p:cNvSpPr txBox="1"/>
          <p:nvPr/>
        </p:nvSpPr>
        <p:spPr>
          <a:xfrm>
            <a:off x="1854518" y="1961911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Site A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282B7BB-BF8E-7A6C-DB93-19CBA712EAF0}"/>
              </a:ext>
            </a:extLst>
          </p:cNvPr>
          <p:cNvSpPr txBox="1"/>
          <p:nvPr/>
        </p:nvSpPr>
        <p:spPr>
          <a:xfrm>
            <a:off x="1854518" y="261913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Site B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863BBFA2-2F0D-F9D2-3A03-F868F4A219E6}"/>
              </a:ext>
            </a:extLst>
          </p:cNvPr>
          <p:cNvSpPr txBox="1"/>
          <p:nvPr/>
        </p:nvSpPr>
        <p:spPr>
          <a:xfrm>
            <a:off x="1854518" y="3276361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Site C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4278449-B589-B74D-01ED-632CA31FCE53}"/>
              </a:ext>
            </a:extLst>
          </p:cNvPr>
          <p:cNvSpPr txBox="1"/>
          <p:nvPr/>
        </p:nvSpPr>
        <p:spPr>
          <a:xfrm>
            <a:off x="1854518" y="4343955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Site A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4AB24980-E0CD-624C-9C41-674701FE4E6E}"/>
              </a:ext>
            </a:extLst>
          </p:cNvPr>
          <p:cNvSpPr txBox="1"/>
          <p:nvPr/>
        </p:nvSpPr>
        <p:spPr>
          <a:xfrm>
            <a:off x="1854518" y="5001180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Site B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42E4C464-C4F0-2621-FC42-4E1EABCCA21A}"/>
              </a:ext>
            </a:extLst>
          </p:cNvPr>
          <p:cNvSpPr txBox="1"/>
          <p:nvPr/>
        </p:nvSpPr>
        <p:spPr>
          <a:xfrm>
            <a:off x="1854518" y="5658405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Site C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FEB7371-3141-88B6-22B2-B03801F1097C}"/>
              </a:ext>
            </a:extLst>
          </p:cNvPr>
          <p:cNvSpPr txBox="1"/>
          <p:nvPr/>
        </p:nvSpPr>
        <p:spPr>
          <a:xfrm>
            <a:off x="1016318" y="5001180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2015</a:t>
            </a: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C36DA7A-8D0E-1A88-DBEB-D6C04BC112A6}"/>
              </a:ext>
            </a:extLst>
          </p:cNvPr>
          <p:cNvCxnSpPr>
            <a:cxnSpLocks/>
            <a:endCxn id="266" idx="1"/>
          </p:cNvCxnSpPr>
          <p:nvPr/>
        </p:nvCxnSpPr>
        <p:spPr>
          <a:xfrm>
            <a:off x="1854518" y="2146577"/>
            <a:ext cx="0" cy="1314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0346E236-0EF0-4110-27F6-93B5C472EC66}"/>
              </a:ext>
            </a:extLst>
          </p:cNvPr>
          <p:cNvCxnSpPr>
            <a:cxnSpLocks/>
            <a:stCxn id="267" idx="1"/>
            <a:endCxn id="269" idx="1"/>
          </p:cNvCxnSpPr>
          <p:nvPr/>
        </p:nvCxnSpPr>
        <p:spPr>
          <a:xfrm>
            <a:off x="1854518" y="4528621"/>
            <a:ext cx="0" cy="1314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34C09B19-5AE0-9931-6F61-36F9BF647A98}"/>
              </a:ext>
            </a:extLst>
          </p:cNvPr>
          <p:cNvSpPr txBox="1"/>
          <p:nvPr/>
        </p:nvSpPr>
        <p:spPr>
          <a:xfrm>
            <a:off x="5212080" y="6171684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Observations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4A5166-4FA6-C4F0-7906-DB4C5A1D670E}"/>
              </a:ext>
            </a:extLst>
          </p:cNvPr>
          <p:cNvCxnSpPr>
            <a:cxnSpLocks/>
          </p:cNvCxnSpPr>
          <p:nvPr/>
        </p:nvCxnSpPr>
        <p:spPr>
          <a:xfrm flipV="1">
            <a:off x="7410450" y="1817965"/>
            <a:ext cx="0" cy="3039269"/>
          </a:xfrm>
          <a:prstGeom prst="line">
            <a:avLst/>
          </a:prstGeom>
          <a:ln w="19050" cap="flat" cmpd="sng" algn="ctr">
            <a:solidFill>
              <a:srgbClr val="8FAAD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ADD611-1A9A-4960-C2AE-D7D6548ED47D}"/>
              </a:ext>
            </a:extLst>
          </p:cNvPr>
          <p:cNvSpPr txBox="1"/>
          <p:nvPr/>
        </p:nvSpPr>
        <p:spPr>
          <a:xfrm>
            <a:off x="8365802" y="5324753"/>
            <a:ext cx="118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354B74"/>
                </a:solidFill>
              </a:rPr>
              <a:t>Testing Set</a:t>
            </a:r>
          </a:p>
        </p:txBody>
      </p:sp>
    </p:spTree>
    <p:extLst>
      <p:ext uri="{BB962C8B-B14F-4D97-AF65-F5344CB8AC3E}">
        <p14:creationId xmlns:p14="http://schemas.microsoft.com/office/powerpoint/2010/main" val="3765640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340C-A4FB-DE67-A3EF-C007A4EC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Holdout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49FCE-C5D0-F3DF-41EB-560CDFE04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6DBD6-7F13-D686-F0DB-B01E7D41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2EAF-2CC4-475C-A610-1D4728591D8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2665C1-A9FD-A541-1CCB-437C80F4D4B1}"/>
              </a:ext>
            </a:extLst>
          </p:cNvPr>
          <p:cNvSpPr/>
          <p:nvPr/>
        </p:nvSpPr>
        <p:spPr>
          <a:xfrm>
            <a:off x="2809875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A52742-298F-5124-20C3-5FC0C2AF17BA}"/>
              </a:ext>
            </a:extLst>
          </p:cNvPr>
          <p:cNvSpPr/>
          <p:nvPr/>
        </p:nvSpPr>
        <p:spPr>
          <a:xfrm>
            <a:off x="2809875" y="313241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8205E6-BC58-EC9E-2419-5140900F3706}"/>
              </a:ext>
            </a:extLst>
          </p:cNvPr>
          <p:cNvSpPr/>
          <p:nvPr/>
        </p:nvSpPr>
        <p:spPr>
          <a:xfrm>
            <a:off x="2809875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685A2F-2144-B253-D1CE-B065A803C576}"/>
              </a:ext>
            </a:extLst>
          </p:cNvPr>
          <p:cNvSpPr/>
          <p:nvPr/>
        </p:nvSpPr>
        <p:spPr>
          <a:xfrm>
            <a:off x="2809875" y="181796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1CECD6-CEB9-82DD-40B9-6FCDB027222B}"/>
              </a:ext>
            </a:extLst>
          </p:cNvPr>
          <p:cNvSpPr/>
          <p:nvPr/>
        </p:nvSpPr>
        <p:spPr>
          <a:xfrm>
            <a:off x="3467100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D121F8-8AE1-0261-1FB2-9F8B6A9E36A3}"/>
              </a:ext>
            </a:extLst>
          </p:cNvPr>
          <p:cNvSpPr/>
          <p:nvPr/>
        </p:nvSpPr>
        <p:spPr>
          <a:xfrm>
            <a:off x="3467100" y="313241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95848D-228D-04DC-4150-E6EAF638E9B4}"/>
              </a:ext>
            </a:extLst>
          </p:cNvPr>
          <p:cNvSpPr/>
          <p:nvPr/>
        </p:nvSpPr>
        <p:spPr>
          <a:xfrm>
            <a:off x="3467100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D933EA-DA08-6F8A-D651-48B9CB683A8E}"/>
              </a:ext>
            </a:extLst>
          </p:cNvPr>
          <p:cNvSpPr/>
          <p:nvPr/>
        </p:nvSpPr>
        <p:spPr>
          <a:xfrm>
            <a:off x="3467100" y="181796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5D552F-B6E9-116A-1CA1-0BA724A1CADA}"/>
              </a:ext>
            </a:extLst>
          </p:cNvPr>
          <p:cNvSpPr/>
          <p:nvPr/>
        </p:nvSpPr>
        <p:spPr>
          <a:xfrm>
            <a:off x="4124325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751A8E-2867-E597-B178-BA0CA23F564A}"/>
              </a:ext>
            </a:extLst>
          </p:cNvPr>
          <p:cNvSpPr/>
          <p:nvPr/>
        </p:nvSpPr>
        <p:spPr>
          <a:xfrm>
            <a:off x="4124325" y="313241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17F2A0-385F-5D2F-5E8A-84B8DC941705}"/>
              </a:ext>
            </a:extLst>
          </p:cNvPr>
          <p:cNvSpPr/>
          <p:nvPr/>
        </p:nvSpPr>
        <p:spPr>
          <a:xfrm>
            <a:off x="4124325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873BF3-B080-1469-B426-AE69022D988E}"/>
              </a:ext>
            </a:extLst>
          </p:cNvPr>
          <p:cNvSpPr/>
          <p:nvPr/>
        </p:nvSpPr>
        <p:spPr>
          <a:xfrm>
            <a:off x="4124325" y="181796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ED1CE3-CD24-4EAC-C80D-46CB3116F498}"/>
              </a:ext>
            </a:extLst>
          </p:cNvPr>
          <p:cNvSpPr/>
          <p:nvPr/>
        </p:nvSpPr>
        <p:spPr>
          <a:xfrm>
            <a:off x="4781550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A00E6-AE00-9774-FF21-AEEF4D5E6806}"/>
              </a:ext>
            </a:extLst>
          </p:cNvPr>
          <p:cNvSpPr/>
          <p:nvPr/>
        </p:nvSpPr>
        <p:spPr>
          <a:xfrm>
            <a:off x="4781550" y="313241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C434FB-5B1C-FD5E-A878-61DAAD449940}"/>
              </a:ext>
            </a:extLst>
          </p:cNvPr>
          <p:cNvSpPr/>
          <p:nvPr/>
        </p:nvSpPr>
        <p:spPr>
          <a:xfrm>
            <a:off x="4781550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5D7DDA-82A8-A652-31A3-832A3A3C9AF6}"/>
              </a:ext>
            </a:extLst>
          </p:cNvPr>
          <p:cNvSpPr/>
          <p:nvPr/>
        </p:nvSpPr>
        <p:spPr>
          <a:xfrm>
            <a:off x="4781550" y="181796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6A19B4-ABF9-49C8-33C8-5C85C02111AE}"/>
              </a:ext>
            </a:extLst>
          </p:cNvPr>
          <p:cNvSpPr/>
          <p:nvPr/>
        </p:nvSpPr>
        <p:spPr>
          <a:xfrm>
            <a:off x="5438775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FE0E92-646C-8551-9B02-9DD5528B08A4}"/>
              </a:ext>
            </a:extLst>
          </p:cNvPr>
          <p:cNvSpPr/>
          <p:nvPr/>
        </p:nvSpPr>
        <p:spPr>
          <a:xfrm>
            <a:off x="5438775" y="313241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18628BA-E142-12AF-D762-8460C8EEA217}"/>
              </a:ext>
            </a:extLst>
          </p:cNvPr>
          <p:cNvSpPr/>
          <p:nvPr/>
        </p:nvSpPr>
        <p:spPr>
          <a:xfrm>
            <a:off x="5438775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BF281F-58E1-F0D0-1316-0F932510C6EF}"/>
              </a:ext>
            </a:extLst>
          </p:cNvPr>
          <p:cNvSpPr/>
          <p:nvPr/>
        </p:nvSpPr>
        <p:spPr>
          <a:xfrm>
            <a:off x="5438775" y="181796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448083-3796-14BD-17BF-877C91EFAEAB}"/>
              </a:ext>
            </a:extLst>
          </p:cNvPr>
          <p:cNvSpPr/>
          <p:nvPr/>
        </p:nvSpPr>
        <p:spPr>
          <a:xfrm>
            <a:off x="6096000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03DD2E-70EC-5C77-A643-B73C564D070A}"/>
              </a:ext>
            </a:extLst>
          </p:cNvPr>
          <p:cNvSpPr/>
          <p:nvPr/>
        </p:nvSpPr>
        <p:spPr>
          <a:xfrm>
            <a:off x="6096000" y="313241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7FDD90-E507-4CCD-D86A-3572034AAEDF}"/>
              </a:ext>
            </a:extLst>
          </p:cNvPr>
          <p:cNvSpPr/>
          <p:nvPr/>
        </p:nvSpPr>
        <p:spPr>
          <a:xfrm>
            <a:off x="6096000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6E6677-1297-3904-7863-9B1427C8634C}"/>
              </a:ext>
            </a:extLst>
          </p:cNvPr>
          <p:cNvSpPr/>
          <p:nvPr/>
        </p:nvSpPr>
        <p:spPr>
          <a:xfrm>
            <a:off x="6096000" y="181796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E90E4A-3FD4-C6B3-033C-73D88C89905E}"/>
              </a:ext>
            </a:extLst>
          </p:cNvPr>
          <p:cNvSpPr/>
          <p:nvPr/>
        </p:nvSpPr>
        <p:spPr>
          <a:xfrm>
            <a:off x="6753225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C81334-1922-7BAF-8B81-2F30850E5893}"/>
              </a:ext>
            </a:extLst>
          </p:cNvPr>
          <p:cNvSpPr/>
          <p:nvPr/>
        </p:nvSpPr>
        <p:spPr>
          <a:xfrm>
            <a:off x="6753225" y="3132415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96EA62-9C6C-F457-D79F-0B5919528E9A}"/>
              </a:ext>
            </a:extLst>
          </p:cNvPr>
          <p:cNvSpPr/>
          <p:nvPr/>
        </p:nvSpPr>
        <p:spPr>
          <a:xfrm>
            <a:off x="6753225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64882C-53FC-69A9-23DF-81593EE7B9B5}"/>
              </a:ext>
            </a:extLst>
          </p:cNvPr>
          <p:cNvSpPr/>
          <p:nvPr/>
        </p:nvSpPr>
        <p:spPr>
          <a:xfrm>
            <a:off x="7410450" y="4200009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2DFE6C8-43B6-3BE2-A88D-13A66EB071FE}"/>
              </a:ext>
            </a:extLst>
          </p:cNvPr>
          <p:cNvSpPr/>
          <p:nvPr/>
        </p:nvSpPr>
        <p:spPr>
          <a:xfrm>
            <a:off x="7410450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3127BB6-9E1C-5F30-EAFD-4B5955D3AE6C}"/>
              </a:ext>
            </a:extLst>
          </p:cNvPr>
          <p:cNvSpPr/>
          <p:nvPr/>
        </p:nvSpPr>
        <p:spPr>
          <a:xfrm>
            <a:off x="2809875" y="5514459"/>
            <a:ext cx="657225" cy="65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E8DBDFA-E4F8-FE2E-10B4-CB11EA8FE387}"/>
              </a:ext>
            </a:extLst>
          </p:cNvPr>
          <p:cNvSpPr/>
          <p:nvPr/>
        </p:nvSpPr>
        <p:spPr>
          <a:xfrm>
            <a:off x="2809875" y="4857234"/>
            <a:ext cx="657225" cy="65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0FAC279-3F73-5A53-BFEF-0BC3A4CC118E}"/>
              </a:ext>
            </a:extLst>
          </p:cNvPr>
          <p:cNvSpPr/>
          <p:nvPr/>
        </p:nvSpPr>
        <p:spPr>
          <a:xfrm>
            <a:off x="3467100" y="5514459"/>
            <a:ext cx="657225" cy="65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61768B8-3CF0-C0A7-FD20-2C690E20E1CA}"/>
              </a:ext>
            </a:extLst>
          </p:cNvPr>
          <p:cNvSpPr/>
          <p:nvPr/>
        </p:nvSpPr>
        <p:spPr>
          <a:xfrm>
            <a:off x="3467100" y="4857234"/>
            <a:ext cx="657225" cy="65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3457E3-539E-379C-1C34-7A3597DA4805}"/>
              </a:ext>
            </a:extLst>
          </p:cNvPr>
          <p:cNvSpPr/>
          <p:nvPr/>
        </p:nvSpPr>
        <p:spPr>
          <a:xfrm>
            <a:off x="4124325" y="5514459"/>
            <a:ext cx="657225" cy="65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A7824DD-F582-07C8-EBC3-C47A5911B80F}"/>
              </a:ext>
            </a:extLst>
          </p:cNvPr>
          <p:cNvSpPr/>
          <p:nvPr/>
        </p:nvSpPr>
        <p:spPr>
          <a:xfrm>
            <a:off x="4124325" y="4857234"/>
            <a:ext cx="657225" cy="65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BAE3C76-49FC-F5AA-AF2A-24651A6C98E2}"/>
              </a:ext>
            </a:extLst>
          </p:cNvPr>
          <p:cNvSpPr/>
          <p:nvPr/>
        </p:nvSpPr>
        <p:spPr>
          <a:xfrm>
            <a:off x="4781550" y="5514459"/>
            <a:ext cx="657225" cy="65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55287D-3E37-62BF-581D-5C49542DFB3D}"/>
              </a:ext>
            </a:extLst>
          </p:cNvPr>
          <p:cNvSpPr/>
          <p:nvPr/>
        </p:nvSpPr>
        <p:spPr>
          <a:xfrm>
            <a:off x="4781550" y="4857234"/>
            <a:ext cx="657225" cy="65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CBF57E1-643E-C1D7-D4EA-61D0E8E66941}"/>
              </a:ext>
            </a:extLst>
          </p:cNvPr>
          <p:cNvSpPr/>
          <p:nvPr/>
        </p:nvSpPr>
        <p:spPr>
          <a:xfrm>
            <a:off x="5438775" y="5514459"/>
            <a:ext cx="657225" cy="65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390F102-6E65-1A46-0D45-8EA8D26A4F78}"/>
              </a:ext>
            </a:extLst>
          </p:cNvPr>
          <p:cNvSpPr/>
          <p:nvPr/>
        </p:nvSpPr>
        <p:spPr>
          <a:xfrm>
            <a:off x="5438775" y="4857234"/>
            <a:ext cx="657225" cy="65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0B1F5A9-A98E-2F0F-6319-246552589F2A}"/>
              </a:ext>
            </a:extLst>
          </p:cNvPr>
          <p:cNvSpPr/>
          <p:nvPr/>
        </p:nvSpPr>
        <p:spPr>
          <a:xfrm>
            <a:off x="6096000" y="5514459"/>
            <a:ext cx="657225" cy="65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2A461D0-CC32-AA87-F2CF-CD0956209BF7}"/>
              </a:ext>
            </a:extLst>
          </p:cNvPr>
          <p:cNvSpPr/>
          <p:nvPr/>
        </p:nvSpPr>
        <p:spPr>
          <a:xfrm>
            <a:off x="6096000" y="4857234"/>
            <a:ext cx="657225" cy="65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5BD542A-9299-DD24-8842-4ABFB3EC6CCD}"/>
              </a:ext>
            </a:extLst>
          </p:cNvPr>
          <p:cNvSpPr/>
          <p:nvPr/>
        </p:nvSpPr>
        <p:spPr>
          <a:xfrm>
            <a:off x="6753225" y="5514459"/>
            <a:ext cx="657225" cy="65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92C559F-B1EB-DC1B-61C0-4C6FF1317763}"/>
              </a:ext>
            </a:extLst>
          </p:cNvPr>
          <p:cNvSpPr/>
          <p:nvPr/>
        </p:nvSpPr>
        <p:spPr>
          <a:xfrm>
            <a:off x="6753225" y="4857234"/>
            <a:ext cx="657225" cy="65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EE8264-C56C-7026-3EB0-D3ED8167D489}"/>
              </a:ext>
            </a:extLst>
          </p:cNvPr>
          <p:cNvSpPr/>
          <p:nvPr/>
        </p:nvSpPr>
        <p:spPr>
          <a:xfrm>
            <a:off x="7410450" y="5514459"/>
            <a:ext cx="657225" cy="65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1DD1081-3B2A-44FB-3927-9F86E5E06B02}"/>
              </a:ext>
            </a:extLst>
          </p:cNvPr>
          <p:cNvSpPr/>
          <p:nvPr/>
        </p:nvSpPr>
        <p:spPr>
          <a:xfrm>
            <a:off x="8067675" y="2475190"/>
            <a:ext cx="657225" cy="657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6B7957F4-C88A-8492-1EC0-520CE0A84F66}"/>
              </a:ext>
            </a:extLst>
          </p:cNvPr>
          <p:cNvSpPr txBox="1"/>
          <p:nvPr/>
        </p:nvSpPr>
        <p:spPr>
          <a:xfrm>
            <a:off x="1016318" y="261913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2014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1A2B34A-D3C4-5ECF-67C8-B06C71F3D837}"/>
              </a:ext>
            </a:extLst>
          </p:cNvPr>
          <p:cNvSpPr txBox="1"/>
          <p:nvPr/>
        </p:nvSpPr>
        <p:spPr>
          <a:xfrm>
            <a:off x="1854518" y="1961911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Site A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282B7BB-BF8E-7A6C-DB93-19CBA712EAF0}"/>
              </a:ext>
            </a:extLst>
          </p:cNvPr>
          <p:cNvSpPr txBox="1"/>
          <p:nvPr/>
        </p:nvSpPr>
        <p:spPr>
          <a:xfrm>
            <a:off x="1854518" y="261913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Site B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863BBFA2-2F0D-F9D2-3A03-F868F4A219E6}"/>
              </a:ext>
            </a:extLst>
          </p:cNvPr>
          <p:cNvSpPr txBox="1"/>
          <p:nvPr/>
        </p:nvSpPr>
        <p:spPr>
          <a:xfrm>
            <a:off x="1854518" y="3276361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Site C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4278449-B589-B74D-01ED-632CA31FCE53}"/>
              </a:ext>
            </a:extLst>
          </p:cNvPr>
          <p:cNvSpPr txBox="1"/>
          <p:nvPr/>
        </p:nvSpPr>
        <p:spPr>
          <a:xfrm>
            <a:off x="1854518" y="4343955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Site A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4AB24980-E0CD-624C-9C41-674701FE4E6E}"/>
              </a:ext>
            </a:extLst>
          </p:cNvPr>
          <p:cNvSpPr txBox="1"/>
          <p:nvPr/>
        </p:nvSpPr>
        <p:spPr>
          <a:xfrm>
            <a:off x="1854518" y="5001180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Site B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42E4C464-C4F0-2621-FC42-4E1EABCCA21A}"/>
              </a:ext>
            </a:extLst>
          </p:cNvPr>
          <p:cNvSpPr txBox="1"/>
          <p:nvPr/>
        </p:nvSpPr>
        <p:spPr>
          <a:xfrm>
            <a:off x="1854518" y="5658405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Site C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FEB7371-3141-88B6-22B2-B03801F1097C}"/>
              </a:ext>
            </a:extLst>
          </p:cNvPr>
          <p:cNvSpPr txBox="1"/>
          <p:nvPr/>
        </p:nvSpPr>
        <p:spPr>
          <a:xfrm>
            <a:off x="1016318" y="5001180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2015</a:t>
            </a: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C36DA7A-8D0E-1A88-DBEB-D6C04BC112A6}"/>
              </a:ext>
            </a:extLst>
          </p:cNvPr>
          <p:cNvCxnSpPr>
            <a:cxnSpLocks/>
            <a:endCxn id="266" idx="1"/>
          </p:cNvCxnSpPr>
          <p:nvPr/>
        </p:nvCxnSpPr>
        <p:spPr>
          <a:xfrm>
            <a:off x="1854518" y="2146577"/>
            <a:ext cx="0" cy="1314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0346E236-0EF0-4110-27F6-93B5C472EC66}"/>
              </a:ext>
            </a:extLst>
          </p:cNvPr>
          <p:cNvCxnSpPr>
            <a:cxnSpLocks/>
            <a:stCxn id="267" idx="1"/>
            <a:endCxn id="269" idx="1"/>
          </p:cNvCxnSpPr>
          <p:nvPr/>
        </p:nvCxnSpPr>
        <p:spPr>
          <a:xfrm>
            <a:off x="1854518" y="4528621"/>
            <a:ext cx="0" cy="1314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34C09B19-5AE0-9931-6F61-36F9BF647A98}"/>
              </a:ext>
            </a:extLst>
          </p:cNvPr>
          <p:cNvSpPr txBox="1"/>
          <p:nvPr/>
        </p:nvSpPr>
        <p:spPr>
          <a:xfrm>
            <a:off x="5212080" y="6171684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FB289-19B0-66A3-62CF-1E12B4A7F8A1}"/>
              </a:ext>
            </a:extLst>
          </p:cNvPr>
          <p:cNvSpPr txBox="1"/>
          <p:nvPr/>
        </p:nvSpPr>
        <p:spPr>
          <a:xfrm>
            <a:off x="8365802" y="5324753"/>
            <a:ext cx="118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354B74"/>
                </a:solidFill>
              </a:rPr>
              <a:t>Testing Set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8875BF90-5293-E2BB-6F4C-D0A64D2B257D}"/>
              </a:ext>
            </a:extLst>
          </p:cNvPr>
          <p:cNvSpPr/>
          <p:nvPr/>
        </p:nvSpPr>
        <p:spPr>
          <a:xfrm>
            <a:off x="8067674" y="2475190"/>
            <a:ext cx="657223" cy="657225"/>
          </a:xfrm>
          <a:prstGeom prst="mathMultiply">
            <a:avLst>
              <a:gd name="adj1" fmla="val 6279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9EE36C5-3A8C-784F-807D-8CA19B393678}"/>
              </a:ext>
            </a:extLst>
          </p:cNvPr>
          <p:cNvSpPr/>
          <p:nvPr/>
        </p:nvSpPr>
        <p:spPr>
          <a:xfrm>
            <a:off x="7410450" y="4202648"/>
            <a:ext cx="657223" cy="657225"/>
          </a:xfrm>
          <a:prstGeom prst="mathMultiply">
            <a:avLst>
              <a:gd name="adj1" fmla="val 6279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BDF3A12A-4529-D438-C42D-F16BC3BF3D16}"/>
              </a:ext>
            </a:extLst>
          </p:cNvPr>
          <p:cNvSpPr/>
          <p:nvPr/>
        </p:nvSpPr>
        <p:spPr>
          <a:xfrm>
            <a:off x="7410450" y="2475190"/>
            <a:ext cx="657223" cy="657225"/>
          </a:xfrm>
          <a:prstGeom prst="mathMultiply">
            <a:avLst>
              <a:gd name="adj1" fmla="val 6279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01CE2AD6-61B0-CCD5-81E8-A79BAF2AB4BC}"/>
              </a:ext>
            </a:extLst>
          </p:cNvPr>
          <p:cNvSpPr/>
          <p:nvPr/>
        </p:nvSpPr>
        <p:spPr>
          <a:xfrm>
            <a:off x="7410450" y="5509419"/>
            <a:ext cx="657223" cy="657225"/>
          </a:xfrm>
          <a:prstGeom prst="mathMultiply">
            <a:avLst>
              <a:gd name="adj1" fmla="val 6279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65E83F-5CEA-3B96-6057-AE84B4996172}"/>
              </a:ext>
            </a:extLst>
          </p:cNvPr>
          <p:cNvCxnSpPr>
            <a:cxnSpLocks/>
          </p:cNvCxnSpPr>
          <p:nvPr/>
        </p:nvCxnSpPr>
        <p:spPr>
          <a:xfrm flipV="1">
            <a:off x="7410450" y="1817965"/>
            <a:ext cx="0" cy="3039269"/>
          </a:xfrm>
          <a:prstGeom prst="line">
            <a:avLst/>
          </a:prstGeom>
          <a:ln w="19050" cap="flat" cmpd="sng" algn="ctr">
            <a:solidFill>
              <a:srgbClr val="8FAAD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962523-B970-11FF-F6ED-5C1E1BB2A3C0}"/>
              </a:ext>
            </a:extLst>
          </p:cNvPr>
          <p:cNvSpPr txBox="1"/>
          <p:nvPr/>
        </p:nvSpPr>
        <p:spPr>
          <a:xfrm>
            <a:off x="9680256" y="5047754"/>
            <a:ext cx="1673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354B74"/>
                </a:solidFill>
              </a:rPr>
              <a:t>Environments contribute to error equally</a:t>
            </a:r>
          </a:p>
        </p:txBody>
      </p:sp>
    </p:spTree>
    <p:extLst>
      <p:ext uri="{BB962C8B-B14F-4D97-AF65-F5344CB8AC3E}">
        <p14:creationId xmlns:p14="http://schemas.microsoft.com/office/powerpoint/2010/main" val="3578837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3059-A180-E5E8-3774-6A5246E4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F3ECE-8BE5-3750-8B66-68088724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structure to your data you should account for in your sets?</a:t>
            </a:r>
          </a:p>
          <a:p>
            <a:pPr lvl="1"/>
            <a:r>
              <a:rPr lang="en-US" dirty="0"/>
              <a:t>Locations</a:t>
            </a:r>
          </a:p>
          <a:p>
            <a:pPr lvl="1"/>
            <a:r>
              <a:rPr lang="en-US" dirty="0"/>
              <a:t>Relatedness of individuals</a:t>
            </a:r>
          </a:p>
          <a:p>
            <a:pPr lvl="1"/>
            <a:r>
              <a:rPr lang="en-US" dirty="0"/>
              <a:t>Time</a:t>
            </a:r>
          </a:p>
          <a:p>
            <a:r>
              <a:rPr lang="en-US" dirty="0"/>
              <a:t>Is it possible for information from your testing set to “leak” into your training set?</a:t>
            </a:r>
          </a:p>
          <a:p>
            <a:pPr lvl="1"/>
            <a:r>
              <a:rPr lang="en-US" dirty="0"/>
              <a:t>E.g. Are values imputed or scaled based on </a:t>
            </a:r>
            <a:r>
              <a:rPr lang="en-US" i="1" dirty="0"/>
              <a:t>all</a:t>
            </a:r>
            <a:r>
              <a:rPr lang="en-US" dirty="0"/>
              <a:t> data?</a:t>
            </a:r>
          </a:p>
          <a:p>
            <a:r>
              <a:rPr lang="en-US" dirty="0"/>
              <a:t>How many splits do you need?</a:t>
            </a:r>
          </a:p>
          <a:p>
            <a:pPr lvl="1"/>
            <a:r>
              <a:rPr lang="en-US" dirty="0"/>
              <a:t>Test / train? Test / validate / train? Test/ validate 1 … validate # / train?</a:t>
            </a:r>
          </a:p>
        </p:txBody>
      </p:sp>
    </p:spTree>
    <p:extLst>
      <p:ext uri="{BB962C8B-B14F-4D97-AF65-F5344CB8AC3E}">
        <p14:creationId xmlns:p14="http://schemas.microsoft.com/office/powerpoint/2010/main" val="4225767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1BEC90-AFE7-FF10-8357-11E4B825D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76400" y="-15311946"/>
            <a:ext cx="13868400" cy="28997564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05BACB-5021-470D-03DC-CEC2398A3B6A}"/>
              </a:ext>
            </a:extLst>
          </p:cNvPr>
          <p:cNvSpPr/>
          <p:nvPr/>
        </p:nvSpPr>
        <p:spPr>
          <a:xfrm>
            <a:off x="-25072" y="-22225"/>
            <a:ext cx="12191999" cy="6857999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526EA51-FA9D-1A3F-DDEB-9745945B3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Hyperparameter Tuning in Practice</a:t>
            </a:r>
          </a:p>
        </p:txBody>
      </p:sp>
    </p:spTree>
    <p:extLst>
      <p:ext uri="{BB962C8B-B14F-4D97-AF65-F5344CB8AC3E}">
        <p14:creationId xmlns:p14="http://schemas.microsoft.com/office/powerpoint/2010/main" val="418356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363</Words>
  <Application>Microsoft Office PowerPoint</Application>
  <PresentationFormat>Widescreen</PresentationFormat>
  <Paragraphs>127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Deep Learning Community of Practice  Meeting 3  </vt:lpstr>
      <vt:lpstr>Considerations for Test/Train Splits</vt:lpstr>
      <vt:lpstr>Defining a Holdout Set</vt:lpstr>
      <vt:lpstr>Defining a Holdout Set</vt:lpstr>
      <vt:lpstr>Defining a Holdout Set</vt:lpstr>
      <vt:lpstr>Defining a Holdout Set</vt:lpstr>
      <vt:lpstr>Defining a Holdout Set</vt:lpstr>
      <vt:lpstr>Key Questions:</vt:lpstr>
      <vt:lpstr>Hyperparameter Tuning in Practice</vt:lpstr>
      <vt:lpstr>Hyperparameter Tuning</vt:lpstr>
      <vt:lpstr>Common Hyperparameter Tuning Libraries</vt:lpstr>
      <vt:lpstr>In Action: Ax</vt:lpstr>
      <vt:lpstr>In Action: Ax</vt:lpstr>
      <vt:lpstr>In Action: Ax</vt:lpstr>
      <vt:lpstr>In Action: Ax</vt:lpstr>
      <vt:lpstr>In Action: 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Community of Practice  Meeting 3  </dc:title>
  <dc:creator>Kick, Daniel - REE-ARS</dc:creator>
  <cp:lastModifiedBy>Kick, Daniel - REE-ARS</cp:lastModifiedBy>
  <cp:revision>1</cp:revision>
  <dcterms:created xsi:type="dcterms:W3CDTF">2024-06-18T15:10:44Z</dcterms:created>
  <dcterms:modified xsi:type="dcterms:W3CDTF">2024-06-18T16:58:34Z</dcterms:modified>
</cp:coreProperties>
</file>