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180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>
        <p:scale>
          <a:sx n="75" d="100"/>
          <a:sy n="75" d="100"/>
        </p:scale>
        <p:origin x="2790" y="1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FD9BE-83D2-1B98-49E7-836A39D46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23A79-7614-4F35-795A-548130DA0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FA52F-DBBE-DD1F-926E-2C3481D02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9910-12A8-4874-9FE3-BFCF8117236D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F8840-E71C-3C79-5CB5-11B1F0575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1288D-14CC-7E57-2EEA-532F37366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07C2A-4C7F-41BA-B208-52A4DE681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16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41DA-3C5A-7021-D1C5-05B9B70BF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9C8AE2-AC32-FB7D-9362-43A759CB8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8335D-8144-4D20-B9AD-FBD483F8C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9910-12A8-4874-9FE3-BFCF8117236D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9CBC5-94E7-F9BE-6153-6EAD65C4F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E5F84-C5F6-1C5B-82F8-24ECB9E5D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07C2A-4C7F-41BA-B208-52A4DE681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68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7DD3DC-6A8F-420F-0093-E1B19A566B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791CA5-AB61-40EE-A921-37706DD2C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07D15-0163-C3D8-4410-959499F42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9910-12A8-4874-9FE3-BFCF8117236D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37FE6-3A43-9A5A-C5F6-CDEE0DE2A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DFF94-1353-2C8D-498C-F7DDBD0BA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07C2A-4C7F-41BA-B208-52A4DE681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00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0C69C-0681-9973-8DB0-284094373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65E63-5810-5D60-2414-EE0E66D34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378FC-7D10-6927-7DC8-5A839DFE9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9910-12A8-4874-9FE3-BFCF8117236D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6150C-5C38-7460-A6B4-C43D4725A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C3013-125A-509C-63F0-4305A6D45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07C2A-4C7F-41BA-B208-52A4DE681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46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B6961-4313-6F90-5C02-E90E4747C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C5F24-173A-BCAD-8B04-5E425FC11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8A30C-4189-7313-35BB-A1B83D5EB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9910-12A8-4874-9FE3-BFCF8117236D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D1A39-42EA-767E-585C-EBE500860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C3CF5-73A6-D16C-7707-679B125B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07C2A-4C7F-41BA-B208-52A4DE681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99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EED1A-D157-FB2F-A7C9-A3E0E1787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E136A-B218-3F1B-B834-FFB7004CC6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39B98-C448-5AC9-3F44-316EF0D28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8D9A2-2657-44C6-13D0-9E504312E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9910-12A8-4874-9FE3-BFCF8117236D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65A2E-EB76-36ED-7E5E-4684DC193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14C2A-5FA5-71B1-A43A-15DF465F1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07C2A-4C7F-41BA-B208-52A4DE681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91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21A26-5885-328C-033B-B2C2A0C4C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C31D0-2D0D-B58D-0613-BFCCDDA3D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101C79-95F1-776E-7ABF-3020A4FC3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F2F405-FD65-1E1F-3527-06D50C8933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3B25A6-409D-0872-B5D3-2EF3D3E1EF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972F49-84E9-9CFD-BF87-DE52FAC68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9910-12A8-4874-9FE3-BFCF8117236D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3A5364-88F9-7C27-569F-A360769F4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39A9D1-9B9C-D270-E931-33A941B10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07C2A-4C7F-41BA-B208-52A4DE681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36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015E4-D4DE-917C-0F07-AD513DEF7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A350CC-471E-ECDC-4EFF-539F57C35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9910-12A8-4874-9FE3-BFCF8117236D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CBD4E0-B3E0-FD94-6897-A04250D5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A9B5A2-AF22-5425-40EF-BDF06E2C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07C2A-4C7F-41BA-B208-52A4DE681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61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91F599-646E-6CDD-DDD7-2E490342D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9910-12A8-4874-9FE3-BFCF8117236D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96B9B8-75FB-054A-249F-EDA62E0F9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9D5E7-87B5-9873-890D-D6C449336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07C2A-4C7F-41BA-B208-52A4DE681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6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37058-36D4-354B-86D7-8EEFF72B6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F7348-A58D-1780-8BB8-22D4F1068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68A4B5-ED3B-17FC-E883-C3AC7E2DF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CEB55-8DF4-F040-B8D5-CF924145E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9910-12A8-4874-9FE3-BFCF8117236D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362ED-AC1C-5D74-0467-800236BF2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41E9E-9FCE-4D8E-2E31-CEF77A3A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07C2A-4C7F-41BA-B208-52A4DE681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57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D44C8-E709-553D-2557-8B63922F7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99FC73-1C15-70C2-22B1-883754C403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3723CD-F5FA-3662-978B-F215F509F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915BC-B985-C6FF-CAC7-221030C52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E9910-12A8-4874-9FE3-BFCF8117236D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D738B-2350-DD3B-C660-79EA0C839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B6084-2A08-58A5-39F4-372818550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07C2A-4C7F-41BA-B208-52A4DE681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9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7B2B43-B0F1-4949-36A6-280B9CED7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3C0BA-C9DC-71A0-4EFC-5B9BBA541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6EA90-BA1D-29A2-C1D4-DBB489B310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1E9910-12A8-4874-9FE3-BFCF8117236D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E7146-49F9-B2D2-B28A-CAA8F979B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4B49E-7D33-7012-5B9C-08A817B923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507C2A-4C7F-41BA-B208-52A4DE681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76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CC68477-C708-5E30-D750-136F4902FF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428" t="3481" r="24823" b="1250"/>
          <a:stretch/>
        </p:blipFill>
        <p:spPr>
          <a:xfrm>
            <a:off x="457199" y="219527"/>
            <a:ext cx="5943601" cy="593013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AB58433-DDB1-5FC1-4F14-8857490FCD39}"/>
              </a:ext>
            </a:extLst>
          </p:cNvPr>
          <p:cNvSpPr/>
          <p:nvPr/>
        </p:nvSpPr>
        <p:spPr>
          <a:xfrm>
            <a:off x="457199" y="2148765"/>
            <a:ext cx="2451100" cy="40008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D06980-AAF6-F535-8B87-C4108F2EC09C}"/>
              </a:ext>
            </a:extLst>
          </p:cNvPr>
          <p:cNvSpPr/>
          <p:nvPr/>
        </p:nvSpPr>
        <p:spPr>
          <a:xfrm>
            <a:off x="6265069" y="3155950"/>
            <a:ext cx="135731" cy="29937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350C2F-5D1D-90B0-A1A7-3039A973C488}"/>
              </a:ext>
            </a:extLst>
          </p:cNvPr>
          <p:cNvSpPr/>
          <p:nvPr/>
        </p:nvSpPr>
        <p:spPr>
          <a:xfrm>
            <a:off x="495301" y="642938"/>
            <a:ext cx="2305050" cy="1147762"/>
          </a:xfrm>
          <a:prstGeom prst="rect">
            <a:avLst/>
          </a:prstGeom>
          <a:solidFill>
            <a:srgbClr val="641805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2C6B1C9-A7E1-C7D8-2FD8-C4507B17A2A5}"/>
              </a:ext>
            </a:extLst>
          </p:cNvPr>
          <p:cNvGrpSpPr/>
          <p:nvPr/>
        </p:nvGrpSpPr>
        <p:grpSpPr>
          <a:xfrm>
            <a:off x="3846911" y="1790700"/>
            <a:ext cx="1484708" cy="3110947"/>
            <a:chOff x="3846911" y="1790700"/>
            <a:chExt cx="1484708" cy="311094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EBB98C8-441D-27F6-7FC4-681F4A5D463F}"/>
                </a:ext>
              </a:extLst>
            </p:cNvPr>
            <p:cNvSpPr/>
            <p:nvPr/>
          </p:nvSpPr>
          <p:spPr>
            <a:xfrm>
              <a:off x="3988594" y="1790700"/>
              <a:ext cx="1343025" cy="1169191"/>
            </a:xfrm>
            <a:prstGeom prst="rect">
              <a:avLst/>
            </a:prstGeom>
            <a:solidFill>
              <a:srgbClr val="641805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A90D15-8256-4AF5-E31C-14C5528AAEB4}"/>
                </a:ext>
              </a:extLst>
            </p:cNvPr>
            <p:cNvSpPr/>
            <p:nvPr/>
          </p:nvSpPr>
          <p:spPr>
            <a:xfrm>
              <a:off x="3846911" y="1790700"/>
              <a:ext cx="141684" cy="290514"/>
            </a:xfrm>
            <a:prstGeom prst="rect">
              <a:avLst/>
            </a:prstGeom>
            <a:solidFill>
              <a:srgbClr val="641805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D1B64FE-F819-F537-0A5D-6C3F38DBB90B}"/>
                </a:ext>
              </a:extLst>
            </p:cNvPr>
            <p:cNvSpPr/>
            <p:nvPr/>
          </p:nvSpPr>
          <p:spPr>
            <a:xfrm>
              <a:off x="3988594" y="3771900"/>
              <a:ext cx="1343025" cy="304797"/>
            </a:xfrm>
            <a:prstGeom prst="rect">
              <a:avLst/>
            </a:prstGeom>
            <a:solidFill>
              <a:srgbClr val="641805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11D6136-36F8-5D04-8A08-241CCAFEF99B}"/>
                </a:ext>
              </a:extLst>
            </p:cNvPr>
            <p:cNvSpPr/>
            <p:nvPr/>
          </p:nvSpPr>
          <p:spPr>
            <a:xfrm>
              <a:off x="4014788" y="3412331"/>
              <a:ext cx="1316831" cy="359569"/>
            </a:xfrm>
            <a:prstGeom prst="rect">
              <a:avLst/>
            </a:prstGeom>
            <a:solidFill>
              <a:srgbClr val="641805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CA9C5D2-EC02-7318-81A8-96F5A5D242E1}"/>
                </a:ext>
              </a:extLst>
            </p:cNvPr>
            <p:cNvSpPr/>
            <p:nvPr/>
          </p:nvSpPr>
          <p:spPr>
            <a:xfrm>
              <a:off x="4112419" y="2959892"/>
              <a:ext cx="1219200" cy="452440"/>
            </a:xfrm>
            <a:prstGeom prst="rect">
              <a:avLst/>
            </a:prstGeom>
            <a:solidFill>
              <a:srgbClr val="641805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8019D2B-BFD1-C9D8-5E5B-E69F427A61DF}"/>
                </a:ext>
              </a:extLst>
            </p:cNvPr>
            <p:cNvSpPr/>
            <p:nvPr/>
          </p:nvSpPr>
          <p:spPr>
            <a:xfrm>
              <a:off x="4160043" y="4076697"/>
              <a:ext cx="1171575" cy="497683"/>
            </a:xfrm>
            <a:prstGeom prst="rect">
              <a:avLst/>
            </a:prstGeom>
            <a:solidFill>
              <a:srgbClr val="641805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59761D1-C64F-4187-855E-43C424116265}"/>
                </a:ext>
              </a:extLst>
            </p:cNvPr>
            <p:cNvSpPr/>
            <p:nvPr/>
          </p:nvSpPr>
          <p:spPr>
            <a:xfrm>
              <a:off x="4467225" y="4574380"/>
              <a:ext cx="864393" cy="327267"/>
            </a:xfrm>
            <a:prstGeom prst="rect">
              <a:avLst/>
            </a:prstGeom>
            <a:solidFill>
              <a:srgbClr val="641805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89045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Kick, Daniel - REE-ARS</dc:creator>
  <cp:lastModifiedBy>Kick, Daniel - REE-ARS</cp:lastModifiedBy>
  <cp:revision>1</cp:revision>
  <dcterms:created xsi:type="dcterms:W3CDTF">2025-02-24T20:38:35Z</dcterms:created>
  <dcterms:modified xsi:type="dcterms:W3CDTF">2025-02-24T20:53:46Z</dcterms:modified>
</cp:coreProperties>
</file>