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AA2DF2E-5812-4AF8-ACD1-2798F8865299}" v="37" dt="2024-01-18T00:00:12.0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46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customXml" Target="../customXml/item2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Relationship Id="rId14" Type="http://schemas.openxmlformats.org/officeDocument/2006/relationships/customXml" Target="../customXml/item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orge Sidebotham" userId="4dfda552-bf9e-490f-ab8f-0e63d2807a8d" providerId="ADAL" clId="{FAA2DF2E-5812-4AF8-ACD1-2798F8865299}"/>
    <pc:docChg chg="custSel addSld modSld">
      <pc:chgData name="George Sidebotham" userId="4dfda552-bf9e-490f-ab8f-0e63d2807a8d" providerId="ADAL" clId="{FAA2DF2E-5812-4AF8-ACD1-2798F8865299}" dt="2024-01-18T00:00:45.619" v="2614" actId="14100"/>
      <pc:docMkLst>
        <pc:docMk/>
      </pc:docMkLst>
      <pc:sldChg chg="addSp modSp new mod">
        <pc:chgData name="George Sidebotham" userId="4dfda552-bf9e-490f-ab8f-0e63d2807a8d" providerId="ADAL" clId="{FAA2DF2E-5812-4AF8-ACD1-2798F8865299}" dt="2024-01-17T23:15:41.146" v="210" actId="14100"/>
        <pc:sldMkLst>
          <pc:docMk/>
          <pc:sldMk cId="3458761536" sldId="256"/>
        </pc:sldMkLst>
        <pc:spChg chg="mod">
          <ac:chgData name="George Sidebotham" userId="4dfda552-bf9e-490f-ab8f-0e63d2807a8d" providerId="ADAL" clId="{FAA2DF2E-5812-4AF8-ACD1-2798F8865299}" dt="2024-01-17T23:14:56.520" v="188" actId="1076"/>
          <ac:spMkLst>
            <pc:docMk/>
            <pc:sldMk cId="3458761536" sldId="256"/>
            <ac:spMk id="2" creationId="{F14A8830-C9FC-D68A-04D5-D1119D2247C7}"/>
          </ac:spMkLst>
        </pc:spChg>
        <pc:spChg chg="mod">
          <ac:chgData name="George Sidebotham" userId="4dfda552-bf9e-490f-ab8f-0e63d2807a8d" providerId="ADAL" clId="{FAA2DF2E-5812-4AF8-ACD1-2798F8865299}" dt="2024-01-17T23:14:28.543" v="176" actId="1076"/>
          <ac:spMkLst>
            <pc:docMk/>
            <pc:sldMk cId="3458761536" sldId="256"/>
            <ac:spMk id="3" creationId="{B4E4BC71-022E-E8AD-F73A-4228E8A55D20}"/>
          </ac:spMkLst>
        </pc:spChg>
        <pc:picChg chg="add mod">
          <ac:chgData name="George Sidebotham" userId="4dfda552-bf9e-490f-ab8f-0e63d2807a8d" providerId="ADAL" clId="{FAA2DF2E-5812-4AF8-ACD1-2798F8865299}" dt="2024-01-17T23:15:41.146" v="210" actId="14100"/>
          <ac:picMkLst>
            <pc:docMk/>
            <pc:sldMk cId="3458761536" sldId="256"/>
            <ac:picMk id="5" creationId="{3D21AEF6-4134-49A0-D8A3-3982245C7E12}"/>
          </ac:picMkLst>
        </pc:picChg>
      </pc:sldChg>
      <pc:sldChg chg="addSp delSp modSp new mod modClrScheme modAnim chgLayout">
        <pc:chgData name="George Sidebotham" userId="4dfda552-bf9e-490f-ab8f-0e63d2807a8d" providerId="ADAL" clId="{FAA2DF2E-5812-4AF8-ACD1-2798F8865299}" dt="2024-01-17T22:36:30.052" v="111"/>
        <pc:sldMkLst>
          <pc:docMk/>
          <pc:sldMk cId="826976258" sldId="257"/>
        </pc:sldMkLst>
        <pc:spChg chg="del">
          <ac:chgData name="George Sidebotham" userId="4dfda552-bf9e-490f-ab8f-0e63d2807a8d" providerId="ADAL" clId="{FAA2DF2E-5812-4AF8-ACD1-2798F8865299}" dt="2024-01-17T21:24:53.066" v="110" actId="700"/>
          <ac:spMkLst>
            <pc:docMk/>
            <pc:sldMk cId="826976258" sldId="257"/>
            <ac:spMk id="2" creationId="{1F8A7AF5-3BB9-A1E9-F1FB-FCBB2013B433}"/>
          </ac:spMkLst>
        </pc:spChg>
        <pc:spChg chg="del">
          <ac:chgData name="George Sidebotham" userId="4dfda552-bf9e-490f-ab8f-0e63d2807a8d" providerId="ADAL" clId="{FAA2DF2E-5812-4AF8-ACD1-2798F8865299}" dt="2024-01-17T21:24:53.066" v="110" actId="700"/>
          <ac:spMkLst>
            <pc:docMk/>
            <pc:sldMk cId="826976258" sldId="257"/>
            <ac:spMk id="3" creationId="{D34E9C42-5192-A09A-9B6E-1BE6A320CFE6}"/>
          </ac:spMkLst>
        </pc:spChg>
        <pc:picChg chg="add mod">
          <ac:chgData name="George Sidebotham" userId="4dfda552-bf9e-490f-ab8f-0e63d2807a8d" providerId="ADAL" clId="{FAA2DF2E-5812-4AF8-ACD1-2798F8865299}" dt="2024-01-17T22:36:30.052" v="111"/>
          <ac:picMkLst>
            <pc:docMk/>
            <pc:sldMk cId="826976258" sldId="257"/>
            <ac:picMk id="2" creationId="{49F01BEE-34C5-65AF-D770-59C4C2B3A47C}"/>
          </ac:picMkLst>
        </pc:picChg>
      </pc:sldChg>
      <pc:sldChg chg="addSp modSp new mod">
        <pc:chgData name="George Sidebotham" userId="4dfda552-bf9e-490f-ab8f-0e63d2807a8d" providerId="ADAL" clId="{FAA2DF2E-5812-4AF8-ACD1-2798F8865299}" dt="2024-01-17T23:38:17.344" v="2001" actId="20577"/>
        <pc:sldMkLst>
          <pc:docMk/>
          <pc:sldMk cId="4136807872" sldId="258"/>
        </pc:sldMkLst>
        <pc:spChg chg="add mod">
          <ac:chgData name="George Sidebotham" userId="4dfda552-bf9e-490f-ab8f-0e63d2807a8d" providerId="ADAL" clId="{FAA2DF2E-5812-4AF8-ACD1-2798F8865299}" dt="2024-01-17T23:38:17.344" v="2001" actId="20577"/>
          <ac:spMkLst>
            <pc:docMk/>
            <pc:sldMk cId="4136807872" sldId="258"/>
            <ac:spMk id="2" creationId="{7D9A2053-C7F0-A9CB-489D-3602C5D8937C}"/>
          </ac:spMkLst>
        </pc:spChg>
      </pc:sldChg>
      <pc:sldChg chg="addSp modSp new mod">
        <pc:chgData name="George Sidebotham" userId="4dfda552-bf9e-490f-ab8f-0e63d2807a8d" providerId="ADAL" clId="{FAA2DF2E-5812-4AF8-ACD1-2798F8865299}" dt="2024-01-18T00:00:45.619" v="2614" actId="14100"/>
        <pc:sldMkLst>
          <pc:docMk/>
          <pc:sldMk cId="2413320493" sldId="259"/>
        </pc:sldMkLst>
        <pc:spChg chg="add mod">
          <ac:chgData name="George Sidebotham" userId="4dfda552-bf9e-490f-ab8f-0e63d2807a8d" providerId="ADAL" clId="{FAA2DF2E-5812-4AF8-ACD1-2798F8865299}" dt="2024-01-18T00:00:45.619" v="2614" actId="14100"/>
          <ac:spMkLst>
            <pc:docMk/>
            <pc:sldMk cId="2413320493" sldId="259"/>
            <ac:spMk id="3" creationId="{E7DB6FD5-6002-0D3F-AD35-B6FA7B9232BC}"/>
          </ac:spMkLst>
        </pc:spChg>
        <pc:spChg chg="add mod">
          <ac:chgData name="George Sidebotham" userId="4dfda552-bf9e-490f-ab8f-0e63d2807a8d" providerId="ADAL" clId="{FAA2DF2E-5812-4AF8-ACD1-2798F8865299}" dt="2024-01-17T23:36:24.145" v="1967" actId="1076"/>
          <ac:spMkLst>
            <pc:docMk/>
            <pc:sldMk cId="2413320493" sldId="259"/>
            <ac:spMk id="4" creationId="{DF37A668-6948-CC96-4D81-A95C2E127F65}"/>
          </ac:spMkLst>
        </pc:spChg>
        <pc:picChg chg="add mod">
          <ac:chgData name="George Sidebotham" userId="4dfda552-bf9e-490f-ab8f-0e63d2807a8d" providerId="ADAL" clId="{FAA2DF2E-5812-4AF8-ACD1-2798F8865299}" dt="2024-01-17T23:35:19.166" v="1753" actId="1076"/>
          <ac:picMkLst>
            <pc:docMk/>
            <pc:sldMk cId="2413320493" sldId="259"/>
            <ac:picMk id="2" creationId="{B50FAF82-3146-DBA5-9BC5-91BF07242C20}"/>
          </ac:picMkLst>
        </pc:picChg>
      </pc:sldChg>
      <pc:sldChg chg="addSp modSp new mod">
        <pc:chgData name="George Sidebotham" userId="4dfda552-bf9e-490f-ab8f-0e63d2807a8d" providerId="ADAL" clId="{FAA2DF2E-5812-4AF8-ACD1-2798F8865299}" dt="2024-01-17T23:35:13.574" v="1752" actId="1076"/>
        <pc:sldMkLst>
          <pc:docMk/>
          <pc:sldMk cId="4072914058" sldId="260"/>
        </pc:sldMkLst>
        <pc:spChg chg="add mod">
          <ac:chgData name="George Sidebotham" userId="4dfda552-bf9e-490f-ab8f-0e63d2807a8d" providerId="ADAL" clId="{FAA2DF2E-5812-4AF8-ACD1-2798F8865299}" dt="2024-01-17T23:35:13.574" v="1752" actId="1076"/>
          <ac:spMkLst>
            <pc:docMk/>
            <pc:sldMk cId="4072914058" sldId="260"/>
            <ac:spMk id="2" creationId="{CC77E352-1DE2-80DE-1687-61B1CC0F4364}"/>
          </ac:spMkLst>
        </pc:spChg>
      </pc:sldChg>
      <pc:sldChg chg="addSp modSp add mod">
        <pc:chgData name="George Sidebotham" userId="4dfda552-bf9e-490f-ab8f-0e63d2807a8d" providerId="ADAL" clId="{FAA2DF2E-5812-4AF8-ACD1-2798F8865299}" dt="2024-01-18T00:00:12.066" v="2609" actId="20577"/>
        <pc:sldMkLst>
          <pc:docMk/>
          <pc:sldMk cId="2400008895" sldId="261"/>
        </pc:sldMkLst>
        <pc:spChg chg="mod">
          <ac:chgData name="George Sidebotham" userId="4dfda552-bf9e-490f-ab8f-0e63d2807a8d" providerId="ADAL" clId="{FAA2DF2E-5812-4AF8-ACD1-2798F8865299}" dt="2024-01-17T23:54:49.587" v="2041" actId="1076"/>
          <ac:spMkLst>
            <pc:docMk/>
            <pc:sldMk cId="2400008895" sldId="261"/>
            <ac:spMk id="2" creationId="{7D9A2053-C7F0-A9CB-489D-3602C5D8937C}"/>
          </ac:spMkLst>
        </pc:spChg>
        <pc:spChg chg="add mod">
          <ac:chgData name="George Sidebotham" userId="4dfda552-bf9e-490f-ab8f-0e63d2807a8d" providerId="ADAL" clId="{FAA2DF2E-5812-4AF8-ACD1-2798F8865299}" dt="2024-01-18T00:00:12.066" v="2609" actId="20577"/>
          <ac:spMkLst>
            <pc:docMk/>
            <pc:sldMk cId="2400008895" sldId="261"/>
            <ac:spMk id="3" creationId="{A7D6B379-438D-EC2A-7924-3FC8114A276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23BA1-B167-4F4A-CC17-FEE5D4D3DF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136C9F-18B4-505A-C88F-9F15E2AC51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EFBDB2-6D1A-FA43-58C1-EA5893F53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11803-BCC5-4090-8336-4AB51E3AEAF7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F9676F-9F29-E976-12FF-C094D950D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7B1B89-294D-4F87-43CC-5014AB9D2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32060-E151-48A0-8D6B-58AAC4756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17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26F31-D40C-48ED-9FEE-243AC1FC9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93218C-22D3-2B0E-A42D-5634D0A1B9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0F4786-A29E-E4CC-23EE-DABA61695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11803-BCC5-4090-8336-4AB51E3AEAF7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72A91B-E3FE-71C8-2706-4EC94D29A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876041-1800-DE3A-97EF-5BC4B1D3D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32060-E151-48A0-8D6B-58AAC4756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67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494A48-13B9-9982-FE55-0DEAAC8199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93A7AF-B775-C824-C2B2-3CB0F1026E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8DD45A-6872-4188-2E1D-B8334E7AD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11803-BCC5-4090-8336-4AB51E3AEAF7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777B6-2E4B-17BE-37FD-121D433CE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53C933-38E1-2996-5D6B-827C8085C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32060-E151-48A0-8D6B-58AAC4756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59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74CA6-4214-04FE-5F5E-62C70933B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7FB3F8-0202-9F37-D810-D778FA84B8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115BAB-D27E-8E8A-6F1A-9DC22491D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11803-BCC5-4090-8336-4AB51E3AEAF7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2EABAC-2ECF-75DD-3A24-68225788F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297FE0-E9BA-C935-A70D-F4220B26A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32060-E151-48A0-8D6B-58AAC4756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06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2F6A5-1C1D-C5C1-4A35-C4E0E3FA6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76610B-21C1-5EC8-57CB-8FD84BC315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60E154-B070-3A5D-3DDD-3DA5FAA7E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11803-BCC5-4090-8336-4AB51E3AEAF7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9FE09E-B5FE-D60A-F6CA-618C774EB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E3DD83-875D-C170-87D7-053EC3E2E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32060-E151-48A0-8D6B-58AAC4756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27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A5D0A-23E9-F164-46FB-5476864A5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63270-65C1-7D2C-D7AB-C049ED62E0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45A163-0F24-BFEB-EC7E-4475771F68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DA0325-727A-3A98-EBEA-EB108E7B1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11803-BCC5-4090-8336-4AB51E3AEAF7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C5933-8B08-D98D-AA58-1BC8C94B2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6D2C1A-A293-6AD1-BAB3-2ED8C247D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32060-E151-48A0-8D6B-58AAC4756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59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C69D4-46A3-50F0-3613-590323F58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B5101D-7E06-2C2C-4172-F197FA87E5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C6E59F-695E-E112-3072-81E8544DDA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F29BE2-29C6-CC34-1115-A5C4B493CD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570E62-C72A-3C88-332A-165DBBDD42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3699D3-A428-EA83-60EC-A265BE3B6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11803-BCC5-4090-8336-4AB51E3AEAF7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40A32D-3B67-3FE7-BCC2-777659700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495078-66D3-6B04-1175-2C9E7136D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32060-E151-48A0-8D6B-58AAC4756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264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F547A-5FF3-D16F-2F97-98935AE1B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C9B329-E6D1-D6EC-34F8-1F1F0E490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11803-BCC5-4090-8336-4AB51E3AEAF7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DCA189-DB5B-EA3D-ED28-902BED399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756D1B-35D3-BC50-DA0B-502727BF4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32060-E151-48A0-8D6B-58AAC4756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417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9A1B5B-DA72-B56C-2EC1-7174FEB80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11803-BCC5-4090-8336-4AB51E3AEAF7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B07E09-A9AC-5CD6-712B-471F321BC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6B0F77-BAA3-24B8-FB3D-7D07DC319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32060-E151-48A0-8D6B-58AAC4756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760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B756B-2437-BCB4-BE82-D3975BC5F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213E1-007B-0DB6-A7A6-4529EA6FEA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341969-EBF2-8673-0510-37B7BD2C27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984E09-2BCB-FF52-6465-F89F279D5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11803-BCC5-4090-8336-4AB51E3AEAF7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20792D-60AD-8F48-9E5F-98A7A6561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BCB932-548D-A920-6F3C-C6EEF025E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32060-E151-48A0-8D6B-58AAC4756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942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34CF6-DFC8-66A8-91A8-30E7BC4FA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15194E-7652-2B12-FC8F-B5E945AB30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CF4BAC-DF8B-4926-A70B-0387DA32E2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5F4079-583F-6275-82AD-C10E8791A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11803-BCC5-4090-8336-4AB51E3AEAF7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28EF28-6B66-7C51-D7FC-E92CE57FD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835D3D-1806-3781-E4D4-6DF915EC5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32060-E151-48A0-8D6B-58AAC4756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981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BA345D-8A38-F1AF-28B0-0D91396D9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AC761-802D-2FB3-7188-68C6E1C7C6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86656D-71DA-3AA8-3189-9E23FC9706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7911803-BCC5-4090-8336-4AB51E3AEAF7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6CF164-DCF6-D257-304B-B48B4ACCD3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CC1DD-6FEA-4007-C667-D000797C9E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5132060-E151-48A0-8D6B-58AAC4756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790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QSiicxsGwpY?feature=oembed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A8830-C9FC-D68A-04D5-D1119D2247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5495"/>
            <a:ext cx="9144000" cy="1062597"/>
          </a:xfrm>
        </p:spPr>
        <p:txBody>
          <a:bodyPr/>
          <a:lstStyle/>
          <a:p>
            <a:r>
              <a:rPr lang="en-US" dirty="0"/>
              <a:t>Miracle Thaw?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E4BC71-022E-E8AD-F73A-4228E8A55D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648214"/>
            <a:ext cx="9144000" cy="954291"/>
          </a:xfrm>
        </p:spPr>
        <p:txBody>
          <a:bodyPr/>
          <a:lstStyle/>
          <a:p>
            <a:r>
              <a:rPr lang="en-US" dirty="0"/>
              <a:t>Prof.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Sidebotham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Cooper Union for the Advancement of Science and Art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21AEF6-4134-49A0-D8A3-3982245C7E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3462" y="1747666"/>
            <a:ext cx="8289258" cy="2958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761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nline Media 1" title="Miracle Thaw Infomercial 1995">
            <a:hlinkClick r:id="" action="ppaction://media"/>
            <a:extLst>
              <a:ext uri="{FF2B5EF4-FFF2-40B4-BE49-F238E27FC236}">
                <a16:creationId xmlns:a16="http://schemas.microsoft.com/office/drawing/2014/main" id="{49F01BEE-34C5-65AF-D770-59C4C2B3A47C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976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D9A2053-C7F0-A9CB-489D-3602C5D8937C}"/>
              </a:ext>
            </a:extLst>
          </p:cNvPr>
          <p:cNvSpPr txBox="1"/>
          <p:nvPr/>
        </p:nvSpPr>
        <p:spPr>
          <a:xfrm>
            <a:off x="3966882" y="2303930"/>
            <a:ext cx="399377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FF0000"/>
                </a:solidFill>
              </a:rPr>
              <a:t>Prepare a Creative/Informative Title Slide</a:t>
            </a:r>
          </a:p>
        </p:txBody>
      </p:sp>
    </p:spTree>
    <p:extLst>
      <p:ext uri="{BB962C8B-B14F-4D97-AF65-F5344CB8AC3E}">
        <p14:creationId xmlns:p14="http://schemas.microsoft.com/office/powerpoint/2010/main" val="4136807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D9A2053-C7F0-A9CB-489D-3602C5D8937C}"/>
              </a:ext>
            </a:extLst>
          </p:cNvPr>
          <p:cNvSpPr txBox="1"/>
          <p:nvPr/>
        </p:nvSpPr>
        <p:spPr>
          <a:xfrm>
            <a:off x="3160059" y="654424"/>
            <a:ext cx="399377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FF0000"/>
                </a:solidFill>
              </a:rPr>
              <a:t>Acknowledgement slide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7D6B379-438D-EC2A-7924-3FC8114A2767}"/>
                  </a:ext>
                </a:extLst>
              </p:cNvPr>
              <p:cNvSpPr txBox="1"/>
              <p:nvPr/>
            </p:nvSpPr>
            <p:spPr>
              <a:xfrm>
                <a:off x="699248" y="4410635"/>
                <a:ext cx="10775576" cy="21532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Some Ground Rules: 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Collaborate, but prepare your own files completely.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All plots prepared for presentation should be moved to a separate sheet (and not embedded as an object in a blank worksheet).  Plots that are used for monitoring can be left embedded and not formatted completely.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Any equations should be done with equation editor, not as text boxes (but you can embed equations in text boxes, like this: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𝑑𝐸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7D6B379-438D-EC2A-7924-3FC8114A27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248" y="4410635"/>
                <a:ext cx="10775576" cy="2153282"/>
              </a:xfrm>
              <a:prstGeom prst="rect">
                <a:avLst/>
              </a:prstGeom>
              <a:blipFill>
                <a:blip r:embed="rId2"/>
                <a:stretch>
                  <a:fillRect l="-509" t="-1416" r="-170" b="-14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0008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50FAF82-3146-DBA5-9BC5-91BF07242C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378" y="3549572"/>
            <a:ext cx="7427738" cy="265129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7DB6FD5-6002-0D3F-AD35-B6FA7B9232BC}"/>
              </a:ext>
            </a:extLst>
          </p:cNvPr>
          <p:cNvSpPr txBox="1"/>
          <p:nvPr/>
        </p:nvSpPr>
        <p:spPr>
          <a:xfrm>
            <a:off x="878541" y="224117"/>
            <a:ext cx="1054249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PROBLEM STATEMENT:</a:t>
            </a:r>
          </a:p>
          <a:p>
            <a:r>
              <a:rPr lang="en-US" dirty="0"/>
              <a:t>An experiment was conducted on the 1</a:t>
            </a:r>
            <a:r>
              <a:rPr lang="en-US" baseline="30000" dirty="0"/>
              <a:t>st</a:t>
            </a:r>
            <a:r>
              <a:rPr lang="en-US" dirty="0"/>
              <a:t> day of class.  Two aluminum cups were filled initially with hot water.  One was placed on a wooden table, the other placed on a “Miracle Thaw” type device.  The water temperature was measured as a function of time for the duration of the class period. The ultimate goal of this exercise is to determine and compare the over-all heat transfer coefficient (U) for both cases, in order to quantify the effectiveness of the miracle thaw.</a:t>
            </a:r>
          </a:p>
          <a:p>
            <a:endParaRPr lang="en-US" dirty="0"/>
          </a:p>
          <a:p>
            <a:r>
              <a:rPr lang="en-US" dirty="0"/>
              <a:t>A spreadsheet is provided with all the relevant raw data, and a template for data analysis.  The analysis can be conducted either in that worksheet, and/or in a </a:t>
            </a:r>
            <a:r>
              <a:rPr lang="en-US" dirty="0" err="1"/>
              <a:t>Jupyter</a:t>
            </a:r>
            <a:r>
              <a:rPr lang="en-US" dirty="0"/>
              <a:t> notebook.  However, prepare presentation-quality slides in this power point by taking appropriate snips of the excel and/or </a:t>
            </a:r>
            <a:r>
              <a:rPr lang="en-US" dirty="0" err="1"/>
              <a:t>Jupyter</a:t>
            </a:r>
            <a:r>
              <a:rPr lang="en-US" dirty="0"/>
              <a:t> files.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37A668-6948-CC96-4D81-A95C2E127F65}"/>
              </a:ext>
            </a:extLst>
          </p:cNvPr>
          <p:cNvSpPr txBox="1"/>
          <p:nvPr/>
        </p:nvSpPr>
        <p:spPr>
          <a:xfrm>
            <a:off x="8606117" y="3598790"/>
            <a:ext cx="306592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Define the system to be the combined H2O plus the aluminum cup.  Use the entire surface area of this combination as the basis area for the over-all heat transfer coefficient determination.</a:t>
            </a:r>
          </a:p>
        </p:txBody>
      </p:sp>
    </p:spTree>
    <p:extLst>
      <p:ext uri="{BB962C8B-B14F-4D97-AF65-F5344CB8AC3E}">
        <p14:creationId xmlns:p14="http://schemas.microsoft.com/office/powerpoint/2010/main" val="2413320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C77E352-1DE2-80DE-1687-61B1CC0F4364}"/>
              </a:ext>
            </a:extLst>
          </p:cNvPr>
          <p:cNvSpPr txBox="1"/>
          <p:nvPr/>
        </p:nvSpPr>
        <p:spPr>
          <a:xfrm>
            <a:off x="1246095" y="2178424"/>
            <a:ext cx="105783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Use as many slides as you need to “tell the story”.  At a minimum there should be: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Well-formatted plot of raw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Well-formatted plot(s) of dimensionless temperatures, showing time constant from curve fit.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Phenomenological theory/Derivation slide(s) to show how time constant relates to relevant geometric and thermal properties, and thereby leads to a semi-empirical measurement of the over-all heat transfer coefficient.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29140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12E29BC59F9B94CA23B03495AE5C54D" ma:contentTypeVersion="3" ma:contentTypeDescription="Create a new document." ma:contentTypeScope="" ma:versionID="56504cb5e497a48bee9149504c724599">
  <xsd:schema xmlns:xsd="http://www.w3.org/2001/XMLSchema" xmlns:xs="http://www.w3.org/2001/XMLSchema" xmlns:p="http://schemas.microsoft.com/office/2006/metadata/properties" xmlns:ns2="aae8c2f4-8081-4f47-a2e6-8964c6d8f8e4" targetNamespace="http://schemas.microsoft.com/office/2006/metadata/properties" ma:root="true" ma:fieldsID="4e64ae6e20253ad9386dbe755adb82a1" ns2:_="">
    <xsd:import namespace="aae8c2f4-8081-4f47-a2e6-8964c6d8f8e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ae8c2f4-8081-4f47-a2e6-8964c6d8f8e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1AAA89D-A1AC-4086-AFED-07FD548B88E5}"/>
</file>

<file path=customXml/itemProps2.xml><?xml version="1.0" encoding="utf-8"?>
<ds:datastoreItem xmlns:ds="http://schemas.openxmlformats.org/officeDocument/2006/customXml" ds:itemID="{40573465-300C-47A2-8CA0-423D636A7A17}"/>
</file>

<file path=customXml/itemProps3.xml><?xml version="1.0" encoding="utf-8"?>
<ds:datastoreItem xmlns:ds="http://schemas.openxmlformats.org/officeDocument/2006/customXml" ds:itemID="{916F1935-042A-45C4-8ED5-CD67712997CD}"/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371</Words>
  <Application>Microsoft Office PowerPoint</Application>
  <PresentationFormat>Widescreen</PresentationFormat>
  <Paragraphs>18</Paragraphs>
  <Slides>6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Aptos</vt:lpstr>
      <vt:lpstr>Aptos Display</vt:lpstr>
      <vt:lpstr>Arial</vt:lpstr>
      <vt:lpstr>Calibri</vt:lpstr>
      <vt:lpstr>Cambria Math</vt:lpstr>
      <vt:lpstr>Office Theme</vt:lpstr>
      <vt:lpstr>Miracle Thaw?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HW01: Miracle Thaw?</dc:title>
  <dc:creator>George Sidebotham</dc:creator>
  <cp:lastModifiedBy>George Sidebotham</cp:lastModifiedBy>
  <cp:revision>1</cp:revision>
  <dcterms:created xsi:type="dcterms:W3CDTF">2024-01-17T21:22:22Z</dcterms:created>
  <dcterms:modified xsi:type="dcterms:W3CDTF">2024-01-18T00:00:46Z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0x010100112E29BC59F9B94CA23B03495AE5C54D</vt:lpwstr>
  </property>
</Properties>
</file>