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71" r:id="rId4"/>
    <p:sldId id="259" r:id="rId5"/>
    <p:sldId id="260" r:id="rId6"/>
    <p:sldId id="261" r:id="rId7"/>
    <p:sldId id="264" r:id="rId8"/>
    <p:sldId id="269" r:id="rId9"/>
    <p:sldId id="262" r:id="rId10"/>
    <p:sldId id="263" r:id="rId11"/>
    <p:sldId id="265" r:id="rId12"/>
    <p:sldId id="266" r:id="rId13"/>
    <p:sldId id="267" r:id="rId14"/>
    <p:sldId id="268" r:id="rId15"/>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3FFEC6-0668-43AA-8E2D-B7ECDAB2680A}" v="33" dt="2024-12-23T18:02:56.8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KITHINJI" userId="b79b49471f314f51" providerId="LiveId" clId="{D13FFEC6-0668-43AA-8E2D-B7ECDAB2680A}"/>
    <pc:docChg chg="undo redo custSel addSld delSld modSld sldOrd">
      <pc:chgData name="DANIEL KITHINJI" userId="b79b49471f314f51" providerId="LiveId" clId="{D13FFEC6-0668-43AA-8E2D-B7ECDAB2680A}" dt="2024-12-23T18:19:31.475" v="2554" actId="255"/>
      <pc:docMkLst>
        <pc:docMk/>
      </pc:docMkLst>
      <pc:sldChg chg="addSp delSp modSp mod delAnim modAnim">
        <pc:chgData name="DANIEL KITHINJI" userId="b79b49471f314f51" providerId="LiveId" clId="{D13FFEC6-0668-43AA-8E2D-B7ECDAB2680A}" dt="2024-12-23T17:13:12.134" v="846" actId="255"/>
        <pc:sldMkLst>
          <pc:docMk/>
          <pc:sldMk cId="2345231399" sldId="256"/>
        </pc:sldMkLst>
        <pc:spChg chg="mod">
          <ac:chgData name="DANIEL KITHINJI" userId="b79b49471f314f51" providerId="LiveId" clId="{D13FFEC6-0668-43AA-8E2D-B7ECDAB2680A}" dt="2024-12-23T17:13:12.134" v="846" actId="255"/>
          <ac:spMkLst>
            <pc:docMk/>
            <pc:sldMk cId="2345231399" sldId="256"/>
            <ac:spMk id="2" creationId="{60F7C246-43E5-2F5E-D917-94883875B3F5}"/>
          </ac:spMkLst>
        </pc:spChg>
        <pc:spChg chg="del mod">
          <ac:chgData name="DANIEL KITHINJI" userId="b79b49471f314f51" providerId="LiveId" clId="{D13FFEC6-0668-43AA-8E2D-B7ECDAB2680A}" dt="2024-12-23T07:17:42.086" v="836" actId="478"/>
          <ac:spMkLst>
            <pc:docMk/>
            <pc:sldMk cId="2345231399" sldId="256"/>
            <ac:spMk id="3" creationId="{79214641-9B68-8557-8E5C-CB8D56BDFED6}"/>
          </ac:spMkLst>
        </pc:spChg>
        <pc:spChg chg="add mod">
          <ac:chgData name="DANIEL KITHINJI" userId="b79b49471f314f51" providerId="LiveId" clId="{D13FFEC6-0668-43AA-8E2D-B7ECDAB2680A}" dt="2024-12-23T17:12:59.085" v="844" actId="2711"/>
          <ac:spMkLst>
            <pc:docMk/>
            <pc:sldMk cId="2345231399" sldId="256"/>
            <ac:spMk id="6" creationId="{C1B3FB9F-7830-F393-117E-98E1FA923D6B}"/>
          </ac:spMkLst>
        </pc:spChg>
        <pc:spChg chg="add del mod">
          <ac:chgData name="DANIEL KITHINJI" userId="b79b49471f314f51" providerId="LiveId" clId="{D13FFEC6-0668-43AA-8E2D-B7ECDAB2680A}" dt="2024-12-23T07:17:44.835" v="837" actId="478"/>
          <ac:spMkLst>
            <pc:docMk/>
            <pc:sldMk cId="2345231399" sldId="256"/>
            <ac:spMk id="8" creationId="{4B97272B-AF1A-D425-E9C6-B52EC5180041}"/>
          </ac:spMkLst>
        </pc:spChg>
        <pc:spChg chg="del">
          <ac:chgData name="DANIEL KITHINJI" userId="b79b49471f314f51" providerId="LiveId" clId="{D13FFEC6-0668-43AA-8E2D-B7ECDAB2680A}" dt="2024-12-23T07:16:50.193" v="813" actId="26606"/>
          <ac:spMkLst>
            <pc:docMk/>
            <pc:sldMk cId="2345231399" sldId="256"/>
            <ac:spMk id="31" creationId="{CAA37442-EAE9-6CFC-AC74-44222B37FA80}"/>
          </ac:spMkLst>
        </pc:spChg>
        <pc:spChg chg="del">
          <ac:chgData name="DANIEL KITHINJI" userId="b79b49471f314f51" providerId="LiveId" clId="{D13FFEC6-0668-43AA-8E2D-B7ECDAB2680A}" dt="2024-12-23T07:16:50.193" v="813" actId="26606"/>
          <ac:spMkLst>
            <pc:docMk/>
            <pc:sldMk cId="2345231399" sldId="256"/>
            <ac:spMk id="33" creationId="{54117A24-9D5E-A791-A2F4-8C81AC603C15}"/>
          </ac:spMkLst>
        </pc:spChg>
        <pc:spChg chg="add">
          <ac:chgData name="DANIEL KITHINJI" userId="b79b49471f314f51" providerId="LiveId" clId="{D13FFEC6-0668-43AA-8E2D-B7ECDAB2680A}" dt="2024-12-23T07:16:50.193" v="813" actId="26606"/>
          <ac:spMkLst>
            <pc:docMk/>
            <pc:sldMk cId="2345231399" sldId="256"/>
            <ac:spMk id="38" creationId="{B5BF1194-D1CF-B102-3201-D71A59724558}"/>
          </ac:spMkLst>
        </pc:spChg>
        <pc:picChg chg="del">
          <ac:chgData name="DANIEL KITHINJI" userId="b79b49471f314f51" providerId="LiveId" clId="{D13FFEC6-0668-43AA-8E2D-B7ECDAB2680A}" dt="2024-12-23T07:16:37.015" v="811" actId="478"/>
          <ac:picMkLst>
            <pc:docMk/>
            <pc:sldMk cId="2345231399" sldId="256"/>
            <ac:picMk id="4" creationId="{51829ED8-CDB0-45A1-B4AD-A1C15DB5ADD7}"/>
          </ac:picMkLst>
        </pc:picChg>
        <pc:picChg chg="add mod">
          <ac:chgData name="DANIEL KITHINJI" userId="b79b49471f314f51" providerId="LiveId" clId="{D13FFEC6-0668-43AA-8E2D-B7ECDAB2680A}" dt="2024-12-23T07:17:08.958" v="817" actId="14100"/>
          <ac:picMkLst>
            <pc:docMk/>
            <pc:sldMk cId="2345231399" sldId="256"/>
            <ac:picMk id="5" creationId="{E302459F-B8C5-3813-1F86-D7CE45BF4B31}"/>
          </ac:picMkLst>
        </pc:picChg>
      </pc:sldChg>
      <pc:sldChg chg="addSp modSp mod setBg">
        <pc:chgData name="DANIEL KITHINJI" userId="b79b49471f314f51" providerId="LiveId" clId="{D13FFEC6-0668-43AA-8E2D-B7ECDAB2680A}" dt="2024-12-23T18:19:31.475" v="2554" actId="255"/>
        <pc:sldMkLst>
          <pc:docMk/>
          <pc:sldMk cId="2156529938" sldId="257"/>
        </pc:sldMkLst>
        <pc:spChg chg="mod">
          <ac:chgData name="DANIEL KITHINJI" userId="b79b49471f314f51" providerId="LiveId" clId="{D13FFEC6-0668-43AA-8E2D-B7ECDAB2680A}" dt="2024-12-23T18:15:25.990" v="2222" actId="14100"/>
          <ac:spMkLst>
            <pc:docMk/>
            <pc:sldMk cId="2156529938" sldId="257"/>
            <ac:spMk id="4" creationId="{BAF72113-3580-0DC9-F08C-EF8A6FC57929}"/>
          </ac:spMkLst>
        </pc:spChg>
        <pc:spChg chg="mod ord">
          <ac:chgData name="DANIEL KITHINJI" userId="b79b49471f314f51" providerId="LiveId" clId="{D13FFEC6-0668-43AA-8E2D-B7ECDAB2680A}" dt="2024-12-23T18:19:31.475" v="2554" actId="255"/>
          <ac:spMkLst>
            <pc:docMk/>
            <pc:sldMk cId="2156529938" sldId="257"/>
            <ac:spMk id="5" creationId="{6567938C-3EDB-A1A3-CA95-E323D72A49C8}"/>
          </ac:spMkLst>
        </pc:spChg>
        <pc:spChg chg="add">
          <ac:chgData name="DANIEL KITHINJI" userId="b79b49471f314f51" providerId="LiveId" clId="{D13FFEC6-0668-43AA-8E2D-B7ECDAB2680A}" dt="2024-12-23T07:14:37.419" v="802" actId="26606"/>
          <ac:spMkLst>
            <pc:docMk/>
            <pc:sldMk cId="2156529938" sldId="257"/>
            <ac:spMk id="10" creationId="{8C4086F5-5AAC-F692-73E3-87A47A65203F}"/>
          </ac:spMkLst>
        </pc:spChg>
        <pc:picChg chg="add mod">
          <ac:chgData name="DANIEL KITHINJI" userId="b79b49471f314f51" providerId="LiveId" clId="{D13FFEC6-0668-43AA-8E2D-B7ECDAB2680A}" dt="2024-12-23T17:17:46.598" v="879" actId="14100"/>
          <ac:picMkLst>
            <pc:docMk/>
            <pc:sldMk cId="2156529938" sldId="257"/>
            <ac:picMk id="2" creationId="{76E73800-0057-E8AC-BD35-D754C03FE712}"/>
          </ac:picMkLst>
        </pc:picChg>
      </pc:sldChg>
      <pc:sldChg chg="del">
        <pc:chgData name="DANIEL KITHINJI" userId="b79b49471f314f51" providerId="LiveId" clId="{D13FFEC6-0668-43AA-8E2D-B7ECDAB2680A}" dt="2024-12-23T06:42:14.214" v="130" actId="47"/>
        <pc:sldMkLst>
          <pc:docMk/>
          <pc:sldMk cId="2167070895" sldId="258"/>
        </pc:sldMkLst>
      </pc:sldChg>
      <pc:sldChg chg="addSp delSp modSp mod setBg">
        <pc:chgData name="DANIEL KITHINJI" userId="b79b49471f314f51" providerId="LiveId" clId="{D13FFEC6-0668-43AA-8E2D-B7ECDAB2680A}" dt="2024-12-23T17:14:58.170" v="861" actId="14100"/>
        <pc:sldMkLst>
          <pc:docMk/>
          <pc:sldMk cId="1862309807" sldId="259"/>
        </pc:sldMkLst>
        <pc:spChg chg="mod">
          <ac:chgData name="DANIEL KITHINJI" userId="b79b49471f314f51" providerId="LiveId" clId="{D13FFEC6-0668-43AA-8E2D-B7ECDAB2680A}" dt="2024-12-23T17:14:36.724" v="858" actId="2711"/>
          <ac:spMkLst>
            <pc:docMk/>
            <pc:sldMk cId="1862309807" sldId="259"/>
            <ac:spMk id="4" creationId="{37F362CF-4C38-FC3E-E966-D078F1F5ABBD}"/>
          </ac:spMkLst>
        </pc:spChg>
        <pc:spChg chg="add del mod ord">
          <ac:chgData name="DANIEL KITHINJI" userId="b79b49471f314f51" providerId="LiveId" clId="{D13FFEC6-0668-43AA-8E2D-B7ECDAB2680A}" dt="2024-12-23T17:14:58.170" v="861" actId="14100"/>
          <ac:spMkLst>
            <pc:docMk/>
            <pc:sldMk cId="1862309807" sldId="259"/>
            <ac:spMk id="5" creationId="{3AFD6790-ED9F-91EF-9FEC-D18828FCA4BF}"/>
          </ac:spMkLst>
        </pc:spChg>
        <pc:spChg chg="add">
          <ac:chgData name="DANIEL KITHINJI" userId="b79b49471f314f51" providerId="LiveId" clId="{D13FFEC6-0668-43AA-8E2D-B7ECDAB2680A}" dt="2024-12-23T07:14:14.732" v="797" actId="26606"/>
          <ac:spMkLst>
            <pc:docMk/>
            <pc:sldMk cId="1862309807" sldId="259"/>
            <ac:spMk id="10" creationId="{8C4086F5-5AAC-F692-73E3-87A47A65203F}"/>
          </ac:spMkLst>
        </pc:spChg>
        <pc:spChg chg="add del">
          <ac:chgData name="DANIEL KITHINJI" userId="b79b49471f314f51" providerId="LiveId" clId="{D13FFEC6-0668-43AA-8E2D-B7ECDAB2680A}" dt="2024-12-23T07:14:06.273" v="795" actId="26606"/>
          <ac:spMkLst>
            <pc:docMk/>
            <pc:sldMk cId="1862309807" sldId="259"/>
            <ac:spMk id="11" creationId="{B063577F-2949-C31E-B4B0-5E250230FD0F}"/>
          </ac:spMkLst>
        </pc:spChg>
        <pc:spChg chg="add del">
          <ac:chgData name="DANIEL KITHINJI" userId="b79b49471f314f51" providerId="LiveId" clId="{D13FFEC6-0668-43AA-8E2D-B7ECDAB2680A}" dt="2024-12-23T07:14:06.273" v="795" actId="26606"/>
          <ac:spMkLst>
            <pc:docMk/>
            <pc:sldMk cId="1862309807" sldId="259"/>
            <ac:spMk id="13" creationId="{17E4A51B-BAF6-3729-A2C0-89331F2FB716}"/>
          </ac:spMkLst>
        </pc:spChg>
        <pc:graphicFrameChg chg="add del">
          <ac:chgData name="DANIEL KITHINJI" userId="b79b49471f314f51" providerId="LiveId" clId="{D13FFEC6-0668-43AA-8E2D-B7ECDAB2680A}" dt="2024-12-23T07:14:06.273" v="795" actId="26606"/>
          <ac:graphicFrameMkLst>
            <pc:docMk/>
            <pc:sldMk cId="1862309807" sldId="259"/>
            <ac:graphicFrameMk id="7" creationId="{AF4BD562-8C80-0C6F-DBC8-B5E65D689A54}"/>
          </ac:graphicFrameMkLst>
        </pc:graphicFrameChg>
        <pc:picChg chg="add mod">
          <ac:chgData name="DANIEL KITHINJI" userId="b79b49471f314f51" providerId="LiveId" clId="{D13FFEC6-0668-43AA-8E2D-B7ECDAB2680A}" dt="2024-12-23T07:14:14.732" v="797" actId="26606"/>
          <ac:picMkLst>
            <pc:docMk/>
            <pc:sldMk cId="1862309807" sldId="259"/>
            <ac:picMk id="2" creationId="{8276C258-7AD0-DD99-B604-BA27FA3BE85C}"/>
          </ac:picMkLst>
        </pc:picChg>
      </pc:sldChg>
      <pc:sldChg chg="addSp modSp mod setBg">
        <pc:chgData name="DANIEL KITHINJI" userId="b79b49471f314f51" providerId="LiveId" clId="{D13FFEC6-0668-43AA-8E2D-B7ECDAB2680A}" dt="2024-12-23T17:17:17.651" v="875" actId="2711"/>
        <pc:sldMkLst>
          <pc:docMk/>
          <pc:sldMk cId="2705192981" sldId="260"/>
        </pc:sldMkLst>
        <pc:spChg chg="mod">
          <ac:chgData name="DANIEL KITHINJI" userId="b79b49471f314f51" providerId="LiveId" clId="{D13FFEC6-0668-43AA-8E2D-B7ECDAB2680A}" dt="2024-12-23T17:17:17.651" v="875" actId="2711"/>
          <ac:spMkLst>
            <pc:docMk/>
            <pc:sldMk cId="2705192981" sldId="260"/>
            <ac:spMk id="4" creationId="{41DAC6E3-9655-E200-30BF-EB9E65A66E83}"/>
          </ac:spMkLst>
        </pc:spChg>
        <pc:spChg chg="mod">
          <ac:chgData name="DANIEL KITHINJI" userId="b79b49471f314f51" providerId="LiveId" clId="{D13FFEC6-0668-43AA-8E2D-B7ECDAB2680A}" dt="2024-12-23T17:16:42.579" v="873" actId="14100"/>
          <ac:spMkLst>
            <pc:docMk/>
            <pc:sldMk cId="2705192981" sldId="260"/>
            <ac:spMk id="5" creationId="{F484E38F-302F-7C86-363B-0BD091D4308F}"/>
          </ac:spMkLst>
        </pc:spChg>
        <pc:spChg chg="add">
          <ac:chgData name="DANIEL KITHINJI" userId="b79b49471f314f51" providerId="LiveId" clId="{D13FFEC6-0668-43AA-8E2D-B7ECDAB2680A}" dt="2024-12-23T07:12:52.657" v="788" actId="26606"/>
          <ac:spMkLst>
            <pc:docMk/>
            <pc:sldMk cId="2705192981" sldId="260"/>
            <ac:spMk id="10" creationId="{3D00CB3E-22D8-C88A-E699-CC9736BC98D4}"/>
          </ac:spMkLst>
        </pc:spChg>
        <pc:picChg chg="add mod">
          <ac:chgData name="DANIEL KITHINJI" userId="b79b49471f314f51" providerId="LiveId" clId="{D13FFEC6-0668-43AA-8E2D-B7ECDAB2680A}" dt="2024-12-23T17:16:46.915" v="874" actId="14100"/>
          <ac:picMkLst>
            <pc:docMk/>
            <pc:sldMk cId="2705192981" sldId="260"/>
            <ac:picMk id="2" creationId="{8265A636-9B81-8BD3-2FDE-DCC049CCCC3B}"/>
          </ac:picMkLst>
        </pc:picChg>
      </pc:sldChg>
      <pc:sldChg chg="addSp delSp modSp add mod setBg">
        <pc:chgData name="DANIEL KITHINJI" userId="b79b49471f314f51" providerId="LiveId" clId="{D13FFEC6-0668-43AA-8E2D-B7ECDAB2680A}" dt="2024-12-23T17:32:55.716" v="958" actId="20577"/>
        <pc:sldMkLst>
          <pc:docMk/>
          <pc:sldMk cId="679891736" sldId="261"/>
        </pc:sldMkLst>
        <pc:spChg chg="mod">
          <ac:chgData name="DANIEL KITHINJI" userId="b79b49471f314f51" providerId="LiveId" clId="{D13FFEC6-0668-43AA-8E2D-B7ECDAB2680A}" dt="2024-12-23T17:32:55.716" v="958" actId="20577"/>
          <ac:spMkLst>
            <pc:docMk/>
            <pc:sldMk cId="679891736" sldId="261"/>
            <ac:spMk id="4" creationId="{F4874019-7F76-6229-924D-A4C654B022F0}"/>
          </ac:spMkLst>
        </pc:spChg>
        <pc:spChg chg="mod">
          <ac:chgData name="DANIEL KITHINJI" userId="b79b49471f314f51" providerId="LiveId" clId="{D13FFEC6-0668-43AA-8E2D-B7ECDAB2680A}" dt="2024-12-23T17:18:59.997" v="895" actId="1076"/>
          <ac:spMkLst>
            <pc:docMk/>
            <pc:sldMk cId="679891736" sldId="261"/>
            <ac:spMk id="5" creationId="{E8473AE4-C804-F39B-D6E1-3A3965229F2E}"/>
          </ac:spMkLst>
        </pc:spChg>
        <pc:spChg chg="add del">
          <ac:chgData name="DANIEL KITHINJI" userId="b79b49471f314f51" providerId="LiveId" clId="{D13FFEC6-0668-43AA-8E2D-B7ECDAB2680A}" dt="2024-12-23T07:11:38.698" v="778" actId="26606"/>
          <ac:spMkLst>
            <pc:docMk/>
            <pc:sldMk cId="679891736" sldId="261"/>
            <ac:spMk id="11" creationId="{E5D8E37F-B926-4EDC-B832-034AD1BBD5AC}"/>
          </ac:spMkLst>
        </pc:spChg>
        <pc:spChg chg="add del">
          <ac:chgData name="DANIEL KITHINJI" userId="b79b49471f314f51" providerId="LiveId" clId="{D13FFEC6-0668-43AA-8E2D-B7ECDAB2680A}" dt="2024-12-23T07:11:55.427" v="780" actId="26606"/>
          <ac:spMkLst>
            <pc:docMk/>
            <pc:sldMk cId="679891736" sldId="261"/>
            <ac:spMk id="16" creationId="{B5CE8706-C904-73E3-C523-33027F7D3499}"/>
          </ac:spMkLst>
        </pc:spChg>
        <pc:spChg chg="add del">
          <ac:chgData name="DANIEL KITHINJI" userId="b79b49471f314f51" providerId="LiveId" clId="{D13FFEC6-0668-43AA-8E2D-B7ECDAB2680A}" dt="2024-12-23T07:11:55.427" v="780" actId="26606"/>
          <ac:spMkLst>
            <pc:docMk/>
            <pc:sldMk cId="679891736" sldId="261"/>
            <ac:spMk id="18" creationId="{8753201B-432F-7A72-6FF6-CF0404210168}"/>
          </ac:spMkLst>
        </pc:spChg>
        <pc:spChg chg="add del">
          <ac:chgData name="DANIEL KITHINJI" userId="b79b49471f314f51" providerId="LiveId" clId="{D13FFEC6-0668-43AA-8E2D-B7ECDAB2680A}" dt="2024-12-23T07:12:08.795" v="782" actId="26606"/>
          <ac:spMkLst>
            <pc:docMk/>
            <pc:sldMk cId="679891736" sldId="261"/>
            <ac:spMk id="23" creationId="{79D2D73E-B42D-0B39-8136-4A25DAFD926B}"/>
          </ac:spMkLst>
        </pc:spChg>
        <pc:spChg chg="add">
          <ac:chgData name="DANIEL KITHINJI" userId="b79b49471f314f51" providerId="LiveId" clId="{D13FFEC6-0668-43AA-8E2D-B7ECDAB2680A}" dt="2024-12-23T07:12:08.795" v="782" actId="26606"/>
          <ac:spMkLst>
            <pc:docMk/>
            <pc:sldMk cId="679891736" sldId="261"/>
            <ac:spMk id="28" creationId="{3D00CB3E-22D8-C88A-E699-CC9736BC98D4}"/>
          </ac:spMkLst>
        </pc:spChg>
        <pc:picChg chg="add mod ord">
          <ac:chgData name="DANIEL KITHINJI" userId="b79b49471f314f51" providerId="LiveId" clId="{D13FFEC6-0668-43AA-8E2D-B7ECDAB2680A}" dt="2024-12-23T17:18:49.337" v="892" actId="14100"/>
          <ac:picMkLst>
            <pc:docMk/>
            <pc:sldMk cId="679891736" sldId="261"/>
            <ac:picMk id="7" creationId="{AEF5BB30-7FC1-676D-46A0-B5893A8F5559}"/>
          </ac:picMkLst>
        </pc:picChg>
      </pc:sldChg>
      <pc:sldChg chg="addSp delSp modSp add mod setBg">
        <pc:chgData name="DANIEL KITHINJI" userId="b79b49471f314f51" providerId="LiveId" clId="{D13FFEC6-0668-43AA-8E2D-B7ECDAB2680A}" dt="2024-12-23T18:18:43.393" v="2513" actId="20577"/>
        <pc:sldMkLst>
          <pc:docMk/>
          <pc:sldMk cId="955604182" sldId="262"/>
        </pc:sldMkLst>
        <pc:spChg chg="mod">
          <ac:chgData name="DANIEL KITHINJI" userId="b79b49471f314f51" providerId="LiveId" clId="{D13FFEC6-0668-43AA-8E2D-B7ECDAB2680A}" dt="2024-12-23T17:22:52.059" v="933" actId="14100"/>
          <ac:spMkLst>
            <pc:docMk/>
            <pc:sldMk cId="955604182" sldId="262"/>
            <ac:spMk id="4" creationId="{C7E5518E-0BBE-71C3-2268-032A9157CCDB}"/>
          </ac:spMkLst>
        </pc:spChg>
        <pc:spChg chg="mod">
          <ac:chgData name="DANIEL KITHINJI" userId="b79b49471f314f51" providerId="LiveId" clId="{D13FFEC6-0668-43AA-8E2D-B7ECDAB2680A}" dt="2024-12-23T18:18:43.393" v="2513" actId="20577"/>
          <ac:spMkLst>
            <pc:docMk/>
            <pc:sldMk cId="955604182" sldId="262"/>
            <ac:spMk id="5" creationId="{53E527FA-664B-787A-197A-211D120CAAD8}"/>
          </ac:spMkLst>
        </pc:spChg>
        <pc:spChg chg="add">
          <ac:chgData name="DANIEL KITHINJI" userId="b79b49471f314f51" providerId="LiveId" clId="{D13FFEC6-0668-43AA-8E2D-B7ECDAB2680A}" dt="2024-12-23T07:15:03.925" v="807" actId="26606"/>
          <ac:spMkLst>
            <pc:docMk/>
            <pc:sldMk cId="955604182" sldId="262"/>
            <ac:spMk id="11" creationId="{41A06B62-8BB1-9677-4094-5FB84178B453}"/>
          </ac:spMkLst>
        </pc:spChg>
        <pc:picChg chg="add mod">
          <ac:chgData name="DANIEL KITHINJI" userId="b79b49471f314f51" providerId="LiveId" clId="{D13FFEC6-0668-43AA-8E2D-B7ECDAB2680A}" dt="2024-12-23T07:14:57.420" v="806"/>
          <ac:picMkLst>
            <pc:docMk/>
            <pc:sldMk cId="955604182" sldId="262"/>
            <ac:picMk id="2" creationId="{56E5275B-DE8F-018F-6D36-143E20753856}"/>
          </ac:picMkLst>
        </pc:picChg>
        <pc:picChg chg="add mod">
          <ac:chgData name="DANIEL KITHINJI" userId="b79b49471f314f51" providerId="LiveId" clId="{D13FFEC6-0668-43AA-8E2D-B7ECDAB2680A}" dt="2024-12-23T18:02:00.182" v="2038" actId="1076"/>
          <ac:picMkLst>
            <pc:docMk/>
            <pc:sldMk cId="955604182" sldId="262"/>
            <ac:picMk id="2" creationId="{6D69D0C7-E926-C97F-B5E1-2D094E840D26}"/>
          </ac:picMkLst>
        </pc:picChg>
        <pc:picChg chg="add del mod">
          <ac:chgData name="DANIEL KITHINJI" userId="b79b49471f314f51" providerId="LiveId" clId="{D13FFEC6-0668-43AA-8E2D-B7ECDAB2680A}" dt="2024-12-23T18:01:16.992" v="2028" actId="478"/>
          <ac:picMkLst>
            <pc:docMk/>
            <pc:sldMk cId="955604182" sldId="262"/>
            <ac:picMk id="7" creationId="{38C51DBB-B502-3937-3158-137E670F1B86}"/>
          </ac:picMkLst>
        </pc:picChg>
      </pc:sldChg>
      <pc:sldChg chg="addSp delSp modSp add mod setBg addAnim">
        <pc:chgData name="DANIEL KITHINJI" userId="b79b49471f314f51" providerId="LiveId" clId="{D13FFEC6-0668-43AA-8E2D-B7ECDAB2680A}" dt="2024-12-23T18:03:10.578" v="2050"/>
        <pc:sldMkLst>
          <pc:docMk/>
          <pc:sldMk cId="1818200951" sldId="263"/>
        </pc:sldMkLst>
        <pc:spChg chg="mod">
          <ac:chgData name="DANIEL KITHINJI" userId="b79b49471f314f51" providerId="LiveId" clId="{D13FFEC6-0668-43AA-8E2D-B7ECDAB2680A}" dt="2024-12-23T18:03:10.578" v="2049" actId="26606"/>
          <ac:spMkLst>
            <pc:docMk/>
            <pc:sldMk cId="1818200951" sldId="263"/>
            <ac:spMk id="4" creationId="{86D22DE6-E225-2EC6-A5BE-076E9E245864}"/>
          </ac:spMkLst>
        </pc:spChg>
        <pc:spChg chg="del mod">
          <ac:chgData name="DANIEL KITHINJI" userId="b79b49471f314f51" providerId="LiveId" clId="{D13FFEC6-0668-43AA-8E2D-B7ECDAB2680A}" dt="2024-12-23T07:15:25.308" v="809" actId="26606"/>
          <ac:spMkLst>
            <pc:docMk/>
            <pc:sldMk cId="1818200951" sldId="263"/>
            <ac:spMk id="5" creationId="{05E1F9A5-F49E-F8DA-9954-30A2BF7D4041}"/>
          </ac:spMkLst>
        </pc:spChg>
        <pc:spChg chg="add del">
          <ac:chgData name="DANIEL KITHINJI" userId="b79b49471f314f51" providerId="LiveId" clId="{D13FFEC6-0668-43AA-8E2D-B7ECDAB2680A}" dt="2024-12-23T18:03:10.578" v="2049" actId="26606"/>
          <ac:spMkLst>
            <pc:docMk/>
            <pc:sldMk cId="1818200951" sldId="263"/>
            <ac:spMk id="11" creationId="{48D7368D-31D9-8101-473D-CD39E706FD22}"/>
          </ac:spMkLst>
        </pc:spChg>
        <pc:spChg chg="add del">
          <ac:chgData name="DANIEL KITHINJI" userId="b79b49471f314f51" providerId="LiveId" clId="{D13FFEC6-0668-43AA-8E2D-B7ECDAB2680A}" dt="2024-12-23T18:03:10.578" v="2049" actId="26606"/>
          <ac:spMkLst>
            <pc:docMk/>
            <pc:sldMk cId="1818200951" sldId="263"/>
            <ac:spMk id="13" creationId="{C4F049F8-87E1-403E-2A50-2F4544BF8589}"/>
          </ac:spMkLst>
        </pc:spChg>
        <pc:spChg chg="add del">
          <ac:chgData name="DANIEL KITHINJI" userId="b79b49471f314f51" providerId="LiveId" clId="{D13FFEC6-0668-43AA-8E2D-B7ECDAB2680A}" dt="2024-12-23T18:03:10.578" v="2049" actId="26606"/>
          <ac:spMkLst>
            <pc:docMk/>
            <pc:sldMk cId="1818200951" sldId="263"/>
            <ac:spMk id="15" creationId="{DD29B6E1-6E86-A1A0-2491-E5B84B3AAD7B}"/>
          </ac:spMkLst>
        </pc:spChg>
        <pc:spChg chg="add">
          <ac:chgData name="DANIEL KITHINJI" userId="b79b49471f314f51" providerId="LiveId" clId="{D13FFEC6-0668-43AA-8E2D-B7ECDAB2680A}" dt="2024-12-23T18:03:10.578" v="2049" actId="26606"/>
          <ac:spMkLst>
            <pc:docMk/>
            <pc:sldMk cId="1818200951" sldId="263"/>
            <ac:spMk id="20" creationId="{48D7368D-31D9-8101-473D-CD39E706FD22}"/>
          </ac:spMkLst>
        </pc:spChg>
        <pc:spChg chg="add">
          <ac:chgData name="DANIEL KITHINJI" userId="b79b49471f314f51" providerId="LiveId" clId="{D13FFEC6-0668-43AA-8E2D-B7ECDAB2680A}" dt="2024-12-23T18:03:10.578" v="2049" actId="26606"/>
          <ac:spMkLst>
            <pc:docMk/>
            <pc:sldMk cId="1818200951" sldId="263"/>
            <ac:spMk id="22" creationId="{789EBE4E-5983-B393-1D5E-731351065799}"/>
          </ac:spMkLst>
        </pc:spChg>
        <pc:spChg chg="add">
          <ac:chgData name="DANIEL KITHINJI" userId="b79b49471f314f51" providerId="LiveId" clId="{D13FFEC6-0668-43AA-8E2D-B7ECDAB2680A}" dt="2024-12-23T18:03:10.578" v="2049" actId="26606"/>
          <ac:spMkLst>
            <pc:docMk/>
            <pc:sldMk cId="1818200951" sldId="263"/>
            <ac:spMk id="24" creationId="{2CEF5482-568A-9463-C672-BC6D644DF982}"/>
          </ac:spMkLst>
        </pc:spChg>
        <pc:spChg chg="add">
          <ac:chgData name="DANIEL KITHINJI" userId="b79b49471f314f51" providerId="LiveId" clId="{D13FFEC6-0668-43AA-8E2D-B7ECDAB2680A}" dt="2024-12-23T18:03:10.578" v="2049" actId="26606"/>
          <ac:spMkLst>
            <pc:docMk/>
            <pc:sldMk cId="1818200951" sldId="263"/>
            <ac:spMk id="26" creationId="{D38784C3-11AE-0BE2-6339-1A2BDAC7F034}"/>
          </ac:spMkLst>
        </pc:spChg>
        <pc:picChg chg="add mod">
          <ac:chgData name="DANIEL KITHINJI" userId="b79b49471f314f51" providerId="LiveId" clId="{D13FFEC6-0668-43AA-8E2D-B7ECDAB2680A}" dt="2024-12-23T18:03:10.578" v="2049" actId="26606"/>
          <ac:picMkLst>
            <pc:docMk/>
            <pc:sldMk cId="1818200951" sldId="263"/>
            <ac:picMk id="7" creationId="{ACB215B4-6C09-A0F6-07E0-A2FDFF56A883}"/>
          </ac:picMkLst>
        </pc:picChg>
      </pc:sldChg>
      <pc:sldChg chg="addSp delSp modSp add mod setBg">
        <pc:chgData name="DANIEL KITHINJI" userId="b79b49471f314f51" providerId="LiveId" clId="{D13FFEC6-0668-43AA-8E2D-B7ECDAB2680A}" dt="2024-12-23T18:04:06.568" v="2051" actId="2711"/>
        <pc:sldMkLst>
          <pc:docMk/>
          <pc:sldMk cId="4079615756" sldId="264"/>
        </pc:sldMkLst>
        <pc:spChg chg="mod">
          <ac:chgData name="DANIEL KITHINJI" userId="b79b49471f314f51" providerId="LiveId" clId="{D13FFEC6-0668-43AA-8E2D-B7ECDAB2680A}" dt="2024-12-23T17:19:37.606" v="901" actId="255"/>
          <ac:spMkLst>
            <pc:docMk/>
            <pc:sldMk cId="4079615756" sldId="264"/>
            <ac:spMk id="4" creationId="{7E061FD7-123D-F3BB-D62B-EF17BAF4AC53}"/>
          </ac:spMkLst>
        </pc:spChg>
        <pc:spChg chg="del mod">
          <ac:chgData name="DANIEL KITHINJI" userId="b79b49471f314f51" providerId="LiveId" clId="{D13FFEC6-0668-43AA-8E2D-B7ECDAB2680A}" dt="2024-12-23T06:58:22.544" v="706" actId="22"/>
          <ac:spMkLst>
            <pc:docMk/>
            <pc:sldMk cId="4079615756" sldId="264"/>
            <ac:spMk id="5" creationId="{06DDFD3F-C852-CCD4-863A-A2A86D72501F}"/>
          </ac:spMkLst>
        </pc:spChg>
        <pc:spChg chg="add del mod">
          <ac:chgData name="DANIEL KITHINJI" userId="b79b49471f314f51" providerId="LiveId" clId="{D13FFEC6-0668-43AA-8E2D-B7ECDAB2680A}" dt="2024-12-23T07:07:20.532" v="757" actId="26606"/>
          <ac:spMkLst>
            <pc:docMk/>
            <pc:sldMk cId="4079615756" sldId="264"/>
            <ac:spMk id="8" creationId="{4538D46F-DE97-E2AA-5462-43393E2CB3EA}"/>
          </ac:spMkLst>
        </pc:spChg>
        <pc:spChg chg="add mod">
          <ac:chgData name="DANIEL KITHINJI" userId="b79b49471f314f51" providerId="LiveId" clId="{D13FFEC6-0668-43AA-8E2D-B7ECDAB2680A}" dt="2024-12-23T18:04:06.568" v="2051" actId="2711"/>
          <ac:spMkLst>
            <pc:docMk/>
            <pc:sldMk cId="4079615756" sldId="264"/>
            <ac:spMk id="10" creationId="{394EC500-5717-CDEE-434A-05ACC6F83879}"/>
          </ac:spMkLst>
        </pc:spChg>
        <pc:spChg chg="add">
          <ac:chgData name="DANIEL KITHINJI" userId="b79b49471f314f51" providerId="LiveId" clId="{D13FFEC6-0668-43AA-8E2D-B7ECDAB2680A}" dt="2024-12-23T07:07:20.532" v="757" actId="26606"/>
          <ac:spMkLst>
            <pc:docMk/>
            <pc:sldMk cId="4079615756" sldId="264"/>
            <ac:spMk id="17" creationId="{72AA3712-C5CA-A663-E80E-253CE093079F}"/>
          </ac:spMkLst>
        </pc:spChg>
        <pc:picChg chg="add del">
          <ac:chgData name="DANIEL KITHINJI" userId="b79b49471f314f51" providerId="LiveId" clId="{D13FFEC6-0668-43AA-8E2D-B7ECDAB2680A}" dt="2024-12-23T06:58:04.674" v="704" actId="22"/>
          <ac:picMkLst>
            <pc:docMk/>
            <pc:sldMk cId="4079615756" sldId="264"/>
            <ac:picMk id="3" creationId="{33DF2049-1280-5B66-B22E-B0AC018357C9}"/>
          </ac:picMkLst>
        </pc:picChg>
        <pc:picChg chg="add del mod ord">
          <ac:chgData name="DANIEL KITHINJI" userId="b79b49471f314f51" providerId="LiveId" clId="{D13FFEC6-0668-43AA-8E2D-B7ECDAB2680A}" dt="2024-12-23T07:07:08.626" v="755" actId="478"/>
          <ac:picMkLst>
            <pc:docMk/>
            <pc:sldMk cId="4079615756" sldId="264"/>
            <ac:picMk id="7" creationId="{7A7DB63F-95D2-691B-078E-60913AA1D95F}"/>
          </ac:picMkLst>
        </pc:picChg>
        <pc:picChg chg="add mod">
          <ac:chgData name="DANIEL KITHINJI" userId="b79b49471f314f51" providerId="LiveId" clId="{D13FFEC6-0668-43AA-8E2D-B7ECDAB2680A}" dt="2024-12-23T17:20:17.075" v="913" actId="1076"/>
          <ac:picMkLst>
            <pc:docMk/>
            <pc:sldMk cId="4079615756" sldId="264"/>
            <ac:picMk id="12" creationId="{54E9BC54-5B09-6461-D073-4CC843DCA180}"/>
          </ac:picMkLst>
        </pc:picChg>
      </pc:sldChg>
      <pc:sldChg chg="modSp new mod">
        <pc:chgData name="DANIEL KITHINJI" userId="b79b49471f314f51" providerId="LiveId" clId="{D13FFEC6-0668-43AA-8E2D-B7ECDAB2680A}" dt="2024-12-23T17:49:08.296" v="1461" actId="113"/>
        <pc:sldMkLst>
          <pc:docMk/>
          <pc:sldMk cId="786357830" sldId="265"/>
        </pc:sldMkLst>
        <pc:spChg chg="mod">
          <ac:chgData name="DANIEL KITHINJI" userId="b79b49471f314f51" providerId="LiveId" clId="{D13FFEC6-0668-43AA-8E2D-B7ECDAB2680A}" dt="2024-12-23T17:38:30.434" v="1154" actId="20577"/>
          <ac:spMkLst>
            <pc:docMk/>
            <pc:sldMk cId="786357830" sldId="265"/>
            <ac:spMk id="2" creationId="{33EA1CBF-CE8C-119F-2FD5-02B1398717F2}"/>
          </ac:spMkLst>
        </pc:spChg>
        <pc:spChg chg="mod">
          <ac:chgData name="DANIEL KITHINJI" userId="b79b49471f314f51" providerId="LiveId" clId="{D13FFEC6-0668-43AA-8E2D-B7ECDAB2680A}" dt="2024-12-23T17:49:08.296" v="1461" actId="113"/>
          <ac:spMkLst>
            <pc:docMk/>
            <pc:sldMk cId="786357830" sldId="265"/>
            <ac:spMk id="3" creationId="{CAC1E430-5EEB-3E64-0D8B-24378C2915C5}"/>
          </ac:spMkLst>
        </pc:spChg>
      </pc:sldChg>
      <pc:sldChg chg="addSp delSp modSp add mod ord">
        <pc:chgData name="DANIEL KITHINJI" userId="b79b49471f314f51" providerId="LiveId" clId="{D13FFEC6-0668-43AA-8E2D-B7ECDAB2680A}" dt="2024-12-23T18:14:40.608" v="2191" actId="20577"/>
        <pc:sldMkLst>
          <pc:docMk/>
          <pc:sldMk cId="1021559297" sldId="266"/>
        </pc:sldMkLst>
        <pc:spChg chg="mod">
          <ac:chgData name="DANIEL KITHINJI" userId="b79b49471f314f51" providerId="LiveId" clId="{D13FFEC6-0668-43AA-8E2D-B7ECDAB2680A}" dt="2024-12-23T17:50:15.574" v="1468" actId="27636"/>
          <ac:spMkLst>
            <pc:docMk/>
            <pc:sldMk cId="1021559297" sldId="266"/>
            <ac:spMk id="4" creationId="{AE9D5490-6CCF-593F-06A1-1538764E4C5D}"/>
          </ac:spMkLst>
        </pc:spChg>
        <pc:spChg chg="mod">
          <ac:chgData name="DANIEL KITHINJI" userId="b79b49471f314f51" providerId="LiveId" clId="{D13FFEC6-0668-43AA-8E2D-B7ECDAB2680A}" dt="2024-12-23T18:14:40.608" v="2191" actId="20577"/>
          <ac:spMkLst>
            <pc:docMk/>
            <pc:sldMk cId="1021559297" sldId="266"/>
            <ac:spMk id="5" creationId="{D6D4A20B-0C35-C74E-62FA-354DBC6F048E}"/>
          </ac:spMkLst>
        </pc:spChg>
        <pc:picChg chg="add mod">
          <ac:chgData name="DANIEL KITHINJI" userId="b79b49471f314f51" providerId="LiveId" clId="{D13FFEC6-0668-43AA-8E2D-B7ECDAB2680A}" dt="2024-12-23T18:02:39.966" v="2044" actId="14100"/>
          <ac:picMkLst>
            <pc:docMk/>
            <pc:sldMk cId="1021559297" sldId="266"/>
            <ac:picMk id="2" creationId="{E9784C2E-215D-6149-A9EE-7D1323A123AF}"/>
          </ac:picMkLst>
        </pc:picChg>
        <pc:picChg chg="del mod">
          <ac:chgData name="DANIEL KITHINJI" userId="b79b49471f314f51" providerId="LiveId" clId="{D13FFEC6-0668-43AA-8E2D-B7ECDAB2680A}" dt="2024-12-23T18:02:20.129" v="2040" actId="478"/>
          <ac:picMkLst>
            <pc:docMk/>
            <pc:sldMk cId="1021559297" sldId="266"/>
            <ac:picMk id="7" creationId="{F4DB8F5E-6DC6-8807-120D-C9F12482871C}"/>
          </ac:picMkLst>
        </pc:picChg>
      </pc:sldChg>
      <pc:sldChg chg="addSp delSp modSp add mod">
        <pc:chgData name="DANIEL KITHINJI" userId="b79b49471f314f51" providerId="LiveId" clId="{D13FFEC6-0668-43AA-8E2D-B7ECDAB2680A}" dt="2024-12-23T18:02:56.870" v="2048"/>
        <pc:sldMkLst>
          <pc:docMk/>
          <pc:sldMk cId="1281837608" sldId="267"/>
        </pc:sldMkLst>
        <pc:spChg chg="mod">
          <ac:chgData name="DANIEL KITHINJI" userId="b79b49471f314f51" providerId="LiveId" clId="{D13FFEC6-0668-43AA-8E2D-B7ECDAB2680A}" dt="2024-12-23T17:58:51.189" v="1913" actId="6549"/>
          <ac:spMkLst>
            <pc:docMk/>
            <pc:sldMk cId="1281837608" sldId="267"/>
            <ac:spMk id="4" creationId="{906FCEAD-ABB8-53BB-1ABD-6334409E9152}"/>
          </ac:spMkLst>
        </pc:spChg>
        <pc:spChg chg="mod">
          <ac:chgData name="DANIEL KITHINJI" userId="b79b49471f314f51" providerId="LiveId" clId="{D13FFEC6-0668-43AA-8E2D-B7ECDAB2680A}" dt="2024-12-23T18:00:22.952" v="2014" actId="255"/>
          <ac:spMkLst>
            <pc:docMk/>
            <pc:sldMk cId="1281837608" sldId="267"/>
            <ac:spMk id="5" creationId="{DE3D96F4-4496-F335-399C-5E98DDC5E462}"/>
          </ac:spMkLst>
        </pc:spChg>
        <pc:picChg chg="add mod">
          <ac:chgData name="DANIEL KITHINJI" userId="b79b49471f314f51" providerId="LiveId" clId="{D13FFEC6-0668-43AA-8E2D-B7ECDAB2680A}" dt="2024-12-23T18:02:56.870" v="2048"/>
          <ac:picMkLst>
            <pc:docMk/>
            <pc:sldMk cId="1281837608" sldId="267"/>
            <ac:picMk id="2" creationId="{5FCF2487-B8B0-094B-726B-9EEB0A542DE2}"/>
          </ac:picMkLst>
        </pc:picChg>
        <pc:picChg chg="del mod">
          <ac:chgData name="DANIEL KITHINJI" userId="b79b49471f314f51" providerId="LiveId" clId="{D13FFEC6-0668-43AA-8E2D-B7ECDAB2680A}" dt="2024-12-23T18:02:55.659" v="2047" actId="478"/>
          <ac:picMkLst>
            <pc:docMk/>
            <pc:sldMk cId="1281837608" sldId="267"/>
            <ac:picMk id="7" creationId="{A88CA0E1-D3F4-4A4B-B468-C369B76934EB}"/>
          </ac:picMkLst>
        </pc:picChg>
      </pc:sldChg>
      <pc:sldChg chg="addSp delSp modSp new mod setBg modClrScheme chgLayout">
        <pc:chgData name="DANIEL KITHINJI" userId="b79b49471f314f51" providerId="LiveId" clId="{D13FFEC6-0668-43AA-8E2D-B7ECDAB2680A}" dt="2024-12-23T18:01:01.789" v="2027" actId="26606"/>
        <pc:sldMkLst>
          <pc:docMk/>
          <pc:sldMk cId="3066467498" sldId="268"/>
        </pc:sldMkLst>
        <pc:spChg chg="mod ord">
          <ac:chgData name="DANIEL KITHINJI" userId="b79b49471f314f51" providerId="LiveId" clId="{D13FFEC6-0668-43AA-8E2D-B7ECDAB2680A}" dt="2024-12-23T18:01:01.789" v="2027" actId="26606"/>
          <ac:spMkLst>
            <pc:docMk/>
            <pc:sldMk cId="3066467498" sldId="268"/>
            <ac:spMk id="2" creationId="{95701953-EB59-B79F-15B4-B7A53E45417D}"/>
          </ac:spMkLst>
        </pc:spChg>
        <pc:spChg chg="del">
          <ac:chgData name="DANIEL KITHINJI" userId="b79b49471f314f51" providerId="LiveId" clId="{D13FFEC6-0668-43AA-8E2D-B7ECDAB2680A}" dt="2024-12-23T18:00:47.864" v="2025" actId="700"/>
          <ac:spMkLst>
            <pc:docMk/>
            <pc:sldMk cId="3066467498" sldId="268"/>
            <ac:spMk id="3" creationId="{176096A4-856D-7CD8-8D1F-E05A27E039BB}"/>
          </ac:spMkLst>
        </pc:spChg>
        <pc:spChg chg="add">
          <ac:chgData name="DANIEL KITHINJI" userId="b79b49471f314f51" providerId="LiveId" clId="{D13FFEC6-0668-43AA-8E2D-B7ECDAB2680A}" dt="2024-12-23T18:01:01.789" v="2027" actId="26606"/>
          <ac:spMkLst>
            <pc:docMk/>
            <pc:sldMk cId="3066467498" sldId="268"/>
            <ac:spMk id="9" creationId="{48D7368D-31D9-8101-473D-CD39E706FD22}"/>
          </ac:spMkLst>
        </pc:spChg>
        <pc:spChg chg="add">
          <ac:chgData name="DANIEL KITHINJI" userId="b79b49471f314f51" providerId="LiveId" clId="{D13FFEC6-0668-43AA-8E2D-B7ECDAB2680A}" dt="2024-12-23T18:01:01.789" v="2027" actId="26606"/>
          <ac:spMkLst>
            <pc:docMk/>
            <pc:sldMk cId="3066467498" sldId="268"/>
            <ac:spMk id="11" creationId="{789EBE4E-5983-B393-1D5E-731351065799}"/>
          </ac:spMkLst>
        </pc:spChg>
        <pc:picChg chg="add">
          <ac:chgData name="DANIEL KITHINJI" userId="b79b49471f314f51" providerId="LiveId" clId="{D13FFEC6-0668-43AA-8E2D-B7ECDAB2680A}" dt="2024-12-23T18:01:01.789" v="2027" actId="26606"/>
          <ac:picMkLst>
            <pc:docMk/>
            <pc:sldMk cId="3066467498" sldId="268"/>
            <ac:picMk id="6" creationId="{D50EEF93-0D60-699B-571F-394EBA56FCD2}"/>
          </ac:picMkLst>
        </pc:picChg>
      </pc:sldChg>
      <pc:sldChg chg="addSp delSp modSp add mod">
        <pc:chgData name="DANIEL KITHINJI" userId="b79b49471f314f51" providerId="LiveId" clId="{D13FFEC6-0668-43AA-8E2D-B7ECDAB2680A}" dt="2024-12-23T18:09:59.317" v="2098" actId="14100"/>
        <pc:sldMkLst>
          <pc:docMk/>
          <pc:sldMk cId="2250177072" sldId="269"/>
        </pc:sldMkLst>
        <pc:spChg chg="mod">
          <ac:chgData name="DANIEL KITHINJI" userId="b79b49471f314f51" providerId="LiveId" clId="{D13FFEC6-0668-43AA-8E2D-B7ECDAB2680A}" dt="2024-12-23T18:08:05.106" v="2093" actId="14100"/>
          <ac:spMkLst>
            <pc:docMk/>
            <pc:sldMk cId="2250177072" sldId="269"/>
            <ac:spMk id="4" creationId="{6B9C3EC1-FD7F-8B41-342C-7FAF15FFA358}"/>
          </ac:spMkLst>
        </pc:spChg>
        <pc:spChg chg="mod">
          <ac:chgData name="DANIEL KITHINJI" userId="b79b49471f314f51" providerId="LiveId" clId="{D13FFEC6-0668-43AA-8E2D-B7ECDAB2680A}" dt="2024-12-23T18:09:50.388" v="2096" actId="27636"/>
          <ac:spMkLst>
            <pc:docMk/>
            <pc:sldMk cId="2250177072" sldId="269"/>
            <ac:spMk id="10" creationId="{8CF867F7-A729-F1AC-82C3-FA158A0B076C}"/>
          </ac:spMkLst>
        </pc:spChg>
        <pc:picChg chg="add mod">
          <ac:chgData name="DANIEL KITHINJI" userId="b79b49471f314f51" providerId="LiveId" clId="{D13FFEC6-0668-43AA-8E2D-B7ECDAB2680A}" dt="2024-12-23T18:09:59.317" v="2098" actId="14100"/>
          <ac:picMkLst>
            <pc:docMk/>
            <pc:sldMk cId="2250177072" sldId="269"/>
            <ac:picMk id="3" creationId="{DC6E5195-2410-C38A-1BC8-3D489583CD6D}"/>
          </ac:picMkLst>
        </pc:picChg>
        <pc:picChg chg="del">
          <ac:chgData name="DANIEL KITHINJI" userId="b79b49471f314f51" providerId="LiveId" clId="{D13FFEC6-0668-43AA-8E2D-B7ECDAB2680A}" dt="2024-12-23T18:04:19.265" v="2055" actId="478"/>
          <ac:picMkLst>
            <pc:docMk/>
            <pc:sldMk cId="2250177072" sldId="269"/>
            <ac:picMk id="12" creationId="{A6915144-40C5-3853-6BCD-0DB463F36EC2}"/>
          </ac:picMkLst>
        </pc:picChg>
      </pc:sldChg>
      <pc:sldChg chg="new del">
        <pc:chgData name="DANIEL KITHINJI" userId="b79b49471f314f51" providerId="LiveId" clId="{D13FFEC6-0668-43AA-8E2D-B7ECDAB2680A}" dt="2024-12-23T18:15:03.920" v="2194" actId="47"/>
        <pc:sldMkLst>
          <pc:docMk/>
          <pc:sldMk cId="715378389" sldId="270"/>
        </pc:sldMkLst>
      </pc:sldChg>
      <pc:sldChg chg="add">
        <pc:chgData name="DANIEL KITHINJI" userId="b79b49471f314f51" providerId="LiveId" clId="{D13FFEC6-0668-43AA-8E2D-B7ECDAB2680A}" dt="2024-12-23T18:15:01.729" v="2193" actId="2890"/>
        <pc:sldMkLst>
          <pc:docMk/>
          <pc:sldMk cId="4137208154" sldId="271"/>
        </pc:sldMkLst>
      </pc:sldChg>
    </pc:docChg>
  </pc:docChgLst>
  <pc:docChgLst>
    <pc:chgData name="DANIEL KITHINJI" userId="b79b49471f314f51" providerId="LiveId" clId="{48576400-4856-43A8-8DC9-816C0A333ED4}"/>
    <pc:docChg chg="undo redo custSel addSld modSld">
      <pc:chgData name="DANIEL KITHINJI" userId="b79b49471f314f51" providerId="LiveId" clId="{48576400-4856-43A8-8DC9-816C0A333ED4}" dt="2024-12-23T06:00:37.806" v="136" actId="6549"/>
      <pc:docMkLst>
        <pc:docMk/>
      </pc:docMkLst>
      <pc:sldChg chg="addSp delSp modSp new mod modClrScheme chgLayout">
        <pc:chgData name="DANIEL KITHINJI" userId="b79b49471f314f51" providerId="LiveId" clId="{48576400-4856-43A8-8DC9-816C0A333ED4}" dt="2024-12-23T05:56:53.536" v="26" actId="20577"/>
        <pc:sldMkLst>
          <pc:docMk/>
          <pc:sldMk cId="2156529938" sldId="257"/>
        </pc:sldMkLst>
        <pc:spChg chg="del mod ord">
          <ac:chgData name="DANIEL KITHINJI" userId="b79b49471f314f51" providerId="LiveId" clId="{48576400-4856-43A8-8DC9-816C0A333ED4}" dt="2024-12-23T05:54:19.511" v="1" actId="700"/>
          <ac:spMkLst>
            <pc:docMk/>
            <pc:sldMk cId="2156529938" sldId="257"/>
            <ac:spMk id="2" creationId="{D2AE9B73-0FB8-8081-3C39-04DC25B54CD1}"/>
          </ac:spMkLst>
        </pc:spChg>
        <pc:spChg chg="del mod ord">
          <ac:chgData name="DANIEL KITHINJI" userId="b79b49471f314f51" providerId="LiveId" clId="{48576400-4856-43A8-8DC9-816C0A333ED4}" dt="2024-12-23T05:54:19.511" v="1" actId="700"/>
          <ac:spMkLst>
            <pc:docMk/>
            <pc:sldMk cId="2156529938" sldId="257"/>
            <ac:spMk id="3" creationId="{0F6BAD64-7BB6-D9E9-BE93-DD45FF7C47A0}"/>
          </ac:spMkLst>
        </pc:spChg>
        <pc:spChg chg="add mod ord">
          <ac:chgData name="DANIEL KITHINJI" userId="b79b49471f314f51" providerId="LiveId" clId="{48576400-4856-43A8-8DC9-816C0A333ED4}" dt="2024-12-23T05:55:46.433" v="20" actId="20577"/>
          <ac:spMkLst>
            <pc:docMk/>
            <pc:sldMk cId="2156529938" sldId="257"/>
            <ac:spMk id="4" creationId="{BAF72113-3580-0DC9-F08C-EF8A6FC57929}"/>
          </ac:spMkLst>
        </pc:spChg>
        <pc:spChg chg="add mod ord">
          <ac:chgData name="DANIEL KITHINJI" userId="b79b49471f314f51" providerId="LiveId" clId="{48576400-4856-43A8-8DC9-816C0A333ED4}" dt="2024-12-23T05:56:53.536" v="26" actId="20577"/>
          <ac:spMkLst>
            <pc:docMk/>
            <pc:sldMk cId="2156529938" sldId="257"/>
            <ac:spMk id="5" creationId="{6567938C-3EDB-A1A3-CA95-E323D72A49C8}"/>
          </ac:spMkLst>
        </pc:spChg>
      </pc:sldChg>
      <pc:sldChg chg="new">
        <pc:chgData name="DANIEL KITHINJI" userId="b79b49471f314f51" providerId="LiveId" clId="{48576400-4856-43A8-8DC9-816C0A333ED4}" dt="2024-12-23T05:57:33.591" v="27" actId="680"/>
        <pc:sldMkLst>
          <pc:docMk/>
          <pc:sldMk cId="2167070895" sldId="258"/>
        </pc:sldMkLst>
      </pc:sldChg>
      <pc:sldChg chg="modSp add mod">
        <pc:chgData name="DANIEL KITHINJI" userId="b79b49471f314f51" providerId="LiveId" clId="{48576400-4856-43A8-8DC9-816C0A333ED4}" dt="2024-12-23T05:58:32.508" v="79" actId="6549"/>
        <pc:sldMkLst>
          <pc:docMk/>
          <pc:sldMk cId="1862309807" sldId="259"/>
        </pc:sldMkLst>
        <pc:spChg chg="mod">
          <ac:chgData name="DANIEL KITHINJI" userId="b79b49471f314f51" providerId="LiveId" clId="{48576400-4856-43A8-8DC9-816C0A333ED4}" dt="2024-12-23T05:57:52.670" v="60" actId="20577"/>
          <ac:spMkLst>
            <pc:docMk/>
            <pc:sldMk cId="1862309807" sldId="259"/>
            <ac:spMk id="4" creationId="{37F362CF-4C38-FC3E-E966-D078F1F5ABBD}"/>
          </ac:spMkLst>
        </pc:spChg>
        <pc:spChg chg="mod">
          <ac:chgData name="DANIEL KITHINJI" userId="b79b49471f314f51" providerId="LiveId" clId="{48576400-4856-43A8-8DC9-816C0A333ED4}" dt="2024-12-23T05:58:32.508" v="79" actId="6549"/>
          <ac:spMkLst>
            <pc:docMk/>
            <pc:sldMk cId="1862309807" sldId="259"/>
            <ac:spMk id="5" creationId="{3AFD6790-ED9F-91EF-9FEC-D18828FCA4BF}"/>
          </ac:spMkLst>
        </pc:spChg>
      </pc:sldChg>
      <pc:sldChg chg="modSp add mod">
        <pc:chgData name="DANIEL KITHINJI" userId="b79b49471f314f51" providerId="LiveId" clId="{48576400-4856-43A8-8DC9-816C0A333ED4}" dt="2024-12-23T06:00:37.806" v="136" actId="6549"/>
        <pc:sldMkLst>
          <pc:docMk/>
          <pc:sldMk cId="2705192981" sldId="260"/>
        </pc:sldMkLst>
        <pc:spChg chg="mod">
          <ac:chgData name="DANIEL KITHINJI" userId="b79b49471f314f51" providerId="LiveId" clId="{48576400-4856-43A8-8DC9-816C0A333ED4}" dt="2024-12-23T06:00:09.117" v="120" actId="20577"/>
          <ac:spMkLst>
            <pc:docMk/>
            <pc:sldMk cId="2705192981" sldId="260"/>
            <ac:spMk id="4" creationId="{41DAC6E3-9655-E200-30BF-EB9E65A66E83}"/>
          </ac:spMkLst>
        </pc:spChg>
        <pc:spChg chg="mod">
          <ac:chgData name="DANIEL KITHINJI" userId="b79b49471f314f51" providerId="LiveId" clId="{48576400-4856-43A8-8DC9-816C0A333ED4}" dt="2024-12-23T06:00:37.806" v="136" actId="6549"/>
          <ac:spMkLst>
            <pc:docMk/>
            <pc:sldMk cId="2705192981" sldId="260"/>
            <ac:spMk id="5" creationId="{F484E38F-302F-7C86-363B-0BD091D430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8710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9031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7698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1183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9754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98306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77335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59456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5859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854592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12/23/2024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2799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12/23/2024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446836086"/>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5BF1194-D1CF-B102-3201-D71A59724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7C246-43E5-2F5E-D917-94883875B3F5}"/>
              </a:ext>
            </a:extLst>
          </p:cNvPr>
          <p:cNvSpPr>
            <a:spLocks noGrp="1"/>
          </p:cNvSpPr>
          <p:nvPr>
            <p:ph type="ctrTitle"/>
          </p:nvPr>
        </p:nvSpPr>
        <p:spPr>
          <a:xfrm>
            <a:off x="1042220" y="4618990"/>
            <a:ext cx="10756490" cy="1123050"/>
          </a:xfrm>
        </p:spPr>
        <p:txBody>
          <a:bodyPr anchor="b">
            <a:noAutofit/>
          </a:bodyPr>
          <a:lstStyle/>
          <a:p>
            <a:pPr>
              <a:lnSpc>
                <a:spcPct val="90000"/>
              </a:lnSpc>
            </a:pPr>
            <a:r>
              <a:rPr lang="en-US" sz="3200" dirty="0">
                <a:latin typeface="Amasis MT Pro" panose="02040504050005020304" pitchFamily="18" charset="0"/>
              </a:rPr>
              <a:t>Customer Churn Rate Prediction Model for </a:t>
            </a:r>
            <a:r>
              <a:rPr lang="en-US" sz="3200" dirty="0" err="1">
                <a:latin typeface="Amasis MT Pro" panose="02040504050005020304" pitchFamily="18" charset="0"/>
              </a:rPr>
              <a:t>SyriaTel</a:t>
            </a:r>
            <a:r>
              <a:rPr lang="en-US" sz="3200" dirty="0">
                <a:latin typeface="Amasis MT Pro" panose="02040504050005020304" pitchFamily="18" charset="0"/>
              </a:rPr>
              <a:t> Company Using Random Forests, Gradient Boosting Model</a:t>
            </a:r>
            <a:endParaRPr lang="en-KE" sz="3200" dirty="0">
              <a:latin typeface="Amasis MT Pro" panose="02040504050005020304" pitchFamily="18" charset="0"/>
            </a:endParaRPr>
          </a:p>
        </p:txBody>
      </p:sp>
      <p:pic>
        <p:nvPicPr>
          <p:cNvPr id="5" name="Picture 4" descr="A digital stock market graph">
            <a:extLst>
              <a:ext uri="{FF2B5EF4-FFF2-40B4-BE49-F238E27FC236}">
                <a16:creationId xmlns:a16="http://schemas.microsoft.com/office/drawing/2014/main" id="{E302459F-B8C5-3813-1F86-D7CE45BF4B31}"/>
              </a:ext>
            </a:extLst>
          </p:cNvPr>
          <p:cNvPicPr>
            <a:picLocks noChangeAspect="1"/>
          </p:cNvPicPr>
          <p:nvPr/>
        </p:nvPicPr>
        <p:blipFill>
          <a:blip r:embed="rId2"/>
          <a:srcRect t="11998" b="15882"/>
          <a:stretch/>
        </p:blipFill>
        <p:spPr>
          <a:xfrm>
            <a:off x="1" y="2"/>
            <a:ext cx="8159931" cy="4001728"/>
          </a:xfrm>
          <a:custGeom>
            <a:avLst/>
            <a:gdLst/>
            <a:ahLst/>
            <a:cxnLst/>
            <a:rect l="l" t="t" r="r" b="b"/>
            <a:pathLst>
              <a:path w="11083206" h="5435337">
                <a:moveTo>
                  <a:pt x="0" y="0"/>
                </a:moveTo>
                <a:lnTo>
                  <a:pt x="11083206" y="0"/>
                </a:lnTo>
                <a:lnTo>
                  <a:pt x="5168524" y="4641089"/>
                </a:lnTo>
                <a:lnTo>
                  <a:pt x="5085316" y="4703074"/>
                </a:lnTo>
                <a:cubicBezTo>
                  <a:pt x="4435761" y="5161781"/>
                  <a:pt x="3691447" y="5401005"/>
                  <a:pt x="2944961" y="5431897"/>
                </a:cubicBezTo>
                <a:cubicBezTo>
                  <a:pt x="2867202" y="5435115"/>
                  <a:pt x="2789419" y="5436072"/>
                  <a:pt x="2711718" y="5434782"/>
                </a:cubicBezTo>
                <a:cubicBezTo>
                  <a:pt x="1764730" y="5419051"/>
                  <a:pt x="829783" y="5069425"/>
                  <a:pt x="96317" y="4408720"/>
                </a:cubicBezTo>
                <a:lnTo>
                  <a:pt x="0" y="4317535"/>
                </a:lnTo>
                <a:close/>
              </a:path>
            </a:pathLst>
          </a:custGeom>
        </p:spPr>
      </p:pic>
      <p:sp>
        <p:nvSpPr>
          <p:cNvPr id="6" name="Title 1">
            <a:extLst>
              <a:ext uri="{FF2B5EF4-FFF2-40B4-BE49-F238E27FC236}">
                <a16:creationId xmlns:a16="http://schemas.microsoft.com/office/drawing/2014/main" id="{C1B3FB9F-7830-F393-117E-98E1FA923D6B}"/>
              </a:ext>
            </a:extLst>
          </p:cNvPr>
          <p:cNvSpPr txBox="1">
            <a:spLocks/>
          </p:cNvSpPr>
          <p:nvPr/>
        </p:nvSpPr>
        <p:spPr>
          <a:xfrm>
            <a:off x="6972730" y="1652519"/>
            <a:ext cx="4475193" cy="169961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ctr">
              <a:lnSpc>
                <a:spcPct val="90000"/>
              </a:lnSpc>
            </a:pPr>
            <a:r>
              <a:rPr lang="en-US" sz="4000" dirty="0">
                <a:latin typeface="Amasis MT Pro" panose="02040504050005020304" pitchFamily="18" charset="0"/>
              </a:rPr>
              <a:t>Project Title:</a:t>
            </a:r>
            <a:endParaRPr lang="en-KE" sz="4000" dirty="0">
              <a:latin typeface="Amasis MT Pro" panose="02040504050005020304" pitchFamily="18" charset="0"/>
            </a:endParaRPr>
          </a:p>
        </p:txBody>
      </p:sp>
    </p:spTree>
    <p:extLst>
      <p:ext uri="{BB962C8B-B14F-4D97-AF65-F5344CB8AC3E}">
        <p14:creationId xmlns:p14="http://schemas.microsoft.com/office/powerpoint/2010/main" val="234523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E72F7B-DDE3-60D8-3330-F7796B51E4D0}"/>
            </a:ext>
          </a:extLst>
        </p:cNvPr>
        <p:cNvGrpSpPr/>
        <p:nvPr/>
      </p:nvGrpSpPr>
      <p:grpSpPr>
        <a:xfrm>
          <a:off x="0" y="0"/>
          <a:ext cx="0" cy="0"/>
          <a:chOff x="0" y="0"/>
          <a:chExt cx="0" cy="0"/>
        </a:xfrm>
      </p:grpSpPr>
      <p:sp>
        <p:nvSpPr>
          <p:cNvPr id="20" name="Freeform: Shape 19">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789EBE4E-5983-B393-1D5E-731351065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and holding a pen shading number on a sheet">
            <a:extLst>
              <a:ext uri="{FF2B5EF4-FFF2-40B4-BE49-F238E27FC236}">
                <a16:creationId xmlns:a16="http://schemas.microsoft.com/office/drawing/2014/main" id="{ACB215B4-6C09-A0F6-07E0-A2FDFF56A883}"/>
              </a:ext>
            </a:extLst>
          </p:cNvPr>
          <p:cNvPicPr>
            <a:picLocks noChangeAspect="1"/>
          </p:cNvPicPr>
          <p:nvPr/>
        </p:nvPicPr>
        <p:blipFill>
          <a:blip r:embed="rId2"/>
          <a:srcRect b="15730"/>
          <a:stretch/>
        </p:blipFill>
        <p:spPr>
          <a:xfrm>
            <a:off x="20" y="10"/>
            <a:ext cx="12191979" cy="6857989"/>
          </a:xfrm>
          <a:prstGeom prst="rect">
            <a:avLst/>
          </a:prstGeom>
        </p:spPr>
      </p:pic>
      <p:sp>
        <p:nvSpPr>
          <p:cNvPr id="24" name="Freeform: Shape 23">
            <a:extLst>
              <a:ext uri="{FF2B5EF4-FFF2-40B4-BE49-F238E27FC236}">
                <a16:creationId xmlns:a16="http://schemas.microsoft.com/office/drawing/2014/main" id="{2CEF5482-568A-9463-C672-BC6D644DF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39511" y="-72076"/>
            <a:ext cx="8582352" cy="4875036"/>
          </a:xfrm>
          <a:custGeom>
            <a:avLst/>
            <a:gdLst>
              <a:gd name="connsiteX0" fmla="*/ 1259133 w 8582352"/>
              <a:gd name="connsiteY0" fmla="*/ 1707 h 4875036"/>
              <a:gd name="connsiteX1" fmla="*/ 29139 w 8582352"/>
              <a:gd name="connsiteY1" fmla="*/ 317762 h 4875036"/>
              <a:gd name="connsiteX2" fmla="*/ 0 w 8582352"/>
              <a:gd name="connsiteY2" fmla="*/ 333585 h 4875036"/>
              <a:gd name="connsiteX3" fmla="*/ 79271 w 8582352"/>
              <a:gd name="connsiteY3" fmla="*/ 4875036 h 4875036"/>
              <a:gd name="connsiteX4" fmla="*/ 8582352 w 8582352"/>
              <a:gd name="connsiteY4" fmla="*/ 4726614 h 4875036"/>
              <a:gd name="connsiteX5" fmla="*/ 3064323 w 8582352"/>
              <a:gd name="connsiteY5" fmla="*/ 550287 h 4875036"/>
              <a:gd name="connsiteX6" fmla="*/ 3002736 w 8582352"/>
              <a:gd name="connsiteY6" fmla="*/ 506058 h 4875036"/>
              <a:gd name="connsiteX7" fmla="*/ 1429589 w 8582352"/>
              <a:gd name="connsiteY7" fmla="*/ 840 h 4875036"/>
              <a:gd name="connsiteX8" fmla="*/ 1259133 w 8582352"/>
              <a:gd name="connsiteY8" fmla="*/ 1707 h 4875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2352" h="4875036">
                <a:moveTo>
                  <a:pt x="1259133" y="1707"/>
                </a:moveTo>
                <a:cubicBezTo>
                  <a:pt x="833461" y="16212"/>
                  <a:pt x="412733" y="123046"/>
                  <a:pt x="29139" y="317762"/>
                </a:cubicBezTo>
                <a:lnTo>
                  <a:pt x="0" y="333585"/>
                </a:lnTo>
                <a:lnTo>
                  <a:pt x="79271" y="4875036"/>
                </a:lnTo>
                <a:lnTo>
                  <a:pt x="8582352" y="4726614"/>
                </a:lnTo>
                <a:lnTo>
                  <a:pt x="3064323" y="550287"/>
                </a:lnTo>
                <a:lnTo>
                  <a:pt x="3002736" y="506058"/>
                </a:lnTo>
                <a:cubicBezTo>
                  <a:pt x="2522288" y="179187"/>
                  <a:pt x="1975404" y="13891"/>
                  <a:pt x="1429589" y="840"/>
                </a:cubicBezTo>
                <a:cubicBezTo>
                  <a:pt x="1372734" y="-519"/>
                  <a:pt x="1315889" y="-227"/>
                  <a:pt x="1259133" y="1707"/>
                </a:cubicBezTo>
                <a:close/>
              </a:path>
            </a:pathLst>
          </a:custGeom>
          <a:gradFill>
            <a:gsLst>
              <a:gs pos="22000">
                <a:schemeClr val="bg2">
                  <a:alpha val="80000"/>
                </a:schemeClr>
              </a:gs>
              <a:gs pos="100000">
                <a:schemeClr val="accent1">
                  <a:lumMod val="60000"/>
                  <a:lumOff val="40000"/>
                  <a:alpha val="86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86D22DE6-E225-2EC6-A5BE-076E9E245864}"/>
              </a:ext>
            </a:extLst>
          </p:cNvPr>
          <p:cNvSpPr>
            <a:spLocks noGrp="1"/>
          </p:cNvSpPr>
          <p:nvPr>
            <p:ph type="title"/>
          </p:nvPr>
        </p:nvSpPr>
        <p:spPr>
          <a:xfrm>
            <a:off x="937142" y="691723"/>
            <a:ext cx="4241299" cy="1819658"/>
          </a:xfrm>
        </p:spPr>
        <p:txBody>
          <a:bodyPr vert="horz" lIns="91440" tIns="45720" rIns="91440" bIns="45720" rtlCol="0" anchor="b">
            <a:normAutofit/>
          </a:bodyPr>
          <a:lstStyle/>
          <a:p>
            <a:pPr>
              <a:lnSpc>
                <a:spcPct val="100000"/>
              </a:lnSpc>
            </a:pPr>
            <a:r>
              <a:rPr lang="en-US" sz="3600"/>
              <a:t>Model Evaluation</a:t>
            </a:r>
          </a:p>
        </p:txBody>
      </p:sp>
      <p:sp>
        <p:nvSpPr>
          <p:cNvPr id="26" name="Freeform: Shape 25">
            <a:extLst>
              <a:ext uri="{FF2B5EF4-FFF2-40B4-BE49-F238E27FC236}">
                <a16:creationId xmlns:a16="http://schemas.microsoft.com/office/drawing/2014/main" id="{D38784C3-11AE-0BE2-6339-1A2BDAC7F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740000" flipV="1">
            <a:off x="7888979" y="5014859"/>
            <a:ext cx="4324338" cy="1889417"/>
          </a:xfrm>
          <a:custGeom>
            <a:avLst/>
            <a:gdLst>
              <a:gd name="connsiteX0" fmla="*/ 26412 w 4324338"/>
              <a:gd name="connsiteY0" fmla="*/ 1889417 h 1889417"/>
              <a:gd name="connsiteX1" fmla="*/ 4324338 w 4324338"/>
              <a:gd name="connsiteY1" fmla="*/ 1814397 h 1889417"/>
              <a:gd name="connsiteX2" fmla="*/ 2459858 w 4324338"/>
              <a:gd name="connsiteY2" fmla="*/ 403264 h 1889417"/>
              <a:gd name="connsiteX3" fmla="*/ 2414726 w 4324338"/>
              <a:gd name="connsiteY3" fmla="*/ 370852 h 1889417"/>
              <a:gd name="connsiteX4" fmla="*/ 1261883 w 4324338"/>
              <a:gd name="connsiteY4" fmla="*/ 615 h 1889417"/>
              <a:gd name="connsiteX5" fmla="*/ 70385 w 4324338"/>
              <a:gd name="connsiteY5" fmla="*/ 326182 h 1889417"/>
              <a:gd name="connsiteX6" fmla="*/ 0 w 4324338"/>
              <a:gd name="connsiteY6" fmla="*/ 376291 h 188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4338" h="1889417">
                <a:moveTo>
                  <a:pt x="26412" y="1889417"/>
                </a:moveTo>
                <a:lnTo>
                  <a:pt x="4324338" y="1814397"/>
                </a:lnTo>
                <a:lnTo>
                  <a:pt x="2459858" y="403264"/>
                </a:lnTo>
                <a:lnTo>
                  <a:pt x="2414726" y="370852"/>
                </a:lnTo>
                <a:cubicBezTo>
                  <a:pt x="2062641" y="131313"/>
                  <a:pt x="1661870" y="10180"/>
                  <a:pt x="1261883" y="615"/>
                </a:cubicBezTo>
                <a:cubicBezTo>
                  <a:pt x="845229" y="-9347"/>
                  <a:pt x="429425" y="101751"/>
                  <a:pt x="70385" y="326182"/>
                </a:cubicBezTo>
                <a:lnTo>
                  <a:pt x="0" y="376291"/>
                </a:lnTo>
                <a:close/>
              </a:path>
            </a:pathLst>
          </a:custGeom>
          <a:gradFill>
            <a:gsLst>
              <a:gs pos="27000">
                <a:schemeClr val="bg2">
                  <a:alpha val="80000"/>
                </a:schemeClr>
              </a:gs>
              <a:gs pos="100000">
                <a:schemeClr val="accent1">
                  <a:lumMod val="60000"/>
                  <a:lumOff val="40000"/>
                  <a:alpha val="92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1820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1CBF-CE8C-119F-2FD5-02B1398717F2}"/>
              </a:ext>
            </a:extLst>
          </p:cNvPr>
          <p:cNvSpPr>
            <a:spLocks noGrp="1"/>
          </p:cNvSpPr>
          <p:nvPr>
            <p:ph type="title"/>
          </p:nvPr>
        </p:nvSpPr>
        <p:spPr>
          <a:xfrm>
            <a:off x="599768" y="110932"/>
            <a:ext cx="10222203" cy="891957"/>
          </a:xfrm>
        </p:spPr>
        <p:txBody>
          <a:bodyPr/>
          <a:lstStyle/>
          <a:p>
            <a:r>
              <a:rPr lang="en-US" dirty="0"/>
              <a:t>Model Evaluation: Interpretation</a:t>
            </a:r>
            <a:endParaRPr lang="en-KE" dirty="0"/>
          </a:p>
        </p:txBody>
      </p:sp>
      <p:sp>
        <p:nvSpPr>
          <p:cNvPr id="3" name="Content Placeholder 2">
            <a:extLst>
              <a:ext uri="{FF2B5EF4-FFF2-40B4-BE49-F238E27FC236}">
                <a16:creationId xmlns:a16="http://schemas.microsoft.com/office/drawing/2014/main" id="{CAC1E430-5EEB-3E64-0D8B-24378C2915C5}"/>
              </a:ext>
            </a:extLst>
          </p:cNvPr>
          <p:cNvSpPr>
            <a:spLocks noGrp="1"/>
          </p:cNvSpPr>
          <p:nvPr>
            <p:ph idx="1"/>
          </p:nvPr>
        </p:nvSpPr>
        <p:spPr>
          <a:xfrm>
            <a:off x="147483" y="1101214"/>
            <a:ext cx="11552903" cy="5476568"/>
          </a:xfrm>
        </p:spPr>
        <p:txBody>
          <a:bodyPr>
            <a:normAutofit fontScale="92500" lnSpcReduction="20000"/>
          </a:bodyPr>
          <a:lstStyle/>
          <a:p>
            <a:r>
              <a:rPr lang="en-US" b="1" dirty="0">
                <a:latin typeface="Amasis MT Pro" panose="02040504050005020304" pitchFamily="18" charset="0"/>
              </a:rPr>
              <a:t>Baseline Logistic Regression Model Performance: </a:t>
            </a:r>
          </a:p>
          <a:p>
            <a:pPr lvl="1"/>
            <a:r>
              <a:rPr lang="en-US" dirty="0">
                <a:latin typeface="Amasis MT Pro" panose="02040504050005020304" pitchFamily="18" charset="0"/>
              </a:rPr>
              <a:t>Reported overall accuracy of 75%.</a:t>
            </a:r>
          </a:p>
          <a:p>
            <a:pPr lvl="1"/>
            <a:r>
              <a:rPr lang="en-US" dirty="0">
                <a:latin typeface="Amasis MT Pro" panose="02040504050005020304" pitchFamily="18" charset="0"/>
              </a:rPr>
              <a:t>The model achieved an ROC-AUC score of 81%, indicating decent discrimination between churn and non-churn customers.</a:t>
            </a:r>
          </a:p>
          <a:p>
            <a:r>
              <a:rPr lang="en-US" b="1" dirty="0">
                <a:latin typeface="Amasis MT Pro" panose="02040504050005020304" pitchFamily="18" charset="0"/>
              </a:rPr>
              <a:t>Decision Tree Model:</a:t>
            </a:r>
          </a:p>
          <a:p>
            <a:pPr lvl="1"/>
            <a:r>
              <a:rPr lang="en-US" dirty="0">
                <a:latin typeface="Amasis MT Pro" panose="02040504050005020304" pitchFamily="18" charset="0"/>
              </a:rPr>
              <a:t>Overall Model Accuracy: 90%</a:t>
            </a:r>
          </a:p>
          <a:p>
            <a:pPr lvl="1"/>
            <a:r>
              <a:rPr lang="en-US" dirty="0">
                <a:latin typeface="Amasis MT Pro" panose="02040504050005020304" pitchFamily="18" charset="0"/>
              </a:rPr>
              <a:t>Macro Average F1-Score: 0.80 (balanced performance across classes).</a:t>
            </a:r>
          </a:p>
          <a:p>
            <a:pPr lvl="1"/>
            <a:r>
              <a:rPr lang="en-US" dirty="0">
                <a:latin typeface="Amasis MT Pro" panose="02040504050005020304" pitchFamily="18" charset="0"/>
              </a:rPr>
              <a:t>The Decision Tree achieved an ROC-AUC score of 0.80, reflecting its ability to differentiate between churn and non-churn customers.</a:t>
            </a:r>
          </a:p>
          <a:p>
            <a:pPr lvl="2"/>
            <a:r>
              <a:rPr lang="en-US" sz="1500" b="1" dirty="0">
                <a:latin typeface="Amasis MT Pro" panose="02040504050005020304" pitchFamily="18" charset="0"/>
              </a:rPr>
              <a:t>Observations:</a:t>
            </a:r>
          </a:p>
          <a:p>
            <a:pPr lvl="3"/>
            <a:r>
              <a:rPr lang="en-US" sz="1500" dirty="0">
                <a:latin typeface="Amasis MT Pro" panose="02040504050005020304" pitchFamily="18" charset="0"/>
              </a:rPr>
              <a:t>The model performs well for the majority class (False) but struggles with the minority class (True), which is expected due to the tree's tendency to overfit small datasets</a:t>
            </a:r>
          </a:p>
          <a:p>
            <a:r>
              <a:rPr lang="en-US" b="1" dirty="0">
                <a:latin typeface="Amasis MT Pro" panose="02040504050005020304" pitchFamily="18" charset="0"/>
              </a:rPr>
              <a:t>Random Forest Model:- </a:t>
            </a:r>
          </a:p>
          <a:p>
            <a:pPr lvl="1"/>
            <a:r>
              <a:rPr lang="en-US" dirty="0">
                <a:latin typeface="Amasis MT Pro" panose="02040504050005020304" pitchFamily="18" charset="0"/>
              </a:rPr>
              <a:t>Overall Accuracy: 94%</a:t>
            </a:r>
          </a:p>
          <a:p>
            <a:pPr lvl="1"/>
            <a:r>
              <a:rPr lang="en-US" dirty="0">
                <a:latin typeface="Amasis MT Pro" panose="02040504050005020304" pitchFamily="18" charset="0"/>
              </a:rPr>
              <a:t>Macro Average F1-Score: 0.87 (better balance across classes compared to the Decision Tree).</a:t>
            </a:r>
          </a:p>
          <a:p>
            <a:pPr lvl="1"/>
            <a:r>
              <a:rPr lang="en-US" dirty="0">
                <a:latin typeface="Amasis MT Pro" panose="02040504050005020304" pitchFamily="18" charset="0"/>
              </a:rPr>
              <a:t>The Random Forest model achieved an ROC-AUC score of 0.90, significantly better than the Decision Tree.</a:t>
            </a:r>
          </a:p>
          <a:p>
            <a:pPr lvl="2"/>
            <a:r>
              <a:rPr lang="en-US" sz="1500" b="1" dirty="0">
                <a:latin typeface="Amasis MT Pro" panose="02040504050005020304" pitchFamily="18" charset="0"/>
              </a:rPr>
              <a:t>Observations</a:t>
            </a:r>
            <a:r>
              <a:rPr lang="en-US" sz="1500" dirty="0">
                <a:latin typeface="Amasis MT Pro" panose="02040504050005020304" pitchFamily="18" charset="0"/>
              </a:rPr>
              <a:t>:</a:t>
            </a:r>
          </a:p>
          <a:p>
            <a:pPr lvl="3"/>
            <a:r>
              <a:rPr lang="en-US" sz="1500" dirty="0">
                <a:latin typeface="Amasis MT Pro" panose="02040504050005020304" pitchFamily="18" charset="0"/>
              </a:rPr>
              <a:t>Random Forest improves both precision and recall for the churn class compared to the Decision Tree. The higher ROC-AUC indicates better discrimination between classes.</a:t>
            </a:r>
          </a:p>
          <a:p>
            <a:pPr lvl="3"/>
            <a:r>
              <a:rPr lang="en-US" sz="1500" dirty="0">
                <a:latin typeface="Amasis MT Pro" panose="02040504050005020304" pitchFamily="18" charset="0"/>
              </a:rPr>
              <a:t> Random Forest benefits from </a:t>
            </a:r>
            <a:r>
              <a:rPr lang="en-US" sz="1500" dirty="0" err="1">
                <a:latin typeface="Amasis MT Pro" panose="02040504050005020304" pitchFamily="18" charset="0"/>
              </a:rPr>
              <a:t>ensembling</a:t>
            </a:r>
            <a:r>
              <a:rPr lang="en-US" sz="1500" dirty="0">
                <a:latin typeface="Amasis MT Pro" panose="02040504050005020304" pitchFamily="18" charset="0"/>
              </a:rPr>
              <a:t>, which reduces overfitting and enhances minority class performance.</a:t>
            </a:r>
          </a:p>
        </p:txBody>
      </p:sp>
    </p:spTree>
    <p:extLst>
      <p:ext uri="{BB962C8B-B14F-4D97-AF65-F5344CB8AC3E}">
        <p14:creationId xmlns:p14="http://schemas.microsoft.com/office/powerpoint/2010/main" val="786357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BB062A-961B-C316-7FB7-1415517975B6}"/>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98748F-617F-9C31-AD62-D9C2F0245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E9D5490-6CCF-593F-06A1-1538764E4C5D}"/>
              </a:ext>
            </a:extLst>
          </p:cNvPr>
          <p:cNvSpPr>
            <a:spLocks noGrp="1"/>
          </p:cNvSpPr>
          <p:nvPr>
            <p:ph type="title"/>
          </p:nvPr>
        </p:nvSpPr>
        <p:spPr>
          <a:xfrm>
            <a:off x="6096000" y="135275"/>
            <a:ext cx="4518776" cy="818454"/>
          </a:xfrm>
        </p:spPr>
        <p:txBody>
          <a:bodyPr anchor="ctr">
            <a:normAutofit fontScale="90000"/>
          </a:bodyPr>
          <a:lstStyle/>
          <a:p>
            <a:r>
              <a:rPr lang="en-US" sz="4000" dirty="0">
                <a:latin typeface="Amasis MT Pro" panose="02040504050005020304" pitchFamily="18" charset="0"/>
              </a:rPr>
              <a:t>Recommendation : </a:t>
            </a:r>
            <a:endParaRPr lang="en-KE" sz="4000" dirty="0">
              <a:latin typeface="Amasis MT Pro" panose="02040504050005020304" pitchFamily="18" charset="0"/>
            </a:endParaRPr>
          </a:p>
        </p:txBody>
      </p:sp>
      <p:sp>
        <p:nvSpPr>
          <p:cNvPr id="5" name="Content Placeholder 4">
            <a:extLst>
              <a:ext uri="{FF2B5EF4-FFF2-40B4-BE49-F238E27FC236}">
                <a16:creationId xmlns:a16="http://schemas.microsoft.com/office/drawing/2014/main" id="{D6D4A20B-0C35-C74E-62FA-354DBC6F048E}"/>
              </a:ext>
            </a:extLst>
          </p:cNvPr>
          <p:cNvSpPr>
            <a:spLocks noGrp="1"/>
          </p:cNvSpPr>
          <p:nvPr>
            <p:ph idx="1"/>
          </p:nvPr>
        </p:nvSpPr>
        <p:spPr>
          <a:xfrm>
            <a:off x="2974312" y="953728"/>
            <a:ext cx="9001380" cy="5358581"/>
          </a:xfrm>
        </p:spPr>
        <p:txBody>
          <a:bodyPr>
            <a:noAutofit/>
          </a:bodyPr>
          <a:lstStyle/>
          <a:p>
            <a:pPr marL="342900" indent="-342900">
              <a:lnSpc>
                <a:spcPct val="110000"/>
              </a:lnSpc>
              <a:buFont typeface="+mj-lt"/>
              <a:buAutoNum type="arabicPeriod"/>
            </a:pPr>
            <a:r>
              <a:rPr lang="en-US" sz="2400" dirty="0">
                <a:latin typeface="Amasis MT Pro" panose="02040504050005020304" pitchFamily="18" charset="0"/>
              </a:rPr>
              <a:t>Random Forest Model is the preferred model for predicting churn rate by </a:t>
            </a:r>
            <a:r>
              <a:rPr lang="en-US" sz="2400" dirty="0" err="1">
                <a:latin typeface="Amasis MT Pro" panose="02040504050005020304" pitchFamily="18" charset="0"/>
              </a:rPr>
              <a:t>SyrialTel</a:t>
            </a:r>
            <a:r>
              <a:rPr lang="en-US" sz="2400" dirty="0">
                <a:latin typeface="Amasis MT Pro" panose="02040504050005020304" pitchFamily="18" charset="0"/>
              </a:rPr>
              <a:t> company based on performance. </a:t>
            </a:r>
          </a:p>
          <a:p>
            <a:pPr marL="342900" indent="-342900">
              <a:lnSpc>
                <a:spcPct val="110000"/>
              </a:lnSpc>
              <a:buFont typeface="+mj-lt"/>
              <a:buAutoNum type="arabicPeriod"/>
            </a:pPr>
            <a:endParaRPr lang="en-US" sz="2400" dirty="0">
              <a:latin typeface="Amasis MT Pro" panose="02040504050005020304" pitchFamily="18" charset="0"/>
            </a:endParaRPr>
          </a:p>
          <a:p>
            <a:pPr marL="342900" indent="-342900">
              <a:lnSpc>
                <a:spcPct val="110000"/>
              </a:lnSpc>
              <a:buFont typeface="+mj-lt"/>
              <a:buAutoNum type="arabicPeriod"/>
            </a:pPr>
            <a:r>
              <a:rPr lang="en-US" sz="2400" dirty="0">
                <a:latin typeface="Amasis MT Pro" panose="02040504050005020304" pitchFamily="18" charset="0"/>
              </a:rPr>
              <a:t>Thus, </a:t>
            </a:r>
            <a:r>
              <a:rPr lang="en-US" sz="2400" dirty="0" err="1">
                <a:latin typeface="Amasis MT Pro" panose="02040504050005020304" pitchFamily="18" charset="0"/>
              </a:rPr>
              <a:t>SyrialTel</a:t>
            </a:r>
            <a:r>
              <a:rPr lang="en-US" sz="2400" dirty="0">
                <a:latin typeface="Amasis MT Pro" panose="02040504050005020304" pitchFamily="18" charset="0"/>
              </a:rPr>
              <a:t> management can use this model to predict Churn rate of the customers since it gives highest Overall Accuracy: 94%, F1-Score: 0.87 and a ROC-AUC score of 0.90, significantly better than the Decision Tree.</a:t>
            </a:r>
          </a:p>
          <a:p>
            <a:pPr marL="342900" indent="-342900">
              <a:lnSpc>
                <a:spcPct val="110000"/>
              </a:lnSpc>
              <a:buFont typeface="+mj-lt"/>
              <a:buAutoNum type="arabicPeriod"/>
            </a:pPr>
            <a:endParaRPr lang="en-US" sz="2400" dirty="0">
              <a:latin typeface="Amasis MT Pro" panose="02040504050005020304" pitchFamily="18" charset="0"/>
            </a:endParaRPr>
          </a:p>
          <a:p>
            <a:pPr marL="342900" indent="-342900">
              <a:lnSpc>
                <a:spcPct val="110000"/>
              </a:lnSpc>
              <a:buFont typeface="+mj-lt"/>
              <a:buAutoNum type="arabicPeriod"/>
            </a:pPr>
            <a:r>
              <a:rPr lang="en-US" sz="2400" dirty="0">
                <a:latin typeface="Amasis MT Pro" panose="02040504050005020304" pitchFamily="18" charset="0"/>
              </a:rPr>
              <a:t>Management should choose this model, because the model improves both precision and recall for the churn class compared to the Decision Tree. The higher ROC-AUC indicates better discrimination between classes.</a:t>
            </a:r>
          </a:p>
          <a:p>
            <a:pPr marL="0" indent="0">
              <a:lnSpc>
                <a:spcPct val="110000"/>
              </a:lnSpc>
              <a:buNone/>
            </a:pPr>
            <a:endParaRPr lang="en-US" dirty="0">
              <a:latin typeface="Amasis MT Pro" panose="02040504050005020304" pitchFamily="18" charset="0"/>
            </a:endParaRPr>
          </a:p>
          <a:p>
            <a:pPr marL="0" indent="0">
              <a:lnSpc>
                <a:spcPct val="110000"/>
              </a:lnSpc>
              <a:buNone/>
            </a:pPr>
            <a:endParaRPr lang="en-US" dirty="0">
              <a:latin typeface="Amasis MT Pro" panose="02040504050005020304" pitchFamily="18" charset="0"/>
            </a:endParaRPr>
          </a:p>
        </p:txBody>
      </p:sp>
      <p:pic>
        <p:nvPicPr>
          <p:cNvPr id="2" name="Picture 1" descr="A digital stock market graph">
            <a:extLst>
              <a:ext uri="{FF2B5EF4-FFF2-40B4-BE49-F238E27FC236}">
                <a16:creationId xmlns:a16="http://schemas.microsoft.com/office/drawing/2014/main" id="{E9784C2E-215D-6149-A9EE-7D1323A123AF}"/>
              </a:ext>
            </a:extLst>
          </p:cNvPr>
          <p:cNvPicPr>
            <a:picLocks noChangeAspect="1"/>
          </p:cNvPicPr>
          <p:nvPr/>
        </p:nvPicPr>
        <p:blipFill>
          <a:blip r:embed="rId2"/>
          <a:srcRect t="8054" r="-3" b="11935"/>
          <a:stretch/>
        </p:blipFill>
        <p:spPr>
          <a:xfrm rot="5400000">
            <a:off x="-2064352" y="2064351"/>
            <a:ext cx="6858000" cy="2729298"/>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extLst>
      <p:ext uri="{BB962C8B-B14F-4D97-AF65-F5344CB8AC3E}">
        <p14:creationId xmlns:p14="http://schemas.microsoft.com/office/powerpoint/2010/main" val="1021559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32868E-A720-A980-13D1-9C162E473F1C}"/>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BF3A303-4AC5-EFD2-9CDA-7DB58BDE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06FCEAD-ABB8-53BB-1ABD-6334409E9152}"/>
              </a:ext>
            </a:extLst>
          </p:cNvPr>
          <p:cNvSpPr>
            <a:spLocks noGrp="1"/>
          </p:cNvSpPr>
          <p:nvPr>
            <p:ph type="title"/>
          </p:nvPr>
        </p:nvSpPr>
        <p:spPr>
          <a:xfrm>
            <a:off x="6096000" y="135275"/>
            <a:ext cx="4518776" cy="818454"/>
          </a:xfrm>
        </p:spPr>
        <p:txBody>
          <a:bodyPr anchor="ctr">
            <a:normAutofit/>
          </a:bodyPr>
          <a:lstStyle/>
          <a:p>
            <a:r>
              <a:rPr lang="en-US" sz="4000" dirty="0">
                <a:latin typeface="Amasis MT Pro" panose="02040504050005020304" pitchFamily="18" charset="0"/>
              </a:rPr>
              <a:t>Next Steps: </a:t>
            </a:r>
            <a:endParaRPr lang="en-KE" sz="4000" dirty="0">
              <a:latin typeface="Amasis MT Pro" panose="02040504050005020304" pitchFamily="18" charset="0"/>
            </a:endParaRPr>
          </a:p>
        </p:txBody>
      </p:sp>
      <p:sp>
        <p:nvSpPr>
          <p:cNvPr id="5" name="Content Placeholder 4">
            <a:extLst>
              <a:ext uri="{FF2B5EF4-FFF2-40B4-BE49-F238E27FC236}">
                <a16:creationId xmlns:a16="http://schemas.microsoft.com/office/drawing/2014/main" id="{DE3D96F4-4496-F335-399C-5E98DDC5E462}"/>
              </a:ext>
            </a:extLst>
          </p:cNvPr>
          <p:cNvSpPr>
            <a:spLocks noGrp="1"/>
          </p:cNvSpPr>
          <p:nvPr>
            <p:ph idx="1"/>
          </p:nvPr>
        </p:nvSpPr>
        <p:spPr>
          <a:xfrm>
            <a:off x="3637936" y="953728"/>
            <a:ext cx="8337756" cy="5358581"/>
          </a:xfrm>
        </p:spPr>
        <p:txBody>
          <a:bodyPr>
            <a:noAutofit/>
          </a:bodyPr>
          <a:lstStyle/>
          <a:p>
            <a:pPr marL="0" indent="0">
              <a:lnSpc>
                <a:spcPct val="110000"/>
              </a:lnSpc>
              <a:buNone/>
            </a:pPr>
            <a:endParaRPr lang="en-US" dirty="0">
              <a:latin typeface="Amasis MT Pro" panose="02040504050005020304" pitchFamily="18" charset="0"/>
            </a:endParaRPr>
          </a:p>
          <a:p>
            <a:pPr marL="0" indent="0">
              <a:lnSpc>
                <a:spcPct val="110000"/>
              </a:lnSpc>
              <a:buNone/>
            </a:pPr>
            <a:endParaRPr lang="en-US" dirty="0">
              <a:latin typeface="Amasis MT Pro" panose="02040504050005020304" pitchFamily="18" charset="0"/>
            </a:endParaRPr>
          </a:p>
          <a:p>
            <a:pPr>
              <a:lnSpc>
                <a:spcPct val="110000"/>
              </a:lnSpc>
            </a:pPr>
            <a:r>
              <a:rPr lang="en-US" sz="3600" dirty="0">
                <a:latin typeface="Amasis MT Pro" panose="02040504050005020304" pitchFamily="18" charset="0"/>
              </a:rPr>
              <a:t>The organization can further improve the model performance by including hyperparameter tuning for both Random Forest and Gradient Boosting to further optimize performance.</a:t>
            </a:r>
          </a:p>
        </p:txBody>
      </p:sp>
      <p:pic>
        <p:nvPicPr>
          <p:cNvPr id="2" name="Picture 1" descr="A digital stock market graph">
            <a:extLst>
              <a:ext uri="{FF2B5EF4-FFF2-40B4-BE49-F238E27FC236}">
                <a16:creationId xmlns:a16="http://schemas.microsoft.com/office/drawing/2014/main" id="{5FCF2487-B8B0-094B-726B-9EEB0A542DE2}"/>
              </a:ext>
            </a:extLst>
          </p:cNvPr>
          <p:cNvPicPr>
            <a:picLocks noChangeAspect="1"/>
          </p:cNvPicPr>
          <p:nvPr/>
        </p:nvPicPr>
        <p:blipFill>
          <a:blip r:embed="rId2"/>
          <a:srcRect t="8054" r="-3" b="11935"/>
          <a:stretch/>
        </p:blipFill>
        <p:spPr>
          <a:xfrm rot="5400000">
            <a:off x="-2064352" y="2064351"/>
            <a:ext cx="6858000" cy="2729298"/>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extLst>
      <p:ext uri="{BB962C8B-B14F-4D97-AF65-F5344CB8AC3E}">
        <p14:creationId xmlns:p14="http://schemas.microsoft.com/office/powerpoint/2010/main" val="1281837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789EBE4E-5983-B393-1D5E-731351065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701953-EB59-B79F-15B4-B7A53E45417D}"/>
              </a:ext>
            </a:extLst>
          </p:cNvPr>
          <p:cNvSpPr>
            <a:spLocks noGrp="1"/>
          </p:cNvSpPr>
          <p:nvPr>
            <p:ph type="title"/>
          </p:nvPr>
        </p:nvSpPr>
        <p:spPr>
          <a:xfrm>
            <a:off x="1080446" y="871369"/>
            <a:ext cx="4523511" cy="1640011"/>
          </a:xfrm>
        </p:spPr>
        <p:txBody>
          <a:bodyPr vert="horz" lIns="91440" tIns="45720" rIns="91440" bIns="45720" rtlCol="0" anchor="b">
            <a:normAutofit/>
          </a:bodyPr>
          <a:lstStyle/>
          <a:p>
            <a:pPr>
              <a:lnSpc>
                <a:spcPct val="100000"/>
              </a:lnSpc>
            </a:pPr>
            <a:r>
              <a:rPr lang="en-US" sz="3600"/>
              <a:t>Thank You</a:t>
            </a:r>
          </a:p>
        </p:txBody>
      </p:sp>
      <p:pic>
        <p:nvPicPr>
          <p:cNvPr id="6" name="Graphic 5" descr="Smiling Face with No Fill">
            <a:extLst>
              <a:ext uri="{FF2B5EF4-FFF2-40B4-BE49-F238E27FC236}">
                <a16:creationId xmlns:a16="http://schemas.microsoft.com/office/drawing/2014/main" id="{D50EEF93-0D60-699B-571F-394EBA56FC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2478" y="982640"/>
            <a:ext cx="4879074" cy="4879074"/>
          </a:xfrm>
          <a:prstGeom prst="rect">
            <a:avLst/>
          </a:prstGeom>
        </p:spPr>
      </p:pic>
    </p:spTree>
    <p:extLst>
      <p:ext uri="{BB962C8B-B14F-4D97-AF65-F5344CB8AC3E}">
        <p14:creationId xmlns:p14="http://schemas.microsoft.com/office/powerpoint/2010/main" val="306646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4086F5-5AAC-F692-73E3-87A47A65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AF72113-3580-0DC9-F08C-EF8A6FC57929}"/>
              </a:ext>
            </a:extLst>
          </p:cNvPr>
          <p:cNvSpPr>
            <a:spLocks noGrp="1"/>
          </p:cNvSpPr>
          <p:nvPr>
            <p:ph type="title"/>
          </p:nvPr>
        </p:nvSpPr>
        <p:spPr>
          <a:xfrm>
            <a:off x="383458" y="4048691"/>
            <a:ext cx="4395019" cy="1962150"/>
          </a:xfrm>
        </p:spPr>
        <p:txBody>
          <a:bodyPr anchor="ctr">
            <a:normAutofit/>
          </a:bodyPr>
          <a:lstStyle/>
          <a:p>
            <a:r>
              <a:rPr lang="en-US" sz="4800" dirty="0">
                <a:latin typeface="Amasis MT Pro" panose="02040504050005020304" pitchFamily="18" charset="0"/>
              </a:rPr>
              <a:t>Outline of the Presentation</a:t>
            </a:r>
            <a:endParaRPr lang="en-KE" sz="4800" dirty="0">
              <a:latin typeface="Amasis MT Pro" panose="02040504050005020304" pitchFamily="18" charset="0"/>
            </a:endParaRPr>
          </a:p>
        </p:txBody>
      </p:sp>
      <p:pic>
        <p:nvPicPr>
          <p:cNvPr id="2" name="Picture 1" descr="A digital stock market graph">
            <a:extLst>
              <a:ext uri="{FF2B5EF4-FFF2-40B4-BE49-F238E27FC236}">
                <a16:creationId xmlns:a16="http://schemas.microsoft.com/office/drawing/2014/main" id="{76E73800-0057-E8AC-BD35-D754C03FE712}"/>
              </a:ext>
            </a:extLst>
          </p:cNvPr>
          <p:cNvPicPr>
            <a:picLocks noChangeAspect="1"/>
          </p:cNvPicPr>
          <p:nvPr/>
        </p:nvPicPr>
        <p:blipFill>
          <a:blip r:embed="rId2"/>
          <a:srcRect t="8054" r="-3" b="11935"/>
          <a:stretch/>
        </p:blipFill>
        <p:spPr>
          <a:xfrm>
            <a:off x="-2380" y="-17765"/>
            <a:ext cx="5921399" cy="3221612"/>
          </a:xfrm>
          <a:custGeom>
            <a:avLst/>
            <a:gdLst/>
            <a:ahLst/>
            <a:cxnLst/>
            <a:rect l="l" t="t" r="r" b="b"/>
            <a:pathLst>
              <a:path w="6394567" h="3479045">
                <a:moveTo>
                  <a:pt x="0" y="0"/>
                </a:moveTo>
                <a:lnTo>
                  <a:pt x="6394567" y="0"/>
                </a:lnTo>
                <a:lnTo>
                  <a:pt x="2477593" y="3073542"/>
                </a:lnTo>
                <a:lnTo>
                  <a:pt x="2435111" y="3105189"/>
                </a:lnTo>
                <a:cubicBezTo>
                  <a:pt x="2103481" y="3339382"/>
                  <a:pt x="1723470" y="3461518"/>
                  <a:pt x="1342352" y="3477290"/>
                </a:cubicBezTo>
                <a:cubicBezTo>
                  <a:pt x="1302651" y="3478932"/>
                  <a:pt x="1262940" y="3479421"/>
                  <a:pt x="1223270" y="3478762"/>
                </a:cubicBezTo>
                <a:cubicBezTo>
                  <a:pt x="786893" y="3471515"/>
                  <a:pt x="355525" y="3325396"/>
                  <a:pt x="277" y="3048974"/>
                </a:cubicBezTo>
                <a:lnTo>
                  <a:pt x="0" y="3048730"/>
                </a:lnTo>
                <a:close/>
              </a:path>
            </a:pathLst>
          </a:custGeom>
        </p:spPr>
      </p:pic>
      <p:sp>
        <p:nvSpPr>
          <p:cNvPr id="5" name="Content Placeholder 4">
            <a:extLst>
              <a:ext uri="{FF2B5EF4-FFF2-40B4-BE49-F238E27FC236}">
                <a16:creationId xmlns:a16="http://schemas.microsoft.com/office/drawing/2014/main" id="{6567938C-3EDB-A1A3-CA95-E323D72A49C8}"/>
              </a:ext>
            </a:extLst>
          </p:cNvPr>
          <p:cNvSpPr>
            <a:spLocks noGrp="1"/>
          </p:cNvSpPr>
          <p:nvPr>
            <p:ph idx="1"/>
          </p:nvPr>
        </p:nvSpPr>
        <p:spPr>
          <a:xfrm>
            <a:off x="5653548" y="1093839"/>
            <a:ext cx="6317604" cy="4766187"/>
          </a:xfrm>
        </p:spPr>
        <p:txBody>
          <a:bodyPr>
            <a:noAutofit/>
          </a:bodyPr>
          <a:lstStyle/>
          <a:p>
            <a:pPr>
              <a:lnSpc>
                <a:spcPct val="110000"/>
              </a:lnSpc>
            </a:pPr>
            <a:r>
              <a:rPr lang="en-US" sz="2000" dirty="0">
                <a:latin typeface="Amasis MT Pro" panose="02040504050005020304" pitchFamily="18" charset="0"/>
              </a:rPr>
              <a:t>Project Title</a:t>
            </a:r>
          </a:p>
          <a:p>
            <a:pPr>
              <a:lnSpc>
                <a:spcPct val="110000"/>
              </a:lnSpc>
            </a:pPr>
            <a:r>
              <a:rPr lang="en-US" sz="2000" dirty="0">
                <a:latin typeface="Amasis MT Pro" panose="02040504050005020304" pitchFamily="18" charset="0"/>
              </a:rPr>
              <a:t>Business Understanding</a:t>
            </a:r>
          </a:p>
          <a:p>
            <a:pPr lvl="1">
              <a:lnSpc>
                <a:spcPct val="110000"/>
              </a:lnSpc>
            </a:pPr>
            <a:r>
              <a:rPr lang="en-US" sz="2000" dirty="0">
                <a:latin typeface="Amasis MT Pro" panose="02040504050005020304" pitchFamily="18" charset="0"/>
              </a:rPr>
              <a:t>Problem Statement</a:t>
            </a:r>
          </a:p>
          <a:p>
            <a:pPr lvl="1">
              <a:lnSpc>
                <a:spcPct val="110000"/>
              </a:lnSpc>
            </a:pPr>
            <a:r>
              <a:rPr lang="en-US" sz="2000" dirty="0">
                <a:latin typeface="Amasis MT Pro" panose="02040504050005020304" pitchFamily="18" charset="0"/>
              </a:rPr>
              <a:t>Stakeholder Understanding</a:t>
            </a:r>
          </a:p>
          <a:p>
            <a:pPr>
              <a:lnSpc>
                <a:spcPct val="110000"/>
              </a:lnSpc>
            </a:pPr>
            <a:r>
              <a:rPr lang="en-US" sz="2000" dirty="0">
                <a:latin typeface="Amasis MT Pro" panose="02040504050005020304" pitchFamily="18" charset="0"/>
              </a:rPr>
              <a:t>Data Understanding </a:t>
            </a:r>
          </a:p>
          <a:p>
            <a:pPr lvl="1">
              <a:lnSpc>
                <a:spcPct val="110000"/>
              </a:lnSpc>
            </a:pPr>
            <a:r>
              <a:rPr lang="en-US" sz="2000" dirty="0">
                <a:latin typeface="Amasis MT Pro" panose="02040504050005020304" pitchFamily="18" charset="0"/>
              </a:rPr>
              <a:t>Data Insights</a:t>
            </a:r>
          </a:p>
          <a:p>
            <a:pPr>
              <a:lnSpc>
                <a:spcPct val="110000"/>
              </a:lnSpc>
            </a:pPr>
            <a:r>
              <a:rPr lang="en-US" sz="2000" dirty="0">
                <a:latin typeface="Amasis MT Pro" panose="02040504050005020304" pitchFamily="18" charset="0"/>
              </a:rPr>
              <a:t>Data Preparation</a:t>
            </a:r>
          </a:p>
          <a:p>
            <a:pPr>
              <a:lnSpc>
                <a:spcPct val="110000"/>
              </a:lnSpc>
            </a:pPr>
            <a:r>
              <a:rPr lang="en-US" sz="2000" dirty="0">
                <a:latin typeface="Amasis MT Pro" panose="02040504050005020304" pitchFamily="18" charset="0"/>
              </a:rPr>
              <a:t>Data Visualization</a:t>
            </a:r>
          </a:p>
          <a:p>
            <a:pPr>
              <a:lnSpc>
                <a:spcPct val="110000"/>
              </a:lnSpc>
            </a:pPr>
            <a:r>
              <a:rPr lang="en-US" sz="2000" dirty="0">
                <a:latin typeface="Amasis MT Pro" panose="02040504050005020304" pitchFamily="18" charset="0"/>
              </a:rPr>
              <a:t>Modelling</a:t>
            </a:r>
          </a:p>
          <a:p>
            <a:pPr>
              <a:lnSpc>
                <a:spcPct val="110000"/>
              </a:lnSpc>
            </a:pPr>
            <a:r>
              <a:rPr lang="en-US" sz="2000" dirty="0">
                <a:latin typeface="Amasis MT Pro" panose="02040504050005020304" pitchFamily="18" charset="0"/>
              </a:rPr>
              <a:t>Recommendations</a:t>
            </a:r>
          </a:p>
          <a:p>
            <a:pPr>
              <a:lnSpc>
                <a:spcPct val="110000"/>
              </a:lnSpc>
            </a:pPr>
            <a:r>
              <a:rPr lang="en-US" sz="2000" dirty="0">
                <a:latin typeface="Amasis MT Pro" panose="02040504050005020304" pitchFamily="18" charset="0"/>
              </a:rPr>
              <a:t>Next Steps</a:t>
            </a:r>
          </a:p>
        </p:txBody>
      </p:sp>
    </p:spTree>
    <p:extLst>
      <p:ext uri="{BB962C8B-B14F-4D97-AF65-F5344CB8AC3E}">
        <p14:creationId xmlns:p14="http://schemas.microsoft.com/office/powerpoint/2010/main" val="215652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F75F9D-BBB6-C5A3-2B3F-DEDEB08CF55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856BED-CBB4-E440-0CA6-22FAD9DE8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5B63909-055D-AF98-C095-B6B3E522FB86}"/>
              </a:ext>
            </a:extLst>
          </p:cNvPr>
          <p:cNvSpPr>
            <a:spLocks noGrp="1"/>
          </p:cNvSpPr>
          <p:nvPr>
            <p:ph type="title"/>
          </p:nvPr>
        </p:nvSpPr>
        <p:spPr>
          <a:xfrm>
            <a:off x="383458" y="4048691"/>
            <a:ext cx="5712542" cy="1962150"/>
          </a:xfrm>
        </p:spPr>
        <p:txBody>
          <a:bodyPr anchor="ctr">
            <a:normAutofit/>
          </a:bodyPr>
          <a:lstStyle/>
          <a:p>
            <a:r>
              <a:rPr lang="en-US" sz="4800" dirty="0">
                <a:latin typeface="Amasis MT Pro" panose="02040504050005020304" pitchFamily="18" charset="0"/>
              </a:rPr>
              <a:t>Problem Statement:</a:t>
            </a:r>
            <a:endParaRPr lang="en-KE" sz="4800" dirty="0">
              <a:latin typeface="Amasis MT Pro" panose="02040504050005020304" pitchFamily="18" charset="0"/>
            </a:endParaRPr>
          </a:p>
        </p:txBody>
      </p:sp>
      <p:pic>
        <p:nvPicPr>
          <p:cNvPr id="2" name="Picture 1" descr="A digital stock market graph">
            <a:extLst>
              <a:ext uri="{FF2B5EF4-FFF2-40B4-BE49-F238E27FC236}">
                <a16:creationId xmlns:a16="http://schemas.microsoft.com/office/drawing/2014/main" id="{048B20A8-4708-166F-09D8-4A70C755CC22}"/>
              </a:ext>
            </a:extLst>
          </p:cNvPr>
          <p:cNvPicPr>
            <a:picLocks noChangeAspect="1"/>
          </p:cNvPicPr>
          <p:nvPr/>
        </p:nvPicPr>
        <p:blipFill>
          <a:blip r:embed="rId2"/>
          <a:srcRect t="8054" r="-3" b="11935"/>
          <a:stretch/>
        </p:blipFill>
        <p:spPr>
          <a:xfrm>
            <a:off x="-2380" y="-17765"/>
            <a:ext cx="5921399" cy="3221612"/>
          </a:xfrm>
          <a:custGeom>
            <a:avLst/>
            <a:gdLst/>
            <a:ahLst/>
            <a:cxnLst/>
            <a:rect l="l" t="t" r="r" b="b"/>
            <a:pathLst>
              <a:path w="6394567" h="3479045">
                <a:moveTo>
                  <a:pt x="0" y="0"/>
                </a:moveTo>
                <a:lnTo>
                  <a:pt x="6394567" y="0"/>
                </a:lnTo>
                <a:lnTo>
                  <a:pt x="2477593" y="3073542"/>
                </a:lnTo>
                <a:lnTo>
                  <a:pt x="2435111" y="3105189"/>
                </a:lnTo>
                <a:cubicBezTo>
                  <a:pt x="2103481" y="3339382"/>
                  <a:pt x="1723470" y="3461518"/>
                  <a:pt x="1342352" y="3477290"/>
                </a:cubicBezTo>
                <a:cubicBezTo>
                  <a:pt x="1302651" y="3478932"/>
                  <a:pt x="1262940" y="3479421"/>
                  <a:pt x="1223270" y="3478762"/>
                </a:cubicBezTo>
                <a:cubicBezTo>
                  <a:pt x="786893" y="3471515"/>
                  <a:pt x="355525" y="3325396"/>
                  <a:pt x="277" y="3048974"/>
                </a:cubicBezTo>
                <a:lnTo>
                  <a:pt x="0" y="3048730"/>
                </a:lnTo>
                <a:close/>
              </a:path>
            </a:pathLst>
          </a:custGeom>
        </p:spPr>
      </p:pic>
      <p:sp>
        <p:nvSpPr>
          <p:cNvPr id="5" name="Content Placeholder 4">
            <a:extLst>
              <a:ext uri="{FF2B5EF4-FFF2-40B4-BE49-F238E27FC236}">
                <a16:creationId xmlns:a16="http://schemas.microsoft.com/office/drawing/2014/main" id="{0642D9C4-F642-A2A4-5908-F004A3D1DD0A}"/>
              </a:ext>
            </a:extLst>
          </p:cNvPr>
          <p:cNvSpPr>
            <a:spLocks noGrp="1"/>
          </p:cNvSpPr>
          <p:nvPr>
            <p:ph idx="1"/>
          </p:nvPr>
        </p:nvSpPr>
        <p:spPr>
          <a:xfrm>
            <a:off x="4473678" y="1093839"/>
            <a:ext cx="7497474" cy="5267848"/>
          </a:xfrm>
        </p:spPr>
        <p:txBody>
          <a:bodyPr>
            <a:noAutofit/>
          </a:bodyPr>
          <a:lstStyle/>
          <a:p>
            <a:pPr>
              <a:lnSpc>
                <a:spcPct val="110000"/>
              </a:lnSpc>
            </a:pPr>
            <a:r>
              <a:rPr lang="en-US" dirty="0" err="1">
                <a:latin typeface="Amasis MT Pro" panose="02040504050005020304" pitchFamily="18" charset="0"/>
              </a:rPr>
              <a:t>SyriaTel</a:t>
            </a:r>
            <a:r>
              <a:rPr lang="en-US" dirty="0">
                <a:latin typeface="Amasis MT Pro" panose="02040504050005020304" pitchFamily="18" charset="0"/>
              </a:rPr>
              <a:t>, a leading telecommunications provider, faces significant financial challenges due to customer churn, where customers discontinue their services. Identifying customers at risk of churn is critical for implementing proactive retention strategies and maintaining revenue growth. </a:t>
            </a:r>
          </a:p>
          <a:p>
            <a:pPr>
              <a:lnSpc>
                <a:spcPct val="110000"/>
              </a:lnSpc>
            </a:pPr>
            <a:endParaRPr lang="en-US" dirty="0">
              <a:latin typeface="Amasis MT Pro" panose="02040504050005020304" pitchFamily="18" charset="0"/>
            </a:endParaRPr>
          </a:p>
          <a:p>
            <a:pPr>
              <a:lnSpc>
                <a:spcPct val="110000"/>
              </a:lnSpc>
            </a:pPr>
            <a:r>
              <a:rPr lang="en-US" dirty="0">
                <a:latin typeface="Amasis MT Pro" panose="02040504050005020304" pitchFamily="18" charset="0"/>
              </a:rPr>
              <a:t>The goal of this project is to develop a predictive classification model that analyzes customer data to determine the likelihood of churn. </a:t>
            </a:r>
          </a:p>
          <a:p>
            <a:pPr>
              <a:lnSpc>
                <a:spcPct val="110000"/>
              </a:lnSpc>
            </a:pPr>
            <a:r>
              <a:rPr lang="en-US" dirty="0">
                <a:latin typeface="Amasis MT Pro" panose="02040504050005020304" pitchFamily="18" charset="0"/>
              </a:rPr>
              <a:t>By leveraging historical data, including customer demographics, usage patterns, and service-related metrics, this model aims to uncover actionable insights and predictable patterns of customer behavior. This will enable </a:t>
            </a:r>
            <a:r>
              <a:rPr lang="en-US" dirty="0" err="1">
                <a:latin typeface="Amasis MT Pro" panose="02040504050005020304" pitchFamily="18" charset="0"/>
              </a:rPr>
              <a:t>SyriaTel</a:t>
            </a:r>
            <a:r>
              <a:rPr lang="en-US" dirty="0">
                <a:latin typeface="Amasis MT Pro" panose="02040504050005020304" pitchFamily="18" charset="0"/>
              </a:rPr>
              <a:t> to focus retention efforts on at-risk customers, minimize churn-related losses, and enhance customer satisfaction, ultimately driving business sustainability.</a:t>
            </a:r>
            <a:endParaRPr lang="en-KE" dirty="0">
              <a:latin typeface="Amasis MT Pro" panose="02040504050005020304" pitchFamily="18" charset="0"/>
            </a:endParaRPr>
          </a:p>
        </p:txBody>
      </p:sp>
    </p:spTree>
    <p:extLst>
      <p:ext uri="{BB962C8B-B14F-4D97-AF65-F5344CB8AC3E}">
        <p14:creationId xmlns:p14="http://schemas.microsoft.com/office/powerpoint/2010/main" val="4137208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DB66E5-E185-078F-948A-329E69809EF6}"/>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4086F5-5AAC-F692-73E3-87A47A65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7F362CF-4C38-FC3E-E966-D078F1F5ABBD}"/>
              </a:ext>
            </a:extLst>
          </p:cNvPr>
          <p:cNvSpPr>
            <a:spLocks noGrp="1"/>
          </p:cNvSpPr>
          <p:nvPr>
            <p:ph type="title"/>
          </p:nvPr>
        </p:nvSpPr>
        <p:spPr>
          <a:xfrm>
            <a:off x="172064" y="4019195"/>
            <a:ext cx="4640665" cy="1962150"/>
          </a:xfrm>
        </p:spPr>
        <p:txBody>
          <a:bodyPr anchor="ctr">
            <a:normAutofit/>
          </a:bodyPr>
          <a:lstStyle/>
          <a:p>
            <a:r>
              <a:rPr lang="en-US" sz="4800" dirty="0">
                <a:latin typeface="Amasis MT Pro" panose="02040504050005020304" pitchFamily="18" charset="0"/>
              </a:rPr>
              <a:t>Stakeholder Understanding</a:t>
            </a:r>
            <a:endParaRPr lang="en-KE" sz="4800" dirty="0">
              <a:latin typeface="Amasis MT Pro" panose="02040504050005020304" pitchFamily="18" charset="0"/>
            </a:endParaRPr>
          </a:p>
        </p:txBody>
      </p:sp>
      <p:pic>
        <p:nvPicPr>
          <p:cNvPr id="2" name="Picture 1" descr="A digital stock market graph">
            <a:extLst>
              <a:ext uri="{FF2B5EF4-FFF2-40B4-BE49-F238E27FC236}">
                <a16:creationId xmlns:a16="http://schemas.microsoft.com/office/drawing/2014/main" id="{8276C258-7AD0-DD99-B604-BA27FA3BE85C}"/>
              </a:ext>
            </a:extLst>
          </p:cNvPr>
          <p:cNvPicPr>
            <a:picLocks noChangeAspect="1"/>
          </p:cNvPicPr>
          <p:nvPr/>
        </p:nvPicPr>
        <p:blipFill>
          <a:blip r:embed="rId2"/>
          <a:srcRect t="8054" r="-3" b="11935"/>
          <a:stretch/>
        </p:blipFill>
        <p:spPr>
          <a:xfrm>
            <a:off x="-2380" y="-17766"/>
            <a:ext cx="6394567" cy="3479045"/>
          </a:xfrm>
          <a:custGeom>
            <a:avLst/>
            <a:gdLst/>
            <a:ahLst/>
            <a:cxnLst/>
            <a:rect l="l" t="t" r="r" b="b"/>
            <a:pathLst>
              <a:path w="6394567" h="3479045">
                <a:moveTo>
                  <a:pt x="0" y="0"/>
                </a:moveTo>
                <a:lnTo>
                  <a:pt x="6394567" y="0"/>
                </a:lnTo>
                <a:lnTo>
                  <a:pt x="2477593" y="3073542"/>
                </a:lnTo>
                <a:lnTo>
                  <a:pt x="2435111" y="3105189"/>
                </a:lnTo>
                <a:cubicBezTo>
                  <a:pt x="2103481" y="3339382"/>
                  <a:pt x="1723470" y="3461518"/>
                  <a:pt x="1342352" y="3477290"/>
                </a:cubicBezTo>
                <a:cubicBezTo>
                  <a:pt x="1302651" y="3478932"/>
                  <a:pt x="1262940" y="3479421"/>
                  <a:pt x="1223270" y="3478762"/>
                </a:cubicBezTo>
                <a:cubicBezTo>
                  <a:pt x="786893" y="3471515"/>
                  <a:pt x="355525" y="3325396"/>
                  <a:pt x="277" y="3048974"/>
                </a:cubicBezTo>
                <a:lnTo>
                  <a:pt x="0" y="3048730"/>
                </a:lnTo>
                <a:close/>
              </a:path>
            </a:pathLst>
          </a:custGeom>
        </p:spPr>
      </p:pic>
      <p:sp>
        <p:nvSpPr>
          <p:cNvPr id="5" name="Content Placeholder 4">
            <a:extLst>
              <a:ext uri="{FF2B5EF4-FFF2-40B4-BE49-F238E27FC236}">
                <a16:creationId xmlns:a16="http://schemas.microsoft.com/office/drawing/2014/main" id="{3AFD6790-ED9F-91EF-9FEC-D18828FCA4BF}"/>
              </a:ext>
            </a:extLst>
          </p:cNvPr>
          <p:cNvSpPr>
            <a:spLocks noGrp="1"/>
          </p:cNvSpPr>
          <p:nvPr>
            <p:ph idx="1"/>
          </p:nvPr>
        </p:nvSpPr>
        <p:spPr>
          <a:xfrm>
            <a:off x="4984793" y="1143000"/>
            <a:ext cx="6832070" cy="5572432"/>
          </a:xfrm>
        </p:spPr>
        <p:txBody>
          <a:bodyPr>
            <a:noAutofit/>
          </a:bodyPr>
          <a:lstStyle/>
          <a:p>
            <a:pPr>
              <a:lnSpc>
                <a:spcPct val="110000"/>
              </a:lnSpc>
            </a:pPr>
            <a:r>
              <a:rPr lang="en-US" dirty="0">
                <a:latin typeface="Amasis MT Pro" panose="02040504050005020304" pitchFamily="18" charset="0"/>
              </a:rPr>
              <a:t>The Key Stakeholders interest in this project include:</a:t>
            </a:r>
          </a:p>
          <a:p>
            <a:pPr marL="342900" indent="-342900">
              <a:lnSpc>
                <a:spcPct val="110000"/>
              </a:lnSpc>
              <a:buFont typeface="+mj-lt"/>
              <a:buAutoNum type="arabicPeriod"/>
            </a:pPr>
            <a:r>
              <a:rPr lang="en-US" b="1" dirty="0">
                <a:latin typeface="Amasis MT Pro" panose="02040504050005020304" pitchFamily="18" charset="0"/>
              </a:rPr>
              <a:t>Senior Management Team</a:t>
            </a:r>
            <a:r>
              <a:rPr lang="en-US" dirty="0">
                <a:latin typeface="Amasis MT Pro" panose="02040504050005020304" pitchFamily="18" charset="0"/>
              </a:rPr>
              <a:t>: The CEO and COO, as a stakeholder will benefit from understanding how churn affects revenue and in identifying strategies to retain customers.</a:t>
            </a:r>
          </a:p>
          <a:p>
            <a:pPr marL="342900" indent="-342900">
              <a:lnSpc>
                <a:spcPct val="110000"/>
              </a:lnSpc>
              <a:buFont typeface="+mj-lt"/>
              <a:buAutoNum type="arabicPeriod"/>
            </a:pPr>
            <a:endParaRPr lang="en-US" dirty="0">
              <a:latin typeface="Amasis MT Pro" panose="02040504050005020304" pitchFamily="18" charset="0"/>
            </a:endParaRPr>
          </a:p>
          <a:p>
            <a:pPr marL="342900" indent="-342900">
              <a:lnSpc>
                <a:spcPct val="110000"/>
              </a:lnSpc>
              <a:buFont typeface="+mj-lt"/>
              <a:buAutoNum type="arabicPeriod"/>
            </a:pPr>
            <a:r>
              <a:rPr lang="en-US" b="1" dirty="0">
                <a:latin typeface="Amasis MT Pro" panose="02040504050005020304" pitchFamily="18" charset="0"/>
              </a:rPr>
              <a:t>Marketing and Business Development Teams: </a:t>
            </a:r>
            <a:r>
              <a:rPr lang="en-US" dirty="0">
                <a:latin typeface="Amasis MT Pro" panose="02040504050005020304" pitchFamily="18" charset="0"/>
              </a:rPr>
              <a:t>Will benefit from the insights of this predictive model by targeting customers at risk of with personalized campaigns to reduce churn.</a:t>
            </a:r>
          </a:p>
          <a:p>
            <a:pPr marL="342900" indent="-342900">
              <a:lnSpc>
                <a:spcPct val="110000"/>
              </a:lnSpc>
              <a:buFont typeface="+mj-lt"/>
              <a:buAutoNum type="arabicPeriod"/>
            </a:pPr>
            <a:endParaRPr lang="en-US" b="1" dirty="0">
              <a:latin typeface="Amasis MT Pro" panose="02040504050005020304" pitchFamily="18" charset="0"/>
            </a:endParaRPr>
          </a:p>
          <a:p>
            <a:pPr marL="342900" indent="-342900">
              <a:lnSpc>
                <a:spcPct val="110000"/>
              </a:lnSpc>
              <a:buFont typeface="+mj-lt"/>
              <a:buAutoNum type="arabicPeriod"/>
            </a:pPr>
            <a:r>
              <a:rPr lang="en-US" b="1" dirty="0">
                <a:latin typeface="Amasis MT Pro" panose="02040504050005020304" pitchFamily="18" charset="0"/>
              </a:rPr>
              <a:t>Client Service &amp; Support Team: </a:t>
            </a:r>
            <a:r>
              <a:rPr lang="en-US" dirty="0">
                <a:latin typeface="Amasis MT Pro" panose="02040504050005020304" pitchFamily="18" charset="0"/>
              </a:rPr>
              <a:t>In Understanding churn trends will enable the team to proactively address customer concerns before they decide to leave, through customer complaints and service issues.</a:t>
            </a:r>
          </a:p>
          <a:p>
            <a:pPr marL="342900" indent="-342900">
              <a:lnSpc>
                <a:spcPct val="110000"/>
              </a:lnSpc>
              <a:buFont typeface="+mj-lt"/>
              <a:buAutoNum type="arabicPeriod"/>
            </a:pPr>
            <a:r>
              <a:rPr lang="en-US" b="1" dirty="0">
                <a:latin typeface="Amasis MT Pro" panose="02040504050005020304" pitchFamily="18" charset="0"/>
              </a:rPr>
              <a:t>Customers: </a:t>
            </a:r>
            <a:r>
              <a:rPr lang="en-US" dirty="0">
                <a:latin typeface="Amasis MT Pro" panose="02040504050005020304" pitchFamily="18" charset="0"/>
              </a:rPr>
              <a:t>Improved customer retention strategies will lead to better service and tailored offers, for the members satisfaction</a:t>
            </a:r>
            <a:endParaRPr lang="en-KE" dirty="0">
              <a:latin typeface="Amasis MT Pro" panose="02040504050005020304" pitchFamily="18" charset="0"/>
            </a:endParaRPr>
          </a:p>
        </p:txBody>
      </p:sp>
    </p:spTree>
    <p:extLst>
      <p:ext uri="{BB962C8B-B14F-4D97-AF65-F5344CB8AC3E}">
        <p14:creationId xmlns:p14="http://schemas.microsoft.com/office/powerpoint/2010/main" val="1862309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9B6959-6635-EFB1-A5A9-7D942CEA654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1DAC6E3-9655-E200-30BF-EB9E65A66E83}"/>
              </a:ext>
            </a:extLst>
          </p:cNvPr>
          <p:cNvSpPr>
            <a:spLocks noGrp="1"/>
          </p:cNvSpPr>
          <p:nvPr>
            <p:ph type="title"/>
          </p:nvPr>
        </p:nvSpPr>
        <p:spPr>
          <a:xfrm>
            <a:off x="388371" y="237194"/>
            <a:ext cx="11247620" cy="716535"/>
          </a:xfrm>
        </p:spPr>
        <p:txBody>
          <a:bodyPr anchor="ctr">
            <a:normAutofit/>
          </a:bodyPr>
          <a:lstStyle/>
          <a:p>
            <a:r>
              <a:rPr lang="en-US" sz="4100" dirty="0">
                <a:latin typeface="Amasis MT Pro" panose="02040504050005020304" pitchFamily="18" charset="0"/>
              </a:rPr>
              <a:t>Data Understanding: Data Insights</a:t>
            </a:r>
            <a:endParaRPr lang="en-KE" sz="4100" dirty="0">
              <a:latin typeface="Amasis MT Pro" panose="02040504050005020304" pitchFamily="18" charset="0"/>
            </a:endParaRPr>
          </a:p>
        </p:txBody>
      </p:sp>
      <p:sp>
        <p:nvSpPr>
          <p:cNvPr id="5" name="Content Placeholder 4">
            <a:extLst>
              <a:ext uri="{FF2B5EF4-FFF2-40B4-BE49-F238E27FC236}">
                <a16:creationId xmlns:a16="http://schemas.microsoft.com/office/drawing/2014/main" id="{F484E38F-302F-7C86-363B-0BD091D4308F}"/>
              </a:ext>
            </a:extLst>
          </p:cNvPr>
          <p:cNvSpPr>
            <a:spLocks noGrp="1"/>
          </p:cNvSpPr>
          <p:nvPr>
            <p:ph idx="1"/>
          </p:nvPr>
        </p:nvSpPr>
        <p:spPr>
          <a:xfrm>
            <a:off x="388371" y="1112265"/>
            <a:ext cx="10567897" cy="4433129"/>
          </a:xfrm>
        </p:spPr>
        <p:txBody>
          <a:bodyPr>
            <a:noAutofit/>
          </a:bodyPr>
          <a:lstStyle/>
          <a:p>
            <a:pPr>
              <a:lnSpc>
                <a:spcPct val="110000"/>
              </a:lnSpc>
            </a:pPr>
            <a:r>
              <a:rPr lang="en-US" sz="2000" dirty="0">
                <a:latin typeface="Amasis MT Pro" panose="02040504050005020304" pitchFamily="18" charset="0"/>
              </a:rPr>
              <a:t>The </a:t>
            </a:r>
            <a:r>
              <a:rPr lang="en-US" sz="2000" dirty="0" err="1">
                <a:latin typeface="Amasis MT Pro" panose="02040504050005020304" pitchFamily="18" charset="0"/>
              </a:rPr>
              <a:t>SyriaTel</a:t>
            </a:r>
            <a:r>
              <a:rPr lang="en-US" sz="2000" dirty="0">
                <a:latin typeface="Amasis MT Pro" panose="02040504050005020304" pitchFamily="18" charset="0"/>
              </a:rPr>
              <a:t> dataset contains 3333 rows and 21 columns comprising of; 16 Numerical columns and 4 Categorical columns and 1 Boolean column. The dataset has four data types (integer, float, object and </a:t>
            </a:r>
            <a:r>
              <a:rPr lang="en-US" sz="2000" dirty="0" err="1">
                <a:latin typeface="Amasis MT Pro" panose="02040504050005020304" pitchFamily="18" charset="0"/>
              </a:rPr>
              <a:t>boolean</a:t>
            </a:r>
            <a:r>
              <a:rPr lang="en-US" sz="2000" dirty="0">
                <a:latin typeface="Amasis MT Pro" panose="02040504050005020304" pitchFamily="18" charset="0"/>
              </a:rPr>
              <a:t>)</a:t>
            </a:r>
          </a:p>
          <a:p>
            <a:pPr>
              <a:lnSpc>
                <a:spcPct val="110000"/>
              </a:lnSpc>
            </a:pPr>
            <a:r>
              <a:rPr lang="en-US" sz="2000" b="1" dirty="0">
                <a:latin typeface="Amasis MT Pro" panose="02040504050005020304" pitchFamily="18" charset="0"/>
              </a:rPr>
              <a:t>The Categorical columns includes ;</a:t>
            </a:r>
            <a:r>
              <a:rPr lang="en-US" sz="2000" dirty="0">
                <a:latin typeface="Amasis MT Pro" panose="02040504050005020304" pitchFamily="18" charset="0"/>
              </a:rPr>
              <a:t>  State, Phone number, International plan, &amp;  voice mail plan</a:t>
            </a:r>
          </a:p>
          <a:p>
            <a:pPr>
              <a:lnSpc>
                <a:spcPct val="110000"/>
              </a:lnSpc>
            </a:pPr>
            <a:r>
              <a:rPr lang="en-US" sz="2000" b="1" dirty="0">
                <a:latin typeface="Amasis MT Pro" panose="02040504050005020304" pitchFamily="18" charset="0"/>
              </a:rPr>
              <a:t>The Numerical columns includes ; </a:t>
            </a:r>
            <a:r>
              <a:rPr lang="en-US" sz="2000" dirty="0">
                <a:latin typeface="Amasis MT Pro" panose="02040504050005020304" pitchFamily="18" charset="0"/>
              </a:rPr>
              <a:t> account length, area code, number </a:t>
            </a:r>
            <a:r>
              <a:rPr lang="en-US" sz="2000" dirty="0" err="1">
                <a:latin typeface="Amasis MT Pro" panose="02040504050005020304" pitchFamily="18" charset="0"/>
              </a:rPr>
              <a:t>vmail</a:t>
            </a:r>
            <a:r>
              <a:rPr lang="en-US" sz="2000" dirty="0">
                <a:latin typeface="Amasis MT Pro" panose="02040504050005020304" pitchFamily="18" charset="0"/>
              </a:rPr>
              <a:t> messages, total day minutes, total day calls,  total day charge, total eve minutes, total eve calls, total eve charge, total night minutes, total night calls, total night charge, total </a:t>
            </a:r>
            <a:r>
              <a:rPr lang="en-US" sz="2000" dirty="0" err="1">
                <a:latin typeface="Amasis MT Pro" panose="02040504050005020304" pitchFamily="18" charset="0"/>
              </a:rPr>
              <a:t>intl</a:t>
            </a:r>
            <a:r>
              <a:rPr lang="en-US" sz="2000" dirty="0">
                <a:latin typeface="Amasis MT Pro" panose="02040504050005020304" pitchFamily="18" charset="0"/>
              </a:rPr>
              <a:t> minutes, total </a:t>
            </a:r>
            <a:r>
              <a:rPr lang="en-US" sz="2000" dirty="0" err="1">
                <a:latin typeface="Amasis MT Pro" panose="02040504050005020304" pitchFamily="18" charset="0"/>
              </a:rPr>
              <a:t>intl</a:t>
            </a:r>
            <a:r>
              <a:rPr lang="en-US" sz="2000" dirty="0">
                <a:latin typeface="Amasis MT Pro" panose="02040504050005020304" pitchFamily="18" charset="0"/>
              </a:rPr>
              <a:t> calls, total </a:t>
            </a:r>
            <a:r>
              <a:rPr lang="en-US" sz="2000" dirty="0" err="1">
                <a:latin typeface="Amasis MT Pro" panose="02040504050005020304" pitchFamily="18" charset="0"/>
              </a:rPr>
              <a:t>intl</a:t>
            </a:r>
            <a:r>
              <a:rPr lang="en-US" sz="2000" dirty="0">
                <a:latin typeface="Amasis MT Pro" panose="02040504050005020304" pitchFamily="18" charset="0"/>
              </a:rPr>
              <a:t> charge, customer service calls</a:t>
            </a:r>
          </a:p>
          <a:p>
            <a:pPr>
              <a:lnSpc>
                <a:spcPct val="110000"/>
              </a:lnSpc>
            </a:pPr>
            <a:r>
              <a:rPr lang="en-US" sz="2000" b="1" dirty="0">
                <a:latin typeface="Amasis MT Pro" panose="02040504050005020304" pitchFamily="18" charset="0"/>
              </a:rPr>
              <a:t>Boolean Target</a:t>
            </a:r>
            <a:r>
              <a:rPr lang="en-US" sz="2000" dirty="0">
                <a:latin typeface="Amasis MT Pro" panose="02040504050005020304" pitchFamily="18" charset="0"/>
              </a:rPr>
              <a:t>: churn. Given we are solving classification problem, our target variable is churn-  since it is a binary variable.</a:t>
            </a:r>
            <a:endParaRPr lang="en-KE" sz="2000" dirty="0">
              <a:latin typeface="Amasis MT Pro" panose="02040504050005020304" pitchFamily="18" charset="0"/>
            </a:endParaRPr>
          </a:p>
        </p:txBody>
      </p:sp>
      <p:pic>
        <p:nvPicPr>
          <p:cNvPr id="2" name="Picture 1" descr="A digital stock market graph">
            <a:extLst>
              <a:ext uri="{FF2B5EF4-FFF2-40B4-BE49-F238E27FC236}">
                <a16:creationId xmlns:a16="http://schemas.microsoft.com/office/drawing/2014/main" id="{8265A636-9B81-8BD3-2FDE-DCC049CCCC3B}"/>
              </a:ext>
            </a:extLst>
          </p:cNvPr>
          <p:cNvPicPr>
            <a:picLocks noChangeAspect="1"/>
          </p:cNvPicPr>
          <p:nvPr/>
        </p:nvPicPr>
        <p:blipFill>
          <a:blip r:embed="rId2"/>
          <a:srcRect t="8054" r="-3" b="11935"/>
          <a:stretch/>
        </p:blipFill>
        <p:spPr>
          <a:xfrm>
            <a:off x="6646606" y="4916129"/>
            <a:ext cx="5545395" cy="1941870"/>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extLst>
      <p:ext uri="{BB962C8B-B14F-4D97-AF65-F5344CB8AC3E}">
        <p14:creationId xmlns:p14="http://schemas.microsoft.com/office/powerpoint/2010/main" val="2705192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1B9A59-754B-C0BD-FCB5-632132453FCB}"/>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4874019-7F76-6229-924D-A4C654B022F0}"/>
              </a:ext>
            </a:extLst>
          </p:cNvPr>
          <p:cNvSpPr>
            <a:spLocks noGrp="1"/>
          </p:cNvSpPr>
          <p:nvPr>
            <p:ph type="title"/>
          </p:nvPr>
        </p:nvSpPr>
        <p:spPr>
          <a:xfrm>
            <a:off x="895977" y="197237"/>
            <a:ext cx="8606346" cy="559848"/>
          </a:xfrm>
        </p:spPr>
        <p:txBody>
          <a:bodyPr anchor="ctr">
            <a:normAutofit fontScale="90000"/>
          </a:bodyPr>
          <a:lstStyle/>
          <a:p>
            <a:r>
              <a:rPr lang="en-US" sz="4800" dirty="0">
                <a:latin typeface="Amasis MT Pro" panose="02040504050005020304" pitchFamily="18" charset="0"/>
              </a:rPr>
              <a:t>Data Preparation: </a:t>
            </a:r>
            <a:endParaRPr lang="en-KE" sz="4800" dirty="0">
              <a:latin typeface="Amasis MT Pro" panose="02040504050005020304" pitchFamily="18" charset="0"/>
            </a:endParaRPr>
          </a:p>
        </p:txBody>
      </p:sp>
      <p:sp>
        <p:nvSpPr>
          <p:cNvPr id="5" name="Content Placeholder 4">
            <a:extLst>
              <a:ext uri="{FF2B5EF4-FFF2-40B4-BE49-F238E27FC236}">
                <a16:creationId xmlns:a16="http://schemas.microsoft.com/office/drawing/2014/main" id="{E8473AE4-C804-F39B-D6E1-3A3965229F2E}"/>
              </a:ext>
            </a:extLst>
          </p:cNvPr>
          <p:cNvSpPr>
            <a:spLocks noGrp="1"/>
          </p:cNvSpPr>
          <p:nvPr>
            <p:ph idx="1"/>
          </p:nvPr>
        </p:nvSpPr>
        <p:spPr>
          <a:xfrm>
            <a:off x="382861" y="1186307"/>
            <a:ext cx="11170042" cy="3533178"/>
          </a:xfrm>
        </p:spPr>
        <p:txBody>
          <a:bodyPr>
            <a:normAutofit/>
          </a:bodyPr>
          <a:lstStyle/>
          <a:p>
            <a:pPr>
              <a:lnSpc>
                <a:spcPct val="110000"/>
              </a:lnSpc>
            </a:pPr>
            <a:r>
              <a:rPr lang="en-US" sz="2400" b="1" dirty="0">
                <a:latin typeface="Amasis MT Pro" panose="02040504050005020304" pitchFamily="18" charset="0"/>
              </a:rPr>
              <a:t>No Missing Values and No Duplicate Values</a:t>
            </a:r>
            <a:r>
              <a:rPr lang="en-US" sz="2400" dirty="0">
                <a:latin typeface="Amasis MT Pro" panose="02040504050005020304" pitchFamily="18" charset="0"/>
              </a:rPr>
              <a:t>: All columns have complete data.</a:t>
            </a:r>
          </a:p>
          <a:p>
            <a:pPr>
              <a:lnSpc>
                <a:spcPct val="110000"/>
              </a:lnSpc>
            </a:pPr>
            <a:endParaRPr lang="en-US" sz="2400" dirty="0">
              <a:latin typeface="Amasis MT Pro" panose="02040504050005020304" pitchFamily="18" charset="0"/>
            </a:endParaRPr>
          </a:p>
          <a:p>
            <a:pPr>
              <a:lnSpc>
                <a:spcPct val="110000"/>
              </a:lnSpc>
            </a:pPr>
            <a:r>
              <a:rPr lang="en-US" sz="2400" dirty="0">
                <a:latin typeface="Amasis MT Pro" panose="02040504050005020304" pitchFamily="18" charset="0"/>
              </a:rPr>
              <a:t>The dataset has four data types (integer, float, object and </a:t>
            </a:r>
            <a:r>
              <a:rPr lang="en-US" sz="2400" dirty="0" err="1">
                <a:latin typeface="Amasis MT Pro" panose="02040504050005020304" pitchFamily="18" charset="0"/>
              </a:rPr>
              <a:t>boolean</a:t>
            </a:r>
            <a:r>
              <a:rPr lang="en-US" sz="2400" dirty="0">
                <a:latin typeface="Amasis MT Pro" panose="02040504050005020304" pitchFamily="18" charset="0"/>
              </a:rPr>
              <a:t>)</a:t>
            </a:r>
          </a:p>
          <a:p>
            <a:pPr>
              <a:lnSpc>
                <a:spcPct val="110000"/>
              </a:lnSpc>
            </a:pPr>
            <a:endParaRPr lang="en-US" sz="2400" dirty="0">
              <a:latin typeface="Amasis MT Pro" panose="02040504050005020304" pitchFamily="18" charset="0"/>
            </a:endParaRPr>
          </a:p>
          <a:p>
            <a:pPr>
              <a:lnSpc>
                <a:spcPct val="110000"/>
              </a:lnSpc>
            </a:pPr>
            <a:r>
              <a:rPr lang="en-US" sz="2400" b="1" dirty="0">
                <a:latin typeface="Amasis MT Pro" panose="02040504050005020304" pitchFamily="18" charset="0"/>
              </a:rPr>
              <a:t>Boolean Target</a:t>
            </a:r>
            <a:r>
              <a:rPr lang="en-US" sz="2400" dirty="0">
                <a:latin typeface="Amasis MT Pro" panose="02040504050005020304" pitchFamily="18" charset="0"/>
              </a:rPr>
              <a:t>: churn. Given we are solving classification problem, our target variable is churn-  since it is a binary variable.</a:t>
            </a:r>
            <a:endParaRPr lang="en-KE" sz="2400" dirty="0">
              <a:latin typeface="Amasis MT Pro" panose="02040504050005020304" pitchFamily="18" charset="0"/>
            </a:endParaRPr>
          </a:p>
          <a:p>
            <a:pPr marL="0" indent="0">
              <a:lnSpc>
                <a:spcPct val="110000"/>
              </a:lnSpc>
              <a:buNone/>
            </a:pPr>
            <a:endParaRPr lang="en-US" sz="2400" dirty="0">
              <a:latin typeface="Amasis MT Pro" panose="02040504050005020304" pitchFamily="18" charset="0"/>
            </a:endParaRPr>
          </a:p>
          <a:p>
            <a:pPr>
              <a:lnSpc>
                <a:spcPct val="110000"/>
              </a:lnSpc>
            </a:pPr>
            <a:endParaRPr lang="en-KE" sz="1500" dirty="0"/>
          </a:p>
        </p:txBody>
      </p:sp>
      <p:pic>
        <p:nvPicPr>
          <p:cNvPr id="7" name="Picture 6" descr="A digital stock market graph">
            <a:extLst>
              <a:ext uri="{FF2B5EF4-FFF2-40B4-BE49-F238E27FC236}">
                <a16:creationId xmlns:a16="http://schemas.microsoft.com/office/drawing/2014/main" id="{AEF5BB30-7FC1-676D-46A0-B5893A8F5559}"/>
              </a:ext>
            </a:extLst>
          </p:cNvPr>
          <p:cNvPicPr>
            <a:picLocks noChangeAspect="1"/>
          </p:cNvPicPr>
          <p:nvPr/>
        </p:nvPicPr>
        <p:blipFill>
          <a:blip r:embed="rId2"/>
          <a:srcRect t="8054" r="-3" b="11935"/>
          <a:stretch/>
        </p:blipFill>
        <p:spPr>
          <a:xfrm>
            <a:off x="4916129" y="3962400"/>
            <a:ext cx="7275872" cy="2895600"/>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extLst>
      <p:ext uri="{BB962C8B-B14F-4D97-AF65-F5344CB8AC3E}">
        <p14:creationId xmlns:p14="http://schemas.microsoft.com/office/powerpoint/2010/main" val="679891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ED98F2-0997-3B27-4745-2149CD96EB99}"/>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061FD7-123D-F3BB-D62B-EF17BAF4AC53}"/>
              </a:ext>
            </a:extLst>
          </p:cNvPr>
          <p:cNvSpPr>
            <a:spLocks noGrp="1"/>
          </p:cNvSpPr>
          <p:nvPr>
            <p:ph type="title"/>
          </p:nvPr>
        </p:nvSpPr>
        <p:spPr>
          <a:xfrm>
            <a:off x="222738" y="344087"/>
            <a:ext cx="10307935" cy="1257299"/>
          </a:xfrm>
        </p:spPr>
        <p:txBody>
          <a:bodyPr vert="horz" lIns="91440" tIns="45720" rIns="91440" bIns="45720" rtlCol="0" anchor="ctr">
            <a:normAutofit/>
          </a:bodyPr>
          <a:lstStyle/>
          <a:p>
            <a:r>
              <a:rPr lang="en-US" sz="4000" dirty="0">
                <a:latin typeface="Amasis MT Pro" panose="02040504050005020304" pitchFamily="18" charset="0"/>
              </a:rPr>
              <a:t>Data Visualization: Categorical Columns Of The Dataset </a:t>
            </a:r>
          </a:p>
        </p:txBody>
      </p:sp>
      <p:sp>
        <p:nvSpPr>
          <p:cNvPr id="10" name="Content Placeholder 9">
            <a:extLst>
              <a:ext uri="{FF2B5EF4-FFF2-40B4-BE49-F238E27FC236}">
                <a16:creationId xmlns:a16="http://schemas.microsoft.com/office/drawing/2014/main" id="{394EC500-5717-CDEE-434A-05ACC6F83879}"/>
              </a:ext>
            </a:extLst>
          </p:cNvPr>
          <p:cNvSpPr>
            <a:spLocks noGrp="1"/>
          </p:cNvSpPr>
          <p:nvPr>
            <p:ph idx="1"/>
          </p:nvPr>
        </p:nvSpPr>
        <p:spPr>
          <a:xfrm>
            <a:off x="222738" y="1742062"/>
            <a:ext cx="5873261" cy="4255615"/>
          </a:xfrm>
        </p:spPr>
        <p:txBody>
          <a:bodyPr vert="horz" lIns="91440" tIns="45720" rIns="91440" bIns="45720" rtlCol="0">
            <a:normAutofit/>
          </a:bodyPr>
          <a:lstStyle/>
          <a:p>
            <a:pPr>
              <a:lnSpc>
                <a:spcPct val="110000"/>
              </a:lnSpc>
            </a:pPr>
            <a:r>
              <a:rPr lang="en-US" sz="2400" b="1" dirty="0">
                <a:latin typeface="Amasis MT Pro" panose="02040504050005020304" pitchFamily="18" charset="0"/>
              </a:rPr>
              <a:t>Interpretation</a:t>
            </a:r>
            <a:r>
              <a:rPr lang="en-US" sz="2400" b="1" dirty="0"/>
              <a:t> :</a:t>
            </a:r>
          </a:p>
          <a:p>
            <a:pPr marL="285750">
              <a:lnSpc>
                <a:spcPct val="110000"/>
              </a:lnSpc>
              <a:buFont typeface="Arial" panose="020B0604020202020204" pitchFamily="34" charset="0"/>
              <a:buChar char="•"/>
            </a:pPr>
            <a:r>
              <a:rPr lang="en-US" sz="2200" dirty="0">
                <a:latin typeface="Amasis MT Pro" panose="02040504050005020304" pitchFamily="18" charset="0"/>
              </a:rPr>
              <a:t>Target Variable Distribution:</a:t>
            </a:r>
          </a:p>
          <a:p>
            <a:pPr marL="285750">
              <a:lnSpc>
                <a:spcPct val="110000"/>
              </a:lnSpc>
              <a:buFont typeface="Arial" panose="020B0604020202020204" pitchFamily="34" charset="0"/>
              <a:buChar char="•"/>
            </a:pPr>
            <a:endParaRPr lang="en-US" sz="2200" dirty="0">
              <a:latin typeface="Amasis MT Pro" panose="02040504050005020304" pitchFamily="18" charset="0"/>
            </a:endParaRPr>
          </a:p>
          <a:p>
            <a:pPr marL="742950" lvl="1">
              <a:lnSpc>
                <a:spcPct val="110000"/>
              </a:lnSpc>
              <a:buFont typeface="Arial" panose="020B0604020202020204" pitchFamily="34" charset="0"/>
              <a:buChar char="•"/>
            </a:pPr>
            <a:r>
              <a:rPr lang="en-US" sz="2200" dirty="0">
                <a:latin typeface="Amasis MT Pro" panose="02040504050005020304" pitchFamily="18" charset="0"/>
              </a:rPr>
              <a:t>85.5% of customers did not churn (False) WHILE  14.5% of customers churned (True).</a:t>
            </a:r>
          </a:p>
          <a:p>
            <a:pPr marL="285750">
              <a:lnSpc>
                <a:spcPct val="110000"/>
              </a:lnSpc>
              <a:buFont typeface="Arial" panose="020B0604020202020204" pitchFamily="34" charset="0"/>
              <a:buChar char="•"/>
            </a:pPr>
            <a:r>
              <a:rPr lang="en-US" sz="2200" dirty="0">
                <a:latin typeface="Amasis MT Pro" panose="02040504050005020304" pitchFamily="18" charset="0"/>
              </a:rPr>
              <a:t>The Count plot of Churn rate of </a:t>
            </a:r>
            <a:r>
              <a:rPr lang="en-US" sz="2200" dirty="0" err="1">
                <a:latin typeface="Amasis MT Pro" panose="02040504050005020304" pitchFamily="18" charset="0"/>
              </a:rPr>
              <a:t>SyriaTel</a:t>
            </a:r>
            <a:r>
              <a:rPr lang="en-US" sz="2200" dirty="0">
                <a:latin typeface="Amasis MT Pro" panose="02040504050005020304" pitchFamily="18" charset="0"/>
              </a:rPr>
              <a:t> shows dataset is unbalanced with only 14.49% of objects belonging to class 1 (True)</a:t>
            </a:r>
          </a:p>
        </p:txBody>
      </p:sp>
      <p:pic>
        <p:nvPicPr>
          <p:cNvPr id="12" name="Picture 11">
            <a:extLst>
              <a:ext uri="{FF2B5EF4-FFF2-40B4-BE49-F238E27FC236}">
                <a16:creationId xmlns:a16="http://schemas.microsoft.com/office/drawing/2014/main" id="{54E9BC54-5B09-6461-D073-4CC843DCA180}"/>
              </a:ext>
            </a:extLst>
          </p:cNvPr>
          <p:cNvPicPr>
            <a:picLocks noChangeAspect="1"/>
          </p:cNvPicPr>
          <p:nvPr/>
        </p:nvPicPr>
        <p:blipFill>
          <a:blip r:embed="rId2"/>
          <a:srcRect l="4972" r="22527" b="-1"/>
          <a:stretch/>
        </p:blipFill>
        <p:spPr>
          <a:xfrm>
            <a:off x="6096001" y="1322358"/>
            <a:ext cx="5873261" cy="5095021"/>
          </a:xfrm>
          <a:prstGeom prst="rect">
            <a:avLst/>
          </a:prstGeom>
        </p:spPr>
      </p:pic>
    </p:spTree>
    <p:extLst>
      <p:ext uri="{BB962C8B-B14F-4D97-AF65-F5344CB8AC3E}">
        <p14:creationId xmlns:p14="http://schemas.microsoft.com/office/powerpoint/2010/main" val="4079615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285369-D1D8-EC73-6C0E-D6758E642B43}"/>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3A4BAEB-B457-DA53-7885-908C12654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B9C3EC1-FD7F-8B41-342C-7FAF15FFA358}"/>
              </a:ext>
            </a:extLst>
          </p:cNvPr>
          <p:cNvSpPr>
            <a:spLocks noGrp="1"/>
          </p:cNvSpPr>
          <p:nvPr>
            <p:ph type="title"/>
          </p:nvPr>
        </p:nvSpPr>
        <p:spPr>
          <a:xfrm>
            <a:off x="222738" y="88491"/>
            <a:ext cx="10307935" cy="812512"/>
          </a:xfrm>
        </p:spPr>
        <p:txBody>
          <a:bodyPr vert="horz" lIns="91440" tIns="45720" rIns="91440" bIns="45720" rtlCol="0" anchor="ctr">
            <a:normAutofit/>
          </a:bodyPr>
          <a:lstStyle/>
          <a:p>
            <a:r>
              <a:rPr lang="en-US" sz="4000" dirty="0">
                <a:latin typeface="Amasis MT Pro" panose="02040504050005020304" pitchFamily="18" charset="0"/>
              </a:rPr>
              <a:t>Data Visualization: ROC Curves</a:t>
            </a:r>
          </a:p>
        </p:txBody>
      </p:sp>
      <p:sp>
        <p:nvSpPr>
          <p:cNvPr id="10" name="Content Placeholder 9">
            <a:extLst>
              <a:ext uri="{FF2B5EF4-FFF2-40B4-BE49-F238E27FC236}">
                <a16:creationId xmlns:a16="http://schemas.microsoft.com/office/drawing/2014/main" id="{8CF867F7-A729-F1AC-82C3-FA158A0B076C}"/>
              </a:ext>
            </a:extLst>
          </p:cNvPr>
          <p:cNvSpPr>
            <a:spLocks noGrp="1"/>
          </p:cNvSpPr>
          <p:nvPr>
            <p:ph idx="1"/>
          </p:nvPr>
        </p:nvSpPr>
        <p:spPr>
          <a:xfrm>
            <a:off x="168310" y="1299611"/>
            <a:ext cx="5426245" cy="4950140"/>
          </a:xfrm>
        </p:spPr>
        <p:txBody>
          <a:bodyPr vert="horz" lIns="91440" tIns="45720" rIns="91440" bIns="45720" rtlCol="0">
            <a:normAutofit fontScale="92500" lnSpcReduction="10000"/>
          </a:bodyPr>
          <a:lstStyle/>
          <a:p>
            <a:pPr>
              <a:lnSpc>
                <a:spcPct val="110000"/>
              </a:lnSpc>
            </a:pPr>
            <a:r>
              <a:rPr lang="en-US" sz="2400" b="1" dirty="0"/>
              <a:t>Insights and Observations:</a:t>
            </a:r>
          </a:p>
          <a:p>
            <a:pPr lvl="1">
              <a:lnSpc>
                <a:spcPct val="110000"/>
              </a:lnSpc>
            </a:pPr>
            <a:r>
              <a:rPr lang="en-US" sz="2200" dirty="0">
                <a:latin typeface="Amasis MT Pro" panose="02040504050005020304" pitchFamily="18" charset="0"/>
              </a:rPr>
              <a:t>Random Forest performs slightly better than Gradient Boosting for this dataset, reflected by its higher AUC score and its curve being closer to the ideal top-left corner.</a:t>
            </a:r>
          </a:p>
          <a:p>
            <a:pPr lvl="1">
              <a:lnSpc>
                <a:spcPct val="110000"/>
              </a:lnSpc>
            </a:pPr>
            <a:r>
              <a:rPr lang="en-US" sz="2200" dirty="0">
                <a:latin typeface="Amasis MT Pro" panose="02040504050005020304" pitchFamily="18" charset="0"/>
              </a:rPr>
              <a:t>Decision Tree, while simpler, has significantly lower performance due to its inability to generalize well without </a:t>
            </a:r>
            <a:r>
              <a:rPr lang="en-US" sz="2200" dirty="0" err="1">
                <a:latin typeface="Amasis MT Pro" panose="02040504050005020304" pitchFamily="18" charset="0"/>
              </a:rPr>
              <a:t>ensembling</a:t>
            </a:r>
            <a:r>
              <a:rPr lang="en-US" sz="2200" dirty="0">
                <a:latin typeface="Amasis MT Pro" panose="02040504050005020304" pitchFamily="18" charset="0"/>
              </a:rPr>
              <a:t> techniques.</a:t>
            </a:r>
          </a:p>
          <a:p>
            <a:pPr lvl="1">
              <a:lnSpc>
                <a:spcPct val="110000"/>
              </a:lnSpc>
            </a:pPr>
            <a:r>
              <a:rPr lang="en-US" sz="2200" dirty="0">
                <a:latin typeface="Amasis MT Pro" panose="02040504050005020304" pitchFamily="18" charset="0"/>
              </a:rPr>
              <a:t>Both ensemble models (Random Forest and Gradient Boosting) handle the class imbalance better, with higher recall for the minority class (churn).</a:t>
            </a:r>
          </a:p>
        </p:txBody>
      </p:sp>
      <p:pic>
        <p:nvPicPr>
          <p:cNvPr id="3" name="Picture 2">
            <a:extLst>
              <a:ext uri="{FF2B5EF4-FFF2-40B4-BE49-F238E27FC236}">
                <a16:creationId xmlns:a16="http://schemas.microsoft.com/office/drawing/2014/main" id="{DC6E5195-2410-C38A-1BC8-3D489583CD6D}"/>
              </a:ext>
            </a:extLst>
          </p:cNvPr>
          <p:cNvPicPr>
            <a:picLocks noChangeAspect="1"/>
          </p:cNvPicPr>
          <p:nvPr/>
        </p:nvPicPr>
        <p:blipFill>
          <a:blip r:embed="rId2"/>
          <a:stretch>
            <a:fillRect/>
          </a:stretch>
        </p:blipFill>
        <p:spPr>
          <a:xfrm>
            <a:off x="5762866" y="901003"/>
            <a:ext cx="6315254" cy="5791199"/>
          </a:xfrm>
          <a:prstGeom prst="rect">
            <a:avLst/>
          </a:prstGeom>
        </p:spPr>
      </p:pic>
    </p:spTree>
    <p:extLst>
      <p:ext uri="{BB962C8B-B14F-4D97-AF65-F5344CB8AC3E}">
        <p14:creationId xmlns:p14="http://schemas.microsoft.com/office/powerpoint/2010/main" val="2250177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0986AE-6E6B-B786-7FEE-E5D8BE897362}"/>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1A06B62-8BB1-9677-4094-5FB84178B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7E5518E-0BBE-71C3-2268-032A9157CCDB}"/>
              </a:ext>
            </a:extLst>
          </p:cNvPr>
          <p:cNvSpPr>
            <a:spLocks noGrp="1"/>
          </p:cNvSpPr>
          <p:nvPr>
            <p:ph type="title"/>
          </p:nvPr>
        </p:nvSpPr>
        <p:spPr>
          <a:xfrm>
            <a:off x="6096000" y="135275"/>
            <a:ext cx="4518776" cy="818454"/>
          </a:xfrm>
        </p:spPr>
        <p:txBody>
          <a:bodyPr anchor="ctr">
            <a:normAutofit/>
          </a:bodyPr>
          <a:lstStyle/>
          <a:p>
            <a:r>
              <a:rPr lang="en-US" sz="4000" dirty="0">
                <a:latin typeface="Amasis MT Pro" panose="02040504050005020304" pitchFamily="18" charset="0"/>
              </a:rPr>
              <a:t>Modelling: </a:t>
            </a:r>
            <a:endParaRPr lang="en-KE" sz="4000" dirty="0">
              <a:latin typeface="Amasis MT Pro" panose="02040504050005020304" pitchFamily="18" charset="0"/>
            </a:endParaRPr>
          </a:p>
        </p:txBody>
      </p:sp>
      <p:sp>
        <p:nvSpPr>
          <p:cNvPr id="5" name="Content Placeholder 4">
            <a:extLst>
              <a:ext uri="{FF2B5EF4-FFF2-40B4-BE49-F238E27FC236}">
                <a16:creationId xmlns:a16="http://schemas.microsoft.com/office/drawing/2014/main" id="{53E527FA-664B-787A-197A-211D120CAAD8}"/>
              </a:ext>
            </a:extLst>
          </p:cNvPr>
          <p:cNvSpPr>
            <a:spLocks noGrp="1"/>
          </p:cNvSpPr>
          <p:nvPr>
            <p:ph idx="1"/>
          </p:nvPr>
        </p:nvSpPr>
        <p:spPr>
          <a:xfrm>
            <a:off x="3637936" y="953728"/>
            <a:ext cx="8337756" cy="5358581"/>
          </a:xfrm>
        </p:spPr>
        <p:txBody>
          <a:bodyPr>
            <a:noAutofit/>
          </a:bodyPr>
          <a:lstStyle/>
          <a:p>
            <a:pPr>
              <a:lnSpc>
                <a:spcPct val="110000"/>
              </a:lnSpc>
            </a:pPr>
            <a:r>
              <a:rPr lang="en-US" sz="2400" dirty="0">
                <a:latin typeface="Amasis MT Pro" panose="02040504050005020304" pitchFamily="18" charset="0"/>
              </a:rPr>
              <a:t>Given the project was to solve a classification problem, the following models were selected for this problem:-</a:t>
            </a:r>
          </a:p>
          <a:p>
            <a:pPr marL="342900" indent="-342900">
              <a:lnSpc>
                <a:spcPct val="110000"/>
              </a:lnSpc>
              <a:buFont typeface="+mj-lt"/>
              <a:buAutoNum type="arabicPeriod"/>
            </a:pPr>
            <a:r>
              <a:rPr lang="en-US" sz="2400" dirty="0">
                <a:latin typeface="Amasis MT Pro" panose="02040504050005020304" pitchFamily="18" charset="0"/>
              </a:rPr>
              <a:t>Logistic Regression Model – This was used to build a Baseline model which further Tuned to generate using scaling method to generate Best model</a:t>
            </a:r>
          </a:p>
          <a:p>
            <a:pPr marL="342900" indent="-342900">
              <a:lnSpc>
                <a:spcPct val="110000"/>
              </a:lnSpc>
              <a:buFont typeface="+mj-lt"/>
              <a:buAutoNum type="arabicPeriod"/>
            </a:pPr>
            <a:endParaRPr lang="en-US" sz="2400" dirty="0">
              <a:latin typeface="Amasis MT Pro" panose="02040504050005020304" pitchFamily="18" charset="0"/>
            </a:endParaRPr>
          </a:p>
          <a:p>
            <a:pPr marL="342900" indent="-342900">
              <a:lnSpc>
                <a:spcPct val="110000"/>
              </a:lnSpc>
              <a:buFont typeface="+mj-lt"/>
              <a:buAutoNum type="arabicPeriod"/>
            </a:pPr>
            <a:r>
              <a:rPr lang="en-US" sz="2400" dirty="0">
                <a:latin typeface="Amasis MT Pro" panose="02040504050005020304" pitchFamily="18" charset="0"/>
              </a:rPr>
              <a:t>Decision Tree Model - </a:t>
            </a:r>
          </a:p>
          <a:p>
            <a:pPr marL="342900" indent="-342900">
              <a:lnSpc>
                <a:spcPct val="110000"/>
              </a:lnSpc>
              <a:buFont typeface="+mj-lt"/>
              <a:buAutoNum type="arabicPeriod"/>
            </a:pPr>
            <a:endParaRPr lang="en-US" sz="2400" dirty="0">
              <a:latin typeface="Amasis MT Pro" panose="02040504050005020304" pitchFamily="18" charset="0"/>
            </a:endParaRPr>
          </a:p>
          <a:p>
            <a:pPr marL="342900" indent="-342900">
              <a:lnSpc>
                <a:spcPct val="110000"/>
              </a:lnSpc>
              <a:buFont typeface="+mj-lt"/>
              <a:buAutoNum type="arabicPeriod"/>
            </a:pPr>
            <a:r>
              <a:rPr lang="en-US" sz="2400" dirty="0">
                <a:latin typeface="Amasis MT Pro" panose="02040504050005020304" pitchFamily="18" charset="0"/>
              </a:rPr>
              <a:t>Random Forest Model - </a:t>
            </a:r>
          </a:p>
          <a:p>
            <a:pPr marL="342900" indent="-342900">
              <a:lnSpc>
                <a:spcPct val="110000"/>
              </a:lnSpc>
              <a:buFont typeface="+mj-lt"/>
              <a:buAutoNum type="arabicPeriod"/>
            </a:pPr>
            <a:endParaRPr lang="en-US" sz="2400" dirty="0">
              <a:latin typeface="Amasis MT Pro" panose="02040504050005020304" pitchFamily="18" charset="0"/>
            </a:endParaRPr>
          </a:p>
          <a:p>
            <a:pPr marL="342900" indent="-342900">
              <a:lnSpc>
                <a:spcPct val="110000"/>
              </a:lnSpc>
              <a:buFont typeface="+mj-lt"/>
              <a:buAutoNum type="arabicPeriod"/>
            </a:pPr>
            <a:r>
              <a:rPr lang="en-US" sz="2400" dirty="0">
                <a:latin typeface="Amasis MT Pro" panose="02040504050005020304" pitchFamily="18" charset="0"/>
              </a:rPr>
              <a:t>Gradient Boosting Model - </a:t>
            </a:r>
            <a:endParaRPr lang="en-KE" sz="2400" dirty="0">
              <a:latin typeface="Amasis MT Pro" panose="02040504050005020304" pitchFamily="18" charset="0"/>
            </a:endParaRPr>
          </a:p>
        </p:txBody>
      </p:sp>
      <p:pic>
        <p:nvPicPr>
          <p:cNvPr id="2" name="Picture 1" descr="A digital stock market graph">
            <a:extLst>
              <a:ext uri="{FF2B5EF4-FFF2-40B4-BE49-F238E27FC236}">
                <a16:creationId xmlns:a16="http://schemas.microsoft.com/office/drawing/2014/main" id="{6D69D0C7-E926-C97F-B5E1-2D094E840D26}"/>
              </a:ext>
            </a:extLst>
          </p:cNvPr>
          <p:cNvPicPr>
            <a:picLocks noChangeAspect="1"/>
          </p:cNvPicPr>
          <p:nvPr/>
        </p:nvPicPr>
        <p:blipFill>
          <a:blip r:embed="rId2"/>
          <a:srcRect t="8054" r="-3" b="11935"/>
          <a:stretch/>
        </p:blipFill>
        <p:spPr>
          <a:xfrm rot="16200000">
            <a:off x="-1780212" y="1780212"/>
            <a:ext cx="5914059" cy="2353635"/>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extLst>
      <p:ext uri="{BB962C8B-B14F-4D97-AF65-F5344CB8AC3E}">
        <p14:creationId xmlns:p14="http://schemas.microsoft.com/office/powerpoint/2010/main" val="955604182"/>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129</TotalTime>
  <Words>1011</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Amasis MT Pro</vt:lpstr>
      <vt:lpstr>Arial</vt:lpstr>
      <vt:lpstr>Neue Haas Grotesk Text Pro</vt:lpstr>
      <vt:lpstr>SwellVTI</vt:lpstr>
      <vt:lpstr>Customer Churn Rate Prediction Model for SyriaTel Company Using Random Forests, Gradient Boosting Model</vt:lpstr>
      <vt:lpstr>Outline of the Presentation</vt:lpstr>
      <vt:lpstr>Problem Statement:</vt:lpstr>
      <vt:lpstr>Stakeholder Understanding</vt:lpstr>
      <vt:lpstr>Data Understanding: Data Insights</vt:lpstr>
      <vt:lpstr>Data Preparation: </vt:lpstr>
      <vt:lpstr>Data Visualization: Categorical Columns Of The Dataset </vt:lpstr>
      <vt:lpstr>Data Visualization: ROC Curves</vt:lpstr>
      <vt:lpstr>Modelling: </vt:lpstr>
      <vt:lpstr>Model Evaluation</vt:lpstr>
      <vt:lpstr>Model Evaluation: Interpretation</vt:lpstr>
      <vt:lpstr>Recommendation : </vt:lpstr>
      <vt:lpstr>Next Steps: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KITHINJI</dc:creator>
  <cp:lastModifiedBy>DANIEL KITHINJI</cp:lastModifiedBy>
  <cp:revision>1</cp:revision>
  <dcterms:created xsi:type="dcterms:W3CDTF">2024-12-23T05:35:57Z</dcterms:created>
  <dcterms:modified xsi:type="dcterms:W3CDTF">2024-12-23T18:19:36Z</dcterms:modified>
</cp:coreProperties>
</file>