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5.jpeg" ContentType="image/jpeg"/>
  <Override PartName="/ppt/media/image14.png" ContentType="image/png"/>
  <Override PartName="/ppt/media/image13.jpeg" ContentType="image/jpeg"/>
  <Override PartName="/ppt/media/image10.png" ContentType="image/png"/>
  <Override PartName="/ppt/media/image9.jpeg" ContentType="image/jpeg"/>
  <Override PartName="/ppt/media/image8.png" ContentType="image/png"/>
  <Override PartName="/ppt/media/image7.jpeg" ContentType="image/jpeg"/>
  <Override PartName="/ppt/media/image12.png" ContentType="image/png"/>
  <Override PartName="/ppt/media/image6.jpeg" ContentType="image/jpeg"/>
  <Override PartName="/ppt/media/image11.jpeg" ContentType="image/jpeg"/>
  <Override PartName="/ppt/media/image5.jpeg" ContentType="image/jpeg"/>
  <Override PartName="/ppt/media/image4.jpeg" ContentType="image/jpeg"/>
  <Override PartName="/ppt/media/image16.png" ContentType="image/png"/>
  <Override PartName="/ppt/media/image3.jpeg" ContentType="image/jpeg"/>
  <Override PartName="/ppt/media/image2.jpeg" ContentType="image/jpeg"/>
  <Override PartName="/ppt/media/image1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Рисунок 3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964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0"/>
            <a:ext cx="12191040" cy="6964560"/>
          </a:xfrm>
          <a:prstGeom prst="rect">
            <a:avLst/>
          </a:prstGeom>
          <a:solidFill>
            <a:srgbClr val="002060">
              <a:alpha val="51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1523880" y="2001960"/>
            <a:ext cx="9142920" cy="129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ffff00"/>
                </a:solidFill>
                <a:latin typeface="Bahnschrift SemiBold"/>
                <a:ea typeface="DejaVu Sans"/>
              </a:rPr>
              <a:t>ПРОЕКТ МЕССЕНДЖЕР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9067680" y="6318360"/>
            <a:ext cx="277812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ffff00"/>
                </a:solidFill>
                <a:latin typeface="Calibri"/>
                <a:ea typeface="DejaVu Sans"/>
              </a:rPr>
              <a:t>Выполнили: 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Объект 3" descr=""/>
          <p:cNvPicPr/>
          <p:nvPr/>
        </p:nvPicPr>
        <p:blipFill>
          <a:blip r:embed="rId1"/>
          <a:stretch/>
        </p:blipFill>
        <p:spPr>
          <a:xfrm>
            <a:off x="-985068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-9850680" y="0"/>
            <a:ext cx="12191040" cy="6856920"/>
          </a:xfrm>
          <a:prstGeom prst="rect">
            <a:avLst/>
          </a:prstGeom>
          <a:solidFill>
            <a:srgbClr val="002060">
              <a:alpha val="51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234144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Результаты работы:</a:t>
            </a:r>
            <a:endParaRPr b="0" lang="ru-RU" sz="4400" spc="-1" strike="noStrike">
              <a:latin typeface="Times New Roman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592000" y="1245960"/>
            <a:ext cx="9144000" cy="539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Объект 3" descr=""/>
          <p:cNvPicPr/>
          <p:nvPr/>
        </p:nvPicPr>
        <p:blipFill>
          <a:blip r:embed="rId1"/>
          <a:stretch/>
        </p:blipFill>
        <p:spPr>
          <a:xfrm>
            <a:off x="-985068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-9850680" y="0"/>
            <a:ext cx="12191040" cy="6856920"/>
          </a:xfrm>
          <a:prstGeom prst="rect">
            <a:avLst/>
          </a:prstGeom>
          <a:solidFill>
            <a:srgbClr val="002060">
              <a:alpha val="51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234144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Цель проекта: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168000" y="2054520"/>
            <a:ext cx="8688600" cy="43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Bahnschrift SemiBold"/>
              </a:rPr>
              <a:t>Разработка веб-ориентированной мультиплатформенной агрегирующей системы доставки мгновенных сообщений</a:t>
            </a:r>
            <a:endParaRPr b="0" lang="ru-RU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Объект 3" descr=""/>
          <p:cNvPicPr/>
          <p:nvPr/>
        </p:nvPicPr>
        <p:blipFill>
          <a:blip r:embed="rId1"/>
          <a:stretch/>
        </p:blipFill>
        <p:spPr>
          <a:xfrm>
            <a:off x="-985068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-9850680" y="0"/>
            <a:ext cx="12191040" cy="6856920"/>
          </a:xfrm>
          <a:prstGeom prst="rect">
            <a:avLst/>
          </a:prstGeom>
          <a:solidFill>
            <a:srgbClr val="002060">
              <a:alpha val="51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234144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Задачи выполненные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за месяц: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520000" y="1257120"/>
            <a:ext cx="1074744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1. Ознакомление с основами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web-разработки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520000" y="2334600"/>
            <a:ext cx="9958680" cy="31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2. Обзор технологии клиента и сервера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3. Установка и настройка сред UNIX, установка пакетов для python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4. Настройка Django, git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5. Концепция MVC(MVT) в Django</a:t>
            </a:r>
            <a:endParaRPr b="0" lang="ru-RU" sz="4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Объект 3" descr=""/>
          <p:cNvPicPr/>
          <p:nvPr/>
        </p:nvPicPr>
        <p:blipFill>
          <a:blip r:embed="rId1"/>
          <a:stretch/>
        </p:blipFill>
        <p:spPr>
          <a:xfrm>
            <a:off x="-985068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-9850680" y="0"/>
            <a:ext cx="12191040" cy="6856920"/>
          </a:xfrm>
          <a:prstGeom prst="rect">
            <a:avLst/>
          </a:prstGeom>
          <a:solidFill>
            <a:srgbClr val="002060">
              <a:alpha val="51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2160000" y="1872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Задачи выполненные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за месяц: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645280" y="1604520"/>
            <a:ext cx="107474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6. Настройка БД, 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миграции (теория)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2658960" y="2871000"/>
            <a:ext cx="99586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7. Проектирование схемы БД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8. Основы работы с manage.ру shell и моделями ORM</a:t>
            </a:r>
            <a:endParaRPr b="0" lang="ru-RU" sz="4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Объект 3" descr=""/>
          <p:cNvPicPr/>
          <p:nvPr/>
        </p:nvPicPr>
        <p:blipFill>
          <a:blip r:embed="rId1"/>
          <a:stretch/>
        </p:blipFill>
        <p:spPr>
          <a:xfrm>
            <a:off x="-985068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-9850680" y="0"/>
            <a:ext cx="12191040" cy="6856920"/>
          </a:xfrm>
          <a:prstGeom prst="rect">
            <a:avLst/>
          </a:prstGeom>
          <a:solidFill>
            <a:srgbClr val="002060">
              <a:alpha val="51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234144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Команда за работой: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rcRect l="0" t="29796" r="0" b="0"/>
          <a:stretch/>
        </p:blipFill>
        <p:spPr>
          <a:xfrm>
            <a:off x="2341080" y="1728000"/>
            <a:ext cx="9850320" cy="512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Объект 3" descr=""/>
          <p:cNvPicPr/>
          <p:nvPr/>
        </p:nvPicPr>
        <p:blipFill>
          <a:blip r:embed="rId1"/>
          <a:stretch/>
        </p:blipFill>
        <p:spPr>
          <a:xfrm>
            <a:off x="-985068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-9850680" y="0"/>
            <a:ext cx="12191040" cy="6856920"/>
          </a:xfrm>
          <a:prstGeom prst="rect">
            <a:avLst/>
          </a:prstGeom>
          <a:solidFill>
            <a:srgbClr val="002060">
              <a:alpha val="51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234144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Процесс работы: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2341440" y="1323000"/>
            <a:ext cx="9818640" cy="551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Объект 3" descr=""/>
          <p:cNvPicPr/>
          <p:nvPr/>
        </p:nvPicPr>
        <p:blipFill>
          <a:blip r:embed="rId1"/>
          <a:stretch/>
        </p:blipFill>
        <p:spPr>
          <a:xfrm>
            <a:off x="-985068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-9850680" y="0"/>
            <a:ext cx="12191040" cy="6856920"/>
          </a:xfrm>
          <a:prstGeom prst="rect">
            <a:avLst/>
          </a:prstGeom>
          <a:solidFill>
            <a:srgbClr val="002060">
              <a:alpha val="51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234144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Процесс работы: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2231280" y="1224360"/>
            <a:ext cx="10019520" cy="563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Объект 3" descr=""/>
          <p:cNvPicPr/>
          <p:nvPr/>
        </p:nvPicPr>
        <p:blipFill>
          <a:blip r:embed="rId1"/>
          <a:stretch/>
        </p:blipFill>
        <p:spPr>
          <a:xfrm>
            <a:off x="-985068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-9850680" y="0"/>
            <a:ext cx="12191040" cy="6856920"/>
          </a:xfrm>
          <a:prstGeom prst="rect">
            <a:avLst/>
          </a:prstGeom>
          <a:solidFill>
            <a:srgbClr val="002060">
              <a:alpha val="51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234144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Результаты работы: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341080" y="720000"/>
            <a:ext cx="9949680" cy="655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Объект 3" descr=""/>
          <p:cNvPicPr/>
          <p:nvPr/>
        </p:nvPicPr>
        <p:blipFill>
          <a:blip r:embed="rId1"/>
          <a:stretch/>
        </p:blipFill>
        <p:spPr>
          <a:xfrm>
            <a:off x="-9850680" y="0"/>
            <a:ext cx="12191040" cy="685692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-9850680" y="0"/>
            <a:ext cx="12191040" cy="6856920"/>
          </a:xfrm>
          <a:prstGeom prst="rect">
            <a:avLst/>
          </a:prstGeom>
          <a:solidFill>
            <a:srgbClr val="002060">
              <a:alpha val="51000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2341440" y="0"/>
            <a:ext cx="10514520" cy="7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Bahnschrift SemiBold"/>
                <a:ea typeface="DejaVu Sans"/>
              </a:rPr>
              <a:t>Были добавлены следующие новые функции:</a:t>
            </a:r>
            <a:endParaRPr b="0" lang="ru-RU" sz="2800" spc="-1" strike="noStrike">
              <a:latin typeface="Times New Roman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2520000" y="576000"/>
            <a:ext cx="9363960" cy="201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ru-RU" sz="2600" spc="-1" strike="noStrike">
                <a:latin typeface="Arial"/>
              </a:rPr>
              <a:t>- Возможность регистрации пользователей, форма, модель и представление.</a:t>
            </a:r>
            <a:endParaRPr b="0" lang="ru-RU" sz="2600" spc="-1" strike="noStrike">
              <a:latin typeface="Arial"/>
            </a:endParaRPr>
          </a:p>
          <a:p>
            <a:r>
              <a:rPr b="0" lang="ru-RU" sz="2600" spc="-1" strike="noStrike">
                <a:latin typeface="Arial"/>
              </a:rPr>
              <a:t>Лог коммитов (контрольные точки работы над проектом, схранённые в системе контроля версий</a:t>
            </a:r>
            <a:r>
              <a:rPr b="0" lang="ru-RU" sz="3200" spc="-1" strike="noStrike">
                <a:latin typeface="Arial"/>
              </a:rPr>
              <a:t>):</a:t>
            </a:r>
            <a:endParaRPr b="0" lang="ru-RU" sz="3200" spc="-1" strike="noStrike">
              <a:latin typeface="Arial"/>
            </a:endParaRPr>
          </a:p>
          <a:p>
            <a:endParaRPr b="0" lang="ru-RU" sz="32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721960" y="2232000"/>
            <a:ext cx="6638040" cy="457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LibreOffice/6.0.4.2$MacOSX_X86_64 LibreOffice_project/9b0d9b32d5dcda91d2f1a96dc04c645c450872bf</Application>
  <Words>94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2020-10-21T12:21:48Z</dcterms:created>
  <dc:creator>IT-Квантум</dc:creator>
  <dc:description/>
  <dc:language>ru-RU</dc:language>
  <cp:lastModifiedBy/>
  <dcterms:modified xsi:type="dcterms:W3CDTF">2020-11-25T18:42:22Z</dcterms:modified>
  <cp:revision>14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