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502" r:id="rId2"/>
    <p:sldId id="503" r:id="rId3"/>
    <p:sldId id="504"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9" r:id="rId18"/>
    <p:sldId id="518" r:id="rId19"/>
    <p:sldId id="520" r:id="rId20"/>
    <p:sldId id="522" r:id="rId21"/>
    <p:sldId id="521" r:id="rId22"/>
    <p:sldId id="523" r:id="rId23"/>
    <p:sldId id="524" r:id="rId24"/>
    <p:sldId id="525" r:id="rId25"/>
    <p:sldId id="526" r:id="rId26"/>
    <p:sldId id="527" r:id="rId27"/>
    <p:sldId id="528" r:id="rId28"/>
    <p:sldId id="529" r:id="rId29"/>
    <p:sldId id="530" r:id="rId30"/>
    <p:sldId id="531" r:id="rId31"/>
    <p:sldId id="537" r:id="rId32"/>
    <p:sldId id="533" r:id="rId33"/>
    <p:sldId id="534" r:id="rId34"/>
    <p:sldId id="535" r:id="rId35"/>
    <p:sldId id="536"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38" r:id="rId56"/>
  </p:sldIdLst>
  <p:sldSz cx="9144000" cy="6858000" type="screen4x3"/>
  <p:notesSz cx="6858000" cy="9144000"/>
  <p:defaultTextStyle>
    <a:defPPr>
      <a:defRPr lang="nl-NL"/>
    </a:defPPr>
    <a:lvl1pPr algn="l" rtl="0" eaLnBrk="0" fontAlgn="base" hangingPunct="0">
      <a:spcBef>
        <a:spcPct val="0"/>
      </a:spcBef>
      <a:spcAft>
        <a:spcPct val="0"/>
      </a:spcAft>
      <a:defRPr sz="32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32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3200"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3200" kern="1200">
        <a:solidFill>
          <a:schemeClr val="tx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3200"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3200"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3200"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3200"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3200"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4775B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05" d="100"/>
          <a:sy n="105" d="100"/>
        </p:scale>
        <p:origin x="963"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F9A8E94-BCA1-47CB-8829-B80E2D0D288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ltLang="en-US"/>
          </a:p>
        </p:txBody>
      </p:sp>
      <p:sp>
        <p:nvSpPr>
          <p:cNvPr id="3075" name="Rectangle 3">
            <a:extLst>
              <a:ext uri="{FF2B5EF4-FFF2-40B4-BE49-F238E27FC236}">
                <a16:creationId xmlns:a16="http://schemas.microsoft.com/office/drawing/2014/main" id="{3BEBE4A4-D3A6-40C4-8815-93BFF0AD86A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ltLang="en-US"/>
          </a:p>
        </p:txBody>
      </p:sp>
      <p:sp>
        <p:nvSpPr>
          <p:cNvPr id="2052" name="Rectangle 4">
            <a:extLst>
              <a:ext uri="{FF2B5EF4-FFF2-40B4-BE49-F238E27FC236}">
                <a16:creationId xmlns:a16="http://schemas.microsoft.com/office/drawing/2014/main" id="{1EA9B491-5FA0-4A4F-B963-8C28B395239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0440FB4-B667-4DB3-9D1E-224A7ACEFD3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Klik om de opmaakprofielen van de modeltekst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3078" name="Rectangle 6">
            <a:extLst>
              <a:ext uri="{FF2B5EF4-FFF2-40B4-BE49-F238E27FC236}">
                <a16:creationId xmlns:a16="http://schemas.microsoft.com/office/drawing/2014/main" id="{B7DDE7E8-85AB-4313-A591-86ABA0E59AD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ltLang="en-US"/>
          </a:p>
        </p:txBody>
      </p:sp>
      <p:sp>
        <p:nvSpPr>
          <p:cNvPr id="3079" name="Rectangle 7">
            <a:extLst>
              <a:ext uri="{FF2B5EF4-FFF2-40B4-BE49-F238E27FC236}">
                <a16:creationId xmlns:a16="http://schemas.microsoft.com/office/drawing/2014/main" id="{70884A1B-E857-446A-B2BA-CBC4C5DFE99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2A73299E-E127-461E-83C2-8D27B888B5E4}" type="slidenum">
              <a:rPr lang="nl-NL" altLang="en-US"/>
              <a:pPr>
                <a:defRPr/>
              </a:pPr>
              <a:t>‹#›</a:t>
            </a:fld>
            <a:endParaRPr lang="nl-NL"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8412BAA-1892-4C63-9135-5B890EFF0DD2}"/>
              </a:ext>
            </a:extLst>
          </p:cNvPr>
          <p:cNvSpPr>
            <a:spLocks noGrp="1" noRot="1" noChangeAspect="1" noChangeArrowheads="1" noTextEdit="1"/>
          </p:cNvSpPr>
          <p:nvPr>
            <p:ph type="sldImg"/>
          </p:nvPr>
        </p:nvSpPr>
        <p:spPr>
          <a:ln/>
        </p:spPr>
      </p:sp>
      <p:sp>
        <p:nvSpPr>
          <p:cNvPr id="4099" name="Notes Placeholder 2">
            <a:extLst>
              <a:ext uri="{FF2B5EF4-FFF2-40B4-BE49-F238E27FC236}">
                <a16:creationId xmlns:a16="http://schemas.microsoft.com/office/drawing/2014/main" id="{211C01A1-859C-479C-8EA5-F97FAB149A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100" name="Slide Number Placeholder 3">
            <a:extLst>
              <a:ext uri="{FF2B5EF4-FFF2-40B4-BE49-F238E27FC236}">
                <a16:creationId xmlns:a16="http://schemas.microsoft.com/office/drawing/2014/main" id="{73788177-979F-42D4-9600-F6233EBA8C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fld id="{F5762F78-8D89-4AA3-95ED-48124C402F6E}" type="slidenum">
              <a:rPr lang="nl-NL" altLang="en-US" sz="1200">
                <a:solidFill>
                  <a:schemeClr val="tx1"/>
                </a:solidFill>
              </a:rPr>
              <a:pPr/>
              <a:t>1</a:t>
            </a:fld>
            <a:endParaRPr lang="nl-NL"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Shape 353">
            <a:extLst>
              <a:ext uri="{FF2B5EF4-FFF2-40B4-BE49-F238E27FC236}">
                <a16:creationId xmlns:a16="http://schemas.microsoft.com/office/drawing/2014/main" id="{47BFFE40-B3D9-4CF3-8A52-9353D07822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58371" name="Shape 354">
            <a:extLst>
              <a:ext uri="{FF2B5EF4-FFF2-40B4-BE49-F238E27FC236}">
                <a16:creationId xmlns:a16="http://schemas.microsoft.com/office/drawing/2014/main" id="{1FB09DE0-FB83-41BC-A360-FBC0CCCD6DF6}"/>
              </a:ext>
            </a:extLst>
          </p:cNvPr>
          <p:cNvSpPr>
            <a:spLocks noGrp="1" noRot="1" noChangeAspect="1" noChangeArrowheads="1" noTextEdit="1"/>
          </p:cNvSpPr>
          <p:nvPr>
            <p:ph type="sldImg" idx="2"/>
          </p:nvPr>
        </p:nvSpPr>
        <p:spPr>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8" name="Shape 353">
            <a:extLst>
              <a:ext uri="{FF2B5EF4-FFF2-40B4-BE49-F238E27FC236}">
                <a16:creationId xmlns:a16="http://schemas.microsoft.com/office/drawing/2014/main" id="{F139F70B-DD6B-4243-A8EA-E22FD4ADF8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60419" name="Shape 354">
            <a:extLst>
              <a:ext uri="{FF2B5EF4-FFF2-40B4-BE49-F238E27FC236}">
                <a16:creationId xmlns:a16="http://schemas.microsoft.com/office/drawing/2014/main" id="{7515A191-6F0F-4EA6-B5F8-1658EA65527B}"/>
              </a:ext>
            </a:extLst>
          </p:cNvPr>
          <p:cNvSpPr>
            <a:spLocks noGrp="1" noRot="1" noChangeAspect="1" noChangeArrowheads="1" noTextEdit="1"/>
          </p:cNvSpPr>
          <p:nvPr>
            <p:ph type="sldImg" idx="2"/>
          </p:nvPr>
        </p:nvSpPr>
        <p:spPr>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Shape 360">
            <a:extLst>
              <a:ext uri="{FF2B5EF4-FFF2-40B4-BE49-F238E27FC236}">
                <a16:creationId xmlns:a16="http://schemas.microsoft.com/office/drawing/2014/main" id="{B35DCC32-7CB5-4A35-A8E1-0A74532056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62467" name="Shape 361">
            <a:extLst>
              <a:ext uri="{FF2B5EF4-FFF2-40B4-BE49-F238E27FC236}">
                <a16:creationId xmlns:a16="http://schemas.microsoft.com/office/drawing/2014/main" id="{6FB5A15F-9DC0-40B2-9555-E3C8616349AC}"/>
              </a:ext>
            </a:extLst>
          </p:cNvPr>
          <p:cNvSpPr>
            <a:spLocks noGrp="1" noRot="1" noChangeAspect="1" noChangeArrowheads="1" noTextEdit="1"/>
          </p:cNvSpPr>
          <p:nvPr>
            <p:ph type="sldImg" idx="2"/>
          </p:nvPr>
        </p:nvSpPr>
        <p:spPr>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367">
            <a:extLst>
              <a:ext uri="{FF2B5EF4-FFF2-40B4-BE49-F238E27FC236}">
                <a16:creationId xmlns:a16="http://schemas.microsoft.com/office/drawing/2014/main" id="{77375C6F-14DA-4267-A23C-F018034AA3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64515" name="Shape 368">
            <a:extLst>
              <a:ext uri="{FF2B5EF4-FFF2-40B4-BE49-F238E27FC236}">
                <a16:creationId xmlns:a16="http://schemas.microsoft.com/office/drawing/2014/main" id="{C4CDC5B8-DBE4-4D0C-9A3F-B224AA7BFC9B}"/>
              </a:ext>
            </a:extLst>
          </p:cNvPr>
          <p:cNvSpPr>
            <a:spLocks noGrp="1" noRot="1" noChangeAspect="1" noChangeArrowheads="1" noTextEdit="1"/>
          </p:cNvSpPr>
          <p:nvPr>
            <p:ph type="sldImg" idx="2"/>
          </p:nvPr>
        </p:nvSpPr>
        <p:spPr>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Shape 367">
            <a:extLst>
              <a:ext uri="{FF2B5EF4-FFF2-40B4-BE49-F238E27FC236}">
                <a16:creationId xmlns:a16="http://schemas.microsoft.com/office/drawing/2014/main" id="{B7F50A9D-BF16-474C-A643-07FADD2856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66563" name="Shape 368">
            <a:extLst>
              <a:ext uri="{FF2B5EF4-FFF2-40B4-BE49-F238E27FC236}">
                <a16:creationId xmlns:a16="http://schemas.microsoft.com/office/drawing/2014/main" id="{2F3A5921-A2B1-414E-A8BF-EC8F90F23FF8}"/>
              </a:ext>
            </a:extLst>
          </p:cNvPr>
          <p:cNvSpPr>
            <a:spLocks noGrp="1" noRot="1" noChangeAspect="1" noChangeArrowheads="1" noTextEdit="1"/>
          </p:cNvSpPr>
          <p:nvPr>
            <p:ph type="sldImg" idx="2"/>
          </p:nvPr>
        </p:nvSpPr>
        <p:spPr>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375">
            <a:extLst>
              <a:ext uri="{FF2B5EF4-FFF2-40B4-BE49-F238E27FC236}">
                <a16:creationId xmlns:a16="http://schemas.microsoft.com/office/drawing/2014/main" id="{363C30CB-664F-4780-A645-FC3230D621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68611" name="Shape 376">
            <a:extLst>
              <a:ext uri="{FF2B5EF4-FFF2-40B4-BE49-F238E27FC236}">
                <a16:creationId xmlns:a16="http://schemas.microsoft.com/office/drawing/2014/main" id="{F6B83B67-4EA9-4ED3-9B23-F2DF40AD49FC}"/>
              </a:ext>
            </a:extLst>
          </p:cNvPr>
          <p:cNvSpPr>
            <a:spLocks noGrp="1" noRot="1" noChangeAspect="1" noChangeArrowheads="1" noTextEdit="1"/>
          </p:cNvSpPr>
          <p:nvPr>
            <p:ph type="sldImg" idx="2"/>
          </p:nvPr>
        </p:nvSpPr>
        <p:spPr>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Shape 383">
            <a:extLst>
              <a:ext uri="{FF2B5EF4-FFF2-40B4-BE49-F238E27FC236}">
                <a16:creationId xmlns:a16="http://schemas.microsoft.com/office/drawing/2014/main" id="{92DC1A83-50A6-45F6-97FF-754880F0FD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70659" name="Shape 384">
            <a:extLst>
              <a:ext uri="{FF2B5EF4-FFF2-40B4-BE49-F238E27FC236}">
                <a16:creationId xmlns:a16="http://schemas.microsoft.com/office/drawing/2014/main" id="{E08E8BFF-5AB8-41A6-B897-E659010B5FE3}"/>
              </a:ext>
            </a:extLst>
          </p:cNvPr>
          <p:cNvSpPr>
            <a:spLocks noGrp="1" noRot="1" noChangeAspect="1" noChangeArrowheads="1" noTextEdit="1"/>
          </p:cNvSpPr>
          <p:nvPr>
            <p:ph type="sldImg" idx="2"/>
          </p:nvPr>
        </p:nvSpPr>
        <p:spPr>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383">
            <a:extLst>
              <a:ext uri="{FF2B5EF4-FFF2-40B4-BE49-F238E27FC236}">
                <a16:creationId xmlns:a16="http://schemas.microsoft.com/office/drawing/2014/main" id="{0424546B-A226-4954-9C8C-815ED96D0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72707" name="Shape 384">
            <a:extLst>
              <a:ext uri="{FF2B5EF4-FFF2-40B4-BE49-F238E27FC236}">
                <a16:creationId xmlns:a16="http://schemas.microsoft.com/office/drawing/2014/main" id="{3FCACC36-8134-43BF-B306-6BAA17853306}"/>
              </a:ext>
            </a:extLst>
          </p:cNvPr>
          <p:cNvSpPr>
            <a:spLocks noGrp="1" noRot="1" noChangeAspect="1" noChangeArrowheads="1" noTextEdit="1"/>
          </p:cNvSpPr>
          <p:nvPr>
            <p:ph type="sldImg" idx="2"/>
          </p:nvPr>
        </p:nvSpPr>
        <p:spPr>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Shape 391">
            <a:extLst>
              <a:ext uri="{FF2B5EF4-FFF2-40B4-BE49-F238E27FC236}">
                <a16:creationId xmlns:a16="http://schemas.microsoft.com/office/drawing/2014/main" id="{B3CBC3C6-59E2-4322-A6D7-C641E7E1B3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74755" name="Shape 392">
            <a:extLst>
              <a:ext uri="{FF2B5EF4-FFF2-40B4-BE49-F238E27FC236}">
                <a16:creationId xmlns:a16="http://schemas.microsoft.com/office/drawing/2014/main" id="{492487A2-54E3-40B1-8F53-2BAF8245D7F3}"/>
              </a:ext>
            </a:extLst>
          </p:cNvPr>
          <p:cNvSpPr>
            <a:spLocks noGrp="1" noRot="1" noChangeAspect="1" noChangeArrowheads="1" noTextEdit="1"/>
          </p:cNvSpPr>
          <p:nvPr>
            <p:ph type="sldImg" idx="2"/>
          </p:nvPr>
        </p:nvSpPr>
        <p:spPr>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2" name="Shape 396">
            <a:extLst>
              <a:ext uri="{FF2B5EF4-FFF2-40B4-BE49-F238E27FC236}">
                <a16:creationId xmlns:a16="http://schemas.microsoft.com/office/drawing/2014/main" id="{8FF94115-DC7B-431D-953C-07816D8E77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76803" name="Shape 397">
            <a:extLst>
              <a:ext uri="{FF2B5EF4-FFF2-40B4-BE49-F238E27FC236}">
                <a16:creationId xmlns:a16="http://schemas.microsoft.com/office/drawing/2014/main" id="{C743BE67-6DAD-40CA-8D92-688703C2B5B0}"/>
              </a:ext>
            </a:extLst>
          </p:cNvPr>
          <p:cNvSpPr>
            <a:spLocks noGrp="1" noRot="1" noChangeAspect="1" noChangeArrowheads="1" noTextEdit="1"/>
          </p:cNvSpPr>
          <p:nvPr>
            <p:ph type="sldImg" idx="2"/>
          </p:nvPr>
        </p:nvSpPr>
        <p:spPr>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Shape 256">
            <a:extLst>
              <a:ext uri="{FF2B5EF4-FFF2-40B4-BE49-F238E27FC236}">
                <a16:creationId xmlns:a16="http://schemas.microsoft.com/office/drawing/2014/main" id="{23281675-8E00-434F-9478-E460635902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40963" name="Shape 257">
            <a:extLst>
              <a:ext uri="{FF2B5EF4-FFF2-40B4-BE49-F238E27FC236}">
                <a16:creationId xmlns:a16="http://schemas.microsoft.com/office/drawing/2014/main" id="{DC3268FC-C6D8-4953-8D43-CE8A0BDFB6D1}"/>
              </a:ext>
            </a:extLst>
          </p:cNvPr>
          <p:cNvSpPr>
            <a:spLocks noGrp="1" noRot="1" noChangeAspect="1" noChangeArrowheads="1" noTextEdit="1"/>
          </p:cNvSpPr>
          <p:nvPr>
            <p:ph type="sldImg" idx="2"/>
          </p:nvPr>
        </p:nvSpPr>
        <p:spPr>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Shape 283">
            <a:extLst>
              <a:ext uri="{FF2B5EF4-FFF2-40B4-BE49-F238E27FC236}">
                <a16:creationId xmlns:a16="http://schemas.microsoft.com/office/drawing/2014/main" id="{EAA81AE4-29E9-4283-960B-A400571625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43011" name="Shape 284">
            <a:extLst>
              <a:ext uri="{FF2B5EF4-FFF2-40B4-BE49-F238E27FC236}">
                <a16:creationId xmlns:a16="http://schemas.microsoft.com/office/drawing/2014/main" id="{DFB82D2A-4775-4895-BAD2-5CCA7D1AE344}"/>
              </a:ext>
            </a:extLst>
          </p:cNvPr>
          <p:cNvSpPr>
            <a:spLocks noGrp="1" noRot="1" noChangeAspect="1" noChangeArrowheads="1" noTextEdit="1"/>
          </p:cNvSpPr>
          <p:nvPr>
            <p:ph type="sldImg" idx="2"/>
          </p:nvPr>
        </p:nvSpPr>
        <p:spPr>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Shape 306">
            <a:extLst>
              <a:ext uri="{FF2B5EF4-FFF2-40B4-BE49-F238E27FC236}">
                <a16:creationId xmlns:a16="http://schemas.microsoft.com/office/drawing/2014/main" id="{2E676220-EC8C-47C6-9DF7-15C7FB90F4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45059" name="Shape 307">
            <a:extLst>
              <a:ext uri="{FF2B5EF4-FFF2-40B4-BE49-F238E27FC236}">
                <a16:creationId xmlns:a16="http://schemas.microsoft.com/office/drawing/2014/main" id="{A800C4DB-211C-45B7-AEDF-066AF9ED1D82}"/>
              </a:ext>
            </a:extLst>
          </p:cNvPr>
          <p:cNvSpPr>
            <a:spLocks noGrp="1" noRot="1" noChangeAspect="1" noChangeArrowheads="1" noTextEdit="1"/>
          </p:cNvSpPr>
          <p:nvPr>
            <p:ph type="sldImg" idx="2"/>
          </p:nvPr>
        </p:nvSpPr>
        <p:spPr>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Shape 318">
            <a:extLst>
              <a:ext uri="{FF2B5EF4-FFF2-40B4-BE49-F238E27FC236}">
                <a16:creationId xmlns:a16="http://schemas.microsoft.com/office/drawing/2014/main" id="{A00051AD-AE76-4EA0-B3D9-1CF45F85E0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48131" name="Shape 319">
            <a:extLst>
              <a:ext uri="{FF2B5EF4-FFF2-40B4-BE49-F238E27FC236}">
                <a16:creationId xmlns:a16="http://schemas.microsoft.com/office/drawing/2014/main" id="{B198D386-CA81-4453-B9CC-EC5DC65A09D4}"/>
              </a:ext>
            </a:extLst>
          </p:cNvPr>
          <p:cNvSpPr>
            <a:spLocks noGrp="1" noRot="1" noChangeAspect="1" noChangeArrowheads="1" noTextEdit="1"/>
          </p:cNvSpPr>
          <p:nvPr>
            <p:ph type="sldImg" idx="2"/>
          </p:nvPr>
        </p:nvSpPr>
        <p:spPr>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Shape 332">
            <a:extLst>
              <a:ext uri="{FF2B5EF4-FFF2-40B4-BE49-F238E27FC236}">
                <a16:creationId xmlns:a16="http://schemas.microsoft.com/office/drawing/2014/main" id="{E673CCB1-849E-437B-80ED-97340F8A50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50179" name="Shape 333">
            <a:extLst>
              <a:ext uri="{FF2B5EF4-FFF2-40B4-BE49-F238E27FC236}">
                <a16:creationId xmlns:a16="http://schemas.microsoft.com/office/drawing/2014/main" id="{0A6A5A75-C07C-4AFD-85C8-59792330D052}"/>
              </a:ext>
            </a:extLst>
          </p:cNvPr>
          <p:cNvSpPr>
            <a:spLocks noGrp="1" noRot="1" noChangeAspect="1" noChangeArrowheads="1" noTextEdit="1"/>
          </p:cNvSpPr>
          <p:nvPr>
            <p:ph type="sldImg" idx="2"/>
          </p:nvPr>
        </p:nvSpPr>
        <p:spPr>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Shape 339">
            <a:extLst>
              <a:ext uri="{FF2B5EF4-FFF2-40B4-BE49-F238E27FC236}">
                <a16:creationId xmlns:a16="http://schemas.microsoft.com/office/drawing/2014/main" id="{3F1DECB5-082A-4C17-B5CB-8F5EA13FAE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52227" name="Shape 340">
            <a:extLst>
              <a:ext uri="{FF2B5EF4-FFF2-40B4-BE49-F238E27FC236}">
                <a16:creationId xmlns:a16="http://schemas.microsoft.com/office/drawing/2014/main" id="{7232AA1C-D4DC-4784-B113-A762ED6CF23D}"/>
              </a:ext>
            </a:extLst>
          </p:cNvPr>
          <p:cNvSpPr>
            <a:spLocks noGrp="1" noRot="1" noChangeAspect="1" noChangeArrowheads="1" noTextEdit="1"/>
          </p:cNvSpPr>
          <p:nvPr>
            <p:ph type="sldImg" idx="2"/>
          </p:nvPr>
        </p:nvSpPr>
        <p:spPr>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Shape 339">
            <a:extLst>
              <a:ext uri="{FF2B5EF4-FFF2-40B4-BE49-F238E27FC236}">
                <a16:creationId xmlns:a16="http://schemas.microsoft.com/office/drawing/2014/main" id="{D7F88FC0-67C7-487E-B6A2-1DEEC85D9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54275" name="Shape 340">
            <a:extLst>
              <a:ext uri="{FF2B5EF4-FFF2-40B4-BE49-F238E27FC236}">
                <a16:creationId xmlns:a16="http://schemas.microsoft.com/office/drawing/2014/main" id="{9F31D942-7828-4C80-AC94-D869D6CF9B55}"/>
              </a:ext>
            </a:extLst>
          </p:cNvPr>
          <p:cNvSpPr>
            <a:spLocks noGrp="1" noRot="1" noChangeAspect="1" noChangeArrowheads="1" noTextEdit="1"/>
          </p:cNvSpPr>
          <p:nvPr>
            <p:ph type="sldImg" idx="2"/>
          </p:nvPr>
        </p:nvSpPr>
        <p:spPr>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Shape 346">
            <a:extLst>
              <a:ext uri="{FF2B5EF4-FFF2-40B4-BE49-F238E27FC236}">
                <a16:creationId xmlns:a16="http://schemas.microsoft.com/office/drawing/2014/main" id="{A7FAAF43-9B10-4A85-A84C-7CBEF75790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ltLang="en-US">
              <a:latin typeface="Arial" panose="020B0604020202020204" pitchFamily="34" charset="0"/>
              <a:cs typeface="Arial" panose="020B0604020202020204" pitchFamily="34" charset="0"/>
            </a:endParaRPr>
          </a:p>
        </p:txBody>
      </p:sp>
      <p:sp>
        <p:nvSpPr>
          <p:cNvPr id="56323" name="Shape 347">
            <a:extLst>
              <a:ext uri="{FF2B5EF4-FFF2-40B4-BE49-F238E27FC236}">
                <a16:creationId xmlns:a16="http://schemas.microsoft.com/office/drawing/2014/main" id="{834DE3B1-C5FD-43A3-8E94-0E866A70E03E}"/>
              </a:ext>
            </a:extLst>
          </p:cNvPr>
          <p:cNvSpPr>
            <a:spLocks noGrp="1" noRot="1" noChangeAspect="1" noChangeArrowheads="1" noTextEdit="1"/>
          </p:cNvSpPr>
          <p:nvPr>
            <p:ph type="sldImg" idx="2"/>
          </p:nvPr>
        </p:nvSpPr>
        <p:spPr>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NL"/>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nl-NL"/>
          </a:p>
        </p:txBody>
      </p:sp>
      <p:sp>
        <p:nvSpPr>
          <p:cNvPr id="4" name="Rectangle 4">
            <a:extLst>
              <a:ext uri="{FF2B5EF4-FFF2-40B4-BE49-F238E27FC236}">
                <a16:creationId xmlns:a16="http://schemas.microsoft.com/office/drawing/2014/main" id="{DCBDD6F5-02D0-4BC3-A9A8-9303F4BA2D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BB3910C-50B5-4E9C-AB89-A88939D43BF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27AD9CA-9003-45CF-92A0-B7F4BA2BCF81}"/>
              </a:ext>
            </a:extLst>
          </p:cNvPr>
          <p:cNvSpPr>
            <a:spLocks noGrp="1" noChangeArrowheads="1"/>
          </p:cNvSpPr>
          <p:nvPr>
            <p:ph type="sldNum" sz="quarter" idx="12"/>
          </p:nvPr>
        </p:nvSpPr>
        <p:spPr>
          <a:ln/>
        </p:spPr>
        <p:txBody>
          <a:bodyPr/>
          <a:lstStyle>
            <a:lvl1pPr>
              <a:defRPr/>
            </a:lvl1pPr>
          </a:lstStyle>
          <a:p>
            <a:pPr>
              <a:defRPr/>
            </a:pPr>
            <a:fld id="{A74B78D7-FF70-43A1-A572-A647F56AF9A4}" type="slidenum">
              <a:rPr lang="nl-NL" altLang="en-US"/>
              <a:pPr>
                <a:defRPr/>
              </a:pPr>
              <a:t>‹#›</a:t>
            </a:fld>
            <a:endParaRPr lang="nl-NL" altLang="en-US"/>
          </a:p>
        </p:txBody>
      </p:sp>
    </p:spTree>
    <p:extLst>
      <p:ext uri="{BB962C8B-B14F-4D97-AF65-F5344CB8AC3E}">
        <p14:creationId xmlns:p14="http://schemas.microsoft.com/office/powerpoint/2010/main" val="394663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E4ADF816-BECE-4521-8AA5-BF5A67D381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8945DEE-72BB-4077-B372-BCC0491A901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7473166-FB2D-4E1B-A3A7-605B98576E7B}"/>
              </a:ext>
            </a:extLst>
          </p:cNvPr>
          <p:cNvSpPr>
            <a:spLocks noGrp="1" noChangeArrowheads="1"/>
          </p:cNvSpPr>
          <p:nvPr>
            <p:ph type="sldNum" sz="quarter" idx="12"/>
          </p:nvPr>
        </p:nvSpPr>
        <p:spPr>
          <a:ln/>
        </p:spPr>
        <p:txBody>
          <a:bodyPr/>
          <a:lstStyle>
            <a:lvl1pPr>
              <a:defRPr/>
            </a:lvl1pPr>
          </a:lstStyle>
          <a:p>
            <a:pPr>
              <a:defRPr/>
            </a:pPr>
            <a:fld id="{905B002A-E388-49E9-AD49-453E90736216}" type="slidenum">
              <a:rPr lang="nl-NL" altLang="en-US"/>
              <a:pPr>
                <a:defRPr/>
              </a:pPr>
              <a:t>‹#›</a:t>
            </a:fld>
            <a:endParaRPr lang="nl-NL" altLang="en-US"/>
          </a:p>
        </p:txBody>
      </p:sp>
    </p:spTree>
    <p:extLst>
      <p:ext uri="{BB962C8B-B14F-4D97-AF65-F5344CB8AC3E}">
        <p14:creationId xmlns:p14="http://schemas.microsoft.com/office/powerpoint/2010/main" val="321203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3BCF55DD-947A-45FB-9CB0-FAAF71DD777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CE906F3-65BE-46D8-AB86-7E7BCEE3448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3ABA85E-59D0-4C0F-830E-228DB03923C1}"/>
              </a:ext>
            </a:extLst>
          </p:cNvPr>
          <p:cNvSpPr>
            <a:spLocks noGrp="1" noChangeArrowheads="1"/>
          </p:cNvSpPr>
          <p:nvPr>
            <p:ph type="sldNum" sz="quarter" idx="12"/>
          </p:nvPr>
        </p:nvSpPr>
        <p:spPr>
          <a:ln/>
        </p:spPr>
        <p:txBody>
          <a:bodyPr/>
          <a:lstStyle>
            <a:lvl1pPr>
              <a:defRPr/>
            </a:lvl1pPr>
          </a:lstStyle>
          <a:p>
            <a:pPr>
              <a:defRPr/>
            </a:pPr>
            <a:fld id="{C7DD9153-EF99-4F03-A2E4-84C3E4427410}" type="slidenum">
              <a:rPr lang="nl-NL" altLang="en-US"/>
              <a:pPr>
                <a:defRPr/>
              </a:pPr>
              <a:t>‹#›</a:t>
            </a:fld>
            <a:endParaRPr lang="nl-NL" altLang="en-US"/>
          </a:p>
        </p:txBody>
      </p:sp>
    </p:spTree>
    <p:extLst>
      <p:ext uri="{BB962C8B-B14F-4D97-AF65-F5344CB8AC3E}">
        <p14:creationId xmlns:p14="http://schemas.microsoft.com/office/powerpoint/2010/main" val="359965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B59F4C99-757A-49CE-80D5-E841C97AFF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8C330D5-DB28-4DC9-912D-F4D0BF30846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591497D-8C57-453E-AC51-7670D9B1A7D5}"/>
              </a:ext>
            </a:extLst>
          </p:cNvPr>
          <p:cNvSpPr>
            <a:spLocks noGrp="1" noChangeArrowheads="1"/>
          </p:cNvSpPr>
          <p:nvPr>
            <p:ph type="sldNum" sz="quarter" idx="12"/>
          </p:nvPr>
        </p:nvSpPr>
        <p:spPr>
          <a:ln/>
        </p:spPr>
        <p:txBody>
          <a:bodyPr/>
          <a:lstStyle>
            <a:lvl1pPr>
              <a:defRPr/>
            </a:lvl1pPr>
          </a:lstStyle>
          <a:p>
            <a:pPr>
              <a:defRPr/>
            </a:pPr>
            <a:fld id="{005E6D6E-6BDF-4C05-BB3A-E04832A483FF}" type="slidenum">
              <a:rPr lang="nl-NL" altLang="en-US"/>
              <a:pPr>
                <a:defRPr/>
              </a:pPr>
              <a:t>‹#›</a:t>
            </a:fld>
            <a:endParaRPr lang="nl-NL" altLang="en-US"/>
          </a:p>
        </p:txBody>
      </p:sp>
    </p:spTree>
    <p:extLst>
      <p:ext uri="{BB962C8B-B14F-4D97-AF65-F5344CB8AC3E}">
        <p14:creationId xmlns:p14="http://schemas.microsoft.com/office/powerpoint/2010/main" val="101400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53A06C-19CC-4582-9DF4-2CD2FE10AF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945B855-E64C-4F4F-A4D8-BEEFF3F9AE9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C66F8FC-1F53-4B5D-A032-8B6E2EAC53CF}"/>
              </a:ext>
            </a:extLst>
          </p:cNvPr>
          <p:cNvSpPr>
            <a:spLocks noGrp="1" noChangeArrowheads="1"/>
          </p:cNvSpPr>
          <p:nvPr>
            <p:ph type="sldNum" sz="quarter" idx="12"/>
          </p:nvPr>
        </p:nvSpPr>
        <p:spPr>
          <a:ln/>
        </p:spPr>
        <p:txBody>
          <a:bodyPr/>
          <a:lstStyle>
            <a:lvl1pPr>
              <a:defRPr/>
            </a:lvl1pPr>
          </a:lstStyle>
          <a:p>
            <a:pPr>
              <a:defRPr/>
            </a:pPr>
            <a:fld id="{D12A4DCD-4C7D-4132-90D0-326793EE503F}" type="slidenum">
              <a:rPr lang="nl-NL" altLang="en-US"/>
              <a:pPr>
                <a:defRPr/>
              </a:pPr>
              <a:t>‹#›</a:t>
            </a:fld>
            <a:endParaRPr lang="nl-NL" altLang="en-US"/>
          </a:p>
        </p:txBody>
      </p:sp>
    </p:spTree>
    <p:extLst>
      <p:ext uri="{BB962C8B-B14F-4D97-AF65-F5344CB8AC3E}">
        <p14:creationId xmlns:p14="http://schemas.microsoft.com/office/powerpoint/2010/main" val="287211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4">
            <a:extLst>
              <a:ext uri="{FF2B5EF4-FFF2-40B4-BE49-F238E27FC236}">
                <a16:creationId xmlns:a16="http://schemas.microsoft.com/office/drawing/2014/main" id="{DB8A1DE6-4EE8-4F06-A879-455A90B656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639CC3A-B291-4E69-8C3E-4B4C0AF123D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11788F7-0E7F-4E50-9994-471E39F45ECA}"/>
              </a:ext>
            </a:extLst>
          </p:cNvPr>
          <p:cNvSpPr>
            <a:spLocks noGrp="1" noChangeArrowheads="1"/>
          </p:cNvSpPr>
          <p:nvPr>
            <p:ph type="sldNum" sz="quarter" idx="12"/>
          </p:nvPr>
        </p:nvSpPr>
        <p:spPr>
          <a:ln/>
        </p:spPr>
        <p:txBody>
          <a:bodyPr/>
          <a:lstStyle>
            <a:lvl1pPr>
              <a:defRPr/>
            </a:lvl1pPr>
          </a:lstStyle>
          <a:p>
            <a:pPr>
              <a:defRPr/>
            </a:pPr>
            <a:fld id="{3053CADC-1536-4BAD-A8F1-788C524A4C5D}" type="slidenum">
              <a:rPr lang="nl-NL" altLang="en-US"/>
              <a:pPr>
                <a:defRPr/>
              </a:pPr>
              <a:t>‹#›</a:t>
            </a:fld>
            <a:endParaRPr lang="nl-NL" altLang="en-US"/>
          </a:p>
        </p:txBody>
      </p:sp>
    </p:spTree>
    <p:extLst>
      <p:ext uri="{BB962C8B-B14F-4D97-AF65-F5344CB8AC3E}">
        <p14:creationId xmlns:p14="http://schemas.microsoft.com/office/powerpoint/2010/main" val="397121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4">
            <a:extLst>
              <a:ext uri="{FF2B5EF4-FFF2-40B4-BE49-F238E27FC236}">
                <a16:creationId xmlns:a16="http://schemas.microsoft.com/office/drawing/2014/main" id="{37E3FDDF-20A5-4CB9-A052-9C25020320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A2A67D3D-9C3C-4185-96B3-A24C6EB35B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2DFFF1-E189-4676-9DB3-B4353D7ED6DA}"/>
              </a:ext>
            </a:extLst>
          </p:cNvPr>
          <p:cNvSpPr>
            <a:spLocks noGrp="1" noChangeArrowheads="1"/>
          </p:cNvSpPr>
          <p:nvPr>
            <p:ph type="sldNum" sz="quarter" idx="12"/>
          </p:nvPr>
        </p:nvSpPr>
        <p:spPr>
          <a:ln/>
        </p:spPr>
        <p:txBody>
          <a:bodyPr/>
          <a:lstStyle>
            <a:lvl1pPr>
              <a:defRPr/>
            </a:lvl1pPr>
          </a:lstStyle>
          <a:p>
            <a:pPr>
              <a:defRPr/>
            </a:pPr>
            <a:fld id="{7AFFEBC8-C4B1-4575-9504-38F06E15D0A0}" type="slidenum">
              <a:rPr lang="nl-NL" altLang="en-US"/>
              <a:pPr>
                <a:defRPr/>
              </a:pPr>
              <a:t>‹#›</a:t>
            </a:fld>
            <a:endParaRPr lang="nl-NL" altLang="en-US"/>
          </a:p>
        </p:txBody>
      </p:sp>
    </p:spTree>
    <p:extLst>
      <p:ext uri="{BB962C8B-B14F-4D97-AF65-F5344CB8AC3E}">
        <p14:creationId xmlns:p14="http://schemas.microsoft.com/office/powerpoint/2010/main" val="157796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4">
            <a:extLst>
              <a:ext uri="{FF2B5EF4-FFF2-40B4-BE49-F238E27FC236}">
                <a16:creationId xmlns:a16="http://schemas.microsoft.com/office/drawing/2014/main" id="{EDAD4A8F-320E-469A-AD32-2FF3836975B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2134075B-45FE-4540-A07A-2B345D1A74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B3C253B-FA8D-4876-98B9-57EF78734F65}"/>
              </a:ext>
            </a:extLst>
          </p:cNvPr>
          <p:cNvSpPr>
            <a:spLocks noGrp="1" noChangeArrowheads="1"/>
          </p:cNvSpPr>
          <p:nvPr>
            <p:ph type="sldNum" sz="quarter" idx="12"/>
          </p:nvPr>
        </p:nvSpPr>
        <p:spPr>
          <a:ln/>
        </p:spPr>
        <p:txBody>
          <a:bodyPr/>
          <a:lstStyle>
            <a:lvl1pPr>
              <a:defRPr/>
            </a:lvl1pPr>
          </a:lstStyle>
          <a:p>
            <a:pPr>
              <a:defRPr/>
            </a:pPr>
            <a:fld id="{9BF9A4DF-98F0-4ECF-B59A-535ABBD949C2}" type="slidenum">
              <a:rPr lang="nl-NL" altLang="en-US"/>
              <a:pPr>
                <a:defRPr/>
              </a:pPr>
              <a:t>‹#›</a:t>
            </a:fld>
            <a:endParaRPr lang="nl-NL" altLang="en-US"/>
          </a:p>
        </p:txBody>
      </p:sp>
    </p:spTree>
    <p:extLst>
      <p:ext uri="{BB962C8B-B14F-4D97-AF65-F5344CB8AC3E}">
        <p14:creationId xmlns:p14="http://schemas.microsoft.com/office/powerpoint/2010/main" val="105167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4742E0D-2A70-40CB-B30C-8442D5ACCD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2CF0365D-CB37-4E28-B96B-01D468BA869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3CE608D4-C48D-49CC-8D76-7380E620CEBD}"/>
              </a:ext>
            </a:extLst>
          </p:cNvPr>
          <p:cNvSpPr>
            <a:spLocks noGrp="1" noChangeArrowheads="1"/>
          </p:cNvSpPr>
          <p:nvPr>
            <p:ph type="sldNum" sz="quarter" idx="12"/>
          </p:nvPr>
        </p:nvSpPr>
        <p:spPr>
          <a:ln/>
        </p:spPr>
        <p:txBody>
          <a:bodyPr/>
          <a:lstStyle>
            <a:lvl1pPr>
              <a:defRPr/>
            </a:lvl1pPr>
          </a:lstStyle>
          <a:p>
            <a:pPr>
              <a:defRPr/>
            </a:pPr>
            <a:fld id="{801A257C-1FC1-413E-83BC-250F71AF1DAF}" type="slidenum">
              <a:rPr lang="nl-NL" altLang="en-US"/>
              <a:pPr>
                <a:defRPr/>
              </a:pPr>
              <a:t>‹#›</a:t>
            </a:fld>
            <a:endParaRPr lang="nl-NL" altLang="en-US"/>
          </a:p>
        </p:txBody>
      </p:sp>
    </p:spTree>
    <p:extLst>
      <p:ext uri="{BB962C8B-B14F-4D97-AF65-F5344CB8AC3E}">
        <p14:creationId xmlns:p14="http://schemas.microsoft.com/office/powerpoint/2010/main" val="32317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E615C2E-5094-4357-A362-C9D6D56975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6AF8BB2-0DD0-4207-87CE-79A72EAC03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FB792B8-3B78-4753-B8DC-A3A4BE0E3B5A}"/>
              </a:ext>
            </a:extLst>
          </p:cNvPr>
          <p:cNvSpPr>
            <a:spLocks noGrp="1" noChangeArrowheads="1"/>
          </p:cNvSpPr>
          <p:nvPr>
            <p:ph type="sldNum" sz="quarter" idx="12"/>
          </p:nvPr>
        </p:nvSpPr>
        <p:spPr>
          <a:ln/>
        </p:spPr>
        <p:txBody>
          <a:bodyPr/>
          <a:lstStyle>
            <a:lvl1pPr>
              <a:defRPr/>
            </a:lvl1pPr>
          </a:lstStyle>
          <a:p>
            <a:pPr>
              <a:defRPr/>
            </a:pPr>
            <a:fld id="{58101EDB-AF61-4FD8-84A8-7A4F1CA84A31}" type="slidenum">
              <a:rPr lang="nl-NL" altLang="en-US"/>
              <a:pPr>
                <a:defRPr/>
              </a:pPr>
              <a:t>‹#›</a:t>
            </a:fld>
            <a:endParaRPr lang="nl-NL" altLang="en-US"/>
          </a:p>
        </p:txBody>
      </p:sp>
    </p:spTree>
    <p:extLst>
      <p:ext uri="{BB962C8B-B14F-4D97-AF65-F5344CB8AC3E}">
        <p14:creationId xmlns:p14="http://schemas.microsoft.com/office/powerpoint/2010/main" val="11274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C02F20F-5A41-471F-AB7D-A0A0C643B3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A385525-ED2C-4222-B1DD-67439CFD76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CBC8275-54A8-4E15-8521-CA66E43BEC2D}"/>
              </a:ext>
            </a:extLst>
          </p:cNvPr>
          <p:cNvSpPr>
            <a:spLocks noGrp="1" noChangeArrowheads="1"/>
          </p:cNvSpPr>
          <p:nvPr>
            <p:ph type="sldNum" sz="quarter" idx="12"/>
          </p:nvPr>
        </p:nvSpPr>
        <p:spPr>
          <a:ln/>
        </p:spPr>
        <p:txBody>
          <a:bodyPr/>
          <a:lstStyle>
            <a:lvl1pPr>
              <a:defRPr/>
            </a:lvl1pPr>
          </a:lstStyle>
          <a:p>
            <a:pPr>
              <a:defRPr/>
            </a:pPr>
            <a:fld id="{39B3560E-FB69-4FDF-ABEF-E649D581203A}" type="slidenum">
              <a:rPr lang="nl-NL" altLang="en-US"/>
              <a:pPr>
                <a:defRPr/>
              </a:pPr>
              <a:t>‹#›</a:t>
            </a:fld>
            <a:endParaRPr lang="nl-NL" altLang="en-US"/>
          </a:p>
        </p:txBody>
      </p:sp>
    </p:spTree>
    <p:extLst>
      <p:ext uri="{BB962C8B-B14F-4D97-AF65-F5344CB8AC3E}">
        <p14:creationId xmlns:p14="http://schemas.microsoft.com/office/powerpoint/2010/main" val="1751741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932D45C-E273-4E45-AD7E-E1A180A0D2F1}"/>
              </a:ext>
            </a:extLst>
          </p:cNvPr>
          <p:cNvSpPr>
            <a:spLocks noGrp="1" noChangeArrowheads="1"/>
          </p:cNvSpPr>
          <p:nvPr>
            <p:ph type="title"/>
          </p:nvPr>
        </p:nvSpPr>
        <p:spPr bwMode="auto">
          <a:xfrm>
            <a:off x="457200" y="274638"/>
            <a:ext cx="8229600" cy="1143000"/>
          </a:xfrm>
          <a:prstGeom prst="rect">
            <a:avLst/>
          </a:prstGeom>
          <a:solidFill>
            <a:srgbClr val="4775B9">
              <a:alpha val="78000"/>
            </a:srgbClr>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nl-NL"/>
              <a:t>Klik om het opmaakprofiel te bewerken</a:t>
            </a:r>
          </a:p>
        </p:txBody>
      </p:sp>
      <p:sp>
        <p:nvSpPr>
          <p:cNvPr id="1028" name="Rectangle 4">
            <a:extLst>
              <a:ext uri="{FF2B5EF4-FFF2-40B4-BE49-F238E27FC236}">
                <a16:creationId xmlns:a16="http://schemas.microsoft.com/office/drawing/2014/main" id="{86039743-3B64-48D2-9480-9405988F4AD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defRPr>
            </a:lvl1pPr>
          </a:lstStyle>
          <a:p>
            <a:pPr>
              <a:defRPr/>
            </a:pPr>
            <a:endParaRPr lang="en-US" altLang="en-US"/>
          </a:p>
        </p:txBody>
      </p:sp>
      <p:sp>
        <p:nvSpPr>
          <p:cNvPr id="1029" name="Rectangle 5">
            <a:extLst>
              <a:ext uri="{FF2B5EF4-FFF2-40B4-BE49-F238E27FC236}">
                <a16:creationId xmlns:a16="http://schemas.microsoft.com/office/drawing/2014/main" id="{85FAEB3E-94BD-482A-A629-669CA576B1B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defRPr>
            </a:lvl1pPr>
          </a:lstStyle>
          <a:p>
            <a:pPr>
              <a:defRPr/>
            </a:pPr>
            <a:endParaRPr lang="en-US" altLang="en-US"/>
          </a:p>
        </p:txBody>
      </p:sp>
      <p:sp>
        <p:nvSpPr>
          <p:cNvPr id="1030" name="Rectangle 6">
            <a:extLst>
              <a:ext uri="{FF2B5EF4-FFF2-40B4-BE49-F238E27FC236}">
                <a16:creationId xmlns:a16="http://schemas.microsoft.com/office/drawing/2014/main" id="{AA7FFCFC-16FC-4E34-960D-4A4DDFD2FB6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tx1"/>
                </a:solidFill>
              </a:defRPr>
            </a:lvl1pPr>
          </a:lstStyle>
          <a:p>
            <a:pPr>
              <a:defRPr/>
            </a:pPr>
            <a:fld id="{FC34FFBB-5661-4E2C-B2BE-995C4E0B46A9}" type="slidenum">
              <a:rPr lang="nl-NL" altLang="en-US"/>
              <a:pPr>
                <a:defRPr/>
              </a:pPr>
              <a:t>‹#›</a:t>
            </a:fld>
            <a:endParaRPr lang="nl-N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chemeClr val="bg1"/>
          </a:solidFill>
          <a:effectLst>
            <a:outerShdw blurRad="38100" dist="38100" dir="2700000" algn="tl">
              <a:srgbClr val="000000"/>
            </a:outerShdw>
          </a:effectLst>
          <a:latin typeface="+mj-lt"/>
          <a:ea typeface="Arial" charset="0"/>
          <a:cs typeface="+mj-cs"/>
        </a:defRPr>
      </a:lvl1pPr>
      <a:lvl2pPr algn="ctr" rtl="0" eaLnBrk="0" fontAlgn="base" hangingPunct="0">
        <a:spcBef>
          <a:spcPct val="0"/>
        </a:spcBef>
        <a:spcAft>
          <a:spcPct val="0"/>
        </a:spcAft>
        <a:defRPr sz="3200" b="1">
          <a:solidFill>
            <a:schemeClr val="bg1"/>
          </a:solidFill>
          <a:effectLst>
            <a:outerShdw blurRad="38100" dist="38100" dir="2700000" algn="tl">
              <a:srgbClr val="000000"/>
            </a:outerShdw>
          </a:effectLst>
          <a:latin typeface="Arial" charset="0"/>
          <a:ea typeface="Arial" charset="0"/>
          <a:cs typeface="Arial" charset="0"/>
        </a:defRPr>
      </a:lvl2pPr>
      <a:lvl3pPr algn="ctr" rtl="0" eaLnBrk="0" fontAlgn="base" hangingPunct="0">
        <a:spcBef>
          <a:spcPct val="0"/>
        </a:spcBef>
        <a:spcAft>
          <a:spcPct val="0"/>
        </a:spcAft>
        <a:defRPr sz="3200" b="1">
          <a:solidFill>
            <a:schemeClr val="bg1"/>
          </a:solidFill>
          <a:effectLst>
            <a:outerShdw blurRad="38100" dist="38100" dir="2700000" algn="tl">
              <a:srgbClr val="000000"/>
            </a:outerShdw>
          </a:effectLst>
          <a:latin typeface="Arial" charset="0"/>
          <a:ea typeface="Arial" charset="0"/>
          <a:cs typeface="Arial" charset="0"/>
        </a:defRPr>
      </a:lvl3pPr>
      <a:lvl4pPr algn="ctr" rtl="0" eaLnBrk="0" fontAlgn="base" hangingPunct="0">
        <a:spcBef>
          <a:spcPct val="0"/>
        </a:spcBef>
        <a:spcAft>
          <a:spcPct val="0"/>
        </a:spcAft>
        <a:defRPr sz="3200" b="1">
          <a:solidFill>
            <a:schemeClr val="bg1"/>
          </a:solidFill>
          <a:effectLst>
            <a:outerShdw blurRad="38100" dist="38100" dir="2700000" algn="tl">
              <a:srgbClr val="000000"/>
            </a:outerShdw>
          </a:effectLst>
          <a:latin typeface="Arial" charset="0"/>
          <a:ea typeface="Arial" charset="0"/>
          <a:cs typeface="Arial" charset="0"/>
        </a:defRPr>
      </a:lvl4pPr>
      <a:lvl5pPr algn="ctr" rtl="0" eaLnBrk="0" fontAlgn="base" hangingPunct="0">
        <a:spcBef>
          <a:spcPct val="0"/>
        </a:spcBef>
        <a:spcAft>
          <a:spcPct val="0"/>
        </a:spcAft>
        <a:defRPr sz="3200" b="1">
          <a:solidFill>
            <a:schemeClr val="bg1"/>
          </a:solidFill>
          <a:effectLst>
            <a:outerShdw blurRad="38100" dist="38100" dir="2700000" algn="tl">
              <a:srgbClr val="000000"/>
            </a:outerShdw>
          </a:effectLst>
          <a:latin typeface="Arial" charset="0"/>
          <a:ea typeface="Arial" charset="0"/>
          <a:cs typeface="Arial" charset="0"/>
        </a:defRPr>
      </a:lvl5pPr>
      <a:lvl6pPr marL="457200" algn="ctr" rtl="0" fontAlgn="base">
        <a:spcBef>
          <a:spcPct val="0"/>
        </a:spcBef>
        <a:spcAft>
          <a:spcPct val="0"/>
        </a:spcAft>
        <a:defRPr sz="3200" b="1">
          <a:solidFill>
            <a:schemeClr val="bg1"/>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3200" b="1">
          <a:solidFill>
            <a:schemeClr val="bg1"/>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3200" b="1">
          <a:solidFill>
            <a:schemeClr val="bg1"/>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3200" b="1">
          <a:solidFill>
            <a:schemeClr val="bg1"/>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qlitebrowser.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sql" TargetMode="External"/><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514BD-D082-43E1-AD71-C59473542291}"/>
              </a:ext>
            </a:extLst>
          </p:cNvPr>
          <p:cNvSpPr>
            <a:spLocks noGrp="1"/>
          </p:cNvSpPr>
          <p:nvPr>
            <p:ph type="ctrTitle"/>
          </p:nvPr>
        </p:nvSpPr>
        <p:spPr/>
        <p:txBody>
          <a:bodyPr/>
          <a:lstStyle/>
          <a:p>
            <a:pPr>
              <a:defRPr/>
            </a:pPr>
            <a:r>
              <a:rPr lang="nl-NL" dirty="0">
                <a:ea typeface="+mj-ea"/>
              </a:rPr>
              <a:t>Python Crash Course</a:t>
            </a:r>
            <a:br>
              <a:rPr lang="nl-NL" dirty="0">
                <a:ea typeface="+mj-ea"/>
              </a:rPr>
            </a:br>
            <a:r>
              <a:rPr lang="nl-NL" dirty="0">
                <a:ea typeface="+mj-ea"/>
              </a:rPr>
              <a:t>Databases</a:t>
            </a:r>
          </a:p>
        </p:txBody>
      </p:sp>
      <p:sp>
        <p:nvSpPr>
          <p:cNvPr id="3075" name="Subtitle 2">
            <a:extLst>
              <a:ext uri="{FF2B5EF4-FFF2-40B4-BE49-F238E27FC236}">
                <a16:creationId xmlns:a16="http://schemas.microsoft.com/office/drawing/2014/main" id="{FACEDC9E-2B96-43D3-B5A8-A4D0AE8A8EBD}"/>
              </a:ext>
            </a:extLst>
          </p:cNvPr>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87BA-8E19-4F56-8D26-3B5ED5452EAD}"/>
              </a:ext>
            </a:extLst>
          </p:cNvPr>
          <p:cNvSpPr>
            <a:spLocks noGrp="1"/>
          </p:cNvSpPr>
          <p:nvPr>
            <p:ph type="title"/>
          </p:nvPr>
        </p:nvSpPr>
        <p:spPr/>
        <p:txBody>
          <a:bodyPr/>
          <a:lstStyle/>
          <a:p>
            <a:pPr>
              <a:defRPr/>
            </a:pPr>
            <a:r>
              <a:rPr lang="en-US" dirty="0">
                <a:ea typeface="+mj-ea"/>
              </a:rPr>
              <a:t>Common Database Systems</a:t>
            </a:r>
          </a:p>
        </p:txBody>
      </p:sp>
      <p:sp>
        <p:nvSpPr>
          <p:cNvPr id="13315" name="Content Placeholder 2">
            <a:extLst>
              <a:ext uri="{FF2B5EF4-FFF2-40B4-BE49-F238E27FC236}">
                <a16:creationId xmlns:a16="http://schemas.microsoft.com/office/drawing/2014/main" id="{8735DB03-399D-4A68-AC0C-7800110738C3}"/>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Three Major Database Management Systems in wide use</a:t>
            </a:r>
          </a:p>
          <a:p>
            <a:pPr lvl="1"/>
            <a:r>
              <a:rPr lang="en-US" altLang="en-US" sz="2000"/>
              <a:t>Oracle - Large, commercial, enterprise-scale, very very tweakable</a:t>
            </a:r>
          </a:p>
          <a:p>
            <a:pPr lvl="1"/>
            <a:r>
              <a:rPr lang="en-US" altLang="en-US" sz="2000"/>
              <a:t>MySql - Simpler but very fast and scalable - commercial open source</a:t>
            </a:r>
          </a:p>
          <a:p>
            <a:pPr lvl="1"/>
            <a:r>
              <a:rPr lang="en-US" altLang="en-US" sz="2000"/>
              <a:t>SqlServer - Very nice - from Microsoft (also Access)</a:t>
            </a:r>
          </a:p>
          <a:p>
            <a:r>
              <a:rPr lang="en-US" altLang="en-US" sz="2400"/>
              <a:t>Many other smaller projects, free and open source</a:t>
            </a:r>
          </a:p>
          <a:p>
            <a:pPr lvl="1"/>
            <a:r>
              <a:rPr lang="en-US" altLang="en-US" sz="2000"/>
              <a:t>HSQL, SQLite, Postgress, ... </a:t>
            </a:r>
          </a:p>
          <a:p>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F966-D1A5-4E9E-8065-BF6D58F0358F}"/>
              </a:ext>
            </a:extLst>
          </p:cNvPr>
          <p:cNvSpPr>
            <a:spLocks noGrp="1"/>
          </p:cNvSpPr>
          <p:nvPr>
            <p:ph type="title"/>
          </p:nvPr>
        </p:nvSpPr>
        <p:spPr/>
        <p:txBody>
          <a:bodyPr/>
          <a:lstStyle/>
          <a:p>
            <a:pPr>
              <a:defRPr/>
            </a:pPr>
            <a:r>
              <a:rPr lang="en-US" dirty="0">
                <a:ea typeface="+mj-ea"/>
              </a:rPr>
              <a:t>SQLite Database Browser</a:t>
            </a:r>
          </a:p>
        </p:txBody>
      </p:sp>
      <p:sp>
        <p:nvSpPr>
          <p:cNvPr id="14339" name="Content Placeholder 2">
            <a:extLst>
              <a:ext uri="{FF2B5EF4-FFF2-40B4-BE49-F238E27FC236}">
                <a16:creationId xmlns:a16="http://schemas.microsoft.com/office/drawing/2014/main" id="{AB91D665-28A6-4B0A-BAFD-6FA296E72B2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t>SQLite is a very popular database - it is free and fast and small</a:t>
            </a:r>
          </a:p>
          <a:p>
            <a:r>
              <a:rPr lang="en-US" altLang="en-US" sz="2400" dirty="0"/>
              <a:t>We have a program to manipulate SQLite databases</a:t>
            </a:r>
          </a:p>
          <a:p>
            <a:pPr lvl="1"/>
            <a:r>
              <a:rPr lang="en-US" altLang="en-US" sz="2000" dirty="0">
                <a:hlinkClick r:id="rId2"/>
              </a:rPr>
              <a:t>http://</a:t>
            </a:r>
            <a:r>
              <a:rPr lang="en-US" altLang="en-US" sz="2000" dirty="0" err="1">
                <a:hlinkClick r:id="rId2"/>
              </a:rPr>
              <a:t>sqlitebrowser.org</a:t>
            </a:r>
            <a:r>
              <a:rPr lang="en-US" altLang="en-US" sz="2000" dirty="0">
                <a:hlinkClick r:id="rId2"/>
              </a:rPr>
              <a:t>/</a:t>
            </a:r>
            <a:endParaRPr lang="en-US" altLang="en-US" sz="2000" dirty="0"/>
          </a:p>
          <a:p>
            <a:pPr marL="341313" lvl="1" indent="-341313">
              <a:buFont typeface="Arial" panose="020B0604020202020204" pitchFamily="34" charset="0"/>
              <a:buChar char="•"/>
            </a:pPr>
            <a:r>
              <a:rPr lang="en-US" altLang="en-US" sz="2400" dirty="0"/>
              <a:t>SQLite is embedded in Python and a number of other   languages</a:t>
            </a:r>
          </a:p>
          <a:p>
            <a:pPr>
              <a:buFontTx/>
              <a:buNone/>
            </a:pP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07E5-78AD-4153-ADA0-567B666FEE9D}"/>
              </a:ext>
            </a:extLst>
          </p:cNvPr>
          <p:cNvSpPr>
            <a:spLocks noGrp="1"/>
          </p:cNvSpPr>
          <p:nvPr>
            <p:ph type="title"/>
          </p:nvPr>
        </p:nvSpPr>
        <p:spPr/>
        <p:txBody>
          <a:bodyPr/>
          <a:lstStyle/>
          <a:p>
            <a:pPr>
              <a:defRPr/>
            </a:pPr>
            <a:r>
              <a:rPr lang="en-US" dirty="0">
                <a:ea typeface="+mj-ea"/>
              </a:rPr>
              <a:t>SQLite from python</a:t>
            </a:r>
          </a:p>
        </p:txBody>
      </p:sp>
      <p:sp>
        <p:nvSpPr>
          <p:cNvPr id="15363" name="Rectangle 4">
            <a:extLst>
              <a:ext uri="{FF2B5EF4-FFF2-40B4-BE49-F238E27FC236}">
                <a16:creationId xmlns:a16="http://schemas.microsoft.com/office/drawing/2014/main" id="{51E6E664-D88E-408C-9781-4ECEA448376C}"/>
              </a:ext>
            </a:extLst>
          </p:cNvPr>
          <p:cNvSpPr>
            <a:spLocks noChangeArrowheads="1"/>
          </p:cNvSpPr>
          <p:nvPr/>
        </p:nvSpPr>
        <p:spPr bwMode="auto">
          <a:xfrm>
            <a:off x="468313" y="1628775"/>
            <a:ext cx="8064500" cy="120015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a:t>
            </a:r>
          </a:p>
          <a:p>
            <a:pPr eaLnBrk="1" hangingPunct="1">
              <a:lnSpc>
                <a:spcPct val="120000"/>
              </a:lnSpc>
            </a:pPr>
            <a:r>
              <a:rPr lang="en-US" altLang="en-US" sz="1200">
                <a:latin typeface="Courier New" panose="02070309020205020404" pitchFamily="49" charset="0"/>
              </a:rPr>
              <a:t>&gt;&gt;&gt; sqlite3.version</a:t>
            </a:r>
          </a:p>
          <a:p>
            <a:pPr eaLnBrk="1" hangingPunct="1">
              <a:lnSpc>
                <a:spcPct val="120000"/>
              </a:lnSpc>
            </a:pPr>
            <a:r>
              <a:rPr lang="en-US" altLang="en-US" sz="1200">
                <a:latin typeface="Courier New" panose="02070309020205020404" pitchFamily="49" charset="0"/>
              </a:rPr>
              <a:t>'2.6.0'</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endParaRPr lang="en-US" altLang="en-US" sz="1200">
              <a:latin typeface="Courier New" panose="02070309020205020404" pitchFamily="49" charset="0"/>
            </a:endParaRPr>
          </a:p>
        </p:txBody>
      </p:sp>
      <p:sp>
        <p:nvSpPr>
          <p:cNvPr id="15364" name="Rectangle 4">
            <a:extLst>
              <a:ext uri="{FF2B5EF4-FFF2-40B4-BE49-F238E27FC236}">
                <a16:creationId xmlns:a16="http://schemas.microsoft.com/office/drawing/2014/main" id="{4877A2E4-BE05-4735-BE96-A586F69370CF}"/>
              </a:ext>
            </a:extLst>
          </p:cNvPr>
          <p:cNvSpPr>
            <a:spLocks noChangeArrowheads="1"/>
          </p:cNvSpPr>
          <p:nvPr/>
        </p:nvSpPr>
        <p:spPr bwMode="auto">
          <a:xfrm>
            <a:off x="468313" y="3213100"/>
            <a:ext cx="8064500" cy="1865313"/>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 sqlite3</a:t>
            </a:r>
          </a:p>
          <a:p>
            <a:pPr eaLnBrk="1" hangingPunct="1">
              <a:lnSpc>
                <a:spcPct val="120000"/>
              </a:lnSpc>
            </a:pPr>
            <a:r>
              <a:rPr lang="en-US" altLang="en-US" sz="1200">
                <a:latin typeface="Courier New" panose="02070309020205020404" pitchFamily="49" charset="0"/>
              </a:rPr>
              <a:t>SQLite version 3.7.13 2012-06-11 02:05:22</a:t>
            </a:r>
          </a:p>
          <a:p>
            <a:pPr eaLnBrk="1" hangingPunct="1">
              <a:lnSpc>
                <a:spcPct val="120000"/>
              </a:lnSpc>
            </a:pPr>
            <a:r>
              <a:rPr lang="en-US" altLang="en-US" sz="1200">
                <a:latin typeface="Courier New" panose="02070309020205020404" pitchFamily="49" charset="0"/>
              </a:rPr>
              <a:t>Enter ".help" for instructions</a:t>
            </a:r>
          </a:p>
          <a:p>
            <a:pPr eaLnBrk="1" hangingPunct="1">
              <a:lnSpc>
                <a:spcPct val="120000"/>
              </a:lnSpc>
            </a:pPr>
            <a:r>
              <a:rPr lang="en-US" altLang="en-US" sz="1200">
                <a:latin typeface="Courier New" panose="02070309020205020404" pitchFamily="49" charset="0"/>
              </a:rPr>
              <a:t>Enter SQL statements terminated with a ";"</a:t>
            </a:r>
          </a:p>
          <a:p>
            <a:pPr eaLnBrk="1" hangingPunct="1">
              <a:lnSpc>
                <a:spcPct val="120000"/>
              </a:lnSpc>
            </a:pPr>
            <a:r>
              <a:rPr lang="en-US" altLang="en-US" sz="1200">
                <a:latin typeface="Courier New" panose="02070309020205020404" pitchFamily="49" charset="0"/>
              </a:rPr>
              <a:t>sqlite&gt; .tables</a:t>
            </a:r>
          </a:p>
          <a:p>
            <a:pPr eaLnBrk="1" hangingPunct="1">
              <a:lnSpc>
                <a:spcPct val="120000"/>
              </a:lnSpc>
            </a:pPr>
            <a:r>
              <a:rPr lang="en-US" altLang="en-US" sz="1200">
                <a:latin typeface="Courier New" panose="02070309020205020404" pitchFamily="49" charset="0"/>
              </a:rPr>
              <a:t>sqlite&gt; .exit</a:t>
            </a:r>
          </a:p>
          <a:p>
            <a:pPr eaLnBrk="1" hangingPunct="1">
              <a:lnSpc>
                <a:spcPct val="120000"/>
              </a:lnSpc>
            </a:pPr>
            <a:r>
              <a:rPr lang="en-US" altLang="en-US" sz="1200">
                <a:latin typeface="Courier New" panose="02070309020205020404" pitchFamily="49" charset="0"/>
              </a:rPr>
              <a:t>$ ls my.db</a:t>
            </a:r>
          </a:p>
          <a:p>
            <a:pPr eaLnBrk="1" hangingPunct="1">
              <a:lnSpc>
                <a:spcPct val="120000"/>
              </a:lnSpc>
            </a:pPr>
            <a:r>
              <a:rPr lang="en-US" altLang="en-US" sz="1200">
                <a:latin typeface="Courier New" panose="02070309020205020404" pitchFamily="49" charset="0"/>
              </a:rPr>
              <a:t>my.db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6339-1F41-4E42-AF6C-233689B7ED1F}"/>
              </a:ext>
            </a:extLst>
          </p:cNvPr>
          <p:cNvSpPr>
            <a:spLocks noGrp="1"/>
          </p:cNvSpPr>
          <p:nvPr>
            <p:ph type="title"/>
          </p:nvPr>
        </p:nvSpPr>
        <p:spPr/>
        <p:txBody>
          <a:bodyPr/>
          <a:lstStyle/>
          <a:p>
            <a:pPr>
              <a:defRPr/>
            </a:pPr>
            <a:r>
              <a:rPr lang="en-US" dirty="0">
                <a:ea typeface="+mj-ea"/>
              </a:rPr>
              <a:t>SQLite from python</a:t>
            </a:r>
          </a:p>
        </p:txBody>
      </p:sp>
      <p:sp>
        <p:nvSpPr>
          <p:cNvPr id="16387" name="Rectangle 4">
            <a:extLst>
              <a:ext uri="{FF2B5EF4-FFF2-40B4-BE49-F238E27FC236}">
                <a16:creationId xmlns:a16="http://schemas.microsoft.com/office/drawing/2014/main" id="{953819EB-AA73-4B7D-ACC0-5EB0D3BE9C1D}"/>
              </a:ext>
            </a:extLst>
          </p:cNvPr>
          <p:cNvSpPr>
            <a:spLocks noChangeArrowheads="1"/>
          </p:cNvSpPr>
          <p:nvPr/>
        </p:nvSpPr>
        <p:spPr bwMode="auto">
          <a:xfrm>
            <a:off x="503238" y="1628775"/>
            <a:ext cx="8064500" cy="4967288"/>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import sqlite3 as lite</a:t>
            </a:r>
          </a:p>
          <a:p>
            <a:pPr eaLnBrk="1" hangingPunct="1">
              <a:lnSpc>
                <a:spcPct val="120000"/>
              </a:lnSpc>
            </a:pPr>
            <a:r>
              <a:rPr lang="en-US" altLang="en-US" sz="1200">
                <a:latin typeface="Courier New" panose="02070309020205020404" pitchFamily="49" charset="0"/>
              </a:rPr>
              <a:t>import sys</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con = None</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try:</a:t>
            </a:r>
          </a:p>
          <a:p>
            <a:pPr eaLnBrk="1" hangingPunct="1">
              <a:lnSpc>
                <a:spcPct val="120000"/>
              </a:lnSpc>
            </a:pPr>
            <a:r>
              <a:rPr lang="en-US" altLang="en-US" sz="1200">
                <a:latin typeface="Courier New" panose="02070309020205020404" pitchFamily="49" charset="0"/>
              </a:rPr>
              <a:t>    con = lite.connect(‘my.db')</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    cur = con.cursor()    </a:t>
            </a:r>
          </a:p>
          <a:p>
            <a:pPr eaLnBrk="1" hangingPunct="1">
              <a:lnSpc>
                <a:spcPct val="120000"/>
              </a:lnSpc>
            </a:pPr>
            <a:r>
              <a:rPr lang="en-US" altLang="en-US" sz="1200">
                <a:latin typeface="Courier New" panose="02070309020205020404" pitchFamily="49" charset="0"/>
              </a:rPr>
              <a:t>    cur.execute('SELECT SQLITE_VERSION()')</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    data = cur.fetchone()</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    print "SQLite version: %s" % data                </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except lite.Error, e:</a:t>
            </a:r>
          </a:p>
          <a:p>
            <a:pPr eaLnBrk="1" hangingPunct="1">
              <a:lnSpc>
                <a:spcPct val="120000"/>
              </a:lnSpc>
            </a:pPr>
            <a:r>
              <a:rPr lang="en-US" altLang="en-US" sz="1200">
                <a:latin typeface="Courier New" panose="02070309020205020404" pitchFamily="49" charset="0"/>
              </a:rPr>
              <a:t>    print "Error %s:" % e.args[0]</a:t>
            </a:r>
          </a:p>
          <a:p>
            <a:pPr eaLnBrk="1" hangingPunct="1">
              <a:lnSpc>
                <a:spcPct val="120000"/>
              </a:lnSpc>
            </a:pPr>
            <a:r>
              <a:rPr lang="en-US" altLang="en-US" sz="1200">
                <a:latin typeface="Courier New" panose="02070309020205020404" pitchFamily="49" charset="0"/>
              </a:rPr>
              <a:t>    sys.exit(1)</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finally:</a:t>
            </a:r>
          </a:p>
          <a:p>
            <a:pPr eaLnBrk="1" hangingPunct="1">
              <a:lnSpc>
                <a:spcPct val="120000"/>
              </a:lnSpc>
            </a:pPr>
            <a:r>
              <a:rPr lang="en-US" altLang="en-US" sz="1200">
                <a:latin typeface="Courier New" panose="02070309020205020404" pitchFamily="49" charset="0"/>
              </a:rPr>
              <a:t>    if con:</a:t>
            </a:r>
          </a:p>
          <a:p>
            <a:pPr eaLnBrk="1" hangingPunct="1">
              <a:lnSpc>
                <a:spcPct val="120000"/>
              </a:lnSpc>
            </a:pPr>
            <a:r>
              <a:rPr lang="en-US" altLang="en-US" sz="1200">
                <a:latin typeface="Courier New" panose="02070309020205020404" pitchFamily="49" charset="0"/>
              </a:rPr>
              <a:t>        con.close()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638-E219-4AFC-93CA-FD71EAD64F6A}"/>
              </a:ext>
            </a:extLst>
          </p:cNvPr>
          <p:cNvSpPr>
            <a:spLocks noGrp="1"/>
          </p:cNvSpPr>
          <p:nvPr>
            <p:ph type="title"/>
          </p:nvPr>
        </p:nvSpPr>
        <p:spPr/>
        <p:txBody>
          <a:bodyPr/>
          <a:lstStyle/>
          <a:p>
            <a:pPr>
              <a:defRPr/>
            </a:pPr>
            <a:r>
              <a:rPr lang="en-US" dirty="0">
                <a:ea typeface="+mj-ea"/>
              </a:rPr>
              <a:t>SQL</a:t>
            </a:r>
          </a:p>
        </p:txBody>
      </p:sp>
      <p:sp>
        <p:nvSpPr>
          <p:cNvPr id="17411" name="Content Placeholder 2">
            <a:extLst>
              <a:ext uri="{FF2B5EF4-FFF2-40B4-BE49-F238E27FC236}">
                <a16:creationId xmlns:a16="http://schemas.microsoft.com/office/drawing/2014/main" id="{85E540FC-DBA1-4EF5-ACBC-60C7F15CF10E}"/>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Structured Query Language is the language we use to issue commands to the database</a:t>
            </a:r>
          </a:p>
          <a:p>
            <a:pPr lvl="1"/>
            <a:r>
              <a:rPr lang="en-US" altLang="en-US" sz="2000"/>
              <a:t>Create a table</a:t>
            </a:r>
          </a:p>
          <a:p>
            <a:pPr lvl="1"/>
            <a:r>
              <a:rPr lang="en-US" altLang="en-US" sz="2000"/>
              <a:t>Retieve some data</a:t>
            </a:r>
          </a:p>
          <a:p>
            <a:pPr lvl="1"/>
            <a:r>
              <a:rPr lang="en-US" altLang="en-US" sz="2000"/>
              <a:t>Insert data</a:t>
            </a:r>
          </a:p>
          <a:p>
            <a:pPr lvl="1"/>
            <a:r>
              <a:rPr lang="en-US" altLang="en-US" sz="2000"/>
              <a:t>Delete data </a:t>
            </a:r>
          </a:p>
          <a:p>
            <a:pPr lvl="1">
              <a:buFontTx/>
              <a:buNone/>
            </a:pPr>
            <a:endParaRPr lang="en-US" altLang="en-US" sz="2000"/>
          </a:p>
          <a:p>
            <a:pPr lvl="1">
              <a:buFontTx/>
              <a:buNone/>
            </a:pPr>
            <a:endParaRPr lang="en-US" altLang="en-US" sz="2000"/>
          </a:p>
          <a:p>
            <a:pPr lvl="1">
              <a:buFontTx/>
              <a:buNone/>
            </a:pPr>
            <a:endParaRPr lang="en-US" altLang="en-US" sz="2000"/>
          </a:p>
          <a:p>
            <a:pPr lvl="1">
              <a:buFontTx/>
              <a:buNone/>
            </a:pPr>
            <a:endParaRPr lang="en-US" altLang="en-US" sz="2000"/>
          </a:p>
          <a:p>
            <a:pPr lvl="1">
              <a:buFontTx/>
              <a:buNone/>
            </a:pPr>
            <a:endParaRPr lang="en-US" altLang="en-US" sz="2000"/>
          </a:p>
          <a:p>
            <a:pPr lvl="1">
              <a:buFontTx/>
              <a:buNone/>
            </a:pPr>
            <a:r>
              <a:rPr lang="en-US" altLang="en-US" sz="2000"/>
              <a:t>		http://en.wikipedia.org/wiki/SQL</a:t>
            </a:r>
          </a:p>
          <a:p>
            <a:pPr lvl="1"/>
            <a:endParaRPr lang="en-US" altLang="en-US" sz="2000"/>
          </a:p>
          <a:p>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C351-5B60-44B5-9458-6BB6409A644D}"/>
              </a:ext>
            </a:extLst>
          </p:cNvPr>
          <p:cNvSpPr>
            <a:spLocks noGrp="1"/>
          </p:cNvSpPr>
          <p:nvPr>
            <p:ph type="title"/>
          </p:nvPr>
        </p:nvSpPr>
        <p:spPr/>
        <p:txBody>
          <a:bodyPr/>
          <a:lstStyle/>
          <a:p>
            <a:pPr>
              <a:defRPr/>
            </a:pPr>
            <a:r>
              <a:rPr lang="en-US" dirty="0">
                <a:ea typeface="+mj-ea"/>
              </a:rPr>
              <a:t>SQL create</a:t>
            </a:r>
          </a:p>
        </p:txBody>
      </p:sp>
      <p:sp>
        <p:nvSpPr>
          <p:cNvPr id="18435" name="Rectangle 4">
            <a:extLst>
              <a:ext uri="{FF2B5EF4-FFF2-40B4-BE49-F238E27FC236}">
                <a16:creationId xmlns:a16="http://schemas.microsoft.com/office/drawing/2014/main" id="{AB8CA606-C189-40E0-A2AA-5273AC6086FB}"/>
              </a:ext>
            </a:extLst>
          </p:cNvPr>
          <p:cNvSpPr>
            <a:spLocks noChangeArrowheads="1"/>
          </p:cNvSpPr>
          <p:nvPr/>
        </p:nvSpPr>
        <p:spPr bwMode="auto">
          <a:xfrm>
            <a:off x="487363" y="1484313"/>
            <a:ext cx="8064500" cy="142240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CREATE TABLE My_table(</a:t>
            </a:r>
          </a:p>
          <a:p>
            <a:pPr eaLnBrk="1" hangingPunct="1">
              <a:lnSpc>
                <a:spcPct val="120000"/>
              </a:lnSpc>
            </a:pPr>
            <a:r>
              <a:rPr lang="en-US" altLang="en-US" sz="1200">
                <a:latin typeface="Courier New" panose="02070309020205020404" pitchFamily="49" charset="0"/>
              </a:rPr>
              <a:t> my_field1 INT,</a:t>
            </a:r>
          </a:p>
          <a:p>
            <a:pPr eaLnBrk="1" hangingPunct="1">
              <a:lnSpc>
                <a:spcPct val="120000"/>
              </a:lnSpc>
            </a:pPr>
            <a:r>
              <a:rPr lang="en-US" altLang="en-US" sz="1200">
                <a:latin typeface="Courier New" panose="02070309020205020404" pitchFamily="49" charset="0"/>
              </a:rPr>
              <a:t> my_field2 VARCHAR(50),</a:t>
            </a:r>
          </a:p>
          <a:p>
            <a:pPr eaLnBrk="1" hangingPunct="1">
              <a:lnSpc>
                <a:spcPct val="120000"/>
              </a:lnSpc>
            </a:pPr>
            <a:r>
              <a:rPr lang="en-US" altLang="en-US" sz="1200">
                <a:latin typeface="Courier New" panose="02070309020205020404" pitchFamily="49" charset="0"/>
              </a:rPr>
              <a:t> my_field3 DATE NOT NULL,</a:t>
            </a:r>
          </a:p>
          <a:p>
            <a:pPr eaLnBrk="1" hangingPunct="1">
              <a:lnSpc>
                <a:spcPct val="120000"/>
              </a:lnSpc>
            </a:pPr>
            <a:r>
              <a:rPr lang="en-US" altLang="en-US" sz="1200">
                <a:latin typeface="Courier New" panose="02070309020205020404" pitchFamily="49" charset="0"/>
              </a:rPr>
              <a:t> PRIMARY KEY (my_field1, my_field2)</a:t>
            </a:r>
          </a:p>
          <a:p>
            <a:pPr eaLnBrk="1" hangingPunct="1">
              <a:lnSpc>
                <a:spcPct val="120000"/>
              </a:lnSpc>
            </a:pPr>
            <a:r>
              <a:rPr lang="en-US" altLang="en-US" sz="1200">
                <a:latin typeface="Courier New" panose="02070309020205020404" pitchFamily="49" charset="0"/>
              </a:rPr>
              <a:t>);</a:t>
            </a:r>
          </a:p>
        </p:txBody>
      </p:sp>
      <p:sp>
        <p:nvSpPr>
          <p:cNvPr id="18436" name="Rectangle 4">
            <a:extLst>
              <a:ext uri="{FF2B5EF4-FFF2-40B4-BE49-F238E27FC236}">
                <a16:creationId xmlns:a16="http://schemas.microsoft.com/office/drawing/2014/main" id="{EC463E23-582C-4B0B-8276-604658F0113F}"/>
              </a:ext>
            </a:extLst>
          </p:cNvPr>
          <p:cNvSpPr>
            <a:spLocks noChangeArrowheads="1"/>
          </p:cNvSpPr>
          <p:nvPr/>
        </p:nvSpPr>
        <p:spPr bwMode="auto">
          <a:xfrm>
            <a:off x="487363" y="2997200"/>
            <a:ext cx="8064500" cy="2085975"/>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import sqlite3 as lite</a:t>
            </a:r>
          </a:p>
          <a:p>
            <a:pPr eaLnBrk="1" hangingPunct="1">
              <a:lnSpc>
                <a:spcPct val="120000"/>
              </a:lnSpc>
            </a:pPr>
            <a:r>
              <a:rPr lang="en-US" altLang="en-US" sz="1200">
                <a:latin typeface="Courier New" panose="02070309020205020404" pitchFamily="49" charset="0"/>
              </a:rPr>
              <a:t>import sys</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con = lite.connect('my.db')</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with con:</a:t>
            </a:r>
          </a:p>
          <a:p>
            <a:pPr eaLnBrk="1" hangingPunct="1">
              <a:lnSpc>
                <a:spcPct val="120000"/>
              </a:lnSpc>
            </a:pPr>
            <a:r>
              <a:rPr lang="en-US" altLang="en-US" sz="1200">
                <a:latin typeface="Courier New" panose="02070309020205020404" pitchFamily="49" charset="0"/>
              </a:rPr>
              <a:t>    </a:t>
            </a:r>
          </a:p>
          <a:p>
            <a:pPr eaLnBrk="1" hangingPunct="1">
              <a:lnSpc>
                <a:spcPct val="120000"/>
              </a:lnSpc>
            </a:pPr>
            <a:r>
              <a:rPr lang="en-US" altLang="en-US" sz="1200">
                <a:latin typeface="Courier New" panose="02070309020205020404" pitchFamily="49" charset="0"/>
              </a:rPr>
              <a:t>    cur = con.cursor()    </a:t>
            </a:r>
          </a:p>
          <a:p>
            <a:pPr eaLnBrk="1" hangingPunct="1">
              <a:lnSpc>
                <a:spcPct val="120000"/>
              </a:lnSpc>
            </a:pPr>
            <a:r>
              <a:rPr lang="en-US" altLang="en-US" sz="1200">
                <a:latin typeface="Courier New" panose="02070309020205020404" pitchFamily="49" charset="0"/>
              </a:rPr>
              <a:t>    cur.execute("CREATE TABLE Stars(Ra FLOAT, Dec FLOAT, ID TEXT, Mag FLOAT)")</a:t>
            </a:r>
          </a:p>
        </p:txBody>
      </p:sp>
      <p:sp>
        <p:nvSpPr>
          <p:cNvPr id="18437" name="Rectangle 4">
            <a:extLst>
              <a:ext uri="{FF2B5EF4-FFF2-40B4-BE49-F238E27FC236}">
                <a16:creationId xmlns:a16="http://schemas.microsoft.com/office/drawing/2014/main" id="{35109E67-DE60-4F9F-89E0-E7EC09DA98A7}"/>
              </a:ext>
            </a:extLst>
          </p:cNvPr>
          <p:cNvSpPr>
            <a:spLocks noChangeArrowheads="1"/>
          </p:cNvSpPr>
          <p:nvPr/>
        </p:nvSpPr>
        <p:spPr bwMode="auto">
          <a:xfrm>
            <a:off x="468313" y="5170488"/>
            <a:ext cx="8064500" cy="1643062"/>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sqlite3 my.db</a:t>
            </a:r>
          </a:p>
          <a:p>
            <a:pPr eaLnBrk="1" hangingPunct="1">
              <a:lnSpc>
                <a:spcPct val="120000"/>
              </a:lnSpc>
            </a:pPr>
            <a:r>
              <a:rPr lang="en-US" altLang="en-US" sz="1200">
                <a:latin typeface="Courier New" panose="02070309020205020404" pitchFamily="49" charset="0"/>
              </a:rPr>
              <a:t>SQLite version 3.7.13 2012-06-11 02:05:22</a:t>
            </a:r>
          </a:p>
          <a:p>
            <a:pPr eaLnBrk="1" hangingPunct="1">
              <a:lnSpc>
                <a:spcPct val="120000"/>
              </a:lnSpc>
            </a:pPr>
            <a:r>
              <a:rPr lang="en-US" altLang="en-US" sz="1200">
                <a:latin typeface="Courier New" panose="02070309020205020404" pitchFamily="49" charset="0"/>
              </a:rPr>
              <a:t>Enter ".help" for instructions</a:t>
            </a:r>
          </a:p>
          <a:p>
            <a:pPr eaLnBrk="1" hangingPunct="1">
              <a:lnSpc>
                <a:spcPct val="120000"/>
              </a:lnSpc>
            </a:pPr>
            <a:r>
              <a:rPr lang="en-US" altLang="en-US" sz="1200">
                <a:latin typeface="Courier New" panose="02070309020205020404" pitchFamily="49" charset="0"/>
              </a:rPr>
              <a:t>Enter SQL statements terminated with a ";"</a:t>
            </a:r>
          </a:p>
          <a:p>
            <a:pPr eaLnBrk="1" hangingPunct="1">
              <a:lnSpc>
                <a:spcPct val="120000"/>
              </a:lnSpc>
            </a:pPr>
            <a:r>
              <a:rPr lang="en-US" altLang="en-US" sz="1200">
                <a:latin typeface="Courier New" panose="02070309020205020404" pitchFamily="49" charset="0"/>
              </a:rPr>
              <a:t>sqlite&gt; .tables</a:t>
            </a:r>
          </a:p>
          <a:p>
            <a:pPr eaLnBrk="1" hangingPunct="1">
              <a:lnSpc>
                <a:spcPct val="120000"/>
              </a:lnSpc>
            </a:pPr>
            <a:r>
              <a:rPr lang="en-US" altLang="en-US" sz="1200">
                <a:latin typeface="Courier New" panose="02070309020205020404" pitchFamily="49" charset="0"/>
              </a:rPr>
              <a:t>Stars</a:t>
            </a:r>
          </a:p>
          <a:p>
            <a:pPr eaLnBrk="1" hangingPunct="1">
              <a:lnSpc>
                <a:spcPct val="120000"/>
              </a:lnSpc>
            </a:pPr>
            <a:r>
              <a:rPr lang="en-US" altLang="en-US" sz="1200">
                <a:latin typeface="Courier New" panose="02070309020205020404" pitchFamily="49" charset="0"/>
              </a:rPr>
              <a:t>sqlite&gt;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C3C0-F09A-4C8F-823D-9373F070C791}"/>
              </a:ext>
            </a:extLst>
          </p:cNvPr>
          <p:cNvSpPr>
            <a:spLocks noGrp="1"/>
          </p:cNvSpPr>
          <p:nvPr>
            <p:ph type="title"/>
          </p:nvPr>
        </p:nvSpPr>
        <p:spPr/>
        <p:txBody>
          <a:bodyPr/>
          <a:lstStyle/>
          <a:p>
            <a:pPr>
              <a:defRPr/>
            </a:pPr>
            <a:r>
              <a:rPr lang="en-US" dirty="0">
                <a:ea typeface="+mj-ea"/>
              </a:rPr>
              <a:t>SQL insert</a:t>
            </a:r>
          </a:p>
        </p:txBody>
      </p:sp>
      <p:sp>
        <p:nvSpPr>
          <p:cNvPr id="19459" name="Rectangle 3">
            <a:extLst>
              <a:ext uri="{FF2B5EF4-FFF2-40B4-BE49-F238E27FC236}">
                <a16:creationId xmlns:a16="http://schemas.microsoft.com/office/drawing/2014/main" id="{A8D702C3-29FE-48CB-A96F-DD7D43F3283D}"/>
              </a:ext>
            </a:extLst>
          </p:cNvPr>
          <p:cNvSpPr>
            <a:spLocks noChangeArrowheads="1"/>
          </p:cNvSpPr>
          <p:nvPr/>
        </p:nvSpPr>
        <p:spPr bwMode="auto">
          <a:xfrm>
            <a:off x="323850" y="1890713"/>
            <a:ext cx="8712200" cy="319405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import sqlite3 as lite</a:t>
            </a:r>
          </a:p>
          <a:p>
            <a:pPr eaLnBrk="1" hangingPunct="1">
              <a:lnSpc>
                <a:spcPct val="120000"/>
              </a:lnSpc>
            </a:pPr>
            <a:r>
              <a:rPr lang="en-US" altLang="en-US" sz="1200">
                <a:latin typeface="Courier New" panose="02070309020205020404" pitchFamily="49" charset="0"/>
              </a:rPr>
              <a:t>import sys</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con = lite.connect('my.db')</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with con:  </a:t>
            </a:r>
          </a:p>
          <a:p>
            <a:pPr eaLnBrk="1" hangingPunct="1">
              <a:lnSpc>
                <a:spcPct val="120000"/>
              </a:lnSpc>
            </a:pPr>
            <a:r>
              <a:rPr lang="en-US" altLang="en-US" sz="1200">
                <a:latin typeface="Courier New" panose="02070309020205020404" pitchFamily="49" charset="0"/>
              </a:rPr>
              <a:t>    cur = con.cursor()    </a:t>
            </a:r>
          </a:p>
          <a:p>
            <a:pPr eaLnBrk="1" hangingPunct="1">
              <a:lnSpc>
                <a:spcPct val="120000"/>
              </a:lnSpc>
            </a:pPr>
            <a:r>
              <a:rPr lang="en-US" altLang="en-US" sz="1200">
                <a:latin typeface="Courier New" panose="02070309020205020404" pitchFamily="49" charset="0"/>
              </a:rPr>
              <a:t>    cur.execute(“INSERT INTO Stars VALUES(010.684737,+41.269035,’00424433+4116085’,9.453)”)</a:t>
            </a:r>
          </a:p>
          <a:p>
            <a:pPr eaLnBrk="1" hangingPunct="1">
              <a:lnSpc>
                <a:spcPct val="120000"/>
              </a:lnSpc>
            </a:pPr>
            <a:r>
              <a:rPr lang="en-US" altLang="en-US" sz="1200">
                <a:latin typeface="Courier New" panose="02070309020205020404" pitchFamily="49" charset="0"/>
              </a:rPr>
              <a:t>    cur.execute(“INSERT INTO Stars VALUES(010.683469,+41.268585,’00424403+4116069’,9.321)”)</a:t>
            </a:r>
          </a:p>
          <a:p>
            <a:pPr eaLnBrk="1" hangingPunct="1">
              <a:lnSpc>
                <a:spcPct val="120000"/>
              </a:lnSpc>
            </a:pPr>
            <a:r>
              <a:rPr lang="en-US" altLang="en-US" sz="1200">
                <a:latin typeface="Courier New" panose="02070309020205020404" pitchFamily="49" charset="0"/>
              </a:rPr>
              <a:t>    cur.execute(“INSERT INTO Stars VALUES(010.685657,+41.269550,’00424455+4116103’,10.773)”)</a:t>
            </a:r>
          </a:p>
          <a:p>
            <a:pPr eaLnBrk="1" hangingPunct="1">
              <a:lnSpc>
                <a:spcPct val="120000"/>
              </a:lnSpc>
            </a:pPr>
            <a:r>
              <a:rPr lang="en-US" altLang="en-US" sz="1200">
                <a:latin typeface="Courier New" panose="02070309020205020404" pitchFamily="49" charset="0"/>
              </a:rPr>
              <a:t>    cur.execute(“INSERT INTO Stars VALUES(010.686026,+41.269226,’00424464+4116092’,9.299)”)</a:t>
            </a:r>
          </a:p>
          <a:p>
            <a:pPr eaLnBrk="1" hangingPunct="1">
              <a:lnSpc>
                <a:spcPct val="120000"/>
              </a:lnSpc>
            </a:pPr>
            <a:r>
              <a:rPr lang="en-US" altLang="en-US" sz="1200">
                <a:latin typeface="Courier New" panose="02070309020205020404" pitchFamily="49" charset="0"/>
              </a:rPr>
              <a:t>    cur.execute(“INSERT INTO Stars VALUES(010.683465,+41.269676,’00424403+4116108’,11.507)”)</a:t>
            </a:r>
          </a:p>
          <a:p>
            <a:pPr eaLnBrk="1" hangingPunct="1">
              <a:lnSpc>
                <a:spcPct val="120000"/>
              </a:lnSpc>
            </a:pPr>
            <a:r>
              <a:rPr lang="en-US" altLang="en-US" sz="1200">
                <a:latin typeface="Courier New" panose="02070309020205020404" pitchFamily="49" charset="0"/>
              </a:rPr>
              <a:t>    cur.execute(“INSERT INTO Stars VALUES(010.686015,+41.269630,’00424464+4116106’,9.399)”)</a:t>
            </a:r>
          </a:p>
          <a:p>
            <a:pPr eaLnBrk="1" hangingPunct="1">
              <a:lnSpc>
                <a:spcPct val="120000"/>
              </a:lnSpc>
            </a:pPr>
            <a:r>
              <a:rPr lang="en-US" altLang="en-US" sz="1200">
                <a:latin typeface="Courier New" panose="02070309020205020404" pitchFamily="49" charset="0"/>
              </a:rPr>
              <a:t>    cur.execute(“INSERT INTO Stars VALUES(010.685270,+41.267124,’00424446+4116016’,12.070)”)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D21B-0538-4B9A-8C55-B73C71535F1E}"/>
              </a:ext>
            </a:extLst>
          </p:cNvPr>
          <p:cNvSpPr>
            <a:spLocks noGrp="1"/>
          </p:cNvSpPr>
          <p:nvPr>
            <p:ph type="title"/>
          </p:nvPr>
        </p:nvSpPr>
        <p:spPr/>
        <p:txBody>
          <a:bodyPr/>
          <a:lstStyle/>
          <a:p>
            <a:pPr>
              <a:defRPr/>
            </a:pPr>
            <a:r>
              <a:rPr lang="en-US" dirty="0">
                <a:ea typeface="+mj-ea"/>
              </a:rPr>
              <a:t>SQL Insert</a:t>
            </a:r>
          </a:p>
        </p:txBody>
      </p:sp>
      <p:sp>
        <p:nvSpPr>
          <p:cNvPr id="20483" name="Content Placeholder 2">
            <a:extLst>
              <a:ext uri="{FF2B5EF4-FFF2-40B4-BE49-F238E27FC236}">
                <a16:creationId xmlns:a16="http://schemas.microsoft.com/office/drawing/2014/main" id="{27B47DD0-7299-46B4-B3BC-E9D437E2C3C5}"/>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4" name="Rectangle 4">
            <a:extLst>
              <a:ext uri="{FF2B5EF4-FFF2-40B4-BE49-F238E27FC236}">
                <a16:creationId xmlns:a16="http://schemas.microsoft.com/office/drawing/2014/main" id="{8FC580D2-F7CE-400B-A055-B4B941558B62}"/>
              </a:ext>
            </a:extLst>
          </p:cNvPr>
          <p:cNvSpPr>
            <a:spLocks noChangeArrowheads="1"/>
          </p:cNvSpPr>
          <p:nvPr/>
        </p:nvSpPr>
        <p:spPr bwMode="auto">
          <a:xfrm>
            <a:off x="468313" y="1557338"/>
            <a:ext cx="8064500" cy="4524375"/>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import sqlite3 as lite</a:t>
            </a:r>
          </a:p>
          <a:p>
            <a:pPr eaLnBrk="1" hangingPunct="1">
              <a:lnSpc>
                <a:spcPct val="120000"/>
              </a:lnSpc>
            </a:pPr>
            <a:r>
              <a:rPr lang="en-US" altLang="en-US" sz="1200">
                <a:latin typeface="Courier New" panose="02070309020205020404" pitchFamily="49" charset="0"/>
              </a:rPr>
              <a:t>import sys</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Stars = (</a:t>
            </a:r>
          </a:p>
          <a:p>
            <a:pPr eaLnBrk="1" hangingPunct="1">
              <a:lnSpc>
                <a:spcPct val="120000"/>
              </a:lnSpc>
            </a:pPr>
            <a:r>
              <a:rPr lang="en-US" altLang="en-US" sz="1200">
                <a:latin typeface="Courier New" panose="02070309020205020404" pitchFamily="49" charset="0"/>
              </a:rPr>
              <a:t>   (010.684737,+41.269035,'00424433+4116085',9.453)"),</a:t>
            </a:r>
          </a:p>
          <a:p>
            <a:pPr eaLnBrk="1" hangingPunct="1">
              <a:lnSpc>
                <a:spcPct val="120000"/>
              </a:lnSpc>
            </a:pPr>
            <a:r>
              <a:rPr lang="en-US" altLang="en-US" sz="1200">
                <a:latin typeface="Courier New" panose="02070309020205020404" pitchFamily="49" charset="0"/>
              </a:rPr>
              <a:t>   (010.683469,+41.268585,'00424403+4116069',9.321)"),</a:t>
            </a:r>
          </a:p>
          <a:p>
            <a:pPr eaLnBrk="1" hangingPunct="1">
              <a:lnSpc>
                <a:spcPct val="120000"/>
              </a:lnSpc>
            </a:pPr>
            <a:r>
              <a:rPr lang="en-US" altLang="en-US" sz="1200">
                <a:latin typeface="Courier New" panose="02070309020205020404" pitchFamily="49" charset="0"/>
              </a:rPr>
              <a:t>   (010.685657,+41.269550,'00424455+4116103',10.773)"),</a:t>
            </a:r>
          </a:p>
          <a:p>
            <a:pPr eaLnBrk="1" hangingPunct="1">
              <a:lnSpc>
                <a:spcPct val="120000"/>
              </a:lnSpc>
            </a:pPr>
            <a:r>
              <a:rPr lang="en-US" altLang="en-US" sz="1200">
                <a:latin typeface="Courier New" panose="02070309020205020404" pitchFamily="49" charset="0"/>
              </a:rPr>
              <a:t>   (010.686026,+41.269226,'00424464+4116092',9.299)"),</a:t>
            </a:r>
          </a:p>
          <a:p>
            <a:pPr eaLnBrk="1" hangingPunct="1">
              <a:lnSpc>
                <a:spcPct val="120000"/>
              </a:lnSpc>
            </a:pPr>
            <a:r>
              <a:rPr lang="en-US" altLang="en-US" sz="1200">
                <a:latin typeface="Courier New" panose="02070309020205020404" pitchFamily="49" charset="0"/>
              </a:rPr>
              <a:t>   (010.683465,+41.269676,'00424403+4116108',11.507)"),</a:t>
            </a:r>
          </a:p>
          <a:p>
            <a:pPr eaLnBrk="1" hangingPunct="1">
              <a:lnSpc>
                <a:spcPct val="120000"/>
              </a:lnSpc>
            </a:pPr>
            <a:r>
              <a:rPr lang="en-US" altLang="en-US" sz="1200">
                <a:latin typeface="Courier New" panose="02070309020205020404" pitchFamily="49" charset="0"/>
              </a:rPr>
              <a:t>   (010.686015,+41.269630,'00424464+4116106',9.399)"),</a:t>
            </a:r>
          </a:p>
          <a:p>
            <a:pPr eaLnBrk="1" hangingPunct="1">
              <a:lnSpc>
                <a:spcPct val="120000"/>
              </a:lnSpc>
            </a:pPr>
            <a:r>
              <a:rPr lang="en-US" altLang="en-US" sz="1200">
                <a:latin typeface="Courier New" panose="02070309020205020404" pitchFamily="49" charset="0"/>
              </a:rPr>
              <a:t>   (010.685270,+41.267124,'00424446+4116016',12.070)")</a:t>
            </a:r>
          </a:p>
          <a:p>
            <a:pPr eaLnBrk="1" hangingPunct="1">
              <a:lnSpc>
                <a:spcPct val="120000"/>
              </a:lnSpc>
            </a:pPr>
            <a:r>
              <a:rPr lang="en-US" altLang="en-US" sz="1200">
                <a:latin typeface="Courier New" panose="02070309020205020404" pitchFamily="49" charset="0"/>
              </a:rPr>
              <a:t>)</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con = lite.connect('test.db')</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with con:</a:t>
            </a:r>
          </a:p>
          <a:p>
            <a:pPr eaLnBrk="1" hangingPunct="1">
              <a:lnSpc>
                <a:spcPct val="120000"/>
              </a:lnSpc>
            </a:pPr>
            <a:r>
              <a:rPr lang="en-US" altLang="en-US" sz="1200">
                <a:latin typeface="Courier New" panose="02070309020205020404" pitchFamily="49" charset="0"/>
              </a:rPr>
              <a:t>    cur = con.cursor()    </a:t>
            </a:r>
          </a:p>
          <a:p>
            <a:pPr eaLnBrk="1" hangingPunct="1">
              <a:lnSpc>
                <a:spcPct val="120000"/>
              </a:lnSpc>
            </a:pPr>
            <a:r>
              <a:rPr lang="en-US" altLang="en-US" sz="1200">
                <a:latin typeface="Courier New" panose="02070309020205020404" pitchFamily="49" charset="0"/>
              </a:rPr>
              <a:t>    cur.execute("DROP TABLE IF EXISTS Stars")</a:t>
            </a:r>
          </a:p>
          <a:p>
            <a:pPr eaLnBrk="1" hangingPunct="1">
              <a:lnSpc>
                <a:spcPct val="120000"/>
              </a:lnSpc>
            </a:pPr>
            <a:r>
              <a:rPr lang="en-US" altLang="en-US" sz="1200">
                <a:latin typeface="Courier New" panose="02070309020205020404" pitchFamily="49" charset="0"/>
              </a:rPr>
              <a:t>    cur.execute("CREATE TABLE Cars(Ra FLOAT, Dec FLOAT INT, ID TEXT, Mag FLOAT)")</a:t>
            </a:r>
          </a:p>
          <a:p>
            <a:pPr eaLnBrk="1" hangingPunct="1">
              <a:lnSpc>
                <a:spcPct val="120000"/>
              </a:lnSpc>
            </a:pPr>
            <a:r>
              <a:rPr lang="en-US" altLang="en-US" sz="1200">
                <a:latin typeface="Courier New" panose="02070309020205020404" pitchFamily="49" charset="0"/>
              </a:rPr>
              <a:t>    cur.executemany("INSERT INTO Stars VALUES(?, ?, ?, ?)", stars)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7612-5D31-4D0C-B31A-0309095C534F}"/>
              </a:ext>
            </a:extLst>
          </p:cNvPr>
          <p:cNvSpPr>
            <a:spLocks noGrp="1"/>
          </p:cNvSpPr>
          <p:nvPr>
            <p:ph type="title"/>
          </p:nvPr>
        </p:nvSpPr>
        <p:spPr/>
        <p:txBody>
          <a:bodyPr/>
          <a:lstStyle/>
          <a:p>
            <a:pPr>
              <a:defRPr/>
            </a:pPr>
            <a:r>
              <a:rPr lang="en-US" dirty="0">
                <a:ea typeface="+mj-ea"/>
              </a:rPr>
              <a:t>SQL Select</a:t>
            </a:r>
          </a:p>
        </p:txBody>
      </p:sp>
      <p:sp>
        <p:nvSpPr>
          <p:cNvPr id="21507" name="Content Placeholder 2">
            <a:extLst>
              <a:ext uri="{FF2B5EF4-FFF2-40B4-BE49-F238E27FC236}">
                <a16:creationId xmlns:a16="http://schemas.microsoft.com/office/drawing/2014/main" id="{9DEBC35B-8323-40C3-A554-815982C9037E}"/>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1508" name="Rectangle 4">
            <a:extLst>
              <a:ext uri="{FF2B5EF4-FFF2-40B4-BE49-F238E27FC236}">
                <a16:creationId xmlns:a16="http://schemas.microsoft.com/office/drawing/2014/main" id="{F7BCC3B8-7B7B-4E0F-8120-0CB7BEBDD6E7}"/>
              </a:ext>
            </a:extLst>
          </p:cNvPr>
          <p:cNvSpPr>
            <a:spLocks noChangeArrowheads="1"/>
          </p:cNvSpPr>
          <p:nvPr/>
        </p:nvSpPr>
        <p:spPr bwMode="auto">
          <a:xfrm>
            <a:off x="468313" y="1557338"/>
            <a:ext cx="8064500" cy="4079875"/>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sqlite3 my.db</a:t>
            </a:r>
          </a:p>
          <a:p>
            <a:pPr eaLnBrk="1" hangingPunct="1">
              <a:lnSpc>
                <a:spcPct val="120000"/>
              </a:lnSpc>
            </a:pPr>
            <a:r>
              <a:rPr lang="en-US" altLang="en-US" sz="1200">
                <a:latin typeface="Courier New" panose="02070309020205020404" pitchFamily="49" charset="0"/>
              </a:rPr>
              <a:t>SQLite version 3.7.13 2012-06-11 02:05:22</a:t>
            </a:r>
          </a:p>
          <a:p>
            <a:pPr eaLnBrk="1" hangingPunct="1">
              <a:lnSpc>
                <a:spcPct val="120000"/>
              </a:lnSpc>
            </a:pPr>
            <a:r>
              <a:rPr lang="en-US" altLang="en-US" sz="1200">
                <a:latin typeface="Courier New" panose="02070309020205020404" pitchFamily="49" charset="0"/>
              </a:rPr>
              <a:t>Enter ".help" for instructions</a:t>
            </a:r>
          </a:p>
          <a:p>
            <a:pPr eaLnBrk="1" hangingPunct="1">
              <a:lnSpc>
                <a:spcPct val="120000"/>
              </a:lnSpc>
            </a:pPr>
            <a:r>
              <a:rPr lang="en-US" altLang="en-US" sz="1200">
                <a:latin typeface="Courier New" panose="02070309020205020404" pitchFamily="49" charset="0"/>
              </a:rPr>
              <a:t>Enter SQL statements terminated with a ";"</a:t>
            </a:r>
          </a:p>
          <a:p>
            <a:pPr eaLnBrk="1" hangingPunct="1">
              <a:lnSpc>
                <a:spcPct val="120000"/>
              </a:lnSpc>
            </a:pPr>
            <a:r>
              <a:rPr lang="en-US" altLang="en-US" sz="1200">
                <a:latin typeface="Courier New" panose="02070309020205020404" pitchFamily="49" charset="0"/>
              </a:rPr>
              <a:t>sqlite&gt; .mode column</a:t>
            </a:r>
          </a:p>
          <a:p>
            <a:pPr eaLnBrk="1" hangingPunct="1">
              <a:lnSpc>
                <a:spcPct val="120000"/>
              </a:lnSpc>
            </a:pPr>
            <a:r>
              <a:rPr lang="en-US" altLang="en-US" sz="1200">
                <a:latin typeface="Courier New" panose="02070309020205020404" pitchFamily="49" charset="0"/>
              </a:rPr>
              <a:t>sqlite&gt; .headers on</a:t>
            </a:r>
          </a:p>
          <a:p>
            <a:pPr eaLnBrk="1" hangingPunct="1">
              <a:lnSpc>
                <a:spcPct val="120000"/>
              </a:lnSpc>
            </a:pPr>
            <a:r>
              <a:rPr lang="en-US" altLang="en-US" sz="1200">
                <a:latin typeface="Courier New" panose="02070309020205020404" pitchFamily="49" charset="0"/>
              </a:rPr>
              <a:t>sqlite&gt; SELECT * from Stars;</a:t>
            </a:r>
          </a:p>
          <a:p>
            <a:pPr eaLnBrk="1" hangingPunct="1">
              <a:lnSpc>
                <a:spcPct val="120000"/>
              </a:lnSpc>
            </a:pPr>
            <a:r>
              <a:rPr lang="en-US" altLang="en-US" sz="1200">
                <a:latin typeface="Courier New" panose="02070309020205020404" pitchFamily="49" charset="0"/>
              </a:rPr>
              <a:t>Id          Ra          Dec               Mag</a:t>
            </a:r>
          </a:p>
          <a:p>
            <a:pPr eaLnBrk="1" hangingPunct="1">
              <a:lnSpc>
                <a:spcPct val="120000"/>
              </a:lnSpc>
            </a:pPr>
            <a:r>
              <a:rPr lang="en-US" altLang="en-US" sz="1200">
                <a:latin typeface="Courier New" panose="02070309020205020404" pitchFamily="49" charset="0"/>
              </a:rPr>
              <a:t>----------  ----------  ----------------  ----------</a:t>
            </a:r>
          </a:p>
          <a:p>
            <a:pPr eaLnBrk="1" hangingPunct="1">
              <a:lnSpc>
                <a:spcPct val="120000"/>
              </a:lnSpc>
            </a:pPr>
            <a:r>
              <a:rPr lang="en-US" altLang="en-US" sz="1200">
                <a:latin typeface="Courier New" panose="02070309020205020404" pitchFamily="49" charset="0"/>
              </a:rPr>
              <a:t>10.684737   41.269035   00424433+4116085  9.453</a:t>
            </a:r>
          </a:p>
          <a:p>
            <a:pPr eaLnBrk="1" hangingPunct="1">
              <a:lnSpc>
                <a:spcPct val="120000"/>
              </a:lnSpc>
            </a:pPr>
            <a:r>
              <a:rPr lang="en-US" altLang="en-US" sz="1200">
                <a:latin typeface="Courier New" panose="02070309020205020404" pitchFamily="49" charset="0"/>
              </a:rPr>
              <a:t>10.683469   41.268585   00424403+4116069  9.321</a:t>
            </a:r>
          </a:p>
          <a:p>
            <a:pPr eaLnBrk="1" hangingPunct="1">
              <a:lnSpc>
                <a:spcPct val="120000"/>
              </a:lnSpc>
            </a:pPr>
            <a:r>
              <a:rPr lang="en-US" altLang="en-US" sz="1200">
                <a:latin typeface="Courier New" panose="02070309020205020404" pitchFamily="49" charset="0"/>
              </a:rPr>
              <a:t>10.685657   41.26955    00424455+4116103  10.773</a:t>
            </a:r>
          </a:p>
          <a:p>
            <a:pPr eaLnBrk="1" hangingPunct="1">
              <a:lnSpc>
                <a:spcPct val="120000"/>
              </a:lnSpc>
            </a:pPr>
            <a:r>
              <a:rPr lang="en-US" altLang="en-US" sz="1200">
                <a:latin typeface="Courier New" panose="02070309020205020404" pitchFamily="49" charset="0"/>
              </a:rPr>
              <a:t>10.686026   41.269226   00424464+4116092  9.299</a:t>
            </a:r>
          </a:p>
          <a:p>
            <a:pPr eaLnBrk="1" hangingPunct="1">
              <a:lnSpc>
                <a:spcPct val="120000"/>
              </a:lnSpc>
            </a:pPr>
            <a:r>
              <a:rPr lang="en-US" altLang="en-US" sz="1200">
                <a:latin typeface="Courier New" panose="02070309020205020404" pitchFamily="49" charset="0"/>
              </a:rPr>
              <a:t>10.683465   41.269676   00424403+4116108  11.507</a:t>
            </a:r>
          </a:p>
          <a:p>
            <a:pPr eaLnBrk="1" hangingPunct="1">
              <a:lnSpc>
                <a:spcPct val="120000"/>
              </a:lnSpc>
            </a:pPr>
            <a:r>
              <a:rPr lang="en-US" altLang="en-US" sz="1200">
                <a:latin typeface="Courier New" panose="02070309020205020404" pitchFamily="49" charset="0"/>
              </a:rPr>
              <a:t>10.686015   41.26963    00424464+4116106  9.399</a:t>
            </a:r>
          </a:p>
          <a:p>
            <a:pPr eaLnBrk="1" hangingPunct="1">
              <a:lnSpc>
                <a:spcPct val="120000"/>
              </a:lnSpc>
            </a:pPr>
            <a:r>
              <a:rPr lang="en-US" altLang="en-US" sz="1200">
                <a:latin typeface="Courier New" panose="02070309020205020404" pitchFamily="49" charset="0"/>
              </a:rPr>
              <a:t>10.68527    41.267124   00424446+4116016  12.07</a:t>
            </a:r>
          </a:p>
          <a:p>
            <a:pPr eaLnBrk="1" hangingPunct="1">
              <a:lnSpc>
                <a:spcPct val="120000"/>
              </a:lnSpc>
            </a:pPr>
            <a:r>
              <a:rPr lang="en-US" altLang="en-US" sz="1200">
                <a:latin typeface="Courier New" panose="02070309020205020404" pitchFamily="49" charset="0"/>
              </a:rPr>
              <a:t>sqlite&gt;</a:t>
            </a:r>
          </a:p>
          <a:p>
            <a:pPr eaLnBrk="1" hangingPunct="1">
              <a:lnSpc>
                <a:spcPct val="120000"/>
              </a:lnSpc>
            </a:pPr>
            <a:endParaRPr lang="en-US" altLang="en-US" sz="120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40BE-6CD6-4986-9F1F-FBD5B4AE6407}"/>
              </a:ext>
            </a:extLst>
          </p:cNvPr>
          <p:cNvSpPr>
            <a:spLocks noGrp="1"/>
          </p:cNvSpPr>
          <p:nvPr>
            <p:ph type="title"/>
          </p:nvPr>
        </p:nvSpPr>
        <p:spPr/>
        <p:txBody>
          <a:bodyPr/>
          <a:lstStyle/>
          <a:p>
            <a:pPr>
              <a:defRPr/>
            </a:pPr>
            <a:r>
              <a:rPr lang="en-US" dirty="0">
                <a:ea typeface="+mj-ea"/>
              </a:rPr>
              <a:t>SQL Select</a:t>
            </a:r>
          </a:p>
        </p:txBody>
      </p:sp>
      <p:sp>
        <p:nvSpPr>
          <p:cNvPr id="22531" name="Content Placeholder 2">
            <a:extLst>
              <a:ext uri="{FF2B5EF4-FFF2-40B4-BE49-F238E27FC236}">
                <a16:creationId xmlns:a16="http://schemas.microsoft.com/office/drawing/2014/main" id="{AD03357E-8323-48E5-B6C9-F06971CA5C8D}"/>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2532" name="Rectangle 4">
            <a:extLst>
              <a:ext uri="{FF2B5EF4-FFF2-40B4-BE49-F238E27FC236}">
                <a16:creationId xmlns:a16="http://schemas.microsoft.com/office/drawing/2014/main" id="{A5024A89-03CD-4419-A1E0-5586CFF48B9E}"/>
              </a:ext>
            </a:extLst>
          </p:cNvPr>
          <p:cNvSpPr>
            <a:spLocks noChangeArrowheads="1"/>
          </p:cNvSpPr>
          <p:nvPr/>
        </p:nvSpPr>
        <p:spPr bwMode="auto">
          <a:xfrm>
            <a:off x="468313" y="1557338"/>
            <a:ext cx="8064500" cy="4967287"/>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import sqlite3 as lite</a:t>
            </a:r>
          </a:p>
          <a:p>
            <a:pPr eaLnBrk="1" hangingPunct="1">
              <a:lnSpc>
                <a:spcPct val="120000"/>
              </a:lnSpc>
            </a:pPr>
            <a:r>
              <a:rPr lang="en-US" altLang="en-US" sz="1200">
                <a:latin typeface="Courier New" panose="02070309020205020404" pitchFamily="49" charset="0"/>
              </a:rPr>
              <a:t>import sys</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con = lite.connect(‘my.db')</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with con:      </a:t>
            </a:r>
          </a:p>
          <a:p>
            <a:pPr eaLnBrk="1" hangingPunct="1">
              <a:lnSpc>
                <a:spcPct val="120000"/>
              </a:lnSpc>
            </a:pPr>
            <a:r>
              <a:rPr lang="en-US" altLang="en-US" sz="1200">
                <a:latin typeface="Courier New" panose="02070309020205020404" pitchFamily="49" charset="0"/>
              </a:rPr>
              <a:t>    cur = con.cursor()    </a:t>
            </a:r>
          </a:p>
          <a:p>
            <a:pPr eaLnBrk="1" hangingPunct="1">
              <a:lnSpc>
                <a:spcPct val="120000"/>
              </a:lnSpc>
            </a:pPr>
            <a:r>
              <a:rPr lang="en-US" altLang="en-US" sz="1200">
                <a:latin typeface="Courier New" panose="02070309020205020404" pitchFamily="49" charset="0"/>
              </a:rPr>
              <a:t>    cur.execute("SELECT * FROM Stars")</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row</a:t>
            </a:r>
          </a:p>
          <a:p>
            <a:pPr eaLnBrk="1" hangingPunct="1">
              <a:lnSpc>
                <a:spcPct val="120000"/>
              </a:lnSpc>
            </a:pPr>
            <a:endParaRPr lang="en-US" altLang="en-US" sz="1200">
              <a:latin typeface="Courier New" panose="02070309020205020404" pitchFamily="49" charset="0"/>
            </a:endParaRP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&lt;sqlite3.Cursor object at 0x7ff500415650&gt;</a:t>
            </a:r>
          </a:p>
          <a:p>
            <a:pPr eaLnBrk="1" hangingPunct="1">
              <a:lnSpc>
                <a:spcPct val="120000"/>
              </a:lnSpc>
            </a:pPr>
            <a:r>
              <a:rPr lang="en-US" altLang="en-US" sz="1200">
                <a:latin typeface="Courier New" panose="02070309020205020404" pitchFamily="49" charset="0"/>
              </a:rPr>
              <a:t>(u'10.684737', 41.269035, u'00424433+4116085', 9.453)</a:t>
            </a:r>
          </a:p>
          <a:p>
            <a:pPr eaLnBrk="1" hangingPunct="1">
              <a:lnSpc>
                <a:spcPct val="120000"/>
              </a:lnSpc>
            </a:pPr>
            <a:r>
              <a:rPr lang="en-US" altLang="en-US" sz="1200">
                <a:latin typeface="Courier New" panose="02070309020205020404" pitchFamily="49" charset="0"/>
              </a:rPr>
              <a:t>(u'10.683469', 41.268585, u'00424403+4116069', 9.321)</a:t>
            </a:r>
          </a:p>
          <a:p>
            <a:pPr eaLnBrk="1" hangingPunct="1">
              <a:lnSpc>
                <a:spcPct val="120000"/>
              </a:lnSpc>
            </a:pPr>
            <a:r>
              <a:rPr lang="en-US" altLang="en-US" sz="1200">
                <a:latin typeface="Courier New" panose="02070309020205020404" pitchFamily="49" charset="0"/>
              </a:rPr>
              <a:t>(u'10.685657', 41.26955, u'00424455+4116103', 10.773)</a:t>
            </a:r>
          </a:p>
          <a:p>
            <a:pPr eaLnBrk="1" hangingPunct="1">
              <a:lnSpc>
                <a:spcPct val="120000"/>
              </a:lnSpc>
            </a:pPr>
            <a:r>
              <a:rPr lang="en-US" altLang="en-US" sz="1200">
                <a:latin typeface="Courier New" panose="02070309020205020404" pitchFamily="49" charset="0"/>
              </a:rPr>
              <a:t>(u'10.686026', 41.269226, u'00424464+4116092', 9.299)</a:t>
            </a:r>
          </a:p>
          <a:p>
            <a:pPr eaLnBrk="1" hangingPunct="1">
              <a:lnSpc>
                <a:spcPct val="120000"/>
              </a:lnSpc>
            </a:pPr>
            <a:r>
              <a:rPr lang="en-US" altLang="en-US" sz="1200">
                <a:latin typeface="Courier New" panose="02070309020205020404" pitchFamily="49" charset="0"/>
              </a:rPr>
              <a:t>(u'10.683465', 41.269676, u'00424403+4116108', 11.507)</a:t>
            </a:r>
          </a:p>
          <a:p>
            <a:pPr eaLnBrk="1" hangingPunct="1">
              <a:lnSpc>
                <a:spcPct val="120000"/>
              </a:lnSpc>
            </a:pPr>
            <a:r>
              <a:rPr lang="en-US" altLang="en-US" sz="1200">
                <a:latin typeface="Courier New" panose="02070309020205020404" pitchFamily="49" charset="0"/>
              </a:rPr>
              <a:t>(u'10.686015', 41.26963, u'00424464+4116106', 9.399)</a:t>
            </a:r>
          </a:p>
          <a:p>
            <a:pPr eaLnBrk="1" hangingPunct="1">
              <a:lnSpc>
                <a:spcPct val="120000"/>
              </a:lnSpc>
            </a:pPr>
            <a:r>
              <a:rPr lang="en-US" altLang="en-US" sz="1200">
                <a:latin typeface="Courier New" panose="02070309020205020404" pitchFamily="49" charset="0"/>
              </a:rPr>
              <a:t>(u'10.68527', 41.267124, u'00424446+4116016', 12.07)</a:t>
            </a:r>
          </a:p>
          <a:p>
            <a:pPr eaLnBrk="1" hangingPunct="1">
              <a:lnSpc>
                <a:spcPct val="120000"/>
              </a:lnSpc>
            </a:pPr>
            <a:endParaRPr lang="en-US" altLang="en-US" sz="120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AE39-C92A-4E69-917C-996EF100E174}"/>
              </a:ext>
            </a:extLst>
          </p:cNvPr>
          <p:cNvSpPr>
            <a:spLocks noGrp="1"/>
          </p:cNvSpPr>
          <p:nvPr>
            <p:ph type="title"/>
          </p:nvPr>
        </p:nvSpPr>
        <p:spPr/>
        <p:txBody>
          <a:bodyPr/>
          <a:lstStyle/>
          <a:p>
            <a:pPr>
              <a:defRPr/>
            </a:pPr>
            <a:r>
              <a:rPr lang="en-US" dirty="0">
                <a:ea typeface="+mj-ea"/>
              </a:rPr>
              <a:t>Relational Databases</a:t>
            </a:r>
          </a:p>
        </p:txBody>
      </p:sp>
      <p:sp>
        <p:nvSpPr>
          <p:cNvPr id="15362" name="Content Placeholder 2">
            <a:extLst>
              <a:ext uri="{FF2B5EF4-FFF2-40B4-BE49-F238E27FC236}">
                <a16:creationId xmlns:a16="http://schemas.microsoft.com/office/drawing/2014/main" id="{C42AD345-565A-49D4-A37A-C705DF0C3456}"/>
              </a:ext>
            </a:extLst>
          </p:cNvPr>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112713">
              <a:buFontTx/>
              <a:buNone/>
              <a:defRPr/>
            </a:pPr>
            <a:endParaRPr lang="en-US" altLang="en-US" dirty="0"/>
          </a:p>
          <a:p>
            <a:pPr marL="0" indent="0">
              <a:buFontTx/>
              <a:buNone/>
              <a:defRPr/>
            </a:pPr>
            <a:r>
              <a:rPr lang="en-US" altLang="en-US" sz="2000" dirty="0"/>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a:p>
            <a:pPr marL="0" indent="0" algn="ctr">
              <a:buFontTx/>
              <a:buNone/>
              <a:defRPr/>
            </a:pPr>
            <a:endParaRPr lang="en-US" altLang="en-US" sz="2000" dirty="0"/>
          </a:p>
          <a:p>
            <a:pPr marL="0" indent="0" algn="ctr">
              <a:buFontTx/>
              <a:buNone/>
              <a:defRPr/>
            </a:pPr>
            <a:endParaRPr lang="en-US" altLang="en-US" sz="2000" dirty="0"/>
          </a:p>
          <a:p>
            <a:pPr marL="0" indent="0" algn="ctr">
              <a:buFontTx/>
              <a:buNone/>
              <a:defRPr/>
            </a:pPr>
            <a:endParaRPr lang="en-US" altLang="en-US" sz="2000" dirty="0"/>
          </a:p>
          <a:p>
            <a:pPr marL="0" indent="0" algn="ctr">
              <a:buFontTx/>
              <a:buNone/>
              <a:defRPr/>
            </a:pPr>
            <a:r>
              <a:rPr lang="en-US" altLang="en-US" sz="2000" dirty="0"/>
              <a:t>http://</a:t>
            </a:r>
            <a:r>
              <a:rPr lang="en-US" altLang="en-US" sz="2000" dirty="0" err="1"/>
              <a:t>en.wikipedia.org</a:t>
            </a:r>
            <a:r>
              <a:rPr lang="en-US" altLang="en-US" sz="2000" dirty="0"/>
              <a:t>/wiki/</a:t>
            </a:r>
            <a:r>
              <a:rPr lang="en-US" altLang="en-US" sz="2000" dirty="0" err="1"/>
              <a:t>Relational_database</a:t>
            </a:r>
            <a:endParaRPr lang="en-US" altLang="en-US" sz="2000" dirty="0"/>
          </a:p>
          <a:p>
            <a:pPr marL="0" indent="0" algn="ctr">
              <a:buFontTx/>
              <a:buNone/>
              <a:defRPr/>
            </a:pPr>
            <a:endParaRPr lang="en-US" altLang="en-US" sz="2000" dirty="0"/>
          </a:p>
          <a:p>
            <a:pPr marL="0" indent="0">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A7FC-9338-4D3D-A401-E790401C62D2}"/>
              </a:ext>
            </a:extLst>
          </p:cNvPr>
          <p:cNvSpPr>
            <a:spLocks noGrp="1"/>
          </p:cNvSpPr>
          <p:nvPr>
            <p:ph type="title"/>
          </p:nvPr>
        </p:nvSpPr>
        <p:spPr/>
        <p:txBody>
          <a:bodyPr/>
          <a:lstStyle/>
          <a:p>
            <a:pPr>
              <a:defRPr/>
            </a:pPr>
            <a:r>
              <a:rPr lang="en-US" dirty="0">
                <a:ea typeface="+mj-ea"/>
              </a:rPr>
              <a:t>SLQ Select where</a:t>
            </a:r>
          </a:p>
        </p:txBody>
      </p:sp>
      <p:sp>
        <p:nvSpPr>
          <p:cNvPr id="23555" name="Content Placeholder 2">
            <a:extLst>
              <a:ext uri="{FF2B5EF4-FFF2-40B4-BE49-F238E27FC236}">
                <a16:creationId xmlns:a16="http://schemas.microsoft.com/office/drawing/2014/main" id="{D5D5CEB9-3D2E-4C49-9C71-2A7E342FE027}"/>
              </a:ext>
            </a:extLst>
          </p:cNvPr>
          <p:cNvSpPr>
            <a:spLocks noGrp="1"/>
          </p:cNvSpPr>
          <p:nvPr>
            <p:ph idx="1"/>
          </p:nvPr>
        </p:nvSpPr>
        <p:spPr bwMode="auto">
          <a:xfrm>
            <a:off x="457200" y="1600200"/>
            <a:ext cx="8229600" cy="211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The select statement retrieves a group of records - you can either retrieve all the records or a subset of the records with a WHERE clause</a:t>
            </a:r>
          </a:p>
          <a:p>
            <a:pPr>
              <a:buFontTx/>
              <a:buNone/>
            </a:pPr>
            <a:r>
              <a:rPr lang="en-US" altLang="en-US" sz="2400"/>
              <a:t>	select * from Stars</a:t>
            </a:r>
          </a:p>
          <a:p>
            <a:pPr>
              <a:buFontTx/>
              <a:buNone/>
            </a:pPr>
            <a:r>
              <a:rPr lang="en-US" altLang="en-US" sz="2400"/>
              <a:t>	select * from Stars where ID=‘00424403+4116108’</a:t>
            </a:r>
          </a:p>
        </p:txBody>
      </p:sp>
      <p:sp>
        <p:nvSpPr>
          <p:cNvPr id="4" name="Content Placeholder 2">
            <a:extLst>
              <a:ext uri="{FF2B5EF4-FFF2-40B4-BE49-F238E27FC236}">
                <a16:creationId xmlns:a16="http://schemas.microsoft.com/office/drawing/2014/main" id="{2D645836-0AD7-42F1-9B3A-D88122BD9445}"/>
              </a:ext>
            </a:extLst>
          </p:cNvPr>
          <p:cNvSpPr txBox="1">
            <a:spLocks/>
          </p:cNvSpPr>
          <p:nvPr/>
        </p:nvSpPr>
        <p:spPr>
          <a:xfrm>
            <a:off x="590550" y="4076700"/>
            <a:ext cx="8229600" cy="21177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defRPr/>
            </a:pPr>
            <a:r>
              <a:rPr lang="en-US" sz="2400" kern="0" dirty="0"/>
              <a:t>You can add an ORDER BY clause to SELECT statements to get the results sorted in ascending or descending order</a:t>
            </a:r>
          </a:p>
          <a:p>
            <a:pPr marL="0" indent="0">
              <a:buFontTx/>
              <a:buNone/>
              <a:defRPr/>
            </a:pPr>
            <a:r>
              <a:rPr lang="en-US" sz="2400" kern="0" dirty="0"/>
              <a:t>	select * from Stars order by Mag</a:t>
            </a:r>
          </a:p>
          <a:p>
            <a:pPr marL="0" indent="0">
              <a:buFontTx/>
              <a:buNone/>
              <a:defRPr/>
            </a:pPr>
            <a:r>
              <a:rPr lang="en-US" sz="2400" kern="0" dirty="0"/>
              <a:t>	select * from Stars order by Ra DESC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DD9-7C25-4B40-BA92-8F1D5BFE2AC4}"/>
              </a:ext>
            </a:extLst>
          </p:cNvPr>
          <p:cNvSpPr>
            <a:spLocks noGrp="1"/>
          </p:cNvSpPr>
          <p:nvPr>
            <p:ph type="title"/>
          </p:nvPr>
        </p:nvSpPr>
        <p:spPr/>
        <p:txBody>
          <a:bodyPr/>
          <a:lstStyle/>
          <a:p>
            <a:pPr>
              <a:defRPr/>
            </a:pPr>
            <a:r>
              <a:rPr lang="en-US" dirty="0">
                <a:ea typeface="+mj-ea"/>
              </a:rPr>
              <a:t>SQL Update. Delete</a:t>
            </a:r>
          </a:p>
        </p:txBody>
      </p:sp>
      <p:sp>
        <p:nvSpPr>
          <p:cNvPr id="24579" name="Content Placeholder 2">
            <a:extLst>
              <a:ext uri="{FF2B5EF4-FFF2-40B4-BE49-F238E27FC236}">
                <a16:creationId xmlns:a16="http://schemas.microsoft.com/office/drawing/2014/main" id="{70AB8DB6-4C07-4766-B986-167215259F25}"/>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Update:</a:t>
            </a:r>
          </a:p>
          <a:p>
            <a:pPr lvl="1"/>
            <a:r>
              <a:rPr lang="en-US" altLang="en-US"/>
              <a:t>update Stars set ID=‘bogus’ where Mag=10.7</a:t>
            </a:r>
          </a:p>
          <a:p>
            <a:r>
              <a:rPr lang="en-US" altLang="en-US"/>
              <a:t>Delete:</a:t>
            </a:r>
          </a:p>
          <a:p>
            <a:pPr lvl="1"/>
            <a:r>
              <a:rPr lang="en-US" altLang="en-US"/>
              <a:t>Delete from Stare where Mag=10.7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B8A5-58F8-482D-B684-B2BC83B09B4B}"/>
              </a:ext>
            </a:extLst>
          </p:cNvPr>
          <p:cNvSpPr>
            <a:spLocks noGrp="1"/>
          </p:cNvSpPr>
          <p:nvPr>
            <p:ph type="title"/>
          </p:nvPr>
        </p:nvSpPr>
        <p:spPr/>
        <p:txBody>
          <a:bodyPr/>
          <a:lstStyle/>
          <a:p>
            <a:pPr>
              <a:defRPr/>
            </a:pPr>
            <a:r>
              <a:rPr lang="en-US" dirty="0">
                <a:ea typeface="+mj-ea"/>
              </a:rPr>
              <a:t>Complex data models and Relations</a:t>
            </a:r>
          </a:p>
        </p:txBody>
      </p:sp>
      <p:sp>
        <p:nvSpPr>
          <p:cNvPr id="25603" name="Content Placeholder 2">
            <a:extLst>
              <a:ext uri="{FF2B5EF4-FFF2-40B4-BE49-F238E27FC236}">
                <a16:creationId xmlns:a16="http://schemas.microsoft.com/office/drawing/2014/main" id="{EE9892F0-9577-464B-AC26-DC13895FC2D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Database Design</a:t>
            </a:r>
          </a:p>
          <a:p>
            <a:pPr lvl="1"/>
            <a:r>
              <a:rPr lang="en-US" altLang="en-US"/>
              <a:t>Database design is an art form of its own with particular skills and experience</a:t>
            </a:r>
          </a:p>
          <a:p>
            <a:pPr lvl="1"/>
            <a:r>
              <a:rPr lang="en-US" altLang="en-US"/>
              <a:t>Our goal is to avoid the really bad mistakes and design clean and easily understood databases</a:t>
            </a:r>
          </a:p>
          <a:p>
            <a:pPr lvl="1"/>
            <a:r>
              <a:rPr lang="en-US" altLang="en-US"/>
              <a:t>Others may performance tune things later</a:t>
            </a:r>
          </a:p>
          <a:p>
            <a:pPr lvl="1"/>
            <a:r>
              <a:rPr lang="en-US" altLang="en-US"/>
              <a:t>Database design starts with a picture...</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4E8D-8701-4D36-A8CF-A53C53DD0D62}"/>
              </a:ext>
            </a:extLst>
          </p:cNvPr>
          <p:cNvSpPr>
            <a:spLocks noGrp="1"/>
          </p:cNvSpPr>
          <p:nvPr>
            <p:ph type="title"/>
          </p:nvPr>
        </p:nvSpPr>
        <p:spPr/>
        <p:txBody>
          <a:bodyPr/>
          <a:lstStyle/>
          <a:p>
            <a:pPr>
              <a:defRPr/>
            </a:pPr>
            <a:r>
              <a:rPr lang="en-US" dirty="0">
                <a:ea typeface="+mj-ea"/>
              </a:rPr>
              <a:t>Database Design</a:t>
            </a:r>
          </a:p>
        </p:txBody>
      </p:sp>
      <p:pic>
        <p:nvPicPr>
          <p:cNvPr id="26627" name="Picture 1">
            <a:extLst>
              <a:ext uri="{FF2B5EF4-FFF2-40B4-BE49-F238E27FC236}">
                <a16:creationId xmlns:a16="http://schemas.microsoft.com/office/drawing/2014/main" id="{37142E7E-FA51-466C-A302-99A1025D2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628775"/>
            <a:ext cx="62817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6CC3-620B-4B8D-8E55-5FB1742C293F}"/>
              </a:ext>
            </a:extLst>
          </p:cNvPr>
          <p:cNvSpPr>
            <a:spLocks noGrp="1"/>
          </p:cNvSpPr>
          <p:nvPr>
            <p:ph type="title"/>
          </p:nvPr>
        </p:nvSpPr>
        <p:spPr/>
        <p:txBody>
          <a:bodyPr/>
          <a:lstStyle/>
          <a:p>
            <a:pPr>
              <a:defRPr/>
            </a:pPr>
            <a:r>
              <a:rPr lang="en-US" dirty="0">
                <a:ea typeface="+mj-ea"/>
              </a:rPr>
              <a:t>Building a Data Model</a:t>
            </a:r>
          </a:p>
        </p:txBody>
      </p:sp>
      <p:sp>
        <p:nvSpPr>
          <p:cNvPr id="27651" name="Content Placeholder 2">
            <a:extLst>
              <a:ext uri="{FF2B5EF4-FFF2-40B4-BE49-F238E27FC236}">
                <a16:creationId xmlns:a16="http://schemas.microsoft.com/office/drawing/2014/main" id="{6CE8E968-5D45-443E-A920-544846582AD5}"/>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Drawing a picture of the data objects for our application and then figuring out how to represent the objects and their relationships</a:t>
            </a:r>
          </a:p>
          <a:p>
            <a:r>
              <a:rPr lang="en-US" altLang="en-US" sz="2400"/>
              <a:t>Basic Rule: Don’t put the same string data in twice - use a relationship instead</a:t>
            </a:r>
          </a:p>
          <a:p>
            <a:r>
              <a:rPr lang="en-US" altLang="en-US" sz="2400"/>
              <a:t>When there is one thing in the “real world” there should be one copy of that thing in the database</a:t>
            </a:r>
          </a:p>
          <a:p>
            <a:pPr>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DC58-3283-4464-863E-0F469814BDF7}"/>
              </a:ext>
            </a:extLst>
          </p:cNvPr>
          <p:cNvSpPr>
            <a:spLocks noGrp="1"/>
          </p:cNvSpPr>
          <p:nvPr>
            <p:ph type="title"/>
          </p:nvPr>
        </p:nvSpPr>
        <p:spPr/>
        <p:txBody>
          <a:bodyPr/>
          <a:lstStyle/>
          <a:p>
            <a:pPr>
              <a:defRPr/>
            </a:pPr>
            <a:r>
              <a:rPr lang="en-US" altLang="en-US"/>
              <a:t>For each “piece of info”</a:t>
            </a:r>
          </a:p>
        </p:txBody>
      </p:sp>
      <p:sp>
        <p:nvSpPr>
          <p:cNvPr id="28675" name="Content Placeholder 2">
            <a:extLst>
              <a:ext uri="{FF2B5EF4-FFF2-40B4-BE49-F238E27FC236}">
                <a16:creationId xmlns:a16="http://schemas.microsoft.com/office/drawing/2014/main" id="{DE6A2BD4-A84D-43DB-B384-EF09CBE2029B}"/>
              </a:ext>
            </a:extLst>
          </p:cNvPr>
          <p:cNvSpPr>
            <a:spLocks noGrp="1"/>
          </p:cNvSpPr>
          <p:nvPr>
            <p:ph idx="1"/>
          </p:nvPr>
        </p:nvSpPr>
        <p:spPr bwMode="auto">
          <a:xfrm>
            <a:off x="457200" y="1600200"/>
            <a:ext cx="4114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9300"/>
            <a:r>
              <a:rPr lang="en-US" altLang="en-US" sz="2400"/>
              <a:t>Is the column an object or an attribute of another object?</a:t>
            </a:r>
          </a:p>
          <a:p>
            <a:pPr marL="749300"/>
            <a:r>
              <a:rPr lang="en-US" altLang="en-US" sz="2400"/>
              <a:t>Once we define objects we need to define the relationships between objects.</a:t>
            </a:r>
          </a:p>
        </p:txBody>
      </p:sp>
      <p:sp>
        <p:nvSpPr>
          <p:cNvPr id="28676" name="Content Placeholder 2">
            <a:extLst>
              <a:ext uri="{FF2B5EF4-FFF2-40B4-BE49-F238E27FC236}">
                <a16:creationId xmlns:a16="http://schemas.microsoft.com/office/drawing/2014/main" id="{79022B78-650A-43F8-8A54-1C9D6E65B9C1}"/>
              </a:ext>
            </a:extLst>
          </p:cNvPr>
          <p:cNvSpPr txBox="1">
            <a:spLocks/>
          </p:cNvSpPr>
          <p:nvPr/>
        </p:nvSpPr>
        <p:spPr bwMode="auto">
          <a:xfrm>
            <a:off x="4572000" y="1628775"/>
            <a:ext cx="43307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06400">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spcBef>
                <a:spcPct val="20000"/>
              </a:spcBef>
            </a:pPr>
            <a:r>
              <a:rPr lang="en-US" altLang="en-US" sz="2400">
                <a:solidFill>
                  <a:schemeClr val="tx1"/>
                </a:solidFill>
              </a:rPr>
              <a:t>Star</a:t>
            </a:r>
          </a:p>
          <a:p>
            <a:pPr>
              <a:spcBef>
                <a:spcPct val="20000"/>
              </a:spcBef>
            </a:pPr>
            <a:r>
              <a:rPr lang="en-US" altLang="en-US" sz="2400">
                <a:solidFill>
                  <a:schemeClr val="tx1"/>
                </a:solidFill>
              </a:rPr>
              <a:t>			Mag</a:t>
            </a:r>
          </a:p>
          <a:p>
            <a:pPr>
              <a:spcBef>
                <a:spcPct val="20000"/>
              </a:spcBef>
            </a:pPr>
            <a:r>
              <a:rPr lang="en-US" altLang="en-US" sz="2400">
                <a:solidFill>
                  <a:schemeClr val="tx1"/>
                </a:solidFill>
              </a:rPr>
              <a:t>	Class</a:t>
            </a:r>
          </a:p>
          <a:p>
            <a:pPr>
              <a:spcBef>
                <a:spcPct val="20000"/>
              </a:spcBef>
            </a:pPr>
            <a:endParaRPr lang="en-US" altLang="en-US" sz="2400">
              <a:solidFill>
                <a:schemeClr val="tx1"/>
              </a:solidFill>
            </a:endParaRPr>
          </a:p>
          <a:p>
            <a:pPr>
              <a:spcBef>
                <a:spcPct val="20000"/>
              </a:spcBef>
            </a:pPr>
            <a:r>
              <a:rPr lang="en-US" altLang="en-US" sz="2400">
                <a:solidFill>
                  <a:schemeClr val="tx1"/>
                </a:solidFill>
              </a:rPr>
              <a:t>Cluster</a:t>
            </a:r>
          </a:p>
          <a:p>
            <a:pPr>
              <a:spcBef>
                <a:spcPct val="20000"/>
              </a:spcBef>
            </a:pPr>
            <a:r>
              <a:rPr lang="en-US" altLang="en-US" sz="2400">
                <a:solidFill>
                  <a:schemeClr val="tx1"/>
                </a:solidFill>
              </a:rPr>
              <a:t>		Publication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0F82-E10B-487C-9545-CB81635AEEC7}"/>
              </a:ext>
            </a:extLst>
          </p:cNvPr>
          <p:cNvSpPr>
            <a:spLocks noGrp="1"/>
          </p:cNvSpPr>
          <p:nvPr>
            <p:ph type="title"/>
          </p:nvPr>
        </p:nvSpPr>
        <p:spPr/>
        <p:txBody>
          <a:bodyPr/>
          <a:lstStyle/>
          <a:p>
            <a:pPr>
              <a:defRPr/>
            </a:pPr>
            <a:r>
              <a:rPr lang="en-US" dirty="0">
                <a:ea typeface="+mj-ea"/>
              </a:rPr>
              <a:t>Entity and Relations</a:t>
            </a:r>
          </a:p>
        </p:txBody>
      </p:sp>
      <p:sp>
        <p:nvSpPr>
          <p:cNvPr id="3" name="Content Placeholder 2">
            <a:extLst>
              <a:ext uri="{FF2B5EF4-FFF2-40B4-BE49-F238E27FC236}">
                <a16:creationId xmlns:a16="http://schemas.microsoft.com/office/drawing/2014/main" id="{3CEAE3DC-9B43-4BF6-BEF7-747245D23758}"/>
              </a:ext>
            </a:extLst>
          </p:cNvPr>
          <p:cNvSpPr>
            <a:spLocks noGrp="1"/>
          </p:cNvSpPr>
          <p:nvPr>
            <p:ph idx="1"/>
          </p:nvPr>
        </p:nvSpPr>
        <p:spPr>
          <a:xfrm>
            <a:off x="457200" y="1600200"/>
            <a:ext cx="1090613" cy="1323975"/>
          </a:xfrm>
          <a:ln>
            <a:solidFill>
              <a:schemeClr val="accent6"/>
            </a:solidFill>
          </a:ln>
        </p:spPr>
        <p:txBody>
          <a:bodyPr/>
          <a:lstStyle/>
          <a:p>
            <a:pPr marL="0" indent="0">
              <a:buFontTx/>
              <a:buNone/>
              <a:defRPr/>
            </a:pPr>
            <a:r>
              <a:rPr lang="en-US" dirty="0">
                <a:ea typeface="+mn-ea"/>
              </a:rPr>
              <a:t>Star</a:t>
            </a:r>
          </a:p>
          <a:p>
            <a:pPr marL="0" indent="0">
              <a:buFontTx/>
              <a:buNone/>
              <a:defRPr/>
            </a:pPr>
            <a:r>
              <a:rPr lang="en-US" dirty="0">
                <a:ea typeface="+mn-ea"/>
              </a:rPr>
              <a:t>Mag</a:t>
            </a:r>
          </a:p>
        </p:txBody>
      </p:sp>
      <p:sp>
        <p:nvSpPr>
          <p:cNvPr id="4" name="Content Placeholder 2">
            <a:extLst>
              <a:ext uri="{FF2B5EF4-FFF2-40B4-BE49-F238E27FC236}">
                <a16:creationId xmlns:a16="http://schemas.microsoft.com/office/drawing/2014/main" id="{629FFBFC-0A82-4B10-9576-EF007F4B7418}"/>
              </a:ext>
            </a:extLst>
          </p:cNvPr>
          <p:cNvSpPr txBox="1">
            <a:spLocks/>
          </p:cNvSpPr>
          <p:nvPr/>
        </p:nvSpPr>
        <p:spPr>
          <a:xfrm>
            <a:off x="395288" y="4149725"/>
            <a:ext cx="1296987" cy="647700"/>
          </a:xfrm>
          <a:prstGeom prst="rect">
            <a:avLst/>
          </a:prstGeom>
          <a:ln>
            <a:solidFill>
              <a:schemeClr val="accent6"/>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defRPr/>
            </a:pPr>
            <a:r>
              <a:rPr lang="en-US" kern="0" dirty="0"/>
              <a:t>Class</a:t>
            </a:r>
          </a:p>
        </p:txBody>
      </p:sp>
      <p:sp>
        <p:nvSpPr>
          <p:cNvPr id="5" name="Content Placeholder 2">
            <a:extLst>
              <a:ext uri="{FF2B5EF4-FFF2-40B4-BE49-F238E27FC236}">
                <a16:creationId xmlns:a16="http://schemas.microsoft.com/office/drawing/2014/main" id="{2215BDCE-6355-4487-8B7A-057E3F281F82}"/>
              </a:ext>
            </a:extLst>
          </p:cNvPr>
          <p:cNvSpPr txBox="1">
            <a:spLocks/>
          </p:cNvSpPr>
          <p:nvPr/>
        </p:nvSpPr>
        <p:spPr>
          <a:xfrm>
            <a:off x="5292725" y="1557338"/>
            <a:ext cx="2655888" cy="863600"/>
          </a:xfrm>
          <a:prstGeom prst="rect">
            <a:avLst/>
          </a:prstGeom>
          <a:ln>
            <a:solidFill>
              <a:schemeClr val="accent6"/>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defRPr/>
            </a:pPr>
            <a:r>
              <a:rPr lang="en-US" kern="0" dirty="0"/>
              <a:t>Publication</a:t>
            </a:r>
          </a:p>
        </p:txBody>
      </p:sp>
      <p:sp>
        <p:nvSpPr>
          <p:cNvPr id="6" name="Content Placeholder 2">
            <a:extLst>
              <a:ext uri="{FF2B5EF4-FFF2-40B4-BE49-F238E27FC236}">
                <a16:creationId xmlns:a16="http://schemas.microsoft.com/office/drawing/2014/main" id="{E1E9E7F8-3B52-450A-AF1C-45783BD945BB}"/>
              </a:ext>
            </a:extLst>
          </p:cNvPr>
          <p:cNvSpPr txBox="1">
            <a:spLocks/>
          </p:cNvSpPr>
          <p:nvPr/>
        </p:nvSpPr>
        <p:spPr>
          <a:xfrm>
            <a:off x="3733800" y="4365625"/>
            <a:ext cx="1711325" cy="647700"/>
          </a:xfrm>
          <a:prstGeom prst="rect">
            <a:avLst/>
          </a:prstGeom>
          <a:ln>
            <a:solidFill>
              <a:schemeClr val="accent6"/>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defRPr/>
            </a:pPr>
            <a:r>
              <a:rPr lang="en-US" kern="0" dirty="0"/>
              <a:t>Cluster</a:t>
            </a:r>
          </a:p>
        </p:txBody>
      </p:sp>
      <p:cxnSp>
        <p:nvCxnSpPr>
          <p:cNvPr id="8" name="Straight Arrow Connector 7">
            <a:extLst>
              <a:ext uri="{FF2B5EF4-FFF2-40B4-BE49-F238E27FC236}">
                <a16:creationId xmlns:a16="http://schemas.microsoft.com/office/drawing/2014/main" id="{544D026B-7B8E-4902-84A4-EC253C8A7A68}"/>
              </a:ext>
            </a:extLst>
          </p:cNvPr>
          <p:cNvCxnSpPr/>
          <p:nvPr/>
        </p:nvCxnSpPr>
        <p:spPr bwMode="auto">
          <a:xfrm flipV="1">
            <a:off x="1692275" y="1989138"/>
            <a:ext cx="3240088" cy="144462"/>
          </a:xfrm>
          <a:prstGeom prst="straightConnector1">
            <a:avLst/>
          </a:prstGeom>
          <a:noFill/>
          <a:ln w="19050" cap="flat" cmpd="sng" algn="ctr">
            <a:solidFill>
              <a:schemeClr val="accent6"/>
            </a:solidFill>
            <a:prstDash val="solid"/>
            <a:round/>
            <a:headEnd type="none" w="med" len="med"/>
            <a:tailEnd type="arrow"/>
          </a:ln>
          <a:effectLst/>
        </p:spPr>
      </p:cxnSp>
      <p:cxnSp>
        <p:nvCxnSpPr>
          <p:cNvPr id="9" name="Straight Arrow Connector 8">
            <a:extLst>
              <a:ext uri="{FF2B5EF4-FFF2-40B4-BE49-F238E27FC236}">
                <a16:creationId xmlns:a16="http://schemas.microsoft.com/office/drawing/2014/main" id="{4108BE0A-32A0-4AFF-9220-E5F4C22AA4FF}"/>
              </a:ext>
            </a:extLst>
          </p:cNvPr>
          <p:cNvCxnSpPr>
            <a:endCxn id="4" idx="0"/>
          </p:cNvCxnSpPr>
          <p:nvPr/>
        </p:nvCxnSpPr>
        <p:spPr bwMode="auto">
          <a:xfrm>
            <a:off x="1042988" y="3041650"/>
            <a:ext cx="0" cy="1108075"/>
          </a:xfrm>
          <a:prstGeom prst="straightConnector1">
            <a:avLst/>
          </a:prstGeom>
          <a:noFill/>
          <a:ln w="19050" cap="flat" cmpd="sng" algn="ctr">
            <a:solidFill>
              <a:schemeClr val="accent6"/>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EDAE21A5-FCED-43EC-B0F3-353C245A6153}"/>
              </a:ext>
            </a:extLst>
          </p:cNvPr>
          <p:cNvCxnSpPr/>
          <p:nvPr/>
        </p:nvCxnSpPr>
        <p:spPr bwMode="auto">
          <a:xfrm>
            <a:off x="1692275" y="2708275"/>
            <a:ext cx="2897188" cy="1512888"/>
          </a:xfrm>
          <a:prstGeom prst="straightConnector1">
            <a:avLst/>
          </a:prstGeom>
          <a:noFill/>
          <a:ln w="19050" cap="flat" cmpd="sng" algn="ctr">
            <a:solidFill>
              <a:schemeClr val="accent6"/>
            </a:solidFill>
            <a:prstDash val="solid"/>
            <a:round/>
            <a:headEnd type="none" w="med" len="med"/>
            <a:tailEnd type="arrow"/>
          </a:ln>
          <a:effectLst/>
        </p:spPr>
      </p:cxnSp>
      <p:sp>
        <p:nvSpPr>
          <p:cNvPr id="29706" name="TextBox 14">
            <a:extLst>
              <a:ext uri="{FF2B5EF4-FFF2-40B4-BE49-F238E27FC236}">
                <a16:creationId xmlns:a16="http://schemas.microsoft.com/office/drawing/2014/main" id="{8F7990F2-EC8A-47B1-8070-C3844553F755}"/>
              </a:ext>
            </a:extLst>
          </p:cNvPr>
          <p:cNvSpPr txBox="1">
            <a:spLocks noChangeArrowheads="1"/>
          </p:cNvSpPr>
          <p:nvPr/>
        </p:nvSpPr>
        <p:spPr bwMode="auto">
          <a:xfrm>
            <a:off x="2359025" y="3041650"/>
            <a:ext cx="1366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r>
              <a:rPr lang="en-US" altLang="en-US" sz="2000"/>
              <a:t>belongs to</a:t>
            </a:r>
          </a:p>
        </p:txBody>
      </p:sp>
      <p:sp>
        <p:nvSpPr>
          <p:cNvPr id="29707" name="TextBox 15">
            <a:extLst>
              <a:ext uri="{FF2B5EF4-FFF2-40B4-BE49-F238E27FC236}">
                <a16:creationId xmlns:a16="http://schemas.microsoft.com/office/drawing/2014/main" id="{4ACA43A6-DEB9-4D5A-BDB7-B787079260CA}"/>
              </a:ext>
            </a:extLst>
          </p:cNvPr>
          <p:cNvSpPr txBox="1">
            <a:spLocks noChangeArrowheads="1"/>
          </p:cNvSpPr>
          <p:nvPr/>
        </p:nvSpPr>
        <p:spPr bwMode="auto">
          <a:xfrm>
            <a:off x="3013075" y="15890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r>
              <a:rPr lang="en-US" altLang="en-US" sz="2000"/>
              <a:t>has</a:t>
            </a:r>
          </a:p>
        </p:txBody>
      </p:sp>
      <p:sp>
        <p:nvSpPr>
          <p:cNvPr id="29708" name="TextBox 16">
            <a:extLst>
              <a:ext uri="{FF2B5EF4-FFF2-40B4-BE49-F238E27FC236}">
                <a16:creationId xmlns:a16="http://schemas.microsoft.com/office/drawing/2014/main" id="{3E3F5DC6-3C3B-4615-AE49-43699421D2A3}"/>
              </a:ext>
            </a:extLst>
          </p:cNvPr>
          <p:cNvSpPr txBox="1">
            <a:spLocks noChangeArrowheads="1"/>
          </p:cNvSpPr>
          <p:nvPr/>
        </p:nvSpPr>
        <p:spPr bwMode="auto">
          <a:xfrm>
            <a:off x="749300" y="326548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r>
              <a:rPr lang="en-US" altLang="en-US" sz="2000"/>
              <a:t>is of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22A4-3FEB-4D5C-B17A-9F47E58EFE32}"/>
              </a:ext>
            </a:extLst>
          </p:cNvPr>
          <p:cNvSpPr>
            <a:spLocks noGrp="1"/>
          </p:cNvSpPr>
          <p:nvPr>
            <p:ph type="title"/>
          </p:nvPr>
        </p:nvSpPr>
        <p:spPr/>
        <p:txBody>
          <a:bodyPr/>
          <a:lstStyle/>
          <a:p>
            <a:pPr>
              <a:defRPr/>
            </a:pPr>
            <a:r>
              <a:rPr lang="en-US" dirty="0">
                <a:ea typeface="+mj-ea"/>
              </a:rPr>
              <a:t>Three kinds of keys</a:t>
            </a:r>
          </a:p>
        </p:txBody>
      </p:sp>
      <p:sp>
        <p:nvSpPr>
          <p:cNvPr id="30723" name="Content Placeholder 2">
            <a:extLst>
              <a:ext uri="{FF2B5EF4-FFF2-40B4-BE49-F238E27FC236}">
                <a16:creationId xmlns:a16="http://schemas.microsoft.com/office/drawing/2014/main" id="{9D99D0AE-BD7C-4A36-981F-CAF925EDB837}"/>
              </a:ext>
            </a:extLst>
          </p:cNvPr>
          <p:cNvSpPr>
            <a:spLocks noGrp="1"/>
          </p:cNvSpPr>
          <p:nvPr>
            <p:ph idx="1"/>
          </p:nvPr>
        </p:nvSpPr>
        <p:spPr bwMode="auto">
          <a:xfrm>
            <a:off x="457200" y="1600200"/>
            <a:ext cx="360997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Primary key - generally an integer auto-increment field</a:t>
            </a:r>
          </a:p>
          <a:p>
            <a:r>
              <a:rPr lang="en-US" altLang="en-US" sz="2400"/>
              <a:t>Logical key - What the outside world uses for lookup</a:t>
            </a:r>
          </a:p>
          <a:p>
            <a:r>
              <a:rPr lang="en-US" altLang="en-US" sz="2400"/>
              <a:t>Foreign key - generally an integer key point to a row in another table</a:t>
            </a:r>
          </a:p>
          <a:p>
            <a:endParaRPr lang="en-US" altLang="en-US" sz="2400"/>
          </a:p>
        </p:txBody>
      </p:sp>
      <p:sp>
        <p:nvSpPr>
          <p:cNvPr id="4" name="Content Placeholder 2">
            <a:extLst>
              <a:ext uri="{FF2B5EF4-FFF2-40B4-BE49-F238E27FC236}">
                <a16:creationId xmlns:a16="http://schemas.microsoft.com/office/drawing/2014/main" id="{E4B6E243-5629-454C-A4F2-EF60FF3966F1}"/>
              </a:ext>
            </a:extLst>
          </p:cNvPr>
          <p:cNvSpPr txBox="1">
            <a:spLocks/>
          </p:cNvSpPr>
          <p:nvPr/>
        </p:nvSpPr>
        <p:spPr>
          <a:xfrm>
            <a:off x="5867400" y="1844675"/>
            <a:ext cx="1331913" cy="2263775"/>
          </a:xfrm>
          <a:prstGeom prst="rect">
            <a:avLst/>
          </a:prstGeom>
          <a:ln>
            <a:solidFill>
              <a:schemeClr val="accent6"/>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defRPr/>
            </a:pPr>
            <a:r>
              <a:rPr lang="en-US" sz="2400" kern="0" dirty="0"/>
              <a:t>Star</a:t>
            </a:r>
          </a:p>
          <a:p>
            <a:pPr marL="0" indent="0">
              <a:buFontTx/>
              <a:buNone/>
              <a:defRPr/>
            </a:pPr>
            <a:r>
              <a:rPr lang="en-US" sz="2400" kern="0" dirty="0"/>
              <a:t>ID</a:t>
            </a:r>
          </a:p>
          <a:p>
            <a:pPr marL="0" indent="0">
              <a:buFontTx/>
              <a:buNone/>
              <a:defRPr/>
            </a:pPr>
            <a:r>
              <a:rPr lang="en-US" sz="2400" kern="0" dirty="0"/>
              <a:t>Name</a:t>
            </a:r>
          </a:p>
          <a:p>
            <a:pPr marL="0" indent="0">
              <a:buFontTx/>
              <a:buNone/>
              <a:defRPr/>
            </a:pPr>
            <a:r>
              <a:rPr lang="en-US" sz="2400" kern="0" dirty="0" err="1"/>
              <a:t>pub_id</a:t>
            </a:r>
            <a:endParaRPr lang="en-US" sz="2400" kern="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2F8E-8621-429B-9B5B-F821EFBE51E3}"/>
              </a:ext>
            </a:extLst>
          </p:cNvPr>
          <p:cNvSpPr>
            <a:spLocks noGrp="1"/>
          </p:cNvSpPr>
          <p:nvPr>
            <p:ph type="title"/>
          </p:nvPr>
        </p:nvSpPr>
        <p:spPr/>
        <p:txBody>
          <a:bodyPr/>
          <a:lstStyle/>
          <a:p>
            <a:pPr>
              <a:defRPr/>
            </a:pPr>
            <a:r>
              <a:rPr lang="en-US" dirty="0">
                <a:ea typeface="+mj-ea"/>
              </a:rPr>
              <a:t>Foreign Keys</a:t>
            </a:r>
          </a:p>
        </p:txBody>
      </p:sp>
      <p:sp>
        <p:nvSpPr>
          <p:cNvPr id="31747" name="Content Placeholder 2">
            <a:extLst>
              <a:ext uri="{FF2B5EF4-FFF2-40B4-BE49-F238E27FC236}">
                <a16:creationId xmlns:a16="http://schemas.microsoft.com/office/drawing/2014/main" id="{591508EC-9C53-42CB-A8FA-FD4256D9157F}"/>
              </a:ext>
            </a:extLst>
          </p:cNvPr>
          <p:cNvSpPr>
            <a:spLocks noGrp="1"/>
          </p:cNvSpPr>
          <p:nvPr>
            <p:ph idx="1"/>
          </p:nvPr>
        </p:nvSpPr>
        <p:spPr bwMode="auto">
          <a:xfrm>
            <a:off x="457200" y="1600200"/>
            <a:ext cx="425926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a:t>A foreign key is when a table has a column that contains a key which points the primary key of another table.</a:t>
            </a:r>
          </a:p>
          <a:p>
            <a:r>
              <a:rPr lang="en-US" altLang="en-US" sz="2000"/>
              <a:t>When all primary keys are integers, then all foreign keys are integers - this is good - very good</a:t>
            </a:r>
          </a:p>
          <a:p>
            <a:r>
              <a:rPr lang="en-US" altLang="en-US" sz="2000"/>
              <a:t>If you use strings as foreign keys - you show yourself to be an uncultured swine</a:t>
            </a:r>
          </a:p>
          <a:p>
            <a:pPr>
              <a:buFontTx/>
              <a:buNone/>
            </a:pPr>
            <a:endParaRPr lang="en-US" altLang="en-US" sz="2000"/>
          </a:p>
        </p:txBody>
      </p:sp>
      <p:sp>
        <p:nvSpPr>
          <p:cNvPr id="4" name="Content Placeholder 2">
            <a:extLst>
              <a:ext uri="{FF2B5EF4-FFF2-40B4-BE49-F238E27FC236}">
                <a16:creationId xmlns:a16="http://schemas.microsoft.com/office/drawing/2014/main" id="{37D1578B-B468-4A69-BE5C-363A00F0670F}"/>
              </a:ext>
            </a:extLst>
          </p:cNvPr>
          <p:cNvSpPr txBox="1">
            <a:spLocks/>
          </p:cNvSpPr>
          <p:nvPr/>
        </p:nvSpPr>
        <p:spPr>
          <a:xfrm>
            <a:off x="4862513" y="1577975"/>
            <a:ext cx="1330325" cy="2262188"/>
          </a:xfrm>
          <a:prstGeom prst="rect">
            <a:avLst/>
          </a:prstGeom>
          <a:ln>
            <a:solidFill>
              <a:schemeClr val="accent6"/>
            </a:solidFill>
          </a:ln>
        </p:spPr>
        <p:txBody>
          <a:bodyPr/>
          <a:lstStyle>
            <a:lvl1pPr algn="ctr">
              <a:defRPr sz="3200">
                <a:solidFill>
                  <a:schemeClr val="tx2"/>
                </a:solidFill>
                <a:latin typeface="Arial" panose="020B0604020202020204" pitchFamily="34" charset="0"/>
                <a:cs typeface="Arial" panose="020B0604020202020204" pitchFamily="34" charset="0"/>
              </a:defRPr>
            </a:lvl1pPr>
            <a:lvl2pPr marL="742950" indent="-285750" algn="ctr">
              <a:defRPr sz="3200">
                <a:solidFill>
                  <a:schemeClr val="tx2"/>
                </a:solidFill>
                <a:latin typeface="Arial" panose="020B0604020202020204" pitchFamily="34" charset="0"/>
                <a:cs typeface="Arial" panose="020B0604020202020204" pitchFamily="34" charset="0"/>
              </a:defRPr>
            </a:lvl2pPr>
            <a:lvl3pPr marL="1143000" indent="-228600" algn="ctr">
              <a:defRPr sz="3200">
                <a:solidFill>
                  <a:schemeClr val="tx2"/>
                </a:solidFill>
                <a:latin typeface="Arial" panose="020B0604020202020204" pitchFamily="34" charset="0"/>
                <a:cs typeface="Arial" panose="020B0604020202020204" pitchFamily="34" charset="0"/>
              </a:defRPr>
            </a:lvl3pPr>
            <a:lvl4pPr marL="1600200" indent="-228600" algn="ctr">
              <a:defRPr sz="3200">
                <a:solidFill>
                  <a:schemeClr val="tx2"/>
                </a:solidFill>
                <a:latin typeface="Arial" panose="020B0604020202020204" pitchFamily="34" charset="0"/>
                <a:cs typeface="Arial" panose="020B0604020202020204" pitchFamily="34" charset="0"/>
              </a:defRPr>
            </a:lvl4pPr>
            <a:lvl5pPr marL="2057400" indent="-228600" algn="ctr">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a:spcBef>
                <a:spcPct val="20000"/>
              </a:spcBef>
              <a:defRPr/>
            </a:pPr>
            <a:r>
              <a:rPr lang="en-US" altLang="en-US" sz="2000" u="sng">
                <a:solidFill>
                  <a:schemeClr val="tx1"/>
                </a:solidFill>
              </a:rPr>
              <a:t>Star</a:t>
            </a:r>
          </a:p>
          <a:p>
            <a:pPr algn="l">
              <a:spcBef>
                <a:spcPct val="20000"/>
              </a:spcBef>
              <a:defRPr/>
            </a:pPr>
            <a:r>
              <a:rPr lang="en-US" altLang="en-US" sz="2000">
                <a:solidFill>
                  <a:schemeClr val="tx1"/>
                </a:solidFill>
              </a:rPr>
              <a:t>ID</a:t>
            </a:r>
          </a:p>
          <a:p>
            <a:pPr algn="l">
              <a:spcBef>
                <a:spcPct val="20000"/>
              </a:spcBef>
              <a:defRPr/>
            </a:pPr>
            <a:r>
              <a:rPr lang="en-US" altLang="en-US" sz="2000">
                <a:solidFill>
                  <a:schemeClr val="tx1"/>
                </a:solidFill>
              </a:rPr>
              <a:t>Name</a:t>
            </a:r>
          </a:p>
          <a:p>
            <a:pPr algn="l">
              <a:spcBef>
                <a:spcPct val="20000"/>
              </a:spcBef>
              <a:defRPr/>
            </a:pPr>
            <a:r>
              <a:rPr lang="en-US" altLang="en-US" sz="2000">
                <a:solidFill>
                  <a:schemeClr val="tx1"/>
                </a:solidFill>
              </a:rPr>
              <a:t>pub_id</a:t>
            </a:r>
          </a:p>
          <a:p>
            <a:pPr algn="l">
              <a:spcBef>
                <a:spcPct val="20000"/>
              </a:spcBef>
              <a:defRPr/>
            </a:pPr>
            <a:r>
              <a:rPr lang="en-US" altLang="en-US" sz="2000">
                <a:solidFill>
                  <a:schemeClr val="tx1"/>
                </a:solidFill>
              </a:rPr>
              <a:t>class_id</a:t>
            </a:r>
          </a:p>
          <a:p>
            <a:pPr algn="l">
              <a:spcBef>
                <a:spcPct val="20000"/>
              </a:spcBef>
              <a:defRPr/>
            </a:pPr>
            <a:r>
              <a:rPr lang="en-US" altLang="en-US" sz="2000">
                <a:solidFill>
                  <a:schemeClr val="tx1"/>
                </a:solidFill>
              </a:rPr>
              <a:t>…</a:t>
            </a:r>
          </a:p>
        </p:txBody>
      </p:sp>
      <p:sp>
        <p:nvSpPr>
          <p:cNvPr id="5" name="Content Placeholder 2">
            <a:extLst>
              <a:ext uri="{FF2B5EF4-FFF2-40B4-BE49-F238E27FC236}">
                <a16:creationId xmlns:a16="http://schemas.microsoft.com/office/drawing/2014/main" id="{B29CAA50-0AEB-4A8C-A528-856F547683F7}"/>
              </a:ext>
            </a:extLst>
          </p:cNvPr>
          <p:cNvSpPr txBox="1">
            <a:spLocks/>
          </p:cNvSpPr>
          <p:nvPr/>
        </p:nvSpPr>
        <p:spPr>
          <a:xfrm>
            <a:off x="7019925" y="2708275"/>
            <a:ext cx="1800225" cy="2736850"/>
          </a:xfrm>
          <a:prstGeom prst="rect">
            <a:avLst/>
          </a:prstGeom>
          <a:ln>
            <a:solidFill>
              <a:schemeClr val="accent6"/>
            </a:solidFill>
          </a:ln>
        </p:spPr>
        <p:txBody>
          <a:bodyPr/>
          <a:lstStyle>
            <a:lvl1pPr algn="ctr">
              <a:defRPr sz="3200">
                <a:solidFill>
                  <a:schemeClr val="tx2"/>
                </a:solidFill>
                <a:latin typeface="Arial" panose="020B0604020202020204" pitchFamily="34" charset="0"/>
                <a:cs typeface="Arial" panose="020B0604020202020204" pitchFamily="34" charset="0"/>
              </a:defRPr>
            </a:lvl1pPr>
            <a:lvl2pPr marL="742950" indent="-285750" algn="ctr">
              <a:defRPr sz="3200">
                <a:solidFill>
                  <a:schemeClr val="tx2"/>
                </a:solidFill>
                <a:latin typeface="Arial" panose="020B0604020202020204" pitchFamily="34" charset="0"/>
                <a:cs typeface="Arial" panose="020B0604020202020204" pitchFamily="34" charset="0"/>
              </a:defRPr>
            </a:lvl2pPr>
            <a:lvl3pPr marL="1143000" indent="-228600" algn="ctr">
              <a:defRPr sz="3200">
                <a:solidFill>
                  <a:schemeClr val="tx2"/>
                </a:solidFill>
                <a:latin typeface="Arial" panose="020B0604020202020204" pitchFamily="34" charset="0"/>
                <a:cs typeface="Arial" panose="020B0604020202020204" pitchFamily="34" charset="0"/>
              </a:defRPr>
            </a:lvl3pPr>
            <a:lvl4pPr marL="1600200" indent="-228600" algn="ctr">
              <a:defRPr sz="3200">
                <a:solidFill>
                  <a:schemeClr val="tx2"/>
                </a:solidFill>
                <a:latin typeface="Arial" panose="020B0604020202020204" pitchFamily="34" charset="0"/>
                <a:cs typeface="Arial" panose="020B0604020202020204" pitchFamily="34" charset="0"/>
              </a:defRPr>
            </a:lvl4pPr>
            <a:lvl5pPr marL="2057400" indent="-228600" algn="ctr">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a:spcBef>
                <a:spcPct val="20000"/>
              </a:spcBef>
              <a:defRPr/>
            </a:pPr>
            <a:r>
              <a:rPr lang="en-US" altLang="en-US" sz="2000" u="sng">
                <a:solidFill>
                  <a:schemeClr val="tx1"/>
                </a:solidFill>
              </a:rPr>
              <a:t>Publication</a:t>
            </a:r>
          </a:p>
          <a:p>
            <a:pPr algn="l">
              <a:spcBef>
                <a:spcPct val="20000"/>
              </a:spcBef>
              <a:defRPr/>
            </a:pPr>
            <a:r>
              <a:rPr lang="en-US" altLang="en-US" sz="2000">
                <a:solidFill>
                  <a:schemeClr val="tx1"/>
                </a:solidFill>
              </a:rPr>
              <a:t>ID</a:t>
            </a:r>
          </a:p>
          <a:p>
            <a:pPr algn="l">
              <a:spcBef>
                <a:spcPct val="20000"/>
              </a:spcBef>
              <a:defRPr/>
            </a:pPr>
            <a:r>
              <a:rPr lang="en-US" altLang="en-US" sz="2000">
                <a:solidFill>
                  <a:schemeClr val="tx1"/>
                </a:solidFill>
              </a:rPr>
              <a:t>Volume</a:t>
            </a:r>
          </a:p>
          <a:p>
            <a:pPr algn="l">
              <a:spcBef>
                <a:spcPct val="20000"/>
              </a:spcBef>
              <a:defRPr/>
            </a:pPr>
            <a:r>
              <a:rPr lang="en-US" altLang="en-US" sz="2000">
                <a:solidFill>
                  <a:schemeClr val="tx1"/>
                </a:solidFill>
              </a:rPr>
              <a:t>Authors</a:t>
            </a:r>
          </a:p>
          <a:p>
            <a:pPr algn="l">
              <a:spcBef>
                <a:spcPct val="20000"/>
              </a:spcBef>
              <a:defRPr/>
            </a:pPr>
            <a:r>
              <a:rPr lang="en-US" altLang="en-US" sz="2000">
                <a:solidFill>
                  <a:schemeClr val="tx1"/>
                </a:solidFill>
              </a:rPr>
              <a:t>Pages</a:t>
            </a:r>
          </a:p>
          <a:p>
            <a:pPr algn="l">
              <a:spcBef>
                <a:spcPct val="20000"/>
              </a:spcBef>
              <a:defRPr/>
            </a:pPr>
            <a:r>
              <a:rPr lang="en-US" altLang="en-US" sz="2000">
                <a:solidFill>
                  <a:schemeClr val="tx1"/>
                </a:solidFill>
              </a:rPr>
              <a:t>…</a:t>
            </a:r>
          </a:p>
        </p:txBody>
      </p:sp>
      <p:cxnSp>
        <p:nvCxnSpPr>
          <p:cNvPr id="6" name="Straight Arrow Connector 5">
            <a:extLst>
              <a:ext uri="{FF2B5EF4-FFF2-40B4-BE49-F238E27FC236}">
                <a16:creationId xmlns:a16="http://schemas.microsoft.com/office/drawing/2014/main" id="{B2DE3840-FA3E-4F0F-9459-1032D6E47F3E}"/>
              </a:ext>
            </a:extLst>
          </p:cNvPr>
          <p:cNvCxnSpPr/>
          <p:nvPr/>
        </p:nvCxnSpPr>
        <p:spPr bwMode="auto">
          <a:xfrm>
            <a:off x="5903913" y="2924175"/>
            <a:ext cx="1116012" cy="252413"/>
          </a:xfrm>
          <a:prstGeom prst="straightConnector1">
            <a:avLst/>
          </a:prstGeom>
          <a:noFill/>
          <a:ln w="19050" cap="flat" cmpd="sng" algn="ctr">
            <a:solidFill>
              <a:schemeClr val="accent6"/>
            </a:solidFill>
            <a:prstDash val="solid"/>
            <a:round/>
            <a:headEnd type="none" w="med" len="med"/>
            <a:tailEnd type="arrow"/>
          </a:ln>
          <a:effectLst/>
        </p:spPr>
      </p:cxnSp>
      <p:sp>
        <p:nvSpPr>
          <p:cNvPr id="11" name="Content Placeholder 2">
            <a:extLst>
              <a:ext uri="{FF2B5EF4-FFF2-40B4-BE49-F238E27FC236}">
                <a16:creationId xmlns:a16="http://schemas.microsoft.com/office/drawing/2014/main" id="{45EDDD94-2016-422D-A282-7F18C78FED7A}"/>
              </a:ext>
            </a:extLst>
          </p:cNvPr>
          <p:cNvSpPr txBox="1">
            <a:spLocks/>
          </p:cNvSpPr>
          <p:nvPr/>
        </p:nvSpPr>
        <p:spPr>
          <a:xfrm>
            <a:off x="5003800" y="4067175"/>
            <a:ext cx="1800225" cy="2314575"/>
          </a:xfrm>
          <a:prstGeom prst="rect">
            <a:avLst/>
          </a:prstGeom>
          <a:ln>
            <a:solidFill>
              <a:schemeClr val="accent6"/>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defRPr/>
            </a:pPr>
            <a:r>
              <a:rPr lang="en-US" sz="2000" u="sng" kern="0" dirty="0"/>
              <a:t>Class</a:t>
            </a:r>
          </a:p>
          <a:p>
            <a:pPr marL="0" indent="0">
              <a:buFontTx/>
              <a:buNone/>
              <a:defRPr/>
            </a:pPr>
            <a:r>
              <a:rPr lang="en-US" sz="2000" kern="0" dirty="0"/>
              <a:t>ID</a:t>
            </a:r>
          </a:p>
          <a:p>
            <a:pPr marL="0" indent="0">
              <a:buFontTx/>
              <a:buNone/>
              <a:defRPr/>
            </a:pPr>
            <a:r>
              <a:rPr lang="en-US" sz="2000" kern="0" dirty="0"/>
              <a:t>Surf Temp</a:t>
            </a:r>
          </a:p>
          <a:p>
            <a:pPr marL="0" indent="0">
              <a:buFontTx/>
              <a:buNone/>
              <a:defRPr/>
            </a:pPr>
            <a:r>
              <a:rPr lang="en-US" sz="2000" kern="0" dirty="0"/>
              <a:t>Luminosity</a:t>
            </a:r>
          </a:p>
          <a:p>
            <a:pPr marL="0" indent="0">
              <a:buFontTx/>
              <a:buNone/>
              <a:defRPr/>
            </a:pPr>
            <a:r>
              <a:rPr lang="en-US" sz="2000" kern="0" dirty="0"/>
              <a:t>Mass</a:t>
            </a:r>
          </a:p>
          <a:p>
            <a:pPr marL="0" indent="0">
              <a:buFontTx/>
              <a:buNone/>
              <a:defRPr/>
            </a:pPr>
            <a:r>
              <a:rPr lang="en-US" sz="2000" kern="0" dirty="0"/>
              <a:t>...</a:t>
            </a:r>
          </a:p>
        </p:txBody>
      </p:sp>
      <p:cxnSp>
        <p:nvCxnSpPr>
          <p:cNvPr id="13" name="Straight Arrow Connector 12">
            <a:extLst>
              <a:ext uri="{FF2B5EF4-FFF2-40B4-BE49-F238E27FC236}">
                <a16:creationId xmlns:a16="http://schemas.microsoft.com/office/drawing/2014/main" id="{A6BEC3E0-D41D-480E-AE71-0E2944704C80}"/>
              </a:ext>
            </a:extLst>
          </p:cNvPr>
          <p:cNvCxnSpPr/>
          <p:nvPr/>
        </p:nvCxnSpPr>
        <p:spPr bwMode="auto">
          <a:xfrm flipH="1">
            <a:off x="5435600" y="3429000"/>
            <a:ext cx="92075" cy="1079500"/>
          </a:xfrm>
          <a:prstGeom prst="straightConnector1">
            <a:avLst/>
          </a:prstGeom>
          <a:noFill/>
          <a:ln w="19050" cap="flat" cmpd="sng" algn="ctr">
            <a:solidFill>
              <a:schemeClr val="accent6"/>
            </a:solidFill>
            <a:prstDash val="solid"/>
            <a:round/>
            <a:headEnd type="none" w="med" len="med"/>
            <a:tailEnd type="arrow"/>
          </a:ln>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6AA5-C1DC-48BE-96EE-FA0AF07D566C}"/>
              </a:ext>
            </a:extLst>
          </p:cNvPr>
          <p:cNvSpPr>
            <a:spLocks noGrp="1"/>
          </p:cNvSpPr>
          <p:nvPr>
            <p:ph type="title"/>
          </p:nvPr>
        </p:nvSpPr>
        <p:spPr/>
        <p:txBody>
          <a:bodyPr/>
          <a:lstStyle/>
          <a:p>
            <a:pPr>
              <a:defRPr/>
            </a:pPr>
            <a:r>
              <a:rPr lang="en-US" dirty="0">
                <a:ea typeface="+mj-ea"/>
              </a:rPr>
              <a:t>SQLITE</a:t>
            </a:r>
          </a:p>
        </p:txBody>
      </p:sp>
      <p:sp>
        <p:nvSpPr>
          <p:cNvPr id="32771" name="Rectangle 4">
            <a:extLst>
              <a:ext uri="{FF2B5EF4-FFF2-40B4-BE49-F238E27FC236}">
                <a16:creationId xmlns:a16="http://schemas.microsoft.com/office/drawing/2014/main" id="{E34023AB-145C-4BD7-9B25-001888467CCD}"/>
              </a:ext>
            </a:extLst>
          </p:cNvPr>
          <p:cNvSpPr>
            <a:spLocks noChangeArrowheads="1"/>
          </p:cNvSpPr>
          <p:nvPr/>
        </p:nvSpPr>
        <p:spPr bwMode="auto">
          <a:xfrm>
            <a:off x="468313" y="1557338"/>
            <a:ext cx="8064500" cy="3859212"/>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sqlite3 my.db</a:t>
            </a:r>
          </a:p>
          <a:p>
            <a:pPr eaLnBrk="1" hangingPunct="1">
              <a:lnSpc>
                <a:spcPct val="120000"/>
              </a:lnSpc>
            </a:pPr>
            <a:r>
              <a:rPr lang="en-US" altLang="en-US" sz="1200">
                <a:latin typeface="Courier New" panose="02070309020205020404" pitchFamily="49" charset="0"/>
              </a:rPr>
              <a:t>SQLite version 3.7.13 2012-06-11 02:05:22</a:t>
            </a:r>
          </a:p>
          <a:p>
            <a:pPr eaLnBrk="1" hangingPunct="1">
              <a:lnSpc>
                <a:spcPct val="120000"/>
              </a:lnSpc>
            </a:pPr>
            <a:r>
              <a:rPr lang="en-US" altLang="en-US" sz="1200">
                <a:latin typeface="Courier New" panose="02070309020205020404" pitchFamily="49" charset="0"/>
              </a:rPr>
              <a:t>Enter ".help" for instructions</a:t>
            </a:r>
          </a:p>
          <a:p>
            <a:pPr eaLnBrk="1" hangingPunct="1">
              <a:lnSpc>
                <a:spcPct val="120000"/>
              </a:lnSpc>
            </a:pPr>
            <a:r>
              <a:rPr lang="en-US" altLang="en-US" sz="1200">
                <a:latin typeface="Courier New" panose="02070309020205020404" pitchFamily="49" charset="0"/>
              </a:rPr>
              <a:t>Enter SQL statements terminated with a ";"</a:t>
            </a:r>
          </a:p>
          <a:p>
            <a:pPr eaLnBrk="1" hangingPunct="1">
              <a:lnSpc>
                <a:spcPct val="120000"/>
              </a:lnSpc>
            </a:pPr>
            <a:r>
              <a:rPr lang="en-US" altLang="en-US" sz="1200">
                <a:latin typeface="Courier New" panose="02070309020205020404" pitchFamily="49" charset="0"/>
              </a:rPr>
              <a:t>sqlite&gt;  create table Publication(ID integer primary key autoincrement, Vol int, Pages int);</a:t>
            </a:r>
          </a:p>
          <a:p>
            <a:pPr eaLnBrk="1" hangingPunct="1">
              <a:lnSpc>
                <a:spcPct val="120000"/>
              </a:lnSpc>
            </a:pPr>
            <a:r>
              <a:rPr lang="en-US" altLang="en-US" sz="1200">
                <a:latin typeface="Courier New" panose="02070309020205020404" pitchFamily="49" charset="0"/>
              </a:rPr>
              <a:t>sqlite&gt; insert into Publication(Vol, Pages) VALUES (10,22);</a:t>
            </a:r>
          </a:p>
          <a:p>
            <a:pPr eaLnBrk="1" hangingPunct="1">
              <a:lnSpc>
                <a:spcPct val="120000"/>
              </a:lnSpc>
            </a:pPr>
            <a:r>
              <a:rPr lang="en-US" altLang="en-US" sz="1200">
                <a:latin typeface="Courier New" panose="02070309020205020404" pitchFamily="49" charset="0"/>
              </a:rPr>
              <a:t>sqlite&gt; select * from Publication;</a:t>
            </a:r>
          </a:p>
          <a:p>
            <a:pPr eaLnBrk="1" hangingPunct="1">
              <a:lnSpc>
                <a:spcPct val="120000"/>
              </a:lnSpc>
            </a:pPr>
            <a:r>
              <a:rPr lang="en-US" altLang="en-US" sz="1200">
                <a:latin typeface="Courier New" panose="02070309020205020404" pitchFamily="49" charset="0"/>
              </a:rPr>
              <a:t>ID          Vol         Pages</a:t>
            </a:r>
          </a:p>
          <a:p>
            <a:pPr eaLnBrk="1" hangingPunct="1">
              <a:lnSpc>
                <a:spcPct val="120000"/>
              </a:lnSpc>
            </a:pPr>
            <a:r>
              <a:rPr lang="en-US" altLang="en-US" sz="1200">
                <a:latin typeface="Courier New" panose="02070309020205020404" pitchFamily="49" charset="0"/>
              </a:rPr>
              <a:t>----------  ----------  ----------</a:t>
            </a:r>
          </a:p>
          <a:p>
            <a:pPr eaLnBrk="1" hangingPunct="1">
              <a:lnSpc>
                <a:spcPct val="120000"/>
              </a:lnSpc>
            </a:pPr>
            <a:r>
              <a:rPr lang="en-US" altLang="en-US" sz="1200">
                <a:latin typeface="Courier New" panose="02070309020205020404" pitchFamily="49" charset="0"/>
              </a:rPr>
              <a:t>1           10          22</a:t>
            </a:r>
          </a:p>
          <a:p>
            <a:pPr eaLnBrk="1" hangingPunct="1">
              <a:lnSpc>
                <a:spcPct val="120000"/>
              </a:lnSpc>
            </a:pPr>
            <a:r>
              <a:rPr lang="en-US" altLang="en-US" sz="1200">
                <a:latin typeface="Courier New" panose="02070309020205020404" pitchFamily="49" charset="0"/>
              </a:rPr>
              <a:t>sqlite&gt; insert into Publication(Vol, Pages) VALUES (11,25);</a:t>
            </a:r>
          </a:p>
          <a:p>
            <a:pPr eaLnBrk="1" hangingPunct="1">
              <a:lnSpc>
                <a:spcPct val="120000"/>
              </a:lnSpc>
            </a:pPr>
            <a:r>
              <a:rPr lang="en-US" altLang="en-US" sz="1200">
                <a:latin typeface="Courier New" panose="02070309020205020404" pitchFamily="49" charset="0"/>
              </a:rPr>
              <a:t>sqlite&gt; select * from Publication;</a:t>
            </a:r>
          </a:p>
          <a:p>
            <a:pPr eaLnBrk="1" hangingPunct="1">
              <a:lnSpc>
                <a:spcPct val="120000"/>
              </a:lnSpc>
            </a:pPr>
            <a:r>
              <a:rPr lang="en-US" altLang="en-US" sz="1200">
                <a:latin typeface="Courier New" panose="02070309020205020404" pitchFamily="49" charset="0"/>
              </a:rPr>
              <a:t>ID          Vol         Pages</a:t>
            </a:r>
          </a:p>
          <a:p>
            <a:pPr eaLnBrk="1" hangingPunct="1">
              <a:lnSpc>
                <a:spcPct val="120000"/>
              </a:lnSpc>
            </a:pPr>
            <a:r>
              <a:rPr lang="en-US" altLang="en-US" sz="1200">
                <a:latin typeface="Courier New" panose="02070309020205020404" pitchFamily="49" charset="0"/>
              </a:rPr>
              <a:t>----------  ----------  ----------</a:t>
            </a:r>
          </a:p>
          <a:p>
            <a:pPr eaLnBrk="1" hangingPunct="1">
              <a:lnSpc>
                <a:spcPct val="120000"/>
              </a:lnSpc>
            </a:pPr>
            <a:r>
              <a:rPr lang="en-US" altLang="en-US" sz="1200">
                <a:latin typeface="Courier New" panose="02070309020205020404" pitchFamily="49" charset="0"/>
              </a:rPr>
              <a:t>1           10          22</a:t>
            </a:r>
          </a:p>
          <a:p>
            <a:pPr eaLnBrk="1" hangingPunct="1">
              <a:lnSpc>
                <a:spcPct val="120000"/>
              </a:lnSpc>
            </a:pPr>
            <a:r>
              <a:rPr lang="en-US" altLang="en-US" sz="1200">
                <a:latin typeface="Courier New" panose="02070309020205020404" pitchFamily="49" charset="0"/>
              </a:rPr>
              <a:t>2           11          25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68DD-318A-46D7-923E-36921430E3AE}"/>
              </a:ext>
            </a:extLst>
          </p:cNvPr>
          <p:cNvSpPr>
            <a:spLocks noGrp="1"/>
          </p:cNvSpPr>
          <p:nvPr>
            <p:ph type="title"/>
          </p:nvPr>
        </p:nvSpPr>
        <p:spPr/>
        <p:txBody>
          <a:bodyPr/>
          <a:lstStyle/>
          <a:p>
            <a:pPr>
              <a:defRPr/>
            </a:pPr>
            <a:r>
              <a:rPr lang="en-US" dirty="0" err="1">
                <a:ea typeface="+mj-ea"/>
              </a:rPr>
              <a:t>Terminolgy</a:t>
            </a:r>
            <a:endParaRPr lang="en-US" dirty="0">
              <a:ea typeface="+mj-ea"/>
            </a:endParaRPr>
          </a:p>
        </p:txBody>
      </p:sp>
      <p:sp>
        <p:nvSpPr>
          <p:cNvPr id="6147" name="Content Placeholder 2">
            <a:extLst>
              <a:ext uri="{FF2B5EF4-FFF2-40B4-BE49-F238E27FC236}">
                <a16:creationId xmlns:a16="http://schemas.microsoft.com/office/drawing/2014/main" id="{54ADA150-2058-40A0-AA10-C11399E2977B}"/>
              </a:ext>
            </a:extLst>
          </p:cNvPr>
          <p:cNvSpPr>
            <a:spLocks noGrp="1"/>
          </p:cNvSpPr>
          <p:nvPr>
            <p:ph idx="1"/>
          </p:nvPr>
        </p:nvSpPr>
        <p:spPr bwMode="auto">
          <a:xfrm>
            <a:off x="468313" y="206057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b="1" dirty="0"/>
              <a:t>Database</a:t>
            </a:r>
            <a:r>
              <a:rPr lang="en-US" altLang="en-US" sz="2400" dirty="0"/>
              <a:t> - Contains many </a:t>
            </a:r>
            <a:r>
              <a:rPr lang="en-US" altLang="en-US" sz="2400" u="sng" dirty="0"/>
              <a:t>tables</a:t>
            </a:r>
          </a:p>
          <a:p>
            <a:r>
              <a:rPr lang="en-US" altLang="en-US" sz="2400" b="1" dirty="0"/>
              <a:t>Relation</a:t>
            </a:r>
            <a:r>
              <a:rPr lang="en-US" altLang="en-US" sz="2400" dirty="0"/>
              <a:t> (or </a:t>
            </a:r>
            <a:r>
              <a:rPr lang="en-US" altLang="en-US" sz="2400" b="1" dirty="0"/>
              <a:t>table</a:t>
            </a:r>
            <a:r>
              <a:rPr lang="en-US" altLang="en-US" sz="2400" dirty="0"/>
              <a:t>) - contains tuples and attributes</a:t>
            </a:r>
          </a:p>
          <a:p>
            <a:r>
              <a:rPr lang="en-US" altLang="en-US" sz="2400" b="1" dirty="0"/>
              <a:t>Tuple</a:t>
            </a:r>
            <a:r>
              <a:rPr lang="en-US" altLang="en-US" sz="2400" dirty="0"/>
              <a:t> (or </a:t>
            </a:r>
            <a:r>
              <a:rPr lang="en-US" altLang="en-US" sz="2400" b="1" dirty="0"/>
              <a:t>row</a:t>
            </a:r>
            <a:r>
              <a:rPr lang="en-US" altLang="en-US" sz="2400" dirty="0"/>
              <a:t>) - is a set of fields it generally represents an “object” like a person or a music track</a:t>
            </a:r>
          </a:p>
          <a:p>
            <a:r>
              <a:rPr lang="en-US" altLang="en-US" sz="2400" b="1" dirty="0"/>
              <a:t>Attribute</a:t>
            </a:r>
            <a:r>
              <a:rPr lang="en-US" altLang="en-US" sz="2400" dirty="0"/>
              <a:t> (also </a:t>
            </a:r>
            <a:r>
              <a:rPr lang="en-US" altLang="en-US" sz="2400" u="sng" dirty="0"/>
              <a:t>column</a:t>
            </a:r>
            <a:r>
              <a:rPr lang="en-US" altLang="en-US" sz="2400" dirty="0"/>
              <a:t> or </a:t>
            </a:r>
            <a:r>
              <a:rPr lang="en-US" altLang="en-US" sz="2400" u="sng" dirty="0"/>
              <a:t>field</a:t>
            </a:r>
            <a:r>
              <a:rPr lang="en-US" altLang="en-US" sz="2400" dirty="0"/>
              <a:t>) - One of possibly many elements of data corresponding to the object represented by the row</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anim calcmode="lin" valueType="num">
                                      <p:cBhvr>
                                        <p:cTn id="29"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1E03-1F88-4881-8AFA-7AB0FA0CC22C}"/>
              </a:ext>
            </a:extLst>
          </p:cNvPr>
          <p:cNvSpPr>
            <a:spLocks noGrp="1"/>
          </p:cNvSpPr>
          <p:nvPr>
            <p:ph type="title"/>
          </p:nvPr>
        </p:nvSpPr>
        <p:spPr/>
        <p:txBody>
          <a:bodyPr/>
          <a:lstStyle/>
          <a:p>
            <a:pPr>
              <a:defRPr/>
            </a:pPr>
            <a:r>
              <a:rPr lang="en-US" dirty="0">
                <a:ea typeface="+mj-ea"/>
              </a:rPr>
              <a:t>SQL Select</a:t>
            </a:r>
          </a:p>
        </p:txBody>
      </p:sp>
      <p:sp>
        <p:nvSpPr>
          <p:cNvPr id="33795" name="Content Placeholder 2">
            <a:extLst>
              <a:ext uri="{FF2B5EF4-FFF2-40B4-BE49-F238E27FC236}">
                <a16:creationId xmlns:a16="http://schemas.microsoft.com/office/drawing/2014/main" id="{9033BE1F-466F-4029-8DB1-2F3BE14B1C5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33796" name="Rectangle 4">
            <a:extLst>
              <a:ext uri="{FF2B5EF4-FFF2-40B4-BE49-F238E27FC236}">
                <a16:creationId xmlns:a16="http://schemas.microsoft.com/office/drawing/2014/main" id="{B99B6B60-4FE4-4048-9A1F-552AC0113939}"/>
              </a:ext>
            </a:extLst>
          </p:cNvPr>
          <p:cNvSpPr>
            <a:spLocks noChangeArrowheads="1"/>
          </p:cNvSpPr>
          <p:nvPr/>
        </p:nvSpPr>
        <p:spPr bwMode="auto">
          <a:xfrm>
            <a:off x="468313" y="1663700"/>
            <a:ext cx="8064500" cy="3636963"/>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 as lite</a:t>
            </a:r>
          </a:p>
          <a:p>
            <a:pPr eaLnBrk="1" hangingPunct="1">
              <a:lnSpc>
                <a:spcPct val="120000"/>
              </a:lnSpc>
            </a:pPr>
            <a:r>
              <a:rPr lang="en-US" altLang="en-US" sz="1200">
                <a:latin typeface="Courier New" panose="02070309020205020404" pitchFamily="49" charset="0"/>
              </a:rPr>
              <a:t>&gt;&gt;&gt; import sys</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con = lite.connect('my.db')</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with con:</a:t>
            </a:r>
          </a:p>
          <a:p>
            <a:pPr eaLnBrk="1" hangingPunct="1">
              <a:lnSpc>
                <a:spcPct val="120000"/>
              </a:lnSpc>
            </a:pPr>
            <a:r>
              <a:rPr lang="en-US" altLang="en-US" sz="1200">
                <a:latin typeface="Courier New" panose="02070309020205020404" pitchFamily="49" charset="0"/>
              </a:rPr>
              <a:t>...      cur = con.cursor()</a:t>
            </a:r>
          </a:p>
          <a:p>
            <a:pPr eaLnBrk="1" hangingPunct="1">
              <a:lnSpc>
                <a:spcPct val="120000"/>
              </a:lnSpc>
            </a:pPr>
            <a:r>
              <a:rPr lang="en-US" altLang="en-US" sz="1200">
                <a:latin typeface="Courier New" panose="02070309020205020404" pitchFamily="49" charset="0"/>
              </a:rPr>
              <a:t>...      cur.execute("SELECT * FROM Publication")</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row</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&lt;sqlite3.Cursor object at 0x7fadfa86c650&gt;</a:t>
            </a:r>
          </a:p>
          <a:p>
            <a:pPr eaLnBrk="1" hangingPunct="1">
              <a:lnSpc>
                <a:spcPct val="120000"/>
              </a:lnSpc>
            </a:pPr>
            <a:r>
              <a:rPr lang="en-US" altLang="en-US" sz="1200">
                <a:latin typeface="Courier New" panose="02070309020205020404" pitchFamily="49" charset="0"/>
              </a:rPr>
              <a:t>(1, 10, 22, ‘Deul,Mulish’)</a:t>
            </a:r>
          </a:p>
          <a:p>
            <a:pPr eaLnBrk="1" hangingPunct="1">
              <a:lnSpc>
                <a:spcPct val="120000"/>
              </a:lnSpc>
            </a:pPr>
            <a:r>
              <a:rPr lang="en-US" altLang="en-US" sz="1200">
                <a:latin typeface="Courier New" panose="02070309020205020404" pitchFamily="49" charset="0"/>
              </a:rPr>
              <a:t>(2, 11, 25, ‘Deen,Carmen’)</a:t>
            </a:r>
          </a:p>
          <a:p>
            <a:pPr eaLnBrk="1" hangingPunct="1">
              <a:lnSpc>
                <a:spcPct val="120000"/>
              </a:lnSpc>
            </a:pPr>
            <a:r>
              <a:rPr lang="en-US" altLang="en-US" sz="1200">
                <a:latin typeface="Courier New" panose="02070309020205020404" pitchFamily="49" charset="0"/>
              </a:rPr>
              <a:t>&gt;&gt;&gt;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A9B1-770C-4184-8BE3-EA4E91EE0BB3}"/>
              </a:ext>
            </a:extLst>
          </p:cNvPr>
          <p:cNvSpPr>
            <a:spLocks noGrp="1"/>
          </p:cNvSpPr>
          <p:nvPr>
            <p:ph type="title"/>
          </p:nvPr>
        </p:nvSpPr>
        <p:spPr/>
        <p:txBody>
          <a:bodyPr/>
          <a:lstStyle/>
          <a:p>
            <a:pPr>
              <a:defRPr/>
            </a:pPr>
            <a:r>
              <a:rPr lang="en-US" dirty="0">
                <a:ea typeface="+mj-ea"/>
              </a:rPr>
              <a:t>SQL Select</a:t>
            </a:r>
          </a:p>
        </p:txBody>
      </p:sp>
      <p:sp>
        <p:nvSpPr>
          <p:cNvPr id="34819" name="Content Placeholder 2">
            <a:extLst>
              <a:ext uri="{FF2B5EF4-FFF2-40B4-BE49-F238E27FC236}">
                <a16:creationId xmlns:a16="http://schemas.microsoft.com/office/drawing/2014/main" id="{91A1A1B0-AA68-4A09-91CB-8E5A4E085C1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34820" name="Rectangle 4">
            <a:extLst>
              <a:ext uri="{FF2B5EF4-FFF2-40B4-BE49-F238E27FC236}">
                <a16:creationId xmlns:a16="http://schemas.microsoft.com/office/drawing/2014/main" id="{B79E251D-4DDA-4E87-9E9D-D62ACF6DA8C9}"/>
              </a:ext>
            </a:extLst>
          </p:cNvPr>
          <p:cNvSpPr>
            <a:spLocks noChangeArrowheads="1"/>
          </p:cNvSpPr>
          <p:nvPr/>
        </p:nvSpPr>
        <p:spPr bwMode="auto">
          <a:xfrm>
            <a:off x="468313" y="1557338"/>
            <a:ext cx="8064500" cy="341630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 as lite</a:t>
            </a:r>
          </a:p>
          <a:p>
            <a:pPr eaLnBrk="1" hangingPunct="1">
              <a:lnSpc>
                <a:spcPct val="120000"/>
              </a:lnSpc>
            </a:pPr>
            <a:r>
              <a:rPr lang="en-US" altLang="en-US" sz="1200">
                <a:latin typeface="Courier New" panose="02070309020205020404" pitchFamily="49" charset="0"/>
              </a:rPr>
              <a:t>&gt;&gt;&gt; import sys</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con = lite.connect('my.db')</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with con:</a:t>
            </a:r>
          </a:p>
          <a:p>
            <a:pPr eaLnBrk="1" hangingPunct="1">
              <a:lnSpc>
                <a:spcPct val="120000"/>
              </a:lnSpc>
            </a:pPr>
            <a:r>
              <a:rPr lang="en-US" altLang="en-US" sz="1200">
                <a:latin typeface="Courier New" panose="02070309020205020404" pitchFamily="49" charset="0"/>
              </a:rPr>
              <a:t>...      cur = con.cursor()</a:t>
            </a:r>
          </a:p>
          <a:p>
            <a:pPr eaLnBrk="1" hangingPunct="1">
              <a:lnSpc>
                <a:spcPct val="120000"/>
              </a:lnSpc>
            </a:pPr>
            <a:r>
              <a:rPr lang="en-US" altLang="en-US" sz="1200">
                <a:latin typeface="Courier New" panose="02070309020205020404" pitchFamily="49" charset="0"/>
              </a:rPr>
              <a:t>...      cur.execute("SELECT Authors FROM Publication WHERE Authors LIKE ‘%Deu%’")</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row</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&lt;sqlite3.Cursor object at 0x7fadfa86c650&gt;</a:t>
            </a:r>
          </a:p>
          <a:p>
            <a:pPr eaLnBrk="1" hangingPunct="1">
              <a:lnSpc>
                <a:spcPct val="120000"/>
              </a:lnSpc>
            </a:pPr>
            <a:r>
              <a:rPr lang="en-US" altLang="en-US" sz="1200">
                <a:latin typeface="Courier New" panose="02070309020205020404" pitchFamily="49" charset="0"/>
              </a:rPr>
              <a:t>(u'Deul,Mulish',)</a:t>
            </a:r>
          </a:p>
          <a:p>
            <a:pPr eaLnBrk="1" hangingPunct="1">
              <a:lnSpc>
                <a:spcPct val="120000"/>
              </a:lnSpc>
            </a:pPr>
            <a:r>
              <a:rPr lang="en-US" altLang="en-US" sz="1200">
                <a:latin typeface="Courier New" panose="02070309020205020404" pitchFamily="49" charset="0"/>
              </a:rPr>
              <a:t>&gt;&gt;&gt;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F015-CB8B-44AA-AABE-1EC64DCC6646}"/>
              </a:ext>
            </a:extLst>
          </p:cNvPr>
          <p:cNvSpPr>
            <a:spLocks noGrp="1"/>
          </p:cNvSpPr>
          <p:nvPr>
            <p:ph type="title"/>
          </p:nvPr>
        </p:nvSpPr>
        <p:spPr/>
        <p:txBody>
          <a:bodyPr/>
          <a:lstStyle/>
          <a:p>
            <a:pPr>
              <a:defRPr/>
            </a:pPr>
            <a:r>
              <a:rPr lang="en-US" dirty="0">
                <a:ea typeface="+mj-ea"/>
              </a:rPr>
              <a:t>SQLITE build relations</a:t>
            </a:r>
          </a:p>
        </p:txBody>
      </p:sp>
      <p:sp>
        <p:nvSpPr>
          <p:cNvPr id="35843" name="Rectangle 4">
            <a:extLst>
              <a:ext uri="{FF2B5EF4-FFF2-40B4-BE49-F238E27FC236}">
                <a16:creationId xmlns:a16="http://schemas.microsoft.com/office/drawing/2014/main" id="{462B715A-8F42-40B6-ACE0-93F2BED975DE}"/>
              </a:ext>
            </a:extLst>
          </p:cNvPr>
          <p:cNvSpPr>
            <a:spLocks noChangeArrowheads="1"/>
          </p:cNvSpPr>
          <p:nvPr/>
        </p:nvSpPr>
        <p:spPr bwMode="auto">
          <a:xfrm>
            <a:off x="468313" y="1557338"/>
            <a:ext cx="8064500" cy="518795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sqlite3 my.db</a:t>
            </a:r>
          </a:p>
          <a:p>
            <a:pPr eaLnBrk="1" hangingPunct="1">
              <a:lnSpc>
                <a:spcPct val="120000"/>
              </a:lnSpc>
            </a:pPr>
            <a:r>
              <a:rPr lang="en-US" altLang="en-US" sz="1200">
                <a:latin typeface="Courier New" panose="02070309020205020404" pitchFamily="49" charset="0"/>
              </a:rPr>
              <a:t>SQLite version 3.7.13 2012-06-11 02:05:22</a:t>
            </a:r>
          </a:p>
          <a:p>
            <a:pPr eaLnBrk="1" hangingPunct="1">
              <a:lnSpc>
                <a:spcPct val="120000"/>
              </a:lnSpc>
            </a:pPr>
            <a:r>
              <a:rPr lang="en-US" altLang="en-US" sz="1200">
                <a:latin typeface="Courier New" panose="02070309020205020404" pitchFamily="49" charset="0"/>
              </a:rPr>
              <a:t>Enter ".help" for instructions</a:t>
            </a:r>
          </a:p>
          <a:p>
            <a:pPr eaLnBrk="1" hangingPunct="1">
              <a:lnSpc>
                <a:spcPct val="120000"/>
              </a:lnSpc>
            </a:pPr>
            <a:r>
              <a:rPr lang="en-US" altLang="en-US" sz="1200">
                <a:latin typeface="Courier New" panose="02070309020205020404" pitchFamily="49" charset="0"/>
              </a:rPr>
              <a:t>Enter SQL statements terminated with a ";"</a:t>
            </a:r>
          </a:p>
          <a:p>
            <a:pPr eaLnBrk="1" hangingPunct="1">
              <a:lnSpc>
                <a:spcPct val="120000"/>
              </a:lnSpc>
            </a:pPr>
            <a:r>
              <a:rPr lang="en-US" altLang="en-US" sz="1200">
                <a:latin typeface="Courier New" panose="02070309020205020404" pitchFamily="49" charset="0"/>
              </a:rPr>
              <a:t>sqlite&gt; alter table Stars add column pub_id int;</a:t>
            </a:r>
          </a:p>
          <a:p>
            <a:pPr eaLnBrk="1" hangingPunct="1">
              <a:lnSpc>
                <a:spcPct val="120000"/>
              </a:lnSpc>
            </a:pPr>
            <a:r>
              <a:rPr lang="en-US" altLang="en-US" sz="1200">
                <a:latin typeface="Courier New" panose="02070309020205020404" pitchFamily="49" charset="0"/>
              </a:rPr>
              <a:t>sqlite&gt; .mode columns</a:t>
            </a:r>
          </a:p>
          <a:p>
            <a:pPr eaLnBrk="1" hangingPunct="1">
              <a:lnSpc>
                <a:spcPct val="120000"/>
              </a:lnSpc>
            </a:pPr>
            <a:r>
              <a:rPr lang="en-US" altLang="en-US" sz="1200">
                <a:latin typeface="Courier New" panose="02070309020205020404" pitchFamily="49" charset="0"/>
              </a:rPr>
              <a:t>sqlite&gt; .header on</a:t>
            </a:r>
          </a:p>
          <a:p>
            <a:pPr eaLnBrk="1" hangingPunct="1">
              <a:lnSpc>
                <a:spcPct val="120000"/>
              </a:lnSpc>
            </a:pPr>
            <a:r>
              <a:rPr lang="en-US" altLang="en-US" sz="1200">
                <a:latin typeface="Courier New" panose="02070309020205020404" pitchFamily="49" charset="0"/>
              </a:rPr>
              <a:t>sqlite&gt; select * from Stars;</a:t>
            </a:r>
          </a:p>
          <a:p>
            <a:pPr eaLnBrk="1" hangingPunct="1">
              <a:lnSpc>
                <a:spcPct val="120000"/>
              </a:lnSpc>
            </a:pPr>
            <a:r>
              <a:rPr lang="en-US" altLang="en-US" sz="1200">
                <a:latin typeface="Courier New" panose="02070309020205020404" pitchFamily="49" charset="0"/>
              </a:rPr>
              <a:t>Id          Ra          Dec               Mag         pub_id</a:t>
            </a:r>
          </a:p>
          <a:p>
            <a:pPr eaLnBrk="1" hangingPunct="1">
              <a:lnSpc>
                <a:spcPct val="120000"/>
              </a:lnSpc>
            </a:pPr>
            <a:r>
              <a:rPr lang="en-US" altLang="en-US" sz="1200">
                <a:latin typeface="Courier New" panose="02070309020205020404" pitchFamily="49" charset="0"/>
              </a:rPr>
              <a:t>----------  ----------  ----------------  ----------  ----------</a:t>
            </a:r>
          </a:p>
          <a:p>
            <a:pPr eaLnBrk="1" hangingPunct="1">
              <a:lnSpc>
                <a:spcPct val="120000"/>
              </a:lnSpc>
            </a:pPr>
            <a:r>
              <a:rPr lang="en-US" altLang="en-US" sz="1200">
                <a:latin typeface="Courier New" panose="02070309020205020404" pitchFamily="49" charset="0"/>
              </a:rPr>
              <a:t>10.684737   41.269035   00424433+4116085  9.453</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10.686015   41.26963    00424464+4116106  9.399</a:t>
            </a:r>
          </a:p>
          <a:p>
            <a:pPr eaLnBrk="1" hangingPunct="1">
              <a:lnSpc>
                <a:spcPct val="120000"/>
              </a:lnSpc>
            </a:pPr>
            <a:r>
              <a:rPr lang="en-US" altLang="en-US" sz="1200">
                <a:latin typeface="Courier New" panose="02070309020205020404" pitchFamily="49" charset="0"/>
              </a:rPr>
              <a:t>10.68527    41.267124   00424446+4116016  12.07</a:t>
            </a:r>
          </a:p>
          <a:p>
            <a:pPr eaLnBrk="1" hangingPunct="1">
              <a:lnSpc>
                <a:spcPct val="120000"/>
              </a:lnSpc>
            </a:pPr>
            <a:r>
              <a:rPr lang="en-US" altLang="en-US" sz="1200">
                <a:latin typeface="Courier New" panose="02070309020205020404" pitchFamily="49" charset="0"/>
              </a:rPr>
              <a:t>sqlite&gt; update Stars Set pub_id=1 where Mag=12.07;</a:t>
            </a:r>
          </a:p>
          <a:p>
            <a:pPr eaLnBrk="1" hangingPunct="1">
              <a:lnSpc>
                <a:spcPct val="120000"/>
              </a:lnSpc>
            </a:pPr>
            <a:r>
              <a:rPr lang="en-US" altLang="en-US" sz="1200">
                <a:latin typeface="Courier New" panose="02070309020205020404" pitchFamily="49" charset="0"/>
              </a:rPr>
              <a:t>sqlite&gt; select * from Stars;</a:t>
            </a:r>
          </a:p>
          <a:p>
            <a:pPr eaLnBrk="1" hangingPunct="1">
              <a:lnSpc>
                <a:spcPct val="120000"/>
              </a:lnSpc>
            </a:pPr>
            <a:r>
              <a:rPr lang="en-US" altLang="en-US" sz="1200">
                <a:latin typeface="Courier New" panose="02070309020205020404" pitchFamily="49" charset="0"/>
              </a:rPr>
              <a:t>Id          Ra          Dec               Mag         pub_id</a:t>
            </a:r>
          </a:p>
          <a:p>
            <a:pPr eaLnBrk="1" hangingPunct="1">
              <a:lnSpc>
                <a:spcPct val="120000"/>
              </a:lnSpc>
            </a:pPr>
            <a:r>
              <a:rPr lang="en-US" altLang="en-US" sz="1200">
                <a:latin typeface="Courier New" panose="02070309020205020404" pitchFamily="49" charset="0"/>
              </a:rPr>
              <a:t>----------  ----------  ----------------  ----------  ----------</a:t>
            </a:r>
          </a:p>
          <a:p>
            <a:pPr eaLnBrk="1" hangingPunct="1">
              <a:lnSpc>
                <a:spcPct val="120000"/>
              </a:lnSpc>
            </a:pPr>
            <a:r>
              <a:rPr lang="en-US" altLang="en-US" sz="1200">
                <a:latin typeface="Courier New" panose="02070309020205020404" pitchFamily="49" charset="0"/>
              </a:rPr>
              <a:t>10.684737   41.269035   00424433+4116085  9.453</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10.686015   41.26963    00424464+4116106  9.399</a:t>
            </a:r>
          </a:p>
          <a:p>
            <a:pPr eaLnBrk="1" hangingPunct="1">
              <a:lnSpc>
                <a:spcPct val="120000"/>
              </a:lnSpc>
            </a:pPr>
            <a:r>
              <a:rPr lang="en-US" altLang="en-US" sz="1200">
                <a:latin typeface="Courier New" panose="02070309020205020404" pitchFamily="49" charset="0"/>
              </a:rPr>
              <a:t>10.68527    41.267124   00424446+4116016  12.07       1</a:t>
            </a:r>
          </a:p>
          <a:p>
            <a:pPr eaLnBrk="1" hangingPunct="1">
              <a:lnSpc>
                <a:spcPct val="120000"/>
              </a:lnSpc>
            </a:pPr>
            <a:r>
              <a:rPr lang="en-US" altLang="en-US" sz="1200">
                <a:latin typeface="Courier New" panose="02070309020205020404" pitchFamily="49" charset="0"/>
              </a:rPr>
              <a:t>sqlite&gt;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EC18-E230-48FD-91DA-6D9E6D67452E}"/>
              </a:ext>
            </a:extLst>
          </p:cNvPr>
          <p:cNvSpPr>
            <a:spLocks noGrp="1"/>
          </p:cNvSpPr>
          <p:nvPr>
            <p:ph type="title"/>
          </p:nvPr>
        </p:nvSpPr>
        <p:spPr/>
        <p:txBody>
          <a:bodyPr/>
          <a:lstStyle/>
          <a:p>
            <a:pPr>
              <a:defRPr/>
            </a:pPr>
            <a:r>
              <a:rPr lang="en-US" dirty="0">
                <a:ea typeface="+mj-ea"/>
              </a:rPr>
              <a:t>Using relations</a:t>
            </a:r>
          </a:p>
        </p:txBody>
      </p:sp>
      <p:sp>
        <p:nvSpPr>
          <p:cNvPr id="36867" name="Content Placeholder 2">
            <a:extLst>
              <a:ext uri="{FF2B5EF4-FFF2-40B4-BE49-F238E27FC236}">
                <a16:creationId xmlns:a16="http://schemas.microsoft.com/office/drawing/2014/main" id="{110CC68E-955C-4A2F-98E4-56A335E8ADDD}"/>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36868" name="Rectangle 4">
            <a:extLst>
              <a:ext uri="{FF2B5EF4-FFF2-40B4-BE49-F238E27FC236}">
                <a16:creationId xmlns:a16="http://schemas.microsoft.com/office/drawing/2014/main" id="{AE0FF3AE-E276-47EE-9976-53CB3F670F3F}"/>
              </a:ext>
            </a:extLst>
          </p:cNvPr>
          <p:cNvSpPr>
            <a:spLocks noChangeArrowheads="1"/>
          </p:cNvSpPr>
          <p:nvPr/>
        </p:nvSpPr>
        <p:spPr bwMode="auto">
          <a:xfrm>
            <a:off x="468313" y="1557338"/>
            <a:ext cx="8280400" cy="3416300"/>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 as lite</a:t>
            </a:r>
          </a:p>
          <a:p>
            <a:pPr eaLnBrk="1" hangingPunct="1">
              <a:lnSpc>
                <a:spcPct val="120000"/>
              </a:lnSpc>
            </a:pPr>
            <a:r>
              <a:rPr lang="en-US" altLang="en-US" sz="1200">
                <a:latin typeface="Courier New" panose="02070309020205020404" pitchFamily="49" charset="0"/>
              </a:rPr>
              <a:t>&gt;&gt;&gt; import sys</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con = lite.connect('my.db')</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with con:</a:t>
            </a:r>
          </a:p>
          <a:p>
            <a:pPr eaLnBrk="1" hangingPunct="1">
              <a:lnSpc>
                <a:spcPct val="120000"/>
              </a:lnSpc>
            </a:pPr>
            <a:r>
              <a:rPr lang="en-US" altLang="en-US" sz="1200">
                <a:latin typeface="Courier New" panose="02070309020205020404" pitchFamily="49" charset="0"/>
              </a:rPr>
              <a:t>...    cur = con.cursor()</a:t>
            </a:r>
          </a:p>
          <a:p>
            <a:pPr eaLnBrk="1" hangingPunct="1">
              <a:lnSpc>
                <a:spcPct val="120000"/>
              </a:lnSpc>
            </a:pPr>
            <a:r>
              <a:rPr lang="en-US" altLang="en-US" sz="1200">
                <a:latin typeface="Courier New" panose="02070309020205020404" pitchFamily="49" charset="0"/>
              </a:rPr>
              <a:t>...    cur.execute("SELECT * FROM Stars,Publication where Stars.pub_id=Publication.id")</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row</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&lt;sqlite3.Cursor object at 0x7fadfa86c650&gt;</a:t>
            </a:r>
          </a:p>
          <a:p>
            <a:pPr eaLnBrk="1" hangingPunct="1">
              <a:lnSpc>
                <a:spcPct val="120000"/>
              </a:lnSpc>
            </a:pPr>
            <a:r>
              <a:rPr lang="en-US" altLang="en-US" sz="1200">
                <a:latin typeface="Courier New" panose="02070309020205020404" pitchFamily="49" charset="0"/>
              </a:rPr>
              <a:t>(u'10.68527', 41.267124, u'00424446+4116016', 12.07, 1, 1, 10, 22)</a:t>
            </a:r>
          </a:p>
          <a:p>
            <a:pPr eaLnBrk="1" hangingPunct="1">
              <a:lnSpc>
                <a:spcPct val="120000"/>
              </a:lnSpc>
            </a:pPr>
            <a:r>
              <a:rPr lang="en-US" altLang="en-US" sz="1200">
                <a:latin typeface="Courier New" panose="02070309020205020404" pitchFamily="49" charset="0"/>
              </a:rPr>
              <a:t>&gt;&gt;&gt;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65EF-AAC9-4445-BC4A-FDCDA6FCE200}"/>
              </a:ext>
            </a:extLst>
          </p:cNvPr>
          <p:cNvSpPr>
            <a:spLocks noGrp="1"/>
          </p:cNvSpPr>
          <p:nvPr>
            <p:ph type="title"/>
          </p:nvPr>
        </p:nvSpPr>
        <p:spPr/>
        <p:txBody>
          <a:bodyPr/>
          <a:lstStyle/>
          <a:p>
            <a:pPr>
              <a:defRPr/>
            </a:pPr>
            <a:r>
              <a:rPr lang="en-US" dirty="0">
                <a:ea typeface="+mj-ea"/>
              </a:rPr>
              <a:t>Dictionary cursor</a:t>
            </a:r>
          </a:p>
        </p:txBody>
      </p:sp>
      <p:sp>
        <p:nvSpPr>
          <p:cNvPr id="37891" name="Rectangle 4">
            <a:extLst>
              <a:ext uri="{FF2B5EF4-FFF2-40B4-BE49-F238E27FC236}">
                <a16:creationId xmlns:a16="http://schemas.microsoft.com/office/drawing/2014/main" id="{1DF061B9-F3F0-4806-B594-5336395B9F29}"/>
              </a:ext>
            </a:extLst>
          </p:cNvPr>
          <p:cNvSpPr>
            <a:spLocks noChangeArrowheads="1"/>
          </p:cNvSpPr>
          <p:nvPr/>
        </p:nvSpPr>
        <p:spPr bwMode="auto">
          <a:xfrm>
            <a:off x="468313" y="1557338"/>
            <a:ext cx="8280400" cy="3636962"/>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 as lite</a:t>
            </a:r>
          </a:p>
          <a:p>
            <a:pPr eaLnBrk="1" hangingPunct="1">
              <a:lnSpc>
                <a:spcPct val="120000"/>
              </a:lnSpc>
            </a:pPr>
            <a:r>
              <a:rPr lang="en-US" altLang="en-US" sz="1200">
                <a:latin typeface="Courier New" panose="02070309020205020404" pitchFamily="49" charset="0"/>
              </a:rPr>
              <a:t>&gt;&gt;&gt; import sys</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con = lite.connect('my.db')</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with con:</a:t>
            </a:r>
          </a:p>
          <a:p>
            <a:pPr eaLnBrk="1" hangingPunct="1">
              <a:lnSpc>
                <a:spcPct val="120000"/>
              </a:lnSpc>
            </a:pPr>
            <a:r>
              <a:rPr lang="en-US" altLang="en-US" sz="1200">
                <a:latin typeface="Courier New" panose="02070309020205020404" pitchFamily="49" charset="0"/>
              </a:rPr>
              <a:t>...    con.row_factory = lite.Row</a:t>
            </a:r>
          </a:p>
          <a:p>
            <a:pPr eaLnBrk="1" hangingPunct="1">
              <a:lnSpc>
                <a:spcPct val="120000"/>
              </a:lnSpc>
            </a:pPr>
            <a:r>
              <a:rPr lang="en-US" altLang="en-US" sz="1200">
                <a:latin typeface="Courier New" panose="02070309020205020404" pitchFamily="49" charset="0"/>
              </a:rPr>
              <a:t>...    cur = con.cursor()</a:t>
            </a:r>
          </a:p>
          <a:p>
            <a:pPr eaLnBrk="1" hangingPunct="1">
              <a:lnSpc>
                <a:spcPct val="120000"/>
              </a:lnSpc>
            </a:pPr>
            <a:r>
              <a:rPr lang="en-US" altLang="en-US" sz="1200">
                <a:latin typeface="Courier New" panose="02070309020205020404" pitchFamily="49" charset="0"/>
              </a:rPr>
              <a:t>...    cur.execute("SELECT * FROM Stars,Publication where Stars.pub_id=Publication.id")</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"%s %s %s“ % (row[“Mag"], row[“Vol"])</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&lt;sqlite3.Cursor object at 0x7fadfa86c650&gt;</a:t>
            </a:r>
          </a:p>
          <a:p>
            <a:pPr eaLnBrk="1" hangingPunct="1">
              <a:lnSpc>
                <a:spcPct val="120000"/>
              </a:lnSpc>
            </a:pPr>
            <a:r>
              <a:rPr lang="en-US" altLang="en-US" sz="1200">
                <a:latin typeface="Courier New" panose="02070309020205020404" pitchFamily="49" charset="0"/>
              </a:rPr>
              <a:t>12.07 10</a:t>
            </a:r>
          </a:p>
          <a:p>
            <a:pPr eaLnBrk="1" hangingPunct="1">
              <a:lnSpc>
                <a:spcPct val="120000"/>
              </a:lnSpc>
            </a:pPr>
            <a:r>
              <a:rPr lang="en-US" altLang="en-US" sz="1200">
                <a:latin typeface="Courier New" panose="02070309020205020404" pitchFamily="49" charset="0"/>
              </a:rPr>
              <a:t>&gt;&gt;&gt;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C9B1-BCF1-405E-B55A-F1B28FE697AE}"/>
              </a:ext>
            </a:extLst>
          </p:cNvPr>
          <p:cNvSpPr>
            <a:spLocks noGrp="1"/>
          </p:cNvSpPr>
          <p:nvPr>
            <p:ph type="title"/>
          </p:nvPr>
        </p:nvSpPr>
        <p:spPr/>
        <p:txBody>
          <a:bodyPr/>
          <a:lstStyle/>
          <a:p>
            <a:pPr>
              <a:defRPr/>
            </a:pPr>
            <a:r>
              <a:rPr lang="en-US" dirty="0">
                <a:ea typeface="+mj-ea"/>
              </a:rPr>
              <a:t>JOIN</a:t>
            </a:r>
          </a:p>
        </p:txBody>
      </p:sp>
      <p:sp>
        <p:nvSpPr>
          <p:cNvPr id="38915" name="Content Placeholder 2">
            <a:extLst>
              <a:ext uri="{FF2B5EF4-FFF2-40B4-BE49-F238E27FC236}">
                <a16:creationId xmlns:a16="http://schemas.microsoft.com/office/drawing/2014/main" id="{0B4A71DA-9FA3-4832-A590-4B63870F3A2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38916" name="Rectangle 4">
            <a:extLst>
              <a:ext uri="{FF2B5EF4-FFF2-40B4-BE49-F238E27FC236}">
                <a16:creationId xmlns:a16="http://schemas.microsoft.com/office/drawing/2014/main" id="{3C8FAC5D-8A6C-48A2-B5AF-5F8FBE4246D7}"/>
              </a:ext>
            </a:extLst>
          </p:cNvPr>
          <p:cNvSpPr>
            <a:spLocks noChangeArrowheads="1"/>
          </p:cNvSpPr>
          <p:nvPr/>
        </p:nvSpPr>
        <p:spPr bwMode="auto">
          <a:xfrm>
            <a:off x="468313" y="1557338"/>
            <a:ext cx="8280400" cy="4071937"/>
          </a:xfrm>
          <a:prstGeom prst="rect">
            <a:avLst/>
          </a:prstGeom>
          <a:solidFill>
            <a:srgbClr val="FFFFCC"/>
          </a:solidFill>
          <a:ln w="9525">
            <a:solidFill>
              <a:schemeClr val="tx1"/>
            </a:solidFill>
            <a:miter lim="800000"/>
            <a:headEnd/>
            <a:tailEnd/>
          </a:ln>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lnSpc>
                <a:spcPct val="120000"/>
              </a:lnSpc>
            </a:pPr>
            <a:r>
              <a:rPr lang="en-US" altLang="en-US" sz="1200">
                <a:latin typeface="Courier New" panose="02070309020205020404" pitchFamily="49" charset="0"/>
              </a:rPr>
              <a:t>&gt;&gt;&gt; import sqlite3 as lite</a:t>
            </a:r>
          </a:p>
          <a:p>
            <a:pPr eaLnBrk="1" hangingPunct="1">
              <a:lnSpc>
                <a:spcPct val="120000"/>
              </a:lnSpc>
            </a:pPr>
            <a:r>
              <a:rPr lang="en-US" altLang="en-US" sz="1200">
                <a:latin typeface="Courier New" panose="02070309020205020404" pitchFamily="49" charset="0"/>
              </a:rPr>
              <a:t>&gt;&gt;&gt; import sys</a:t>
            </a: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con = lite.connect('my.db')</a:t>
            </a:r>
          </a:p>
          <a:p>
            <a:pPr eaLnBrk="1" hangingPunct="1">
              <a:lnSpc>
                <a:spcPct val="120000"/>
              </a:lnSpc>
            </a:pPr>
            <a:endParaRPr lang="en-US" altLang="en-US" sz="1200">
              <a:latin typeface="Courier New" panose="02070309020205020404" pitchFamily="49" charset="0"/>
            </a:endParaRPr>
          </a:p>
          <a:p>
            <a:pPr eaLnBrk="1" hangingPunct="1">
              <a:lnSpc>
                <a:spcPct val="120000"/>
              </a:lnSpc>
            </a:pPr>
            <a:r>
              <a:rPr lang="en-US" altLang="en-US" sz="1200">
                <a:latin typeface="Courier New" panose="02070309020205020404" pitchFamily="49" charset="0"/>
              </a:rPr>
              <a:t>&gt;&gt;&gt;</a:t>
            </a:r>
          </a:p>
          <a:p>
            <a:pPr eaLnBrk="1" hangingPunct="1">
              <a:lnSpc>
                <a:spcPct val="120000"/>
              </a:lnSpc>
            </a:pPr>
            <a:r>
              <a:rPr lang="en-US" altLang="en-US" sz="1200">
                <a:latin typeface="Courier New" panose="02070309020205020404" pitchFamily="49" charset="0"/>
              </a:rPr>
              <a:t>&gt;&gt;&gt; with con:</a:t>
            </a:r>
          </a:p>
          <a:p>
            <a:pPr eaLnBrk="1" hangingPunct="1">
              <a:lnSpc>
                <a:spcPct val="120000"/>
              </a:lnSpc>
            </a:pPr>
            <a:r>
              <a:rPr lang="en-US" altLang="en-US" sz="1200">
                <a:latin typeface="Courier New" panose="02070309020205020404" pitchFamily="49" charset="0"/>
              </a:rPr>
              <a:t>...      con.row_factory = lite.Row</a:t>
            </a:r>
          </a:p>
          <a:p>
            <a:pPr eaLnBrk="1" hangingPunct="1">
              <a:lnSpc>
                <a:spcPct val="120000"/>
              </a:lnSpc>
            </a:pPr>
            <a:r>
              <a:rPr lang="en-US" altLang="en-US" sz="1200">
                <a:latin typeface="Courier New" panose="02070309020205020404" pitchFamily="49" charset="0"/>
              </a:rPr>
              <a:t>...      cur = con.cursor()</a:t>
            </a:r>
          </a:p>
          <a:p>
            <a:pPr eaLnBrk="1" hangingPunct="1">
              <a:lnSpc>
                <a:spcPct val="120000"/>
              </a:lnSpc>
            </a:pPr>
            <a:r>
              <a:rPr lang="en-US" altLang="en-US" sz="1200">
                <a:latin typeface="Courier New" panose="02070309020205020404" pitchFamily="49" charset="0"/>
              </a:rPr>
              <a:t>...      cur.execute("SELECT Stars.Mag,Publication.Vol FROM Stars JOIN Publication on Stars.pub_id=Publication.id")</a:t>
            </a:r>
          </a:p>
          <a:p>
            <a:pPr eaLnBrk="1" hangingPunct="1">
              <a:lnSpc>
                <a:spcPct val="120000"/>
              </a:lnSpc>
            </a:pPr>
            <a:r>
              <a:rPr lang="en-US" altLang="en-US" sz="1200">
                <a:latin typeface="Courier New" panose="02070309020205020404" pitchFamily="49" charset="0"/>
              </a:rPr>
              <a:t>...      rows = cur.fetchall()</a:t>
            </a:r>
          </a:p>
          <a:p>
            <a:pPr eaLnBrk="1" hangingPunct="1">
              <a:lnSpc>
                <a:spcPct val="120000"/>
              </a:lnSpc>
            </a:pPr>
            <a:r>
              <a:rPr lang="en-US" altLang="en-US" sz="1200">
                <a:latin typeface="Courier New" panose="02070309020205020404" pitchFamily="49" charset="0"/>
              </a:rPr>
              <a:t>...      for row in rows:</a:t>
            </a:r>
          </a:p>
          <a:p>
            <a:pPr eaLnBrk="1" hangingPunct="1">
              <a:lnSpc>
                <a:spcPct val="120000"/>
              </a:lnSpc>
            </a:pPr>
            <a:r>
              <a:rPr lang="en-US" altLang="en-US" sz="1200">
                <a:latin typeface="Courier New" panose="02070309020205020404" pitchFamily="49" charset="0"/>
              </a:rPr>
              <a:t>...          print "%s %s" % (row["Mag"],row["Vol"])</a:t>
            </a:r>
          </a:p>
          <a:p>
            <a:pPr eaLnBrk="1" hangingPunct="1">
              <a:lnSpc>
                <a:spcPct val="120000"/>
              </a:lnSpc>
            </a:pPr>
            <a:r>
              <a:rPr lang="en-US" altLang="en-US" sz="1200">
                <a:latin typeface="Courier New" panose="02070309020205020404" pitchFamily="49" charset="0"/>
              </a:rPr>
              <a:t>...</a:t>
            </a:r>
          </a:p>
          <a:p>
            <a:pPr eaLnBrk="1" hangingPunct="1">
              <a:lnSpc>
                <a:spcPct val="120000"/>
              </a:lnSpc>
            </a:pPr>
            <a:r>
              <a:rPr lang="en-US" altLang="en-US" sz="1200">
                <a:latin typeface="Courier New" panose="02070309020205020404" pitchFamily="49" charset="0"/>
              </a:rPr>
              <a:t>&lt;sqlite3.Cursor object at 0x7fb1fe37eb20&gt;</a:t>
            </a:r>
          </a:p>
          <a:p>
            <a:pPr eaLnBrk="1" hangingPunct="1">
              <a:lnSpc>
                <a:spcPct val="120000"/>
              </a:lnSpc>
            </a:pPr>
            <a:r>
              <a:rPr lang="en-US" altLang="en-US" sz="1200">
                <a:latin typeface="Courier New" panose="02070309020205020404" pitchFamily="49" charset="0"/>
              </a:rPr>
              <a:t>12.07 10</a:t>
            </a:r>
          </a:p>
          <a:p>
            <a:pPr eaLnBrk="1" hangingPunct="1">
              <a:lnSpc>
                <a:spcPct val="120000"/>
              </a:lnSpc>
            </a:pPr>
            <a:r>
              <a:rPr lang="en-US" altLang="en-US" sz="1200">
                <a:latin typeface="Courier New" panose="02070309020205020404" pitchFamily="49" charset="0"/>
              </a:rPr>
              <a:t>&gt;&gt;&gt;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253">
            <a:extLst>
              <a:ext uri="{FF2B5EF4-FFF2-40B4-BE49-F238E27FC236}">
                <a16:creationId xmlns:a16="http://schemas.microsoft.com/office/drawing/2014/main" id="{F3F96DF0-5C71-46DA-8D31-18CE6622A043}"/>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00FF00"/>
              </a:buClr>
              <a:buSzPct val="25000"/>
              <a:buFont typeface="Cabin" charset="0"/>
              <a:buNone/>
              <a:defRPr/>
            </a:pPr>
            <a:r>
              <a:rPr lang="en-US" altLang="en-US" sz="4275">
                <a:solidFill>
                  <a:srgbClr val="00FF00"/>
                </a:solidFill>
                <a:latin typeface="Cabin" charset="0"/>
                <a:ea typeface="Cabin" charset="0"/>
                <a:cs typeface="Cabin" charset="0"/>
                <a:sym typeface="Cabin" charset="0"/>
              </a:rPr>
              <a:t>SQLite Browser</a:t>
            </a:r>
          </a:p>
        </p:txBody>
      </p:sp>
      <p:sp>
        <p:nvSpPr>
          <p:cNvPr id="19458" name="Shape 254">
            <a:extLst>
              <a:ext uri="{FF2B5EF4-FFF2-40B4-BE49-F238E27FC236}">
                <a16:creationId xmlns:a16="http://schemas.microsoft.com/office/drawing/2014/main" id="{452D086E-B100-4404-BDB1-5B0BAA5F50D0}"/>
              </a:ext>
            </a:extLst>
          </p:cNvPr>
          <p:cNvSpPr txBox="1">
            <a:spLocks noGrp="1"/>
          </p:cNvSpPr>
          <p:nvPr>
            <p:ph type="body" idx="1"/>
          </p:nvPr>
        </p:nvSpPr>
        <p:spPr>
          <a:xfrm>
            <a:off x="649288" y="2322513"/>
            <a:ext cx="8154987" cy="3206750"/>
          </a:xfrm>
        </p:spPr>
        <p:txBody>
          <a:bodyPr lIns="21431" tIns="21431" rIns="21431" bIns="21431"/>
          <a:lstStyle/>
          <a:p>
            <a:pPr marL="257175" indent="-257175" eaLnBrk="1" hangingPunct="1">
              <a:spcBef>
                <a:spcPct val="0"/>
              </a:spcBef>
              <a:spcAft>
                <a:spcPts val="563"/>
              </a:spcAft>
              <a:buClr>
                <a:srgbClr val="FFFFFF"/>
              </a:buClr>
              <a:buFont typeface="Cabin" charset="0"/>
              <a:buChar char="•"/>
              <a:defRPr/>
            </a:pPr>
            <a:r>
              <a:rPr lang="en-US" altLang="en-US" sz="2025" dirty="0">
                <a:solidFill>
                  <a:srgbClr val="FFFFFF"/>
                </a:solidFill>
                <a:latin typeface="Cabin" charset="0"/>
                <a:ea typeface="Cabin" charset="0"/>
                <a:cs typeface="Cabin" charset="0"/>
                <a:sym typeface="Cabin" charset="0"/>
              </a:rPr>
              <a:t>SQLite is a very popular database - it is free and fast and small</a:t>
            </a:r>
          </a:p>
          <a:p>
            <a:pPr marL="257175" indent="-257175" eaLnBrk="1" hangingPunct="1">
              <a:spcBef>
                <a:spcPct val="0"/>
              </a:spcBef>
              <a:spcAft>
                <a:spcPts val="563"/>
              </a:spcAft>
              <a:buClr>
                <a:srgbClr val="FFFFFF"/>
              </a:buClr>
              <a:buFont typeface="Cabin" charset="0"/>
              <a:buChar char="•"/>
              <a:defRPr/>
            </a:pPr>
            <a:r>
              <a:rPr lang="en-US" altLang="en-US" sz="2025" dirty="0">
                <a:latin typeface="Cabin" charset="0"/>
                <a:ea typeface="Cabin" charset="0"/>
                <a:cs typeface="Cabin" charset="0"/>
                <a:sym typeface="Cabin" charset="0"/>
              </a:rPr>
              <a:t>SQLite Browser allows us to directly manipulate SQLite files</a:t>
            </a:r>
          </a:p>
          <a:p>
            <a:pPr marL="257175" lvl="1" indent="-257175" eaLnBrk="1" hangingPunct="1">
              <a:spcBef>
                <a:spcPct val="0"/>
              </a:spcBef>
              <a:spcAft>
                <a:spcPts val="563"/>
              </a:spcAft>
              <a:buClr>
                <a:srgbClr val="FFFFFF"/>
              </a:buClr>
              <a:buFont typeface="Cabin" charset="0"/>
              <a:buChar char="•"/>
              <a:defRPr/>
            </a:pPr>
            <a:r>
              <a:rPr lang="en-US" altLang="en-US" sz="2025" u="sng" dirty="0">
                <a:latin typeface="Cabin" charset="0"/>
                <a:ea typeface="Cabin" charset="0"/>
                <a:cs typeface="Cabin" charset="0"/>
                <a:sym typeface="Cabin" charset="0"/>
              </a:rPr>
              <a:t>http</a:t>
            </a:r>
            <a:r>
              <a:rPr lang="en-US" altLang="en-US" sz="2025" dirty="0">
                <a:latin typeface="Cabin" charset="0"/>
                <a:ea typeface="Cabin" charset="0"/>
                <a:cs typeface="Cabin" charset="0"/>
                <a:sym typeface="Cabin" charset="0"/>
              </a:rPr>
              <a:t>://</a:t>
            </a:r>
            <a:r>
              <a:rPr lang="en-US" altLang="en-US" sz="2025" dirty="0" err="1">
                <a:latin typeface="Cabin" charset="0"/>
                <a:ea typeface="Cabin" charset="0"/>
                <a:cs typeface="Cabin" charset="0"/>
                <a:sym typeface="Cabin" charset="0"/>
              </a:rPr>
              <a:t>sqlitebrowser.org</a:t>
            </a:r>
            <a:r>
              <a:rPr lang="en-US" altLang="en-US" sz="2025" dirty="0">
                <a:latin typeface="Cabin" charset="0"/>
                <a:ea typeface="Cabin" charset="0"/>
                <a:cs typeface="Cabin" charset="0"/>
                <a:sym typeface="Cabin" charset="0"/>
              </a:rPr>
              <a:t>/</a:t>
            </a:r>
          </a:p>
          <a:p>
            <a:pPr marL="257175" lvl="1" indent="-257175" eaLnBrk="1" hangingPunct="1">
              <a:spcBef>
                <a:spcPct val="0"/>
              </a:spcBef>
              <a:spcAft>
                <a:spcPts val="563"/>
              </a:spcAft>
              <a:buClr>
                <a:srgbClr val="FFFFFF"/>
              </a:buClr>
              <a:buFont typeface="Cabin" charset="0"/>
              <a:buChar char="•"/>
              <a:defRPr/>
            </a:pPr>
            <a:r>
              <a:rPr lang="en-US" altLang="en-US" sz="2025" dirty="0">
                <a:latin typeface="Cabin" charset="0"/>
                <a:ea typeface="Cabin" charset="0"/>
                <a:cs typeface="Cabin" charset="0"/>
                <a:sym typeface="Cabin" charset="0"/>
              </a:rPr>
              <a:t> </a:t>
            </a:r>
            <a:r>
              <a:rPr lang="en-US" altLang="en-US" sz="2025" dirty="0">
                <a:solidFill>
                  <a:srgbClr val="FFFFFF"/>
                </a:solidFill>
                <a:latin typeface="Cabin" charset="0"/>
                <a:ea typeface="Cabin" charset="0"/>
                <a:cs typeface="Cabin" charset="0"/>
                <a:sym typeface="Cabin" charset="0"/>
              </a:rPr>
              <a:t>a number of other languages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280">
            <a:extLst>
              <a:ext uri="{FF2B5EF4-FFF2-40B4-BE49-F238E27FC236}">
                <a16:creationId xmlns:a16="http://schemas.microsoft.com/office/drawing/2014/main" id="{B16AB9F9-DEE1-4C63-8266-3F61DF25A9DB}"/>
              </a:ext>
            </a:extLst>
          </p:cNvPr>
          <p:cNvSpPr txBox="1">
            <a:spLocks noChangeArrowheads="1"/>
          </p:cNvSpPr>
          <p:nvPr/>
        </p:nvSpPr>
        <p:spPr bwMode="auto">
          <a:xfrm>
            <a:off x="4314825" y="3249613"/>
            <a:ext cx="517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FFFF"/>
              </a:buClr>
              <a:buSzPct val="25000"/>
              <a:buFont typeface="Cabin" charset="0"/>
              <a:buNone/>
              <a:defRPr/>
            </a:pPr>
            <a:r>
              <a:rPr lang="en-US" altLang="en-US" sz="2025">
                <a:solidFill>
                  <a:srgbClr val="FFFFFF"/>
                </a:solidFill>
                <a:latin typeface="Cabin" charset="0"/>
                <a:ea typeface="Cabin" charset="0"/>
                <a:cs typeface="Cabin" charset="0"/>
                <a:sym typeface="Cabin" charset="0"/>
              </a:rPr>
              <a:t>Text</a:t>
            </a:r>
          </a:p>
        </p:txBody>
      </p:sp>
      <p:pic>
        <p:nvPicPr>
          <p:cNvPr id="41987" name="Picture 2" descr="Untitled.png">
            <a:extLst>
              <a:ext uri="{FF2B5EF4-FFF2-40B4-BE49-F238E27FC236}">
                <a16:creationId xmlns:a16="http://schemas.microsoft.com/office/drawing/2014/main" id="{BFAE5482-CEF3-45B2-B2B1-C6761DF8C3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933450"/>
            <a:ext cx="7070725"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303">
            <a:extLst>
              <a:ext uri="{FF2B5EF4-FFF2-40B4-BE49-F238E27FC236}">
                <a16:creationId xmlns:a16="http://schemas.microsoft.com/office/drawing/2014/main" id="{964D7778-EAF6-46CA-BA5C-2D31BA7419C3}"/>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00FF00"/>
              </a:buClr>
              <a:buSzPct val="25000"/>
              <a:buFont typeface="Cabin" charset="0"/>
              <a:buNone/>
              <a:defRPr/>
            </a:pPr>
            <a:r>
              <a:rPr lang="en-US" altLang="en-US" sz="4275">
                <a:solidFill>
                  <a:srgbClr val="00FF00"/>
                </a:solidFill>
                <a:latin typeface="Cabin" charset="0"/>
                <a:ea typeface="Cabin" charset="0"/>
                <a:cs typeface="Cabin" charset="0"/>
                <a:sym typeface="Cabin" charset="0"/>
              </a:rPr>
              <a:t>Start Simple - A Single Table</a:t>
            </a:r>
          </a:p>
        </p:txBody>
      </p:sp>
      <p:pic>
        <p:nvPicPr>
          <p:cNvPr id="44035" name="Picture 1" descr="Untitled.png">
            <a:extLst>
              <a:ext uri="{FF2B5EF4-FFF2-40B4-BE49-F238E27FC236}">
                <a16:creationId xmlns:a16="http://schemas.microsoft.com/office/drawing/2014/main" id="{9E187264-59C7-424F-89A0-975A311704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2020888"/>
            <a:ext cx="5859462"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2">
            <a:extLst>
              <a:ext uri="{FF2B5EF4-FFF2-40B4-BE49-F238E27FC236}">
                <a16:creationId xmlns:a16="http://schemas.microsoft.com/office/drawing/2014/main" id="{1DFF0D24-B1BA-4765-8CC6-4E9EBB2B5495}"/>
              </a:ext>
            </a:extLst>
          </p:cNvPr>
          <p:cNvSpPr txBox="1">
            <a:spLocks noChangeArrowheads="1"/>
          </p:cNvSpPr>
          <p:nvPr/>
        </p:nvSpPr>
        <p:spPr bwMode="auto">
          <a:xfrm>
            <a:off x="6089650" y="2924175"/>
            <a:ext cx="28035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r>
              <a:rPr lang="en-US" altLang="en-US" sz="1500" b="1">
                <a:solidFill>
                  <a:schemeClr val="tx1"/>
                </a:solidFill>
                <a:latin typeface="Courier New Bold" panose="02070609020205020404" pitchFamily="49" charset="0"/>
                <a:ea typeface="MS PGothic" panose="020B0600070205080204" pitchFamily="34" charset="-128"/>
                <a:sym typeface="Courier New Bold" panose="02070609020205020404" pitchFamily="49" charset="0"/>
              </a:rPr>
              <a:t>CREATE TABLE Users( </a:t>
            </a:r>
          </a:p>
          <a:p>
            <a:pPr algn="ctr" eaLnBrk="1" hangingPunct="1"/>
            <a:r>
              <a:rPr lang="en-US" altLang="en-US" sz="1500" b="1">
                <a:solidFill>
                  <a:schemeClr val="tx1"/>
                </a:solidFill>
                <a:latin typeface="Courier New Bold" panose="02070609020205020404" pitchFamily="49" charset="0"/>
                <a:ea typeface="MS PGothic" panose="020B0600070205080204" pitchFamily="34" charset="-128"/>
                <a:sym typeface="Courier New Bold" panose="02070609020205020404" pitchFamily="49" charset="0"/>
              </a:rPr>
              <a:t>  name VARCHAR(128), </a:t>
            </a:r>
          </a:p>
          <a:p>
            <a:pPr algn="ctr" eaLnBrk="1" hangingPunct="1"/>
            <a:r>
              <a:rPr lang="en-US" altLang="en-US" sz="1500" b="1">
                <a:solidFill>
                  <a:schemeClr val="tx1"/>
                </a:solidFill>
                <a:latin typeface="Courier New Bold" panose="02070609020205020404" pitchFamily="49" charset="0"/>
                <a:ea typeface="MS PGothic" panose="020B0600070205080204" pitchFamily="34" charset="-128"/>
                <a:sym typeface="Courier New Bold" panose="02070609020205020404" pitchFamily="49" charset="0"/>
              </a:rPr>
              <a:t>  email VARCHAR(128))</a:t>
            </a:r>
          </a:p>
          <a:p>
            <a:pPr algn="ctr" eaLnBrk="1" hangingPunct="1"/>
            <a:endParaRPr lang="en-US" altLang="en-US" sz="1500" b="1">
              <a:solidFill>
                <a:schemeClr val="tx1"/>
              </a:solidFill>
              <a:sym typeface="Arial" panose="020B0604020202020204" pitchFamily="34" charset="0"/>
            </a:endParaRPr>
          </a:p>
          <a:p>
            <a:pPr algn="ctr" eaLnBrk="1" hangingPunct="1"/>
            <a:endParaRPr lang="en-US" altLang="en-US" sz="1500" b="1">
              <a:solidFill>
                <a:schemeClr val="tx1"/>
              </a:solidFill>
              <a:sym typeface="Arial" panose="020B0604020202020204" pitchFamily="34" charset="0"/>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Untitled.png">
            <a:extLst>
              <a:ext uri="{FF2B5EF4-FFF2-40B4-BE49-F238E27FC236}">
                <a16:creationId xmlns:a16="http://schemas.microsoft.com/office/drawing/2014/main" id="{287D457D-9E9A-4E05-BBA4-1763216F25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857250"/>
            <a:ext cx="78486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06C9-2ABD-4C8C-BBCF-86B13C8A19FD}"/>
              </a:ext>
            </a:extLst>
          </p:cNvPr>
          <p:cNvSpPr>
            <a:spLocks noGrp="1"/>
          </p:cNvSpPr>
          <p:nvPr>
            <p:ph type="title"/>
          </p:nvPr>
        </p:nvSpPr>
        <p:spPr/>
        <p:txBody>
          <a:bodyPr/>
          <a:lstStyle/>
          <a:p>
            <a:pPr>
              <a:defRPr/>
            </a:pPr>
            <a:endParaRPr lang="en-US" altLang="en-US"/>
          </a:p>
        </p:txBody>
      </p:sp>
      <p:sp>
        <p:nvSpPr>
          <p:cNvPr id="7171" name="Content Placeholder 2">
            <a:extLst>
              <a:ext uri="{FF2B5EF4-FFF2-40B4-BE49-F238E27FC236}">
                <a16:creationId xmlns:a16="http://schemas.microsoft.com/office/drawing/2014/main" id="{3AC89EC0-24AC-4D26-87A5-829891DAC6CC}"/>
              </a:ext>
            </a:extLst>
          </p:cNvPr>
          <p:cNvSpPr>
            <a:spLocks noGrp="1"/>
          </p:cNvSpPr>
          <p:nvPr>
            <p:ph idx="1"/>
          </p:nvPr>
        </p:nvSpPr>
        <p:spPr bwMode="auto">
          <a:xfrm>
            <a:off x="568325" y="4005263"/>
            <a:ext cx="8229600" cy="1974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000" dirty="0"/>
              <a:t>A </a:t>
            </a:r>
            <a:r>
              <a:rPr lang="en-US" altLang="en-US" sz="2000" b="1" dirty="0"/>
              <a:t>relation</a:t>
            </a:r>
            <a:r>
              <a:rPr lang="en-US" altLang="en-US" sz="2000" dirty="0"/>
              <a:t> is defined as a set of tuples that have the same attributes.    </a:t>
            </a:r>
          </a:p>
          <a:p>
            <a:pPr marL="0" indent="0">
              <a:buFontTx/>
              <a:buNone/>
            </a:pPr>
            <a:r>
              <a:rPr lang="en-US" altLang="en-US" sz="2000" dirty="0"/>
              <a:t>A </a:t>
            </a:r>
            <a:r>
              <a:rPr lang="en-US" altLang="en-US" sz="2000" b="1" dirty="0"/>
              <a:t>tuple</a:t>
            </a:r>
            <a:r>
              <a:rPr lang="en-US" altLang="en-US" sz="2000" dirty="0"/>
              <a:t> usually represents an object and information about that object.  Objects are typically physical objects or concepts.  </a:t>
            </a:r>
          </a:p>
          <a:p>
            <a:pPr marL="0" indent="0">
              <a:buFontTx/>
              <a:buNone/>
            </a:pPr>
            <a:r>
              <a:rPr lang="en-US" altLang="en-US" sz="2000" dirty="0"/>
              <a:t>A relation is usually described as a table, which is organized into rows and columns.   All the data referenced by an attribute are in the same domain and conform to the same constraints.  (</a:t>
            </a:r>
            <a:r>
              <a:rPr lang="en-US" altLang="en-US" sz="2000" dirty="0" err="1"/>
              <a:t>wikipedia</a:t>
            </a:r>
            <a:r>
              <a:rPr lang="en-US" altLang="en-US" sz="2000" dirty="0"/>
              <a:t>)</a:t>
            </a:r>
          </a:p>
          <a:p>
            <a:pPr marL="0" indent="0"/>
            <a:endParaRPr lang="en-US" altLang="en-US" sz="2000" dirty="0"/>
          </a:p>
        </p:txBody>
      </p:sp>
      <p:pic>
        <p:nvPicPr>
          <p:cNvPr id="7172" name="Picture 1">
            <a:extLst>
              <a:ext uri="{FF2B5EF4-FFF2-40B4-BE49-F238E27FC236}">
                <a16:creationId xmlns:a16="http://schemas.microsoft.com/office/drawing/2014/main" id="{91BE8F62-544B-44EA-9E7C-3DF4B18F0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9961"/>
            <a:ext cx="8429625"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descr="Untitled.png">
            <a:extLst>
              <a:ext uri="{FF2B5EF4-FFF2-40B4-BE49-F238E27FC236}">
                <a16:creationId xmlns:a16="http://schemas.microsoft.com/office/drawing/2014/main" id="{B0E24B55-AC9C-4D58-B9D0-7D940062F9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57250"/>
            <a:ext cx="78486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Shape 316">
            <a:extLst>
              <a:ext uri="{FF2B5EF4-FFF2-40B4-BE49-F238E27FC236}">
                <a16:creationId xmlns:a16="http://schemas.microsoft.com/office/drawing/2014/main" id="{59FDF844-3EDA-41C6-8C63-F4B457D43221}"/>
              </a:ext>
            </a:extLst>
          </p:cNvPr>
          <p:cNvSpPr txBox="1">
            <a:spLocks noChangeArrowheads="1"/>
          </p:cNvSpPr>
          <p:nvPr/>
        </p:nvSpPr>
        <p:spPr bwMode="auto">
          <a:xfrm>
            <a:off x="5365750" y="3746500"/>
            <a:ext cx="27035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000000"/>
              </a:buClr>
              <a:buSzPct val="25000"/>
              <a:buFont typeface="Cabin" charset="0"/>
              <a:buNone/>
              <a:defRPr/>
            </a:pPr>
            <a:r>
              <a:rPr lang="en-US" altLang="en-US" sz="2025">
                <a:latin typeface="Cabin" charset="0"/>
                <a:ea typeface="Cabin" charset="0"/>
                <a:cs typeface="Cabin" charset="0"/>
                <a:sym typeface="Cabin" charset="0"/>
              </a:rPr>
              <a:t>Our table with four rows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hape 328">
            <a:extLst>
              <a:ext uri="{FF2B5EF4-FFF2-40B4-BE49-F238E27FC236}">
                <a16:creationId xmlns:a16="http://schemas.microsoft.com/office/drawing/2014/main" id="{DCF31A51-1571-4FC3-8514-D22F3E5DA5BA}"/>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FF7F00"/>
              </a:buClr>
              <a:buSzPct val="25000"/>
              <a:buFont typeface="Cabin" charset="0"/>
              <a:buNone/>
              <a:defRPr/>
            </a:pPr>
            <a:r>
              <a:rPr lang="en-US" altLang="en-US" sz="4275">
                <a:solidFill>
                  <a:srgbClr val="FF7F00"/>
                </a:solidFill>
                <a:latin typeface="Cabin" charset="0"/>
                <a:ea typeface="Cabin" charset="0"/>
                <a:cs typeface="Cabin" charset="0"/>
                <a:sym typeface="Cabin" charset="0"/>
              </a:rPr>
              <a:t>SQL Insert</a:t>
            </a:r>
          </a:p>
        </p:txBody>
      </p:sp>
      <p:sp>
        <p:nvSpPr>
          <p:cNvPr id="25602" name="Shape 329">
            <a:extLst>
              <a:ext uri="{FF2B5EF4-FFF2-40B4-BE49-F238E27FC236}">
                <a16:creationId xmlns:a16="http://schemas.microsoft.com/office/drawing/2014/main" id="{62BA62D9-6539-4FE5-BDF6-8F0BDA8A3E62}"/>
              </a:ext>
            </a:extLst>
          </p:cNvPr>
          <p:cNvSpPr txBox="1">
            <a:spLocks noGrp="1"/>
          </p:cNvSpPr>
          <p:nvPr>
            <p:ph type="body" idx="1"/>
          </p:nvPr>
        </p:nvSpPr>
        <p:spPr>
          <a:xfrm>
            <a:off x="649288" y="2322513"/>
            <a:ext cx="7837487" cy="1243012"/>
          </a:xfrm>
        </p:spPr>
        <p:txBody>
          <a:bodyPr lIns="21431" tIns="21431" rIns="21431" bIns="21431"/>
          <a:lstStyle/>
          <a:p>
            <a:pPr marL="421481" indent="-300038" eaLnBrk="1" hangingPunct="1">
              <a:spcBef>
                <a:spcPct val="0"/>
              </a:spcBef>
              <a:buClr>
                <a:srgbClr val="FFFFFF"/>
              </a:buClr>
              <a:buSzPct val="171000"/>
              <a:buFont typeface="Cabin" charset="0"/>
              <a:buChar char="•"/>
              <a:defRPr/>
            </a:pPr>
            <a:r>
              <a:rPr lang="en-US" altLang="en-US" sz="2025">
                <a:solidFill>
                  <a:srgbClr val="FFFFFF"/>
                </a:solidFill>
                <a:latin typeface="Cabin" charset="0"/>
                <a:ea typeface="Cabin" charset="0"/>
                <a:cs typeface="Cabin" charset="0"/>
                <a:sym typeface="Cabin" charset="0"/>
              </a:rPr>
              <a:t>The Insert statement inserts a row into a table</a:t>
            </a:r>
          </a:p>
        </p:txBody>
      </p:sp>
      <p:sp>
        <p:nvSpPr>
          <p:cNvPr id="25603" name="Shape 330">
            <a:extLst>
              <a:ext uri="{FF2B5EF4-FFF2-40B4-BE49-F238E27FC236}">
                <a16:creationId xmlns:a16="http://schemas.microsoft.com/office/drawing/2014/main" id="{B2B34049-74A5-4822-AAEA-57ACE3FE7F4D}"/>
              </a:ext>
            </a:extLst>
          </p:cNvPr>
          <p:cNvSpPr txBox="1">
            <a:spLocks noChangeArrowheads="1"/>
          </p:cNvSpPr>
          <p:nvPr/>
        </p:nvSpPr>
        <p:spPr bwMode="auto">
          <a:xfrm>
            <a:off x="144463" y="3716338"/>
            <a:ext cx="88487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025" dirty="0">
                <a:solidFill>
                  <a:schemeClr val="tx1"/>
                </a:solidFill>
                <a:latin typeface="Cabin" charset="0"/>
                <a:ea typeface="Cabin" charset="0"/>
                <a:cs typeface="Cabin" charset="0"/>
                <a:sym typeface="Cabin" charset="0"/>
              </a:rPr>
              <a:t>INSERT INTO Users (name, email) VALUES (’James', ’</a:t>
            </a:r>
            <a:r>
              <a:rPr lang="en-US" altLang="en-US" sz="2025" dirty="0" err="1">
                <a:solidFill>
                  <a:schemeClr val="tx1"/>
                </a:solidFill>
                <a:latin typeface="Cabin" charset="0"/>
                <a:ea typeface="Cabin" charset="0"/>
                <a:cs typeface="Cabin" charset="0"/>
                <a:sym typeface="Cabin" charset="0"/>
              </a:rPr>
              <a:t>jpapa@iit.edu</a:t>
            </a:r>
            <a:r>
              <a:rPr lang="en-US" altLang="en-US" sz="2025" dirty="0">
                <a:solidFill>
                  <a:schemeClr val="tx1"/>
                </a:solidFill>
                <a:latin typeface="Cabin" charset="0"/>
                <a:ea typeface="Cabin" charset="0"/>
                <a:cs typeface="Cabin" charset="0"/>
                <a:sym typeface="Cabin" charset="0"/>
              </a:rPr>
              <a: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Untitled.png">
            <a:extLst>
              <a:ext uri="{FF2B5EF4-FFF2-40B4-BE49-F238E27FC236}">
                <a16:creationId xmlns:a16="http://schemas.microsoft.com/office/drawing/2014/main" id="{DCC65891-2C58-4772-B00F-2EACC1DBFD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779463"/>
            <a:ext cx="7848601"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descr="Untitled.png">
            <a:extLst>
              <a:ext uri="{FF2B5EF4-FFF2-40B4-BE49-F238E27FC236}">
                <a16:creationId xmlns:a16="http://schemas.microsoft.com/office/drawing/2014/main" id="{CD192592-D813-4BCF-9240-5452DC022B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779463"/>
            <a:ext cx="7848601"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2" descr="Untitled.png">
            <a:extLst>
              <a:ext uri="{FF2B5EF4-FFF2-40B4-BE49-F238E27FC236}">
                <a16:creationId xmlns:a16="http://schemas.microsoft.com/office/drawing/2014/main" id="{B5DB59EE-7650-474E-B146-E50656DF69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1131888"/>
            <a:ext cx="78470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Shape 337">
            <a:extLst>
              <a:ext uri="{FF2B5EF4-FFF2-40B4-BE49-F238E27FC236}">
                <a16:creationId xmlns:a16="http://schemas.microsoft.com/office/drawing/2014/main" id="{FFD15A0F-F4CC-4DB3-AC91-2CF59F275D83}"/>
              </a:ext>
            </a:extLst>
          </p:cNvPr>
          <p:cNvSpPr>
            <a:spLocks noChangeArrowheads="1"/>
          </p:cNvSpPr>
          <p:nvPr/>
        </p:nvSpPr>
        <p:spPr bwMode="auto">
          <a:xfrm flipH="1">
            <a:off x="3641725" y="3460750"/>
            <a:ext cx="714375" cy="714375"/>
          </a:xfrm>
          <a:prstGeom prst="rightArrow">
            <a:avLst>
              <a:gd name="adj1" fmla="val 46685"/>
              <a:gd name="adj2" fmla="val 20236"/>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endParaRPr lang="en-US" altLang="en-US" sz="700">
              <a:solidFill>
                <a:srgbClr val="000000"/>
              </a:solidFill>
              <a:sym typeface="Arial" panose="020B0604020202020204" pitchFamily="34" charset="0"/>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342">
            <a:extLst>
              <a:ext uri="{FF2B5EF4-FFF2-40B4-BE49-F238E27FC236}">
                <a16:creationId xmlns:a16="http://schemas.microsoft.com/office/drawing/2014/main" id="{C4016A71-826D-4D17-B22D-C2934AC7CEE9}"/>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FF7F00"/>
              </a:buClr>
              <a:buSzPct val="25000"/>
              <a:buFont typeface="Cabin" charset="0"/>
              <a:buNone/>
              <a:defRPr/>
            </a:pPr>
            <a:r>
              <a:rPr lang="en-US" altLang="en-US" sz="4275">
                <a:solidFill>
                  <a:srgbClr val="FF7F00"/>
                </a:solidFill>
                <a:latin typeface="Cabin" charset="0"/>
                <a:ea typeface="Cabin" charset="0"/>
                <a:cs typeface="Cabin" charset="0"/>
                <a:sym typeface="Cabin" charset="0"/>
              </a:rPr>
              <a:t>SQL Delete</a:t>
            </a:r>
          </a:p>
        </p:txBody>
      </p:sp>
      <p:sp>
        <p:nvSpPr>
          <p:cNvPr id="28674" name="Shape 343">
            <a:extLst>
              <a:ext uri="{FF2B5EF4-FFF2-40B4-BE49-F238E27FC236}">
                <a16:creationId xmlns:a16="http://schemas.microsoft.com/office/drawing/2014/main" id="{BF6E4427-0819-4747-AEEE-0ACA28F1681A}"/>
              </a:ext>
            </a:extLst>
          </p:cNvPr>
          <p:cNvSpPr txBox="1">
            <a:spLocks noGrp="1"/>
          </p:cNvSpPr>
          <p:nvPr>
            <p:ph type="body" idx="1"/>
          </p:nvPr>
        </p:nvSpPr>
        <p:spPr>
          <a:xfrm>
            <a:off x="649288" y="2322513"/>
            <a:ext cx="7837487" cy="1343025"/>
          </a:xfrm>
        </p:spPr>
        <p:txBody>
          <a:bodyPr lIns="21431" tIns="21431" rIns="21431" bIns="21431"/>
          <a:lstStyle/>
          <a:p>
            <a:pPr marL="421481" indent="-300038" eaLnBrk="1" hangingPunct="1">
              <a:spcBef>
                <a:spcPct val="0"/>
              </a:spcBef>
              <a:buClr>
                <a:srgbClr val="FFFFFF"/>
              </a:buClr>
              <a:buSzPct val="171000"/>
              <a:buFont typeface="Cabin" charset="0"/>
              <a:buChar char="•"/>
              <a:defRPr/>
            </a:pPr>
            <a:r>
              <a:rPr lang="en-US" altLang="en-US" sz="2025">
                <a:solidFill>
                  <a:srgbClr val="FFFFFF"/>
                </a:solidFill>
                <a:latin typeface="Cabin" charset="0"/>
                <a:ea typeface="Cabin" charset="0"/>
                <a:cs typeface="Cabin" charset="0"/>
                <a:sym typeface="Cabin" charset="0"/>
              </a:rPr>
              <a:t>Deletes a row in a table based on a selection criteria</a:t>
            </a:r>
          </a:p>
        </p:txBody>
      </p:sp>
      <p:sp>
        <p:nvSpPr>
          <p:cNvPr id="28675" name="Shape 344">
            <a:extLst>
              <a:ext uri="{FF2B5EF4-FFF2-40B4-BE49-F238E27FC236}">
                <a16:creationId xmlns:a16="http://schemas.microsoft.com/office/drawing/2014/main" id="{C4151539-4D58-4CF3-9B35-DA29A5BC2AF4}"/>
              </a:ext>
            </a:extLst>
          </p:cNvPr>
          <p:cNvSpPr txBox="1">
            <a:spLocks noChangeArrowheads="1"/>
          </p:cNvSpPr>
          <p:nvPr/>
        </p:nvSpPr>
        <p:spPr bwMode="auto">
          <a:xfrm>
            <a:off x="280988" y="3665538"/>
            <a:ext cx="85756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588" dirty="0">
                <a:solidFill>
                  <a:schemeClr val="tx1"/>
                </a:solidFill>
                <a:latin typeface="Cabin" charset="0"/>
                <a:ea typeface="Cabin" charset="0"/>
                <a:cs typeface="Cabin" charset="0"/>
                <a:sym typeface="Cabin" charset="0"/>
              </a:rPr>
              <a:t>DELETE FROM Users WHERE email='</a:t>
            </a:r>
            <a:r>
              <a:rPr lang="en-US" altLang="en-US" sz="2588" dirty="0" err="1">
                <a:solidFill>
                  <a:schemeClr val="tx1"/>
                </a:solidFill>
                <a:latin typeface="Cabin" charset="0"/>
                <a:ea typeface="Cabin" charset="0"/>
                <a:cs typeface="Cabin" charset="0"/>
                <a:sym typeface="Cabin" charset="0"/>
              </a:rPr>
              <a:t>ted@umich.edu</a:t>
            </a:r>
            <a:r>
              <a:rPr lang="en-US" altLang="en-US" sz="2588" dirty="0">
                <a:solidFill>
                  <a:schemeClr val="tx1"/>
                </a:solidFill>
                <a:latin typeface="Cabin" charset="0"/>
                <a:ea typeface="Cabin" charset="0"/>
                <a:cs typeface="Cabin" charset="0"/>
                <a:sym typeface="Cabin" charset="0"/>
              </a:rPr>
              <a:t>'</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descr="Screen Shot 2015-08-10 at 8.33.36 AM.png">
            <a:extLst>
              <a:ext uri="{FF2B5EF4-FFF2-40B4-BE49-F238E27FC236}">
                <a16:creationId xmlns:a16="http://schemas.microsoft.com/office/drawing/2014/main" id="{610D7A33-4CA3-4F95-9D6B-8DA62E1104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1280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Screen Shot 2015-08-10 at 8.33.36 AM.png">
            <a:extLst>
              <a:ext uri="{FF2B5EF4-FFF2-40B4-BE49-F238E27FC236}">
                <a16:creationId xmlns:a16="http://schemas.microsoft.com/office/drawing/2014/main" id="{26DF358A-FA9C-44B1-AFB0-401C8EB9E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1280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descr="Screen Shot 2015-08-10 at 8.33.52 AM.png">
            <a:extLst>
              <a:ext uri="{FF2B5EF4-FFF2-40B4-BE49-F238E27FC236}">
                <a16:creationId xmlns:a16="http://schemas.microsoft.com/office/drawing/2014/main" id="{3B916FD1-4AEA-4AF4-B824-DBBF04E68C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146175"/>
            <a:ext cx="7747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Shape 351">
            <a:extLst>
              <a:ext uri="{FF2B5EF4-FFF2-40B4-BE49-F238E27FC236}">
                <a16:creationId xmlns:a16="http://schemas.microsoft.com/office/drawing/2014/main" id="{C3399568-C33F-4A4D-909D-EEA40DE3F452}"/>
              </a:ext>
            </a:extLst>
          </p:cNvPr>
          <p:cNvSpPr>
            <a:spLocks noChangeArrowheads="1"/>
          </p:cNvSpPr>
          <p:nvPr/>
        </p:nvSpPr>
        <p:spPr bwMode="auto">
          <a:xfrm flipH="1">
            <a:off x="3544888" y="3106738"/>
            <a:ext cx="714375" cy="714375"/>
          </a:xfrm>
          <a:prstGeom prst="rightArrow">
            <a:avLst>
              <a:gd name="adj1" fmla="val 43278"/>
              <a:gd name="adj2" fmla="val 20764"/>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endParaRPr lang="en-US" altLang="en-US" sz="700">
              <a:solidFill>
                <a:srgbClr val="000000"/>
              </a:solidFill>
              <a:sym typeface="Arial" panose="020B0604020202020204" pitchFamily="34" charset="0"/>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hape 356">
            <a:extLst>
              <a:ext uri="{FF2B5EF4-FFF2-40B4-BE49-F238E27FC236}">
                <a16:creationId xmlns:a16="http://schemas.microsoft.com/office/drawing/2014/main" id="{259DAB35-AFE2-4547-830F-8B52486AF205}"/>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FF7F00"/>
              </a:buClr>
              <a:buSzPct val="25000"/>
              <a:buFont typeface="Cabin" charset="0"/>
              <a:buNone/>
              <a:defRPr/>
            </a:pPr>
            <a:r>
              <a:rPr lang="en-US" altLang="en-US" sz="4275">
                <a:solidFill>
                  <a:srgbClr val="FF7F00"/>
                </a:solidFill>
                <a:latin typeface="Cabin" charset="0"/>
                <a:ea typeface="Cabin" charset="0"/>
                <a:cs typeface="Cabin" charset="0"/>
                <a:sym typeface="Cabin" charset="0"/>
              </a:rPr>
              <a:t>SQL: Update</a:t>
            </a:r>
          </a:p>
        </p:txBody>
      </p:sp>
      <p:sp>
        <p:nvSpPr>
          <p:cNvPr id="31746" name="Shape 357">
            <a:extLst>
              <a:ext uri="{FF2B5EF4-FFF2-40B4-BE49-F238E27FC236}">
                <a16:creationId xmlns:a16="http://schemas.microsoft.com/office/drawing/2014/main" id="{3F669A23-42D1-45EC-B035-694F9DCD3F1C}"/>
              </a:ext>
            </a:extLst>
          </p:cNvPr>
          <p:cNvSpPr txBox="1">
            <a:spLocks noGrp="1"/>
          </p:cNvSpPr>
          <p:nvPr>
            <p:ph type="body" idx="1"/>
          </p:nvPr>
        </p:nvSpPr>
        <p:spPr>
          <a:xfrm>
            <a:off x="649288" y="2322513"/>
            <a:ext cx="7837487" cy="1128712"/>
          </a:xfrm>
        </p:spPr>
        <p:txBody>
          <a:bodyPr lIns="21431" tIns="21431" rIns="21431" bIns="21431"/>
          <a:lstStyle/>
          <a:p>
            <a:pPr marL="421481" indent="-300038" eaLnBrk="1" hangingPunct="1">
              <a:spcBef>
                <a:spcPct val="0"/>
              </a:spcBef>
              <a:buClr>
                <a:srgbClr val="FFFFFF"/>
              </a:buClr>
              <a:buSzPct val="171000"/>
              <a:buFont typeface="Cabin" charset="0"/>
              <a:buChar char="•"/>
              <a:defRPr/>
            </a:pPr>
            <a:r>
              <a:rPr lang="en-US" altLang="en-US" sz="2025">
                <a:solidFill>
                  <a:srgbClr val="FFFFFF"/>
                </a:solidFill>
                <a:latin typeface="Cabin" charset="0"/>
                <a:ea typeface="Cabin" charset="0"/>
                <a:cs typeface="Cabin" charset="0"/>
                <a:sym typeface="Cabin" charset="0"/>
              </a:rPr>
              <a:t>Allows the updating of a field with a where clause</a:t>
            </a:r>
          </a:p>
        </p:txBody>
      </p:sp>
      <p:sp>
        <p:nvSpPr>
          <p:cNvPr id="31747" name="Shape 358">
            <a:extLst>
              <a:ext uri="{FF2B5EF4-FFF2-40B4-BE49-F238E27FC236}">
                <a16:creationId xmlns:a16="http://schemas.microsoft.com/office/drawing/2014/main" id="{86213B15-420D-4D94-B552-1ABE3D5689FC}"/>
              </a:ext>
            </a:extLst>
          </p:cNvPr>
          <p:cNvSpPr txBox="1">
            <a:spLocks noChangeArrowheads="1"/>
          </p:cNvSpPr>
          <p:nvPr/>
        </p:nvSpPr>
        <p:spPr bwMode="auto">
          <a:xfrm>
            <a:off x="123825" y="4011613"/>
            <a:ext cx="885348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363" dirty="0">
                <a:solidFill>
                  <a:schemeClr val="tx1"/>
                </a:solidFill>
                <a:latin typeface="Cabin" charset="0"/>
                <a:ea typeface="Cabin" charset="0"/>
                <a:cs typeface="Cabin" charset="0"/>
                <a:sym typeface="Cabin" charset="0"/>
              </a:rPr>
              <a:t>UPDATE Users SET name='Charles' WHERE email='</a:t>
            </a:r>
            <a:r>
              <a:rPr lang="en-US" altLang="en-US" sz="2363" dirty="0" err="1">
                <a:solidFill>
                  <a:schemeClr val="tx1"/>
                </a:solidFill>
                <a:latin typeface="Cabin" charset="0"/>
                <a:ea typeface="Cabin" charset="0"/>
                <a:cs typeface="Cabin" charset="0"/>
                <a:sym typeface="Cabin" charset="0"/>
              </a:rPr>
              <a:t>csev@umich.edu</a:t>
            </a:r>
            <a:r>
              <a:rPr lang="en-US" altLang="en-US" sz="2363" dirty="0">
                <a:solidFill>
                  <a:schemeClr val="tx1"/>
                </a:solidFill>
                <a:latin typeface="Cabin" charset="0"/>
                <a:ea typeface="Cabin" charset="0"/>
                <a:cs typeface="Cabin" charset="0"/>
                <a:sym typeface="Cabin" charset="0"/>
              </a:rPr>
              <a: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Screen Shot 2015-08-10 at 8.36.10 AM.png">
            <a:extLst>
              <a:ext uri="{FF2B5EF4-FFF2-40B4-BE49-F238E27FC236}">
                <a16:creationId xmlns:a16="http://schemas.microsoft.com/office/drawing/2014/main" id="{5D47B6B6-F9AA-4B46-99C3-34EBDD4A26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descr="Screen Shot 2015-08-10 at 8.36.10 AM.png">
            <a:extLst>
              <a:ext uri="{FF2B5EF4-FFF2-40B4-BE49-F238E27FC236}">
                <a16:creationId xmlns:a16="http://schemas.microsoft.com/office/drawing/2014/main" id="{0EB08621-8A00-4601-8EB7-752ABF5CA6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2" descr="Screen Shot 2015-08-10 at 8.36.36 AM.png">
            <a:extLst>
              <a:ext uri="{FF2B5EF4-FFF2-40B4-BE49-F238E27FC236}">
                <a16:creationId xmlns:a16="http://schemas.microsoft.com/office/drawing/2014/main" id="{90FC6C00-585B-4AF1-B9DD-F17B87CAF1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6713" y="1274763"/>
            <a:ext cx="774858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Shape 351">
            <a:extLst>
              <a:ext uri="{FF2B5EF4-FFF2-40B4-BE49-F238E27FC236}">
                <a16:creationId xmlns:a16="http://schemas.microsoft.com/office/drawing/2014/main" id="{13CC79A8-584B-4C11-B571-65D7F7308071}"/>
              </a:ext>
            </a:extLst>
          </p:cNvPr>
          <p:cNvSpPr>
            <a:spLocks noChangeArrowheads="1"/>
          </p:cNvSpPr>
          <p:nvPr/>
        </p:nvSpPr>
        <p:spPr bwMode="auto">
          <a:xfrm flipH="1">
            <a:off x="3873500" y="2751138"/>
            <a:ext cx="714375" cy="714375"/>
          </a:xfrm>
          <a:prstGeom prst="rightArrow">
            <a:avLst>
              <a:gd name="adj1" fmla="val 43278"/>
              <a:gd name="adj2" fmla="val 20764"/>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endParaRPr lang="en-US" altLang="en-US" sz="700">
              <a:solidFill>
                <a:srgbClr val="000000"/>
              </a:solidFill>
              <a:sym typeface="Arial" panose="020B0604020202020204" pitchFamily="34" charset="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CEFE-BFE3-4530-AB48-D4274C2E6C22}"/>
              </a:ext>
            </a:extLst>
          </p:cNvPr>
          <p:cNvSpPr>
            <a:spLocks noGrp="1"/>
          </p:cNvSpPr>
          <p:nvPr>
            <p:ph type="title"/>
          </p:nvPr>
        </p:nvSpPr>
        <p:spPr/>
        <p:txBody>
          <a:bodyPr/>
          <a:lstStyle/>
          <a:p>
            <a:pPr>
              <a:defRPr/>
            </a:pPr>
            <a:r>
              <a:rPr lang="en-US" dirty="0">
                <a:ea typeface="+mj-ea"/>
              </a:rPr>
              <a:t>Two roles in large projects</a:t>
            </a:r>
          </a:p>
        </p:txBody>
      </p:sp>
      <p:sp>
        <p:nvSpPr>
          <p:cNvPr id="8195" name="Content Placeholder 2">
            <a:extLst>
              <a:ext uri="{FF2B5EF4-FFF2-40B4-BE49-F238E27FC236}">
                <a16:creationId xmlns:a16="http://schemas.microsoft.com/office/drawing/2014/main" id="{992BC7E5-1D72-4AB4-BCF9-1D337E33186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Application Developer - Builds the logic for the application, the look and feel of the application - monitors the application for problems</a:t>
            </a:r>
          </a:p>
          <a:p>
            <a:r>
              <a:rPr lang="en-US" altLang="en-US" sz="2400"/>
              <a:t>Database Administrator - Monitors and adjusts the database as the program runs in production</a:t>
            </a:r>
          </a:p>
          <a:p>
            <a:r>
              <a:rPr lang="en-US" altLang="en-US" sz="2400"/>
              <a:t>Often both people participate in the building of the “Data model”</a:t>
            </a:r>
          </a:p>
          <a:p>
            <a:pPr>
              <a:buFontTx/>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70">
            <a:extLst>
              <a:ext uri="{FF2B5EF4-FFF2-40B4-BE49-F238E27FC236}">
                <a16:creationId xmlns:a16="http://schemas.microsoft.com/office/drawing/2014/main" id="{D1AED9AC-BC46-44C4-9F17-E83DA006E081}"/>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FFFFFF"/>
              </a:buClr>
              <a:buSzPct val="25000"/>
              <a:buFont typeface="Cabin" charset="0"/>
              <a:buNone/>
              <a:defRPr/>
            </a:pPr>
            <a:r>
              <a:rPr lang="en-US" altLang="en-US" sz="4275">
                <a:solidFill>
                  <a:srgbClr val="FFFFFF"/>
                </a:solidFill>
                <a:latin typeface="Cabin" charset="0"/>
                <a:ea typeface="Cabin" charset="0"/>
                <a:cs typeface="Cabin" charset="0"/>
                <a:sym typeface="Cabin" charset="0"/>
              </a:rPr>
              <a:t>Retrieving Records: Select</a:t>
            </a:r>
          </a:p>
        </p:txBody>
      </p:sp>
      <p:sp>
        <p:nvSpPr>
          <p:cNvPr id="34818" name="Shape 371">
            <a:extLst>
              <a:ext uri="{FF2B5EF4-FFF2-40B4-BE49-F238E27FC236}">
                <a16:creationId xmlns:a16="http://schemas.microsoft.com/office/drawing/2014/main" id="{A66FAEE2-1A2A-48D4-891D-27A24D0B505C}"/>
              </a:ext>
            </a:extLst>
          </p:cNvPr>
          <p:cNvSpPr txBox="1">
            <a:spLocks noGrp="1"/>
          </p:cNvSpPr>
          <p:nvPr>
            <p:ph type="body" idx="1"/>
          </p:nvPr>
        </p:nvSpPr>
        <p:spPr>
          <a:xfrm>
            <a:off x="649288" y="2322513"/>
            <a:ext cx="7837487" cy="1700212"/>
          </a:xfrm>
        </p:spPr>
        <p:txBody>
          <a:bodyPr lIns="21431" tIns="21431" rIns="21431" bIns="21431"/>
          <a:lstStyle/>
          <a:p>
            <a:pPr marL="421481" indent="-300038" eaLnBrk="1" hangingPunct="1">
              <a:spcBef>
                <a:spcPct val="0"/>
              </a:spcBef>
              <a:buClr>
                <a:srgbClr val="FFFFFF"/>
              </a:buClr>
              <a:buSzPct val="171000"/>
              <a:buFont typeface="Cabin" charset="0"/>
              <a:buChar char="•"/>
              <a:defRPr/>
            </a:pPr>
            <a:r>
              <a:rPr lang="en-US" altLang="en-US" sz="2025">
                <a:solidFill>
                  <a:srgbClr val="FFFFFF"/>
                </a:solidFill>
                <a:latin typeface="Cabin" charset="0"/>
                <a:ea typeface="Cabin" charset="0"/>
                <a:cs typeface="Cabin" charset="0"/>
                <a:sym typeface="Cabin" charset="0"/>
              </a:rPr>
              <a:t>The select statement retrieves a group of records - you can either retrieve all the records or a subset of the records with a WHERE clause</a:t>
            </a:r>
          </a:p>
        </p:txBody>
      </p:sp>
      <p:sp>
        <p:nvSpPr>
          <p:cNvPr id="34819" name="Shape 372">
            <a:extLst>
              <a:ext uri="{FF2B5EF4-FFF2-40B4-BE49-F238E27FC236}">
                <a16:creationId xmlns:a16="http://schemas.microsoft.com/office/drawing/2014/main" id="{04190B25-7CA1-40EB-B3BE-7D431A059C61}"/>
              </a:ext>
            </a:extLst>
          </p:cNvPr>
          <p:cNvSpPr txBox="1">
            <a:spLocks noChangeArrowheads="1"/>
          </p:cNvSpPr>
          <p:nvPr/>
        </p:nvSpPr>
        <p:spPr bwMode="auto">
          <a:xfrm>
            <a:off x="-1908175" y="3571875"/>
            <a:ext cx="853598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475" dirty="0">
                <a:solidFill>
                  <a:schemeClr val="tx1"/>
                </a:solidFill>
                <a:latin typeface="Cabin" charset="0"/>
                <a:ea typeface="Cabin" charset="0"/>
                <a:cs typeface="Cabin" charset="0"/>
                <a:sym typeface="Cabin" charset="0"/>
              </a:rPr>
              <a:t>SELECT * FROM Users</a:t>
            </a:r>
          </a:p>
        </p:txBody>
      </p:sp>
      <p:sp>
        <p:nvSpPr>
          <p:cNvPr id="34820" name="Shape 373">
            <a:extLst>
              <a:ext uri="{FF2B5EF4-FFF2-40B4-BE49-F238E27FC236}">
                <a16:creationId xmlns:a16="http://schemas.microsoft.com/office/drawing/2014/main" id="{8C80259F-3188-4F8D-83D9-C527D6B0C190}"/>
              </a:ext>
            </a:extLst>
          </p:cNvPr>
          <p:cNvSpPr txBox="1">
            <a:spLocks noChangeArrowheads="1"/>
          </p:cNvSpPr>
          <p:nvPr/>
        </p:nvSpPr>
        <p:spPr bwMode="auto">
          <a:xfrm>
            <a:off x="107950" y="4365625"/>
            <a:ext cx="89217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475" dirty="0">
                <a:solidFill>
                  <a:schemeClr val="tx1"/>
                </a:solidFill>
                <a:latin typeface="Cabin" charset="0"/>
                <a:ea typeface="Cabin" charset="0"/>
                <a:cs typeface="Cabin" charset="0"/>
                <a:sym typeface="Cabin" charset="0"/>
              </a:rPr>
              <a:t>SELECT * FROM Users WHERE email=’</a:t>
            </a:r>
            <a:r>
              <a:rPr lang="en-US" altLang="en-US" sz="2475" dirty="0" err="1">
                <a:solidFill>
                  <a:schemeClr val="tx1"/>
                </a:solidFill>
                <a:latin typeface="Cabin" charset="0"/>
                <a:ea typeface="Cabin" charset="0"/>
                <a:cs typeface="Cabin" charset="0"/>
                <a:sym typeface="Cabin" charset="0"/>
              </a:rPr>
              <a:t>jpapa@iit.edu</a:t>
            </a:r>
            <a:r>
              <a:rPr lang="en-US" altLang="en-US" sz="2475" dirty="0">
                <a:solidFill>
                  <a:schemeClr val="tx1"/>
                </a:solidFill>
                <a:latin typeface="Cabin" charset="0"/>
                <a:ea typeface="Cabin" charset="0"/>
                <a:cs typeface="Cabin" charset="0"/>
                <a:sym typeface="Cabin" charset="0"/>
              </a:rPr>
              <a: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descr="Screen Shot 2015-08-10 at 8.38.40 AM.png">
            <a:extLst>
              <a:ext uri="{FF2B5EF4-FFF2-40B4-BE49-F238E27FC236}">
                <a16:creationId xmlns:a16="http://schemas.microsoft.com/office/drawing/2014/main" id="{56826516-823C-451C-A6F4-DD2FD71957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descr="Screen Shot 2015-08-10 at 8.38.51 AM.png">
            <a:extLst>
              <a:ext uri="{FF2B5EF4-FFF2-40B4-BE49-F238E27FC236}">
                <a16:creationId xmlns:a16="http://schemas.microsoft.com/office/drawing/2014/main" id="{40F262E9-B920-407C-B766-250B21CFB7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7748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hape 386">
            <a:extLst>
              <a:ext uri="{FF2B5EF4-FFF2-40B4-BE49-F238E27FC236}">
                <a16:creationId xmlns:a16="http://schemas.microsoft.com/office/drawing/2014/main" id="{57779BF7-38EF-41D0-B369-BBCED94B51A0}"/>
              </a:ext>
            </a:extLst>
          </p:cNvPr>
          <p:cNvSpPr txBox="1">
            <a:spLocks noGrp="1"/>
          </p:cNvSpPr>
          <p:nvPr>
            <p:ph type="title"/>
          </p:nvPr>
        </p:nvSpPr>
        <p:spPr>
          <a:xfrm>
            <a:off x="649288" y="992188"/>
            <a:ext cx="7837487" cy="1293812"/>
          </a:xfrm>
        </p:spPr>
        <p:txBody>
          <a:bodyPr lIns="21431" tIns="21431" rIns="21431" bIns="21431"/>
          <a:lstStyle/>
          <a:p>
            <a:pPr eaLnBrk="1" hangingPunct="1">
              <a:buClr>
                <a:srgbClr val="FF7F00"/>
              </a:buClr>
              <a:buSzPct val="25000"/>
              <a:buFont typeface="Cabin" charset="0"/>
              <a:buNone/>
              <a:defRPr/>
            </a:pPr>
            <a:r>
              <a:rPr lang="en-US" altLang="en-US" sz="4275">
                <a:solidFill>
                  <a:srgbClr val="FF7F00"/>
                </a:solidFill>
                <a:latin typeface="Cabin" charset="0"/>
                <a:ea typeface="Cabin" charset="0"/>
                <a:cs typeface="Cabin" charset="0"/>
                <a:sym typeface="Cabin" charset="0"/>
              </a:rPr>
              <a:t>Sorting with ORDER BY</a:t>
            </a:r>
          </a:p>
        </p:txBody>
      </p:sp>
      <p:sp>
        <p:nvSpPr>
          <p:cNvPr id="37890" name="Shape 387">
            <a:extLst>
              <a:ext uri="{FF2B5EF4-FFF2-40B4-BE49-F238E27FC236}">
                <a16:creationId xmlns:a16="http://schemas.microsoft.com/office/drawing/2014/main" id="{377D49CB-9EB7-4464-9323-D8325F175E6D}"/>
              </a:ext>
            </a:extLst>
          </p:cNvPr>
          <p:cNvSpPr txBox="1">
            <a:spLocks noGrp="1"/>
          </p:cNvSpPr>
          <p:nvPr>
            <p:ph type="body" idx="1"/>
          </p:nvPr>
        </p:nvSpPr>
        <p:spPr>
          <a:xfrm>
            <a:off x="468313" y="2574925"/>
            <a:ext cx="7835900" cy="1263650"/>
          </a:xfrm>
        </p:spPr>
        <p:txBody>
          <a:bodyPr lIns="21431" tIns="21431" rIns="21431" bIns="21431"/>
          <a:lstStyle/>
          <a:p>
            <a:pPr marL="421481" indent="-300038" eaLnBrk="1" hangingPunct="1">
              <a:spcBef>
                <a:spcPct val="0"/>
              </a:spcBef>
              <a:buClr>
                <a:srgbClr val="FFFFFF"/>
              </a:buClr>
              <a:buSzPct val="171000"/>
              <a:buFont typeface="Cabin" charset="0"/>
              <a:buChar char="•"/>
              <a:defRPr/>
            </a:pPr>
            <a:r>
              <a:rPr lang="en-US" altLang="en-US" sz="2025" dirty="0">
                <a:solidFill>
                  <a:srgbClr val="FFFFFF"/>
                </a:solidFill>
                <a:latin typeface="Cabin" charset="0"/>
                <a:ea typeface="Cabin" charset="0"/>
                <a:cs typeface="Cabin" charset="0"/>
                <a:sym typeface="Cabin" charset="0"/>
              </a:rPr>
              <a:t>You can </a:t>
            </a:r>
            <a:r>
              <a:rPr lang="en-US" altLang="en-US" sz="2025" dirty="0">
                <a:latin typeface="Cabin" charset="0"/>
                <a:ea typeface="Cabin" charset="0"/>
                <a:cs typeface="Cabin" charset="0"/>
                <a:sym typeface="Cabin" charset="0"/>
              </a:rPr>
              <a:t>add an ORDER BY clause to SELECT statements </a:t>
            </a:r>
            <a:r>
              <a:rPr lang="en-US" altLang="en-US" sz="2025" dirty="0">
                <a:solidFill>
                  <a:srgbClr val="FFFFFF"/>
                </a:solidFill>
                <a:latin typeface="Cabin" charset="0"/>
                <a:ea typeface="Cabin" charset="0"/>
                <a:cs typeface="Cabin" charset="0"/>
                <a:sym typeface="Cabin" charset="0"/>
              </a:rPr>
              <a:t>to get the results sorted in ascending or descending order</a:t>
            </a:r>
          </a:p>
        </p:txBody>
      </p:sp>
      <p:sp>
        <p:nvSpPr>
          <p:cNvPr id="37891" name="Shape 388">
            <a:extLst>
              <a:ext uri="{FF2B5EF4-FFF2-40B4-BE49-F238E27FC236}">
                <a16:creationId xmlns:a16="http://schemas.microsoft.com/office/drawing/2014/main" id="{FD3D8D83-0D1A-49C5-9BC4-76BB62E3A718}"/>
              </a:ext>
            </a:extLst>
          </p:cNvPr>
          <p:cNvSpPr txBox="1">
            <a:spLocks noChangeArrowheads="1"/>
          </p:cNvSpPr>
          <p:nvPr/>
        </p:nvSpPr>
        <p:spPr bwMode="auto">
          <a:xfrm>
            <a:off x="82550" y="3706813"/>
            <a:ext cx="86058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531" dirty="0">
                <a:solidFill>
                  <a:schemeClr val="tx1"/>
                </a:solidFill>
                <a:latin typeface="Cabin" charset="0"/>
                <a:ea typeface="Cabin" charset="0"/>
                <a:cs typeface="Cabin" charset="0"/>
                <a:sym typeface="Cabin" charset="0"/>
              </a:rPr>
              <a:t>SELECT * FROM Users ORDER BY email</a:t>
            </a:r>
          </a:p>
        </p:txBody>
      </p:sp>
      <p:sp>
        <p:nvSpPr>
          <p:cNvPr id="37892" name="Shape 389">
            <a:extLst>
              <a:ext uri="{FF2B5EF4-FFF2-40B4-BE49-F238E27FC236}">
                <a16:creationId xmlns:a16="http://schemas.microsoft.com/office/drawing/2014/main" id="{840416F6-8F95-45F3-893A-FCDCE3F5F1E5}"/>
              </a:ext>
            </a:extLst>
          </p:cNvPr>
          <p:cNvSpPr txBox="1">
            <a:spLocks noChangeArrowheads="1"/>
          </p:cNvSpPr>
          <p:nvPr/>
        </p:nvSpPr>
        <p:spPr bwMode="auto">
          <a:xfrm>
            <a:off x="28575" y="4437063"/>
            <a:ext cx="87153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rgbClr val="000000"/>
                </a:solidFill>
                <a:latin typeface="Arial" charset="0"/>
                <a:ea typeface="Arial"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Clr>
                <a:srgbClr val="FF7F00"/>
              </a:buClr>
              <a:buSzPct val="25000"/>
              <a:buFont typeface="Cabin" charset="0"/>
              <a:buNone/>
              <a:defRPr/>
            </a:pPr>
            <a:r>
              <a:rPr lang="en-US" altLang="en-US" sz="2531" dirty="0">
                <a:solidFill>
                  <a:schemeClr val="tx1"/>
                </a:solidFill>
                <a:latin typeface="Cabin" charset="0"/>
                <a:ea typeface="Cabin" charset="0"/>
                <a:cs typeface="Cabin" charset="0"/>
                <a:sym typeface="Cabin" charset="0"/>
              </a:rPr>
              <a:t>SELECT * FROM Users ORDER BY name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descr="Screen Shot 2015-08-10 at 8.57.04 AM.png">
            <a:extLst>
              <a:ext uri="{FF2B5EF4-FFF2-40B4-BE49-F238E27FC236}">
                <a16:creationId xmlns:a16="http://schemas.microsoft.com/office/drawing/2014/main" id="{41488E82-9541-43BD-9CA4-2CBCDFC8B4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938" y="857250"/>
            <a:ext cx="8262937"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F4C5FD1-4996-4F15-8B90-C9AFF00FC865}"/>
              </a:ext>
            </a:extLst>
          </p:cNvPr>
          <p:cNvSpPr>
            <a:spLocks noGrp="1"/>
          </p:cNvSpPr>
          <p:nvPr>
            <p:ph type="title"/>
          </p:nvPr>
        </p:nvSpPr>
        <p:spPr/>
        <p:txBody>
          <a:bodyPr/>
          <a:lstStyle/>
          <a:p>
            <a:pPr>
              <a:defRPr/>
            </a:pPr>
            <a:r>
              <a:rPr lang="en-ZA" altLang="en-US"/>
              <a:t>Resources</a:t>
            </a:r>
          </a:p>
        </p:txBody>
      </p:sp>
      <p:sp>
        <p:nvSpPr>
          <p:cNvPr id="77827" name="Content Placeholder 2">
            <a:extLst>
              <a:ext uri="{FF2B5EF4-FFF2-40B4-BE49-F238E27FC236}">
                <a16:creationId xmlns:a16="http://schemas.microsoft.com/office/drawing/2014/main" id="{8BA4764C-717B-4AC3-8817-4B610F4B93F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ZA" altLang="en-US"/>
              <a:t>sqlite</a:t>
            </a:r>
          </a:p>
          <a:p>
            <a:pPr lvl="1"/>
            <a:r>
              <a:rPr lang="en-ZA" altLang="en-US">
                <a:hlinkClick r:id="rId2"/>
              </a:rPr>
              <a:t>www.sqlite.org</a:t>
            </a:r>
            <a:endParaRPr lang="en-ZA" altLang="en-US"/>
          </a:p>
          <a:p>
            <a:r>
              <a:rPr lang="en-ZA" altLang="en-US"/>
              <a:t>SQL</a:t>
            </a:r>
          </a:p>
          <a:p>
            <a:pPr lvl="1"/>
            <a:r>
              <a:rPr lang="en-ZA" altLang="en-US">
                <a:hlinkClick r:id="rId3"/>
              </a:rPr>
              <a:t>www.w3schools.com/sql</a:t>
            </a:r>
            <a:endParaRPr lang="en-ZA" altLang="en-US"/>
          </a:p>
          <a:p>
            <a:r>
              <a:rPr lang="en-ZA" altLang="en-US"/>
              <a:t>Python and sqlite3</a:t>
            </a:r>
          </a:p>
          <a:p>
            <a:pPr lvl="1"/>
            <a:r>
              <a:rPr lang="en-ZA" altLang="en-US"/>
              <a:t>Python reference documentation</a:t>
            </a:r>
          </a:p>
        </p:txBody>
      </p:sp>
      <p:sp>
        <p:nvSpPr>
          <p:cNvPr id="39940" name="Slide Number Placeholder 1">
            <a:extLst>
              <a:ext uri="{FF2B5EF4-FFF2-40B4-BE49-F238E27FC236}">
                <a16:creationId xmlns:a16="http://schemas.microsoft.com/office/drawing/2014/main" id="{9F6FDFC3-836C-4054-BC03-1102CDB60B99}"/>
              </a:ext>
            </a:extLst>
          </p:cNvPr>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gn="ctr">
              <a:defRPr sz="3200">
                <a:solidFill>
                  <a:schemeClr val="tx2"/>
                </a:solidFill>
                <a:latin typeface="Arial" panose="020B0604020202020204" pitchFamily="34" charset="0"/>
                <a:cs typeface="Arial" panose="020B0604020202020204" pitchFamily="34" charset="0"/>
              </a:defRPr>
            </a:lvl1pPr>
            <a:lvl2pPr marL="742950" indent="-285750" algn="ctr">
              <a:defRPr sz="3200">
                <a:solidFill>
                  <a:schemeClr val="tx2"/>
                </a:solidFill>
                <a:latin typeface="Arial" panose="020B0604020202020204" pitchFamily="34" charset="0"/>
                <a:cs typeface="Arial" panose="020B0604020202020204" pitchFamily="34" charset="0"/>
              </a:defRPr>
            </a:lvl2pPr>
            <a:lvl3pPr marL="1143000" indent="-228600" algn="ctr">
              <a:defRPr sz="3200">
                <a:solidFill>
                  <a:schemeClr val="tx2"/>
                </a:solidFill>
                <a:latin typeface="Arial" panose="020B0604020202020204" pitchFamily="34" charset="0"/>
                <a:cs typeface="Arial" panose="020B0604020202020204" pitchFamily="34" charset="0"/>
              </a:defRPr>
            </a:lvl3pPr>
            <a:lvl4pPr marL="1600200" indent="-228600" algn="ctr">
              <a:defRPr sz="3200">
                <a:solidFill>
                  <a:schemeClr val="tx2"/>
                </a:solidFill>
                <a:latin typeface="Arial" panose="020B0604020202020204" pitchFamily="34" charset="0"/>
                <a:cs typeface="Arial" panose="020B0604020202020204" pitchFamily="34" charset="0"/>
              </a:defRPr>
            </a:lvl4pPr>
            <a:lvl5pPr marL="2057400" indent="-228600" algn="ctr">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r">
              <a:defRPr/>
            </a:pPr>
            <a:fld id="{5AD2E25B-19E3-449E-BE3B-3510DECE2347}" type="slidenum">
              <a:rPr lang="en-US" altLang="en-US" sz="1400" smtClean="0">
                <a:solidFill>
                  <a:schemeClr val="tx1"/>
                </a:solidFill>
              </a:rPr>
              <a:pPr algn="r">
                <a:defRPr/>
              </a:pPr>
              <a:t>55</a:t>
            </a:fld>
            <a:endParaRPr lang="en-US" altLang="en-US" sz="14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6EE0-DDC1-4BB8-8C58-1A95990336B5}"/>
              </a:ext>
            </a:extLst>
          </p:cNvPr>
          <p:cNvSpPr>
            <a:spLocks noGrp="1"/>
          </p:cNvSpPr>
          <p:nvPr>
            <p:ph type="title"/>
          </p:nvPr>
        </p:nvSpPr>
        <p:spPr/>
        <p:txBody>
          <a:bodyPr/>
          <a:lstStyle/>
          <a:p>
            <a:pPr>
              <a:defRPr/>
            </a:pPr>
            <a:r>
              <a:rPr lang="en-US" dirty="0">
                <a:ea typeface="+mj-ea"/>
              </a:rPr>
              <a:t>Application Structure</a:t>
            </a:r>
          </a:p>
        </p:txBody>
      </p:sp>
      <p:grpSp>
        <p:nvGrpSpPr>
          <p:cNvPr id="9219" name="Group 15">
            <a:extLst>
              <a:ext uri="{FF2B5EF4-FFF2-40B4-BE49-F238E27FC236}">
                <a16:creationId xmlns:a16="http://schemas.microsoft.com/office/drawing/2014/main" id="{17D12AC4-1BD6-495A-8C46-187946F0AB18}"/>
              </a:ext>
            </a:extLst>
          </p:cNvPr>
          <p:cNvGrpSpPr>
            <a:grpSpLocks/>
          </p:cNvGrpSpPr>
          <p:nvPr/>
        </p:nvGrpSpPr>
        <p:grpSpPr bwMode="auto">
          <a:xfrm>
            <a:off x="1403350" y="2205038"/>
            <a:ext cx="7129463" cy="3009900"/>
            <a:chOff x="825500" y="2921000"/>
            <a:chExt cx="14287500" cy="6032500"/>
          </a:xfrm>
        </p:grpSpPr>
        <p:sp>
          <p:nvSpPr>
            <p:cNvPr id="4" name="Rectangle 2">
              <a:extLst>
                <a:ext uri="{FF2B5EF4-FFF2-40B4-BE49-F238E27FC236}">
                  <a16:creationId xmlns:a16="http://schemas.microsoft.com/office/drawing/2014/main" id="{0787ADC8-4A5C-410E-8F56-B863F1E8F6D2}"/>
                </a:ext>
              </a:extLst>
            </p:cNvPr>
            <p:cNvSpPr>
              <a:spLocks noChangeAspect="1"/>
            </p:cNvSpPr>
            <p:nvPr/>
          </p:nvSpPr>
          <p:spPr bwMode="auto">
            <a:xfrm>
              <a:off x="11212650" y="2921000"/>
              <a:ext cx="3900350" cy="2198553"/>
            </a:xfrm>
            <a:prstGeom prst="rect">
              <a:avLst/>
            </a:prstGeom>
            <a:noFill/>
            <a:ln w="101600" cap="flat">
              <a:solidFill>
                <a:srgbClr val="FF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Database </a:t>
              </a:r>
            </a:p>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Data Model</a:t>
              </a:r>
            </a:p>
          </p:txBody>
        </p:sp>
        <p:sp>
          <p:nvSpPr>
            <p:cNvPr id="5" name="Rectangle 3">
              <a:extLst>
                <a:ext uri="{FF2B5EF4-FFF2-40B4-BE49-F238E27FC236}">
                  <a16:creationId xmlns:a16="http://schemas.microsoft.com/office/drawing/2014/main" id="{34B36AA7-2A1C-4F6C-8C03-3EABD4010C9A}"/>
                </a:ext>
              </a:extLst>
            </p:cNvPr>
            <p:cNvSpPr>
              <a:spLocks noChangeAspect="1"/>
            </p:cNvSpPr>
            <p:nvPr/>
          </p:nvSpPr>
          <p:spPr bwMode="auto">
            <a:xfrm>
              <a:off x="3987774" y="2921000"/>
              <a:ext cx="3900350" cy="2198553"/>
            </a:xfrm>
            <a:prstGeom prst="rect">
              <a:avLst/>
            </a:prstGeom>
            <a:noFill/>
            <a:ln w="101600" cap="flat">
              <a:solidFill>
                <a:srgbClr val="FF7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Application</a:t>
              </a:r>
            </a:p>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Software</a:t>
              </a:r>
            </a:p>
          </p:txBody>
        </p:sp>
        <p:sp>
          <p:nvSpPr>
            <p:cNvPr id="6" name="Rectangle 4">
              <a:extLst>
                <a:ext uri="{FF2B5EF4-FFF2-40B4-BE49-F238E27FC236}">
                  <a16:creationId xmlns:a16="http://schemas.microsoft.com/office/drawing/2014/main" id="{00B6E462-5A35-4796-9F7B-8A4F87E478D7}"/>
                </a:ext>
              </a:extLst>
            </p:cNvPr>
            <p:cNvSpPr>
              <a:spLocks noChangeAspect="1"/>
            </p:cNvSpPr>
            <p:nvPr/>
          </p:nvSpPr>
          <p:spPr bwMode="auto">
            <a:xfrm>
              <a:off x="825500" y="3213716"/>
              <a:ext cx="1727481" cy="1613120"/>
            </a:xfrm>
            <a:prstGeom prst="rect">
              <a:avLst/>
            </a:prstGeom>
            <a:noFill/>
            <a:ln w="101600" cap="flat">
              <a:solidFill>
                <a:srgbClr val="00F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1800" dirty="0">
                  <a:solidFill>
                    <a:schemeClr val="tx1"/>
                  </a:solidFill>
                  <a:effectLst>
                    <a:outerShdw blurRad="38100" dist="38100" dir="2700000" algn="tl">
                      <a:srgbClr val="808080"/>
                    </a:outerShdw>
                  </a:effectLst>
                  <a:latin typeface="Arial" charset="0"/>
                  <a:ea typeface="Gill Sans" charset="0"/>
                  <a:cs typeface="Gill Sans" charset="0"/>
                </a:rPr>
                <a:t>End</a:t>
              </a:r>
            </a:p>
            <a:p>
              <a:pPr algn="ctr" eaLnBrk="1" hangingPunct="1">
                <a:defRPr/>
              </a:pPr>
              <a:r>
                <a:rPr lang="en-US" sz="1800" dirty="0">
                  <a:solidFill>
                    <a:schemeClr val="tx1"/>
                  </a:solidFill>
                  <a:effectLst>
                    <a:outerShdw blurRad="38100" dist="38100" dir="2700000" algn="tl">
                      <a:srgbClr val="808080"/>
                    </a:outerShdw>
                  </a:effectLst>
                  <a:latin typeface="Arial" charset="0"/>
                  <a:ea typeface="Gill Sans" charset="0"/>
                  <a:cs typeface="Gill Sans" charset="0"/>
                </a:rPr>
                <a:t>User</a:t>
              </a:r>
            </a:p>
          </p:txBody>
        </p:sp>
        <p:sp>
          <p:nvSpPr>
            <p:cNvPr id="7" name="Rectangle 5">
              <a:extLst>
                <a:ext uri="{FF2B5EF4-FFF2-40B4-BE49-F238E27FC236}">
                  <a16:creationId xmlns:a16="http://schemas.microsoft.com/office/drawing/2014/main" id="{1AC7FAAA-F9E6-4FC9-A1EF-D8670B925BEE}"/>
                </a:ext>
              </a:extLst>
            </p:cNvPr>
            <p:cNvSpPr>
              <a:spLocks noChangeAspect="1"/>
            </p:cNvSpPr>
            <p:nvPr/>
          </p:nvSpPr>
          <p:spPr bwMode="auto">
            <a:xfrm>
              <a:off x="4293185" y="6287237"/>
              <a:ext cx="3022294" cy="1154955"/>
            </a:xfrm>
            <a:prstGeom prst="rect">
              <a:avLst/>
            </a:prstGeom>
            <a:noFill/>
            <a:ln w="101600" cap="flat">
              <a:solidFill>
                <a:srgbClr val="00F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Developer</a:t>
              </a:r>
            </a:p>
          </p:txBody>
        </p:sp>
        <p:sp>
          <p:nvSpPr>
            <p:cNvPr id="8" name="Rectangle 6">
              <a:extLst>
                <a:ext uri="{FF2B5EF4-FFF2-40B4-BE49-F238E27FC236}">
                  <a16:creationId xmlns:a16="http://schemas.microsoft.com/office/drawing/2014/main" id="{F6B8571C-5D79-4E69-A157-CD38BE6264EF}"/>
                </a:ext>
              </a:extLst>
            </p:cNvPr>
            <p:cNvSpPr>
              <a:spLocks noChangeAspect="1"/>
            </p:cNvSpPr>
            <p:nvPr/>
          </p:nvSpPr>
          <p:spPr bwMode="auto">
            <a:xfrm>
              <a:off x="7709968" y="7569460"/>
              <a:ext cx="2169689" cy="1154957"/>
            </a:xfrm>
            <a:prstGeom prst="rect">
              <a:avLst/>
            </a:prstGeom>
            <a:noFill/>
            <a:ln w="101600" cap="flat">
              <a:solidFill>
                <a:srgbClr val="00F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2800" dirty="0">
                  <a:solidFill>
                    <a:schemeClr val="tx1"/>
                  </a:solidFill>
                  <a:effectLst>
                    <a:outerShdw blurRad="38100" dist="38100" dir="2700000" algn="tl">
                      <a:srgbClr val="808080"/>
                    </a:outerShdw>
                  </a:effectLst>
                  <a:latin typeface="Arial" charset="0"/>
                  <a:ea typeface="Gill Sans" charset="0"/>
                  <a:cs typeface="Gill Sans" charset="0"/>
                </a:rPr>
                <a:t>DBA</a:t>
              </a:r>
            </a:p>
          </p:txBody>
        </p:sp>
        <p:sp>
          <p:nvSpPr>
            <p:cNvPr id="9" name="Rectangle 7">
              <a:extLst>
                <a:ext uri="{FF2B5EF4-FFF2-40B4-BE49-F238E27FC236}">
                  <a16:creationId xmlns:a16="http://schemas.microsoft.com/office/drawing/2014/main" id="{98202A1D-2E12-41AB-9794-2278FF108E50}"/>
                </a:ext>
              </a:extLst>
            </p:cNvPr>
            <p:cNvSpPr>
              <a:spLocks noChangeAspect="1"/>
            </p:cNvSpPr>
            <p:nvPr/>
          </p:nvSpPr>
          <p:spPr bwMode="auto">
            <a:xfrm>
              <a:off x="11212650" y="6754945"/>
              <a:ext cx="3900350" cy="2198555"/>
            </a:xfrm>
            <a:prstGeom prst="rect">
              <a:avLst/>
            </a:prstGeom>
            <a:noFill/>
            <a:ln w="101600" cap="flat">
              <a:solidFill>
                <a:srgbClr val="FF7F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Database</a:t>
              </a:r>
            </a:p>
            <a:p>
              <a:pPr algn="ctr" eaLnBrk="1" hangingPunct="1">
                <a:defRPr/>
              </a:pPr>
              <a:r>
                <a:rPr lang="en-US" sz="2000" dirty="0">
                  <a:solidFill>
                    <a:schemeClr val="tx1"/>
                  </a:solidFill>
                  <a:effectLst>
                    <a:outerShdw blurRad="38100" dist="38100" dir="2700000" algn="tl">
                      <a:srgbClr val="808080"/>
                    </a:outerShdw>
                  </a:effectLst>
                  <a:latin typeface="Arial" charset="0"/>
                  <a:ea typeface="Gill Sans" charset="0"/>
                  <a:cs typeface="Gill Sans" charset="0"/>
                </a:rPr>
                <a:t>Tools</a:t>
              </a:r>
            </a:p>
          </p:txBody>
        </p:sp>
        <p:sp>
          <p:nvSpPr>
            <p:cNvPr id="10" name="AutoShape 8">
              <a:extLst>
                <a:ext uri="{FF2B5EF4-FFF2-40B4-BE49-F238E27FC236}">
                  <a16:creationId xmlns:a16="http://schemas.microsoft.com/office/drawing/2014/main" id="{C7C4BA69-F2B0-42EE-8091-6B8D146A5EBC}"/>
                </a:ext>
              </a:extLst>
            </p:cNvPr>
            <p:cNvSpPr>
              <a:spLocks noChangeAspect="1"/>
            </p:cNvSpPr>
            <p:nvPr/>
          </p:nvSpPr>
          <p:spPr bwMode="auto">
            <a:xfrm>
              <a:off x="7913576" y="3328257"/>
              <a:ext cx="3124098" cy="1384038"/>
            </a:xfrm>
            <a:prstGeom prst="leftRightArrow">
              <a:avLst>
                <a:gd name="adj1" fmla="val 45380"/>
                <a:gd name="adj2" fmla="val 434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algn="ctr" eaLnBrk="1" hangingPunct="1">
                <a:defRPr/>
              </a:pPr>
              <a:r>
                <a:rPr lang="en-US" sz="1800" dirty="0">
                  <a:solidFill>
                    <a:srgbClr val="000000"/>
                  </a:solidFill>
                  <a:effectLst>
                    <a:outerShdw blurRad="38100" dist="38100" dir="2700000" algn="tl">
                      <a:srgbClr val="C0C0C0"/>
                    </a:outerShdw>
                  </a:effectLst>
                  <a:latin typeface="Arial" charset="0"/>
                  <a:ea typeface="Gill Sans" charset="0"/>
                  <a:cs typeface="Gill Sans" charset="0"/>
                </a:rPr>
                <a:t>SQL</a:t>
              </a:r>
            </a:p>
          </p:txBody>
        </p:sp>
        <p:sp>
          <p:nvSpPr>
            <p:cNvPr id="9227" name="AutoShape 9">
              <a:extLst>
                <a:ext uri="{FF2B5EF4-FFF2-40B4-BE49-F238E27FC236}">
                  <a16:creationId xmlns:a16="http://schemas.microsoft.com/office/drawing/2014/main" id="{E3F9D597-6D02-46B4-A836-41D9436860C0}"/>
                </a:ext>
              </a:extLst>
            </p:cNvPr>
            <p:cNvSpPr>
              <a:spLocks noChangeAspect="1"/>
            </p:cNvSpPr>
            <p:nvPr/>
          </p:nvSpPr>
          <p:spPr bwMode="auto">
            <a:xfrm rot="5400000">
              <a:off x="12369800" y="4940300"/>
              <a:ext cx="1600200" cy="2006600"/>
            </a:xfrm>
            <a:prstGeom prst="leftRightArrow">
              <a:avLst>
                <a:gd name="adj1" fmla="val 64796"/>
                <a:gd name="adj2" fmla="val 33019"/>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28" name="Rectangle 10">
              <a:extLst>
                <a:ext uri="{FF2B5EF4-FFF2-40B4-BE49-F238E27FC236}">
                  <a16:creationId xmlns:a16="http://schemas.microsoft.com/office/drawing/2014/main" id="{C64DCE3A-07AF-47DF-ABEB-6899BA8DB9B7}"/>
                </a:ext>
              </a:extLst>
            </p:cNvPr>
            <p:cNvSpPr>
              <a:spLocks noChangeAspect="1"/>
            </p:cNvSpPr>
            <p:nvPr/>
          </p:nvSpPr>
          <p:spPr bwMode="auto">
            <a:xfrm>
              <a:off x="12698412" y="5659668"/>
              <a:ext cx="923925" cy="55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200">
                  <a:solidFill>
                    <a:schemeClr val="tx2"/>
                  </a:solidFill>
                  <a:latin typeface="Arial" panose="020B0604020202020204" pitchFamily="34" charset="0"/>
                  <a:cs typeface="Arial" panose="020B0604020202020204" pitchFamily="34" charset="0"/>
                </a:defRPr>
              </a:lvl1pPr>
              <a:lvl2pPr marL="742950" indent="-285750">
                <a:defRPr sz="3200">
                  <a:solidFill>
                    <a:schemeClr val="tx2"/>
                  </a:solidFill>
                  <a:latin typeface="Arial" panose="020B0604020202020204" pitchFamily="34" charset="0"/>
                  <a:cs typeface="Arial" panose="020B0604020202020204" pitchFamily="34" charset="0"/>
                </a:defRPr>
              </a:lvl2pPr>
              <a:lvl3pPr marL="1143000" indent="-228600">
                <a:defRPr sz="3200">
                  <a:solidFill>
                    <a:schemeClr val="tx2"/>
                  </a:solidFill>
                  <a:latin typeface="Arial" panose="020B0604020202020204" pitchFamily="34" charset="0"/>
                  <a:cs typeface="Arial" panose="020B0604020202020204" pitchFamily="34" charset="0"/>
                </a:defRPr>
              </a:lvl3pPr>
              <a:lvl4pPr marL="1600200" indent="-228600">
                <a:defRPr sz="3200">
                  <a:solidFill>
                    <a:schemeClr val="tx2"/>
                  </a:solidFill>
                  <a:latin typeface="Arial" panose="020B0604020202020204" pitchFamily="34" charset="0"/>
                  <a:cs typeface="Arial" panose="020B0604020202020204" pitchFamily="34" charset="0"/>
                </a:defRPr>
              </a:lvl4pPr>
              <a:lvl5pPr marL="2057400" indent="-228600">
                <a:defRPr sz="32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ctr" eaLnBrk="1" hangingPunct="1"/>
              <a:r>
                <a:rPr lang="en-US" altLang="en-US" sz="1800">
                  <a:solidFill>
                    <a:srgbClr val="000000"/>
                  </a:solidFill>
                </a:rPr>
                <a:t>SQL</a:t>
              </a:r>
            </a:p>
          </p:txBody>
        </p:sp>
        <p:sp>
          <p:nvSpPr>
            <p:cNvPr id="9229" name="Line 11">
              <a:extLst>
                <a:ext uri="{FF2B5EF4-FFF2-40B4-BE49-F238E27FC236}">
                  <a16:creationId xmlns:a16="http://schemas.microsoft.com/office/drawing/2014/main" id="{F03B2315-3E67-4C9A-92DC-A893C75DB6A7}"/>
                </a:ext>
              </a:extLst>
            </p:cNvPr>
            <p:cNvSpPr>
              <a:spLocks noChangeAspect="1" noChangeShapeType="1"/>
            </p:cNvSpPr>
            <p:nvPr/>
          </p:nvSpPr>
          <p:spPr bwMode="auto">
            <a:xfrm rot="10800000" flipH="1">
              <a:off x="5894387" y="5191125"/>
              <a:ext cx="2" cy="944562"/>
            </a:xfrm>
            <a:prstGeom prst="line">
              <a:avLst/>
            </a:prstGeom>
            <a:noFill/>
            <a:ln w="63500">
              <a:solidFill>
                <a:schemeClr val="tx1"/>
              </a:solidFill>
              <a:miter lim="800000"/>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30" name="Line 12">
              <a:extLst>
                <a:ext uri="{FF2B5EF4-FFF2-40B4-BE49-F238E27FC236}">
                  <a16:creationId xmlns:a16="http://schemas.microsoft.com/office/drawing/2014/main" id="{E4A73B7B-730A-4CB8-B1FA-1403D0D21781}"/>
                </a:ext>
              </a:extLst>
            </p:cNvPr>
            <p:cNvSpPr>
              <a:spLocks noChangeAspect="1" noChangeShapeType="1"/>
            </p:cNvSpPr>
            <p:nvPr/>
          </p:nvSpPr>
          <p:spPr bwMode="auto">
            <a:xfrm flipH="1">
              <a:off x="2705100" y="4046537"/>
              <a:ext cx="1122362" cy="2"/>
            </a:xfrm>
            <a:prstGeom prst="line">
              <a:avLst/>
            </a:prstGeom>
            <a:noFill/>
            <a:ln w="63500">
              <a:solidFill>
                <a:schemeClr val="tx1"/>
              </a:solidFill>
              <a:miter lim="800000"/>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31" name="Line 13">
              <a:extLst>
                <a:ext uri="{FF2B5EF4-FFF2-40B4-BE49-F238E27FC236}">
                  <a16:creationId xmlns:a16="http://schemas.microsoft.com/office/drawing/2014/main" id="{FAF1A347-91A2-4F7E-8885-EB0AAC1D71AE}"/>
                </a:ext>
              </a:extLst>
            </p:cNvPr>
            <p:cNvSpPr>
              <a:spLocks noChangeAspect="1" noChangeShapeType="1"/>
            </p:cNvSpPr>
            <p:nvPr/>
          </p:nvSpPr>
          <p:spPr bwMode="auto">
            <a:xfrm flipH="1">
              <a:off x="9982200" y="8026399"/>
              <a:ext cx="1120774" cy="2"/>
            </a:xfrm>
            <a:prstGeom prst="line">
              <a:avLst/>
            </a:prstGeom>
            <a:noFill/>
            <a:ln w="63500">
              <a:solidFill>
                <a:schemeClr val="tx1"/>
              </a:solidFill>
              <a:miter lim="800000"/>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3D5D-4DBF-4E5F-9264-79EB82C6C86B}"/>
              </a:ext>
            </a:extLst>
          </p:cNvPr>
          <p:cNvSpPr>
            <a:spLocks noGrp="1"/>
          </p:cNvSpPr>
          <p:nvPr>
            <p:ph type="title"/>
          </p:nvPr>
        </p:nvSpPr>
        <p:spPr/>
        <p:txBody>
          <a:bodyPr/>
          <a:lstStyle/>
          <a:p>
            <a:pPr>
              <a:defRPr/>
            </a:pPr>
            <a:r>
              <a:rPr lang="en-US" dirty="0">
                <a:ea typeface="+mj-ea"/>
              </a:rPr>
              <a:t>Database Administrator (</a:t>
            </a:r>
            <a:r>
              <a:rPr lang="en-US" dirty="0" err="1">
                <a:ea typeface="+mj-ea"/>
              </a:rPr>
              <a:t>dba</a:t>
            </a:r>
            <a:r>
              <a:rPr lang="en-US" dirty="0">
                <a:ea typeface="+mj-ea"/>
              </a:rPr>
              <a:t>)</a:t>
            </a:r>
          </a:p>
        </p:txBody>
      </p:sp>
      <p:sp>
        <p:nvSpPr>
          <p:cNvPr id="10243" name="Content Placeholder 2">
            <a:extLst>
              <a:ext uri="{FF2B5EF4-FFF2-40B4-BE49-F238E27FC236}">
                <a16:creationId xmlns:a16="http://schemas.microsoft.com/office/drawing/2014/main" id="{4B8306FB-4B2D-4044-8191-1D111DBCD75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a:t>A database administrator (DBA) is a person responsible for the </a:t>
            </a:r>
            <a:r>
              <a:rPr lang="en-US" altLang="en-US" sz="2000" u="sng"/>
              <a:t>design</a:t>
            </a:r>
            <a:r>
              <a:rPr lang="en-US" altLang="en-US" sz="2000"/>
              <a:t>, </a:t>
            </a:r>
            <a:r>
              <a:rPr lang="en-US" altLang="en-US" sz="2000" u="sng"/>
              <a:t>implementation</a:t>
            </a:r>
            <a:r>
              <a:rPr lang="en-US" altLang="en-US" sz="2000"/>
              <a:t>, </a:t>
            </a:r>
            <a:r>
              <a:rPr lang="en-US" altLang="en-US" sz="2000" u="sng"/>
              <a:t>maintenance</a:t>
            </a:r>
            <a:r>
              <a:rPr lang="en-US" altLang="en-US" sz="2000"/>
              <a:t> and </a:t>
            </a:r>
            <a:r>
              <a:rPr lang="en-US" altLang="en-US" sz="2000" u="sng"/>
              <a:t>repair</a:t>
            </a:r>
            <a:r>
              <a:rPr lang="en-US" altLang="en-US" sz="2000"/>
              <a:t> of an organization's database. The role includes the development and design of database strategies, monitoring and improving database performance and capacity, and planning for future expansion requirements. They may also plan, co-ordinate and implement security measures to safeguard the database.</a:t>
            </a:r>
          </a:p>
          <a:p>
            <a:pPr>
              <a:buFontTx/>
              <a:buNone/>
            </a:pPr>
            <a:endParaRPr lang="en-US" altLang="en-US" sz="2000"/>
          </a:p>
          <a:p>
            <a:pPr>
              <a:buFontTx/>
              <a:buNone/>
            </a:pPr>
            <a:endParaRPr lang="en-US" altLang="en-US" sz="2000"/>
          </a:p>
          <a:p>
            <a:pPr>
              <a:buFontTx/>
              <a:buNone/>
            </a:pPr>
            <a:endParaRPr lang="en-US" altLang="en-US" sz="2000"/>
          </a:p>
          <a:p>
            <a:pPr>
              <a:buFontTx/>
              <a:buNone/>
            </a:pPr>
            <a:endParaRPr lang="en-US" altLang="en-US" sz="2000"/>
          </a:p>
          <a:p>
            <a:pPr>
              <a:buFontTx/>
              <a:buNone/>
            </a:pPr>
            <a:endParaRPr lang="en-US" altLang="en-US" sz="2000"/>
          </a:p>
          <a:p>
            <a:pPr>
              <a:buFontTx/>
              <a:buNone/>
            </a:pPr>
            <a:r>
              <a:rPr lang="en-US" altLang="en-US" sz="2000"/>
              <a:t>	http://en.wikipedia.org/wiki/Database_administrator</a:t>
            </a:r>
          </a:p>
          <a:p>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4453-2F43-4E41-896B-18C9059F7C69}"/>
              </a:ext>
            </a:extLst>
          </p:cNvPr>
          <p:cNvSpPr>
            <a:spLocks noGrp="1"/>
          </p:cNvSpPr>
          <p:nvPr>
            <p:ph type="title"/>
          </p:nvPr>
        </p:nvSpPr>
        <p:spPr/>
        <p:txBody>
          <a:bodyPr/>
          <a:lstStyle/>
          <a:p>
            <a:pPr>
              <a:defRPr/>
            </a:pPr>
            <a:r>
              <a:rPr lang="en-US" dirty="0">
                <a:ea typeface="+mj-ea"/>
              </a:rPr>
              <a:t>Database Model</a:t>
            </a:r>
          </a:p>
        </p:txBody>
      </p:sp>
      <p:sp>
        <p:nvSpPr>
          <p:cNvPr id="11267" name="Content Placeholder 2">
            <a:extLst>
              <a:ext uri="{FF2B5EF4-FFF2-40B4-BE49-F238E27FC236}">
                <a16:creationId xmlns:a16="http://schemas.microsoft.com/office/drawing/2014/main" id="{D6C1A697-C249-4301-9D63-D9D0944F00E2}"/>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t>A database model or database </a:t>
            </a:r>
            <a:r>
              <a:rPr lang="en-US" altLang="en-US" sz="2000" i="1" dirty="0"/>
              <a:t>schema</a:t>
            </a:r>
            <a:r>
              <a:rPr lang="en-US" altLang="en-US" sz="2000" dirty="0"/>
              <a:t> is the structure or format of a database, described in a formal language supported by the database management system, In other words, a "database model" is the application of a data model when used in conjunction with a database management system.</a:t>
            </a:r>
          </a:p>
          <a:p>
            <a:endParaRPr lang="en-US" altLang="en-US" sz="2000" dirty="0"/>
          </a:p>
          <a:p>
            <a:endParaRPr lang="en-US" altLang="en-US" sz="2000" dirty="0"/>
          </a:p>
          <a:p>
            <a:pPr>
              <a:buFontTx/>
              <a:buNone/>
            </a:pPr>
            <a:endParaRPr lang="en-US" altLang="en-US" sz="2000" dirty="0"/>
          </a:p>
          <a:p>
            <a:pPr>
              <a:buFontTx/>
              <a:buNone/>
            </a:pPr>
            <a:endParaRPr lang="en-US" altLang="en-US" sz="2000" dirty="0"/>
          </a:p>
          <a:p>
            <a:pPr>
              <a:buFontTx/>
              <a:buNone/>
            </a:pPr>
            <a:endParaRPr lang="en-US" altLang="en-US" sz="2000" dirty="0"/>
          </a:p>
          <a:p>
            <a:pPr>
              <a:buFontTx/>
              <a:buNone/>
            </a:pPr>
            <a:endParaRPr lang="en-US" altLang="en-US" sz="2000" dirty="0"/>
          </a:p>
          <a:p>
            <a:pPr>
              <a:buFontTx/>
              <a:buNone/>
            </a:pPr>
            <a:r>
              <a:rPr lang="en-US" altLang="en-US" sz="2000" dirty="0"/>
              <a:t>	http://</a:t>
            </a:r>
            <a:r>
              <a:rPr lang="en-US" altLang="en-US" sz="2000" dirty="0" err="1"/>
              <a:t>en.wikipedia.org</a:t>
            </a:r>
            <a:r>
              <a:rPr lang="en-US" altLang="en-US" sz="2000" dirty="0"/>
              <a:t>/wiki/</a:t>
            </a:r>
            <a:r>
              <a:rPr lang="en-US" altLang="en-US" sz="2000" dirty="0" err="1"/>
              <a:t>Database_model</a:t>
            </a:r>
            <a:endParaRPr lang="en-US" altLang="en-US" sz="2000" dirty="0"/>
          </a:p>
          <a:p>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42AD-1EED-4D1C-AB6D-FFA721B474E6}"/>
              </a:ext>
            </a:extLst>
          </p:cNvPr>
          <p:cNvSpPr>
            <a:spLocks noGrp="1"/>
          </p:cNvSpPr>
          <p:nvPr>
            <p:ph type="title"/>
          </p:nvPr>
        </p:nvSpPr>
        <p:spPr/>
        <p:txBody>
          <a:bodyPr/>
          <a:lstStyle/>
          <a:p>
            <a:pPr>
              <a:defRPr/>
            </a:pPr>
            <a:r>
              <a:rPr lang="en-US" dirty="0">
                <a:ea typeface="+mj-ea"/>
              </a:rPr>
              <a:t>SQL</a:t>
            </a:r>
          </a:p>
        </p:txBody>
      </p:sp>
      <p:sp>
        <p:nvSpPr>
          <p:cNvPr id="12291" name="Content Placeholder 2">
            <a:extLst>
              <a:ext uri="{FF2B5EF4-FFF2-40B4-BE49-F238E27FC236}">
                <a16:creationId xmlns:a16="http://schemas.microsoft.com/office/drawing/2014/main" id="{51A0770A-6187-4217-82B2-1A52F874CD82}"/>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Structured Query Language is the language we use to issue commands to the database</a:t>
            </a:r>
          </a:p>
          <a:p>
            <a:r>
              <a:rPr lang="en-US" altLang="en-US" sz="2400"/>
              <a:t>Create a table</a:t>
            </a:r>
          </a:p>
          <a:p>
            <a:r>
              <a:rPr lang="en-US" altLang="en-US" sz="2400"/>
              <a:t>Retrieve some data</a:t>
            </a:r>
          </a:p>
          <a:p>
            <a:r>
              <a:rPr lang="en-US" altLang="en-US" sz="2400"/>
              <a:t>Insert data</a:t>
            </a:r>
          </a:p>
          <a:p>
            <a:r>
              <a:rPr lang="en-US" altLang="en-US" sz="2400"/>
              <a:t>Delete data </a:t>
            </a:r>
          </a:p>
          <a:p>
            <a:pPr>
              <a:buFontTx/>
              <a:buNone/>
            </a:pPr>
            <a:endParaRPr lang="en-US" altLang="en-US" sz="2000"/>
          </a:p>
          <a:p>
            <a:pPr>
              <a:buFontTx/>
              <a:buNone/>
            </a:pPr>
            <a:endParaRPr lang="en-US" altLang="en-US" sz="2000"/>
          </a:p>
          <a:p>
            <a:pPr>
              <a:buFontTx/>
              <a:buNone/>
            </a:pPr>
            <a:endParaRPr lang="en-US" altLang="en-US" sz="2000"/>
          </a:p>
          <a:p>
            <a:pPr>
              <a:buFontTx/>
              <a:buNone/>
            </a:pPr>
            <a:r>
              <a:rPr lang="en-US" altLang="en-US" sz="2000"/>
              <a:t>		http://en.wikipedia.org/wiki/SQL</a:t>
            </a:r>
          </a:p>
          <a:p>
            <a:endParaRPr lang="en-US" altLang="en-US" sz="2800"/>
          </a:p>
        </p:txBody>
      </p:sp>
    </p:spTree>
  </p:cSld>
  <p:clrMapOvr>
    <a:masterClrMapping/>
  </p:clrMapOvr>
</p:sld>
</file>

<file path=ppt/theme/theme1.xml><?xml version="1.0" encoding="utf-8"?>
<a:theme xmlns:a="http://schemas.openxmlformats.org/drawingml/2006/main" name="Standaardontwerp">
  <a:themeElements>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ardontwerp">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3200" b="0"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3200" b="0"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2164</TotalTime>
  <Words>2681</Words>
  <Application>Microsoft Office PowerPoint</Application>
  <PresentationFormat>On-screen Show (4:3)</PresentationFormat>
  <Paragraphs>452</Paragraphs>
  <Slides>55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Gill Sans</vt:lpstr>
      <vt:lpstr>Courier New</vt:lpstr>
      <vt:lpstr>Cabin</vt:lpstr>
      <vt:lpstr>Courier New Bold</vt:lpstr>
      <vt:lpstr>MS PGothic</vt:lpstr>
      <vt:lpstr>Standaardontwerp</vt:lpstr>
      <vt:lpstr>Python Crash Course Databases</vt:lpstr>
      <vt:lpstr>Relational Databases</vt:lpstr>
      <vt:lpstr>Terminolgy</vt:lpstr>
      <vt:lpstr>PowerPoint Presentation</vt:lpstr>
      <vt:lpstr>Two roles in large projects</vt:lpstr>
      <vt:lpstr>Application Structure</vt:lpstr>
      <vt:lpstr>Database Administrator (dba)</vt:lpstr>
      <vt:lpstr>Database Model</vt:lpstr>
      <vt:lpstr>SQL</vt:lpstr>
      <vt:lpstr>Common Database Systems</vt:lpstr>
      <vt:lpstr>SQLite Database Browser</vt:lpstr>
      <vt:lpstr>SQLite from python</vt:lpstr>
      <vt:lpstr>SQLite from python</vt:lpstr>
      <vt:lpstr>SQL</vt:lpstr>
      <vt:lpstr>SQL create</vt:lpstr>
      <vt:lpstr>SQL insert</vt:lpstr>
      <vt:lpstr>SQL Insert</vt:lpstr>
      <vt:lpstr>SQL Select</vt:lpstr>
      <vt:lpstr>SQL Select</vt:lpstr>
      <vt:lpstr>SLQ Select where</vt:lpstr>
      <vt:lpstr>SQL Update. Delete</vt:lpstr>
      <vt:lpstr>Complex data models and Relations</vt:lpstr>
      <vt:lpstr>Database Design</vt:lpstr>
      <vt:lpstr>Building a Data Model</vt:lpstr>
      <vt:lpstr>For each “piece of info”</vt:lpstr>
      <vt:lpstr>Entity and Relations</vt:lpstr>
      <vt:lpstr>Three kinds of keys</vt:lpstr>
      <vt:lpstr>Foreign Keys</vt:lpstr>
      <vt:lpstr>SQLITE</vt:lpstr>
      <vt:lpstr>SQL Select</vt:lpstr>
      <vt:lpstr>SQL Select</vt:lpstr>
      <vt:lpstr>SQLITE build relations</vt:lpstr>
      <vt:lpstr>Using relations</vt:lpstr>
      <vt:lpstr>Dictionary cursor</vt:lpstr>
      <vt:lpstr>JOIN</vt:lpstr>
      <vt:lpstr>SQLite Browser</vt:lpstr>
      <vt:lpstr>PowerPoint Presentation</vt:lpstr>
      <vt:lpstr>Start Simple - A Single Table</vt:lpstr>
      <vt:lpstr>PowerPoint Presentation</vt:lpstr>
      <vt:lpstr>PowerPoint Presentation</vt:lpstr>
      <vt:lpstr>SQL Insert</vt:lpstr>
      <vt:lpstr>PowerPoint Presentation</vt:lpstr>
      <vt:lpstr>PowerPoint Presentation</vt:lpstr>
      <vt:lpstr>SQL Delete</vt:lpstr>
      <vt:lpstr>PowerPoint Presentation</vt:lpstr>
      <vt:lpstr>PowerPoint Presentation</vt:lpstr>
      <vt:lpstr>SQL: Update</vt:lpstr>
      <vt:lpstr>PowerPoint Presentation</vt:lpstr>
      <vt:lpstr>PowerPoint Presentation</vt:lpstr>
      <vt:lpstr>Retrieving Records: Select</vt:lpstr>
      <vt:lpstr>PowerPoint Presentation</vt:lpstr>
      <vt:lpstr>PowerPoint Presentation</vt:lpstr>
      <vt:lpstr>Sorting with ORDER BY</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Erik</dc:creator>
  <cp:lastModifiedBy>James Papademas</cp:lastModifiedBy>
  <cp:revision>131</cp:revision>
  <dcterms:created xsi:type="dcterms:W3CDTF">2012-01-08T14:43:39Z</dcterms:created>
  <dcterms:modified xsi:type="dcterms:W3CDTF">2018-03-29T22:42:09Z</dcterms:modified>
</cp:coreProperties>
</file>