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barak.pythonanywhere.com/chatbo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pacy.io/usage/spacy-10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5B32-C126-2846-B175-50701A8FF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E077-43BF-6542-A07B-C416F0FA0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weather</a:t>
            </a:r>
            <a:r>
              <a:rPr lang="en-US" dirty="0"/>
              <a:t> forecast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471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Web</a:t>
            </a:r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08572B8-E512-A741-876E-DE69085A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09" y="2433919"/>
            <a:ext cx="3868867" cy="3211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21CA-F7A6-B847-AEEA-9C48B045FE59}"/>
              </a:ext>
            </a:extLst>
          </p:cNvPr>
          <p:cNvSpPr txBox="1"/>
          <p:nvPr/>
        </p:nvSpPr>
        <p:spPr>
          <a:xfrm>
            <a:off x="6926253" y="6343339"/>
            <a:ext cx="446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en-US" dirty="0">
                <a:hlinkClick r:id="rId4"/>
              </a:rPr>
              <a:t>http://drbarak.pythonanywhere.com/chatbot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906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82A9-D22E-5742-81DF-B3FC8349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מאחורי הקלעים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3F01-0859-7C46-A45A-74737CF7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בהינתן קלט ממשתמש, מתבצעות הפעולות הבאות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בדיקת הקלט מול </a:t>
            </a:r>
            <a:r>
              <a:rPr lang="en-US" dirty="0"/>
              <a:t>Spacy</a:t>
            </a:r>
            <a:r>
              <a:rPr lang="he-IL" dirty="0"/>
              <a:t> – במידה ונמצאו האלמנטים הנחוצים (זמן, עיר, רכיב מזג אויר) יינתן מענה, אחרת...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הורדת סימני פיסוק ותווים מיוחדים למיניהם,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לתרגום בגוגל (תרגומן),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לגוגל (חיפוש) ובעזרת שימוש ב- </a:t>
            </a:r>
            <a:r>
              <a:rPr lang="en-US" dirty="0"/>
              <a:t>Beautiful Soup</a:t>
            </a:r>
            <a:r>
              <a:rPr lang="he-IL" dirty="0"/>
              <a:t>, </a:t>
            </a:r>
            <a:r>
              <a:rPr lang="en-US" dirty="0"/>
              <a:t>Web Scraping</a:t>
            </a:r>
            <a:r>
              <a:rPr lang="he-IL" dirty="0"/>
              <a:t> "שולים" את התרגום של גוגל וחוזרים עם התרגום על סעיף 1</a:t>
            </a:r>
          </a:p>
          <a:p>
            <a:pPr marL="0" indent="0" algn="r" rtl="1">
              <a:buNone/>
            </a:pP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19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התמודדות ותמיכה במגוון שפות....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730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אפילו </a:t>
            </a:r>
            <a:r>
              <a:rPr lang="he-IL" dirty="0" err="1"/>
              <a:t>היבריש</a:t>
            </a:r>
            <a:r>
              <a:rPr lang="he-IL" dirty="0"/>
              <a:t> היה בין המקומות שתמכנו.....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תודות לגוגל כמובן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546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יחידות מידה מגוונות כמו צלסיוס מול פרנהייט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152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0597-BD54-D646-9DE8-95C4651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אג'נדה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2893-68AD-3942-9B2A-8C43DD66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</a:p>
          <a:p>
            <a:pPr algn="r" rtl="1"/>
            <a:r>
              <a:rPr lang="he-IL" dirty="0"/>
              <a:t>אתגרים</a:t>
            </a:r>
          </a:p>
          <a:p>
            <a:pPr algn="r" rtl="1"/>
            <a:r>
              <a:rPr lang="he-IL" dirty="0"/>
              <a:t>מחקר		</a:t>
            </a:r>
            <a:endParaRPr lang="en-IL" dirty="0"/>
          </a:p>
          <a:p>
            <a:pPr algn="r" rtl="1"/>
            <a:r>
              <a:rPr lang="he-IL" dirty="0"/>
              <a:t>נתונים</a:t>
            </a:r>
            <a:endParaRPr lang="en-IL" dirty="0"/>
          </a:p>
          <a:p>
            <a:pPr algn="r" rtl="1"/>
            <a:r>
              <a:rPr lang="he-IL" dirty="0"/>
              <a:t>טכנולוגיות</a:t>
            </a:r>
          </a:p>
          <a:p>
            <a:pPr algn="r" rtl="1"/>
            <a:r>
              <a:rPr lang="he-IL" dirty="0"/>
              <a:t>מאחורי הקלעים</a:t>
            </a:r>
          </a:p>
          <a:p>
            <a:pPr algn="r" rtl="1"/>
            <a:r>
              <a:rPr lang="he-IL" dirty="0"/>
              <a:t>ההצלחות שלנו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82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367-00EE-4D4B-AA3E-519F934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230-AA14-B249-861E-EB2593DE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הצוות התגבש לבניית צ'אט-</a:t>
            </a:r>
            <a:r>
              <a:rPr lang="he-IL" dirty="0" err="1"/>
              <a:t>בוט</a:t>
            </a:r>
            <a:r>
              <a:rPr lang="he-IL" dirty="0"/>
              <a:t>, שיעסוק בסוגיית מזג </a:t>
            </a:r>
            <a:r>
              <a:rPr lang="he-IL" dirty="0" err="1"/>
              <a:t>האויר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בשלב הזה, החלטנו, שנכין משהו להצגה, מין אב-טיפוס, על מנת לשווק את הרעיון לטדי כדי להחליט האם ממצה מבחינת ההגדרה "</a:t>
            </a:r>
            <a:r>
              <a:rPr lang="he-IL" dirty="0" err="1"/>
              <a:t>פרוייקט</a:t>
            </a:r>
            <a:r>
              <a:rPr lang="he-IL" dirty="0"/>
              <a:t> גמר".</a:t>
            </a:r>
          </a:p>
          <a:p>
            <a:pPr marL="0" indent="0" algn="r" rtl="1">
              <a:buNone/>
            </a:pPr>
            <a:r>
              <a:rPr lang="he-IL" dirty="0"/>
              <a:t>אז הגדרנו כך, </a:t>
            </a:r>
          </a:p>
          <a:p>
            <a:pPr marL="0" indent="0" algn="r" rtl="1">
              <a:buNone/>
            </a:pPr>
            <a:r>
              <a:rPr lang="he-IL" sz="2600" dirty="0"/>
              <a:t>צ'אט-</a:t>
            </a:r>
            <a:r>
              <a:rPr lang="he-IL" sz="2600" dirty="0" err="1"/>
              <a:t>בוט</a:t>
            </a:r>
            <a:r>
              <a:rPr lang="he-IL" sz="2600" dirty="0"/>
              <a:t>, מונגש </a:t>
            </a:r>
            <a:r>
              <a:rPr lang="en-US" sz="2600" dirty="0"/>
              <a:t>web</a:t>
            </a:r>
            <a:r>
              <a:rPr lang="he-IL" sz="2600" dirty="0"/>
              <a:t>-</a:t>
            </a:r>
            <a:r>
              <a:rPr lang="he-IL" sz="2600" dirty="0" err="1"/>
              <a:t>ית</a:t>
            </a:r>
            <a:r>
              <a:rPr lang="he-IL" sz="2600" dirty="0"/>
              <a:t>, שמקבל בשפה טבעית, שאלות או בקשות בנושא מזג אויר, מפענח את הקלט, ונותן מענה מותאם למשתמש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וכך היה, עד שהוצג לטדי, ואושר!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אז יצאנו לדרך...</a:t>
            </a:r>
          </a:p>
        </p:txBody>
      </p:sp>
    </p:spTree>
    <p:extLst>
      <p:ext uri="{BB962C8B-B14F-4D97-AF65-F5344CB8AC3E}">
        <p14:creationId xmlns:p14="http://schemas.microsoft.com/office/powerpoint/2010/main" val="4398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23EE-FF22-A34E-9F9C-CFEFD510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אתגרים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A46C-8AD6-834E-8988-98C584FD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"מנוע" שיפענח את המילים המתקבלות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רכיב שיידע לתת את מזג </a:t>
            </a:r>
            <a:r>
              <a:rPr lang="he-IL" dirty="0" err="1"/>
              <a:t>האויר</a:t>
            </a: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טכנולוגיות שרצינו לממש בפרויקט על מנת להגיע לתוצר "מוגמר"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אתגרים למימוש בקוד, היו</a:t>
            </a:r>
          </a:p>
          <a:p>
            <a:pPr lvl="1" algn="r" rtl="1"/>
            <a:r>
              <a:rPr lang="he-IL" dirty="0"/>
              <a:t>תמיכה בזמנים</a:t>
            </a:r>
          </a:p>
          <a:p>
            <a:pPr lvl="1" algn="r" rtl="1"/>
            <a:r>
              <a:rPr lang="he-IL" dirty="0"/>
              <a:t>אוצר מילים בנושא מזג אויר</a:t>
            </a:r>
          </a:p>
          <a:p>
            <a:pPr lvl="1" algn="r" rtl="1"/>
            <a:r>
              <a:rPr lang="he-IL" dirty="0"/>
              <a:t>תמיכה שערים \ ארצות וכרכים שאינם בהכרח נתמכים ברכיב מזג </a:t>
            </a:r>
            <a:r>
              <a:rPr lang="he-IL" dirty="0" err="1"/>
              <a:t>האויר</a:t>
            </a:r>
            <a:r>
              <a:rPr lang="he-IL" dirty="0"/>
              <a:t> שלנו (API)</a:t>
            </a:r>
          </a:p>
          <a:p>
            <a:pPr lvl="1" algn="r" rtl="1"/>
            <a:r>
              <a:rPr lang="he-IL" dirty="0"/>
              <a:t>ניהול מגוון השגיאות הרחב האפשרי (גם לוגיות, כמו עיר וארץ שאינן שילוב נכון) ועוד....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ועוד...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60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B79-42BD-3B4E-B299-C395DAE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מחקר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8B9E-9FC2-1741-8B21-2EDF43DF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יצאנו לדרך, לחקור את האפשרויות... 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ומצאנו, </a:t>
            </a:r>
          </a:p>
          <a:p>
            <a:pPr lvl="1" algn="r" rtl="1"/>
            <a:r>
              <a:rPr lang="he-IL" dirty="0"/>
              <a:t>רכיב, קיים ולומד, בשם SPACY</a:t>
            </a:r>
          </a:p>
          <a:p>
            <a:pPr lvl="1" algn="r" rtl="1"/>
            <a:r>
              <a:rPr lang="he-IL" dirty="0"/>
              <a:t>ובאמצעות מעטפת </a:t>
            </a:r>
            <a:r>
              <a:rPr lang="en-US" dirty="0"/>
              <a:t>Flask</a:t>
            </a:r>
            <a:r>
              <a:rPr lang="he-IL" dirty="0"/>
              <a:t> ניתן להריץ את האפליקציה שלנו בתוך שרת, ולאפשר ממשק משתמש </a:t>
            </a:r>
            <a:r>
              <a:rPr lang="he-IL" dirty="0" err="1"/>
              <a:t>W</a:t>
            </a:r>
            <a:r>
              <a:rPr lang="en-US" dirty="0"/>
              <a:t>eb</a:t>
            </a:r>
            <a:r>
              <a:rPr lang="he-IL" dirty="0"/>
              <a:t>-י</a:t>
            </a:r>
          </a:p>
          <a:p>
            <a:pPr lvl="1" algn="r" rtl="1"/>
            <a:r>
              <a:rPr lang="he-IL" dirty="0"/>
              <a:t> עטיפה של FLASK</a:t>
            </a:r>
          </a:p>
          <a:p>
            <a:pPr lvl="1" algn="r" rtl="1"/>
            <a:r>
              <a:rPr lang="he-IL" dirty="0"/>
              <a:t>אתר מארח</a:t>
            </a:r>
          </a:p>
          <a:p>
            <a:pPr lvl="1" algn="r" rtl="1"/>
            <a:r>
              <a:rPr lang="he-IL" dirty="0"/>
              <a:t>במהלך העבודה גילינו שהאתר המארח, מוריד את האפליקציה מדי יום, וכניסה ראשונה לאחר מכן אורכת דקות ארוכות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58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E3D-7B88-D74A-8FCC-FB9ABA82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נתונים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CD9B-78B3-444E-B2D0-6FB7127D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לצורך מימוש הפרויקט שלנו בנינו את טבלאות הנתונים הבאות</a:t>
            </a:r>
          </a:p>
          <a:p>
            <a:pPr lvl="1" algn="r" rtl="1"/>
            <a:r>
              <a:rPr lang="he-IL" dirty="0"/>
              <a:t>ערי בירה לכל ארץ</a:t>
            </a:r>
          </a:p>
          <a:p>
            <a:pPr lvl="1" algn="r" rtl="1"/>
            <a:r>
              <a:rPr lang="he-IL" dirty="0"/>
              <a:t>רשימת יישובי ישראל </a:t>
            </a:r>
            <a:r>
              <a:rPr lang="he-IL" dirty="0" err="1"/>
              <a:t>ממופית</a:t>
            </a:r>
            <a:r>
              <a:rPr lang="he-IL" dirty="0"/>
              <a:t> לאזורים נתמכים ב API</a:t>
            </a:r>
          </a:p>
          <a:p>
            <a:pPr lvl="1" algn="r" rtl="1"/>
            <a:r>
              <a:rPr lang="he-IL" dirty="0"/>
              <a:t>רשימת מילים בנושא מזג אויר</a:t>
            </a:r>
          </a:p>
          <a:p>
            <a:pPr lvl="1" algn="r" rtl="1"/>
            <a:r>
              <a:rPr lang="he-IL" dirty="0"/>
              <a:t>ערים נתמכות API</a:t>
            </a:r>
          </a:p>
          <a:p>
            <a:pPr lvl="1" algn="r" rtl="1"/>
            <a:r>
              <a:rPr lang="he-IL" dirty="0"/>
              <a:t>מדינות העולם</a:t>
            </a:r>
          </a:p>
          <a:p>
            <a:pPr lvl="1" algn="r" rtl="1"/>
            <a:r>
              <a:rPr lang="he-IL" dirty="0"/>
              <a:t>ועוד...</a:t>
            </a:r>
          </a:p>
          <a:p>
            <a:pPr lvl="1"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33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SpacY</a:t>
            </a:r>
            <a:endParaRPr lang="en-US" cap="all" dirty="0">
              <a:solidFill>
                <a:srgbClr val="FFFFFF"/>
              </a:solidFill>
            </a:endParaRP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F37024-138C-134B-9D91-037FE005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17" y="4655353"/>
            <a:ext cx="4968860" cy="121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21CA-F7A6-B847-AEEA-9C48B045FE59}"/>
              </a:ext>
            </a:extLst>
          </p:cNvPr>
          <p:cNvSpPr txBox="1"/>
          <p:nvPr/>
        </p:nvSpPr>
        <p:spPr>
          <a:xfrm>
            <a:off x="7597091" y="6310683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>
                <a:hlinkClick r:id="rId4"/>
              </a:rPr>
              <a:t>https://spacy.io/usage/spacy-101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F0F5F-5555-5848-998E-FEC5F8A3C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085" y="3033401"/>
            <a:ext cx="2459839" cy="117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634FA-2F9C-3440-9762-401F520B7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491" y="2953921"/>
            <a:ext cx="3060938" cy="1411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D086B-CB8A-4840-BEA0-6F94DA4C8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348" y="1459949"/>
            <a:ext cx="3073219" cy="12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AABC7-E5BD-B943-83D4-E19A997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F0FA-C452-D549-B23D-FC5BC62C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 err="1">
                <a:solidFill>
                  <a:srgbClr val="FFFFFF"/>
                </a:solidFill>
              </a:rPr>
              <a:t>OpenWeather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API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D04A98-4A00-A64D-97C9-ED82E254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8" y="2437786"/>
            <a:ext cx="5124328" cy="3025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51A52-7C63-F54D-AFF5-5A8880DD025A}"/>
              </a:ext>
            </a:extLst>
          </p:cNvPr>
          <p:cNvSpPr txBox="1"/>
          <p:nvPr/>
        </p:nvSpPr>
        <p:spPr>
          <a:xfrm>
            <a:off x="7585907" y="64014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openweathermap.org</a:t>
            </a:r>
            <a:r>
              <a:rPr lang="en-US" dirty="0"/>
              <a:t>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9298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ABC7-E5BD-B943-83D4-E19A997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F0FA-C452-D549-B23D-FC5BC62C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Flask </a:t>
            </a:r>
          </a:p>
          <a:p>
            <a:pPr marL="0" indent="0" algn="r">
              <a:buNone/>
            </a:pP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8FA91DB-885E-FF42-BEDF-87AAA6D8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5985"/>
            <a:ext cx="4071093" cy="1845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939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</TotalTime>
  <Words>404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Nlp </vt:lpstr>
      <vt:lpstr>אג'נדה</vt:lpstr>
      <vt:lpstr>הרעיון</vt:lpstr>
      <vt:lpstr>אתגרים</vt:lpstr>
      <vt:lpstr>מחקר</vt:lpstr>
      <vt:lpstr>נתונים</vt:lpstr>
      <vt:lpstr>טכנולוגיות</vt:lpstr>
      <vt:lpstr>טכנולוגיות</vt:lpstr>
      <vt:lpstr>טכנולוגיות</vt:lpstr>
      <vt:lpstr>טכנולוגיות</vt:lpstr>
      <vt:lpstr>מאחורי הקלעים</vt:lpstr>
      <vt:lpstr>ההצלחות שלנו</vt:lpstr>
      <vt:lpstr>ההצלחות שלנו</vt:lpstr>
      <vt:lpstr>ההצלחות שלנו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</dc:title>
  <dc:creator>דניאל קורן</dc:creator>
  <cp:lastModifiedBy>דניאל קורן</cp:lastModifiedBy>
  <cp:revision>7</cp:revision>
  <dcterms:created xsi:type="dcterms:W3CDTF">2021-06-30T17:56:35Z</dcterms:created>
  <dcterms:modified xsi:type="dcterms:W3CDTF">2021-06-30T19:01:50Z</dcterms:modified>
</cp:coreProperties>
</file>