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2464-3EB4-432B-948F-18E1CAA4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52C8-9805-4CAA-B608-C4CE51A8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49FF-970D-4609-981D-B87FB79A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18E0-2111-41B7-9E3F-2FBCFA7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4798-70F6-4288-AC33-45A5DFEB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08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CD71-9BB6-493E-BEE9-3646CA3A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5EB00-722A-4C93-94F5-C3C458B8E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B0B0-2737-4C15-B4A5-86BCE6F4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3EFA-5A7D-464B-98AF-EF80BCFB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4970-F1BC-40F9-8ED4-17E4559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00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BDBF1-2483-4EFD-8445-596CBB8D4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236C-1395-4145-9F95-6BDD2A04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5726-9780-44C3-B106-B3B5074C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CA80-08A9-460A-B1D2-E54EBC0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B52B-AC18-41B7-A9C8-BC0595B4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889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AAAA-2185-462F-AB62-1F490F08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869D-FAF2-4D6E-A26A-FC9040A3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637D-7E2F-4930-84AD-DBF2ED48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819A-0BCB-44B5-A65C-5380C814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CFDD-33C9-4829-AE15-D1C6A991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3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55CE-D921-4516-B1F7-4D3B676D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8E03-2A5D-4A11-96CA-485E9442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F311-7BA1-4117-B9C9-4E681C08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E90D-7107-4E12-A28B-A0C593B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B182-668E-4333-8E9D-7A6C446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0253-738A-45AF-9B2E-22151D4A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DFCB-55BA-4109-911C-7E996B42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DC63-A442-4B3B-82AE-7FE2CA1B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2F62A-1A16-4FF3-889F-7972D5A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307E-29E9-41D8-A5FC-8FE67818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72DB-2280-4C8A-A2CD-CB3DAD2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3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1CEF-B03B-43FD-BF9E-02537163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F7DE-173A-4518-870D-C85E2FBB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8CFC-8D31-4EF3-9151-341EFB706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DF1D-4434-45D1-B44B-681A7B17B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5F87-90A1-4D17-9FF2-DA8CB795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3CB8C-C245-4E7B-B78A-EB6AA70B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82B01-922E-4F18-8ABF-7C21D189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6AFD7-B63D-42A9-8E60-6829E41B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14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ED35-9B2B-41FF-B2D5-8AFB635C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08E08-6609-48BB-A0E7-5FD00260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20A7F-7077-46E9-8B5D-7ACED925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8DC3-5551-449A-A4AC-01AAD03A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14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FAC78-14BE-4E67-8359-A417E37E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0F10-D392-4A3B-B4EF-BD756FF0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F327-A3DA-4C70-BA08-CBC01627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203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44CC-D30E-48F1-AB36-99105FDC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4338-5E10-4FB8-BAB5-A2AA0EFF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65912-62BD-455D-ADFA-293D042E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DDCC-6C30-43D4-8334-020619A5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3A3D-D019-411A-A784-714D11A8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EB09-6A7E-4E32-9E48-02F1D4D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25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5971-7F30-4369-B957-9735A750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2BBAF-5DF5-4221-8B3F-02F279576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F755A-2728-45B8-B224-605F0B28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AEA5-A9C2-4125-9D9E-73B51FF8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1018-E7BE-4EFE-8588-B9DF2AC6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BFB0-011B-4D85-A277-FD9476D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914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1A6E5-DFBF-4F57-ADAB-7CB999DD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6264-EBC9-4B30-806F-A3979414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1DEE-FDC9-43AB-8504-0389CD552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88C9-746B-472F-8A41-3CAD1DAC508C}" type="datetimeFigureOut">
              <a:rPr lang="en-IL" smtClean="0"/>
              <a:t>02/07/2021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0198-AFD9-4C27-B14E-9C3FDD87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8EE6-AEFD-48F8-988B-77BDA0008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14BC-9789-44FF-AB8D-AFF24A1BA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99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A9AB2-9BCA-4203-953D-3874609A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550228"/>
            <a:ext cx="9144000" cy="627062"/>
          </a:xfrm>
        </p:spPr>
        <p:txBody>
          <a:bodyPr>
            <a:normAutofit/>
          </a:bodyPr>
          <a:lstStyle/>
          <a:p>
            <a:r>
              <a:rPr lang="en-GB" sz="3200" b="1"/>
              <a:t>NER- similarity</a:t>
            </a:r>
            <a:endParaRPr lang="en-IL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9D719-7847-4DBF-8409-73C71F7A418F}"/>
              </a:ext>
            </a:extLst>
          </p:cNvPr>
          <p:cNvSpPr txBox="1"/>
          <p:nvPr/>
        </p:nvSpPr>
        <p:spPr>
          <a:xfrm>
            <a:off x="2248677" y="1662948"/>
            <a:ext cx="7085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/>
              <a:t>בדקנו שלושה השוואות בין מילים עבור המשמעות שלהם -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השוואת משפטים ע"י </a:t>
            </a:r>
            <a:r>
              <a:rPr lang="en-US"/>
              <a:t>spacy.similarity</a:t>
            </a:r>
            <a:endParaRPr lang="he-IL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השוואת מילים ע"י </a:t>
            </a:r>
            <a:r>
              <a:rPr lang="en-US"/>
              <a:t>spacy.similarit</a:t>
            </a:r>
            <a:endParaRPr lang="he-IL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/>
              <a:t>השוואת מילים ע"י</a:t>
            </a:r>
            <a:r>
              <a:rPr lang="en-US"/>
              <a:t>Levenshtein distance algorithm</a:t>
            </a:r>
            <a:r>
              <a:rPr lang="en-GB"/>
              <a:t> </a:t>
            </a:r>
            <a:endParaRPr lang="en-US"/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r>
              <a:rPr lang="he-IL"/>
              <a:t>שלושת השוואת לא הביאו לתוצאה הרצויה ולכן השתמשנו ברשימות של מילים</a:t>
            </a:r>
            <a:r>
              <a:rPr lang="en-US"/>
              <a:t> </a:t>
            </a:r>
            <a:r>
              <a:rPr lang="he-IL"/>
              <a:t>ומתוך הרשימות בחרנו את ה</a:t>
            </a:r>
            <a:r>
              <a:rPr lang="en-US"/>
              <a:t>similarity</a:t>
            </a:r>
            <a:r>
              <a:rPr lang="he-IL"/>
              <a:t> הקרוב ביותר.  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61090-F76C-43C8-9BDE-67794970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5010928"/>
            <a:ext cx="3848100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4025B3-40ED-4BD8-B437-B0689194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4988067"/>
            <a:ext cx="3239177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Bactizan</dc:creator>
  <cp:lastModifiedBy>Itay Bactizan</cp:lastModifiedBy>
  <cp:revision>3</cp:revision>
  <dcterms:created xsi:type="dcterms:W3CDTF">2021-07-02T07:15:46Z</dcterms:created>
  <dcterms:modified xsi:type="dcterms:W3CDTF">2021-07-02T07:33:57Z</dcterms:modified>
</cp:coreProperties>
</file>