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12C2-5CA4-4D2A-918E-AE704979D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2DF5-9622-4506-958A-EB8CCC88A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8163-ABDC-4630-9CA5-910436F2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F29D-1242-4889-AD66-BFC74FB6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C190-FF34-4CBD-96C2-306A1117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59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81A1-73BE-45F2-A84B-701940A3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8E1A1-C0BF-425F-B6ED-388E812C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9B61-BBE2-4768-81AB-4F65BF39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F534-BAE9-45A8-8D9A-4734B983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85AD-C56E-4313-8BEC-7A464253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981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C3BA5-9EFC-4794-A56C-B910FB69D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890BA-D857-40FA-8B88-F7A1FBF83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796F-C380-4FD9-ABE6-384321FF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76D29-5499-421F-91CB-D8B7564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EAE5-ECFF-4173-B21E-3BE216C0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09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C39F-D1D5-421E-96E8-399BE704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50E1-7A68-44E7-915F-B38241D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1C63-DC89-46E9-8FC2-B2553136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C43D-3B2A-4B68-87D2-919DCF6E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8E8F-6AA4-4C8B-8403-7D5B846E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292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AF9A-518D-4E33-A3FE-F1757244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F2EDE-0EE1-4CF9-98FC-6BC4B64F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F7F-828C-4F8B-9033-13771129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BA4A-58CC-4BD9-8309-D69CDE9C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E5C4-1950-45BC-962C-8B51E8C2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25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1A9-7027-461B-B6C9-8C5EE715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769F-5E86-4FE4-A5E7-674661960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05E4A-6517-4BAE-A4BE-48229C1B3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10A8-3DF1-4417-90A6-56D32573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F211-C9DA-4E87-839C-E52D096B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C191-31E4-427F-B7FA-D73DF9C0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38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EA47-22CE-4C8F-9FE7-5131F779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ED41-350C-429E-96DD-A0CC0D066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FA94-761E-4113-9A33-D2458511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8E339-48AC-4227-B0A4-046059513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35E2C-93A6-4F8B-BA09-C1EEF578A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952DC-EC60-4678-8C48-9ED135D5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62309-899B-4EA6-BC96-217D6ED2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FAFAC-6EE7-44F1-9F80-B2108456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533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3E89-5938-472F-B9F4-61CB91B8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F2DE-C3BD-4D78-A039-E19A6ACE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9004-6E8D-4B84-80B5-F2F844B7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50C1-B99F-429D-9806-C4BBECBB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149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89873-9EF0-4BCB-A9F0-05CB0EDD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A03FD-C9CE-42B3-953B-FEBF3F27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BAC63-827C-4F79-BC3C-077E1990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542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9FD5-7BD4-4E69-AED3-A21C01B7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0FFB-BEB5-4B1D-9D86-BFCCB002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CAFAA-E9D2-44D6-B21A-5B06F76CC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6EC42-517E-4289-9A99-1004636C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D3BE-36D4-472D-A78B-75869CEF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80841-4036-4E02-8C46-10F5678D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500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6F8-63F1-467C-8187-D69B9727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7E54A-1B6D-4C0E-99AF-903E3D08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AD24-616A-4B85-96C1-2A38FC87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62FA-C2A9-4900-8CA6-58BB781D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17DD2-9791-457B-9280-13374B27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1719-803F-48C3-9C3E-3AEA5F7D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981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1AA03-94EE-4D3F-A587-B29412E2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8D06D-44E1-4839-B00B-C03A892E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BE51-82A8-4BEE-9607-BB6EF0B8C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5485-E0D3-4B46-9CC9-1BB804591825}" type="datetimeFigureOut">
              <a:rPr lang="en-IL" smtClean="0"/>
              <a:t>04/03/2021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118D-7A4D-404E-804E-A2DE5DFA2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5FF75-5C5E-46AC-BF44-FE9114D8D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27CA-D7E3-4BFC-9DF1-73843212B8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958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4574-7A7F-4631-A49B-D044913BD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C5108-F618-4BF8-AF7A-8E4404353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326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C47C-32B4-4750-97B2-9713881F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החלטנו לחלק את המודל לשתיים וראינו שעבור מחירים שונים </a:t>
            </a:r>
            <a:r>
              <a:rPr lang="he-IL" dirty="0" err="1"/>
              <a:t>הפיצרים</a:t>
            </a:r>
            <a:r>
              <a:rPr lang="he-IL" dirty="0"/>
              <a:t> המכרי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C9BA-CC46-4737-B164-3E18944E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להציג </a:t>
            </a:r>
            <a:r>
              <a:rPr lang="he-IL" dirty="0" err="1"/>
              <a:t>פיצר</a:t>
            </a:r>
            <a:r>
              <a:rPr lang="he-IL" dirty="0"/>
              <a:t> </a:t>
            </a:r>
            <a:r>
              <a:rPr lang="he-IL" dirty="0" err="1"/>
              <a:t>אימפורטנס</a:t>
            </a:r>
            <a:r>
              <a:rPr lang="he-IL" dirty="0"/>
              <a:t> של שני המודלים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033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BA03-47F5-4779-B066-CACC2423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טבלה סופית של כל המודלים כולל הדיוק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9A31-D3F5-446D-8EF8-BDAA2629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36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CCAD-054A-4048-8E59-34094068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 ומה עוד היינו ממשיכים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2A48-2BEC-4AF1-818D-DD44C12F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שינוי משתנים לסוג קטגוריאלי לא משנה את התוצאה</a:t>
            </a:r>
          </a:p>
          <a:p>
            <a:r>
              <a:rPr lang="he-IL" dirty="0"/>
              <a:t>גם בחלוקה של שני המודלים החיזוי של מעל 3000 לא היה נכון</a:t>
            </a:r>
          </a:p>
          <a:p>
            <a:r>
              <a:rPr lang="he-IL" dirty="0"/>
              <a:t>שינוי בין המודלים חוץ </a:t>
            </a:r>
            <a:r>
              <a:rPr lang="he-IL" dirty="0" err="1"/>
              <a:t>מרנדום</a:t>
            </a:r>
            <a:r>
              <a:rPr lang="he-IL" dirty="0"/>
              <a:t> </a:t>
            </a:r>
            <a:r>
              <a:rPr lang="he-IL" dirty="0" err="1"/>
              <a:t>פרוסט</a:t>
            </a:r>
            <a:r>
              <a:rPr lang="he-IL" dirty="0"/>
              <a:t> לא שיפר מאוד את דיוק המודל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כיווננו את מודל </a:t>
            </a:r>
            <a:r>
              <a:rPr lang="he-IL" dirty="0" err="1"/>
              <a:t>הרנדום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ע"י גריד </a:t>
            </a:r>
            <a:r>
              <a:rPr lang="he-IL" dirty="0" err="1"/>
              <a:t>סרצ</a:t>
            </a:r>
            <a:endParaRPr lang="he-IL" dirty="0"/>
          </a:p>
          <a:p>
            <a:r>
              <a:rPr lang="he-IL" dirty="0"/>
              <a:t>מה לא הספקנו: </a:t>
            </a:r>
          </a:p>
          <a:p>
            <a:r>
              <a:rPr lang="he-IL" dirty="0"/>
              <a:t>לבדוק הורדת </a:t>
            </a:r>
            <a:r>
              <a:rPr lang="he-IL" dirty="0" err="1"/>
              <a:t>פיצרים</a:t>
            </a:r>
            <a:r>
              <a:rPr lang="he-IL" dirty="0"/>
              <a:t> לכל מודל ע"י </a:t>
            </a:r>
            <a:r>
              <a:rPr lang="he-IL" dirty="0" err="1"/>
              <a:t>פרמוטייטין</a:t>
            </a:r>
            <a:endParaRPr lang="he-IL" dirty="0"/>
          </a:p>
          <a:p>
            <a:r>
              <a:rPr lang="he-IL" dirty="0"/>
              <a:t>הרצת מודלים שלא למדנו בקורס</a:t>
            </a:r>
          </a:p>
          <a:p>
            <a:r>
              <a:rPr lang="he-IL" dirty="0"/>
              <a:t>להוריד משתנים עם קורלציה גבוהה </a:t>
            </a:r>
            <a:r>
              <a:rPr lang="he-IL" dirty="0" err="1"/>
              <a:t>בינהם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106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0CC9-A009-4D2E-A507-0EC04D2B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Laptop price prediction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0E00-C68D-4FD0-9095-F404A516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5849"/>
          </a:xfrm>
        </p:spPr>
        <p:txBody>
          <a:bodyPr>
            <a:normAutofit/>
          </a:bodyPr>
          <a:lstStyle/>
          <a:p>
            <a:r>
              <a:rPr lang="en-GB" dirty="0"/>
              <a:t>Our goals in this project was  to get the most effective features and predict the laptop prices</a:t>
            </a:r>
            <a:endParaRPr lang="en-US" dirty="0"/>
          </a:p>
          <a:p>
            <a:endParaRPr lang="he-IL" dirty="0"/>
          </a:p>
          <a:p>
            <a:endParaRPr lang="en-GB" dirty="0"/>
          </a:p>
          <a:p>
            <a:endParaRPr lang="en-GB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6F7AC-BE8A-4A88-999B-518F7F3213B6}"/>
              </a:ext>
            </a:extLst>
          </p:cNvPr>
          <p:cNvSpPr txBox="1"/>
          <p:nvPr/>
        </p:nvSpPr>
        <p:spPr>
          <a:xfrm>
            <a:off x="1672046" y="4641669"/>
            <a:ext cx="677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תמונה של לפטופ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4130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F41A-224A-4149-B5D2-40153D05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88C1-BAA0-4C69-8542-60C75FDC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Dataset load from Kaggle, the data contain 1303 records and 12 columns.</a:t>
            </a:r>
          </a:p>
          <a:p>
            <a:r>
              <a:rPr lang="en-US" sz="2400" dirty="0"/>
              <a:t>our target variable is laptop price in EUR</a:t>
            </a:r>
          </a:p>
          <a:p>
            <a:r>
              <a:rPr lang="en-US" sz="2400" dirty="0"/>
              <a:t>the variance of hardware between laptops is major.</a:t>
            </a:r>
          </a:p>
          <a:p>
            <a:r>
              <a:rPr lang="en-US" sz="2400" dirty="0"/>
              <a:t>  </a:t>
            </a:r>
            <a:endParaRPr lang="en-IL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0E7A6-FBA0-4AD6-975E-27FA3B605EC7}"/>
              </a:ext>
            </a:extLst>
          </p:cNvPr>
          <p:cNvSpPr txBox="1"/>
          <p:nvPr/>
        </p:nvSpPr>
        <p:spPr>
          <a:xfrm>
            <a:off x="1976845" y="4728755"/>
            <a:ext cx="551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היסטוגרמה</a:t>
            </a:r>
            <a:r>
              <a:rPr lang="he-IL" dirty="0"/>
              <a:t> של מחיר הלפטופ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729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F9D-4CB3-40C8-A327-09CD20D2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EE02-5F58-4FB7-A63F-05AC4E4D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1357"/>
          </a:xfrm>
        </p:spPr>
        <p:txBody>
          <a:bodyPr>
            <a:normAutofit/>
          </a:bodyPr>
          <a:lstStyle/>
          <a:p>
            <a:r>
              <a:rPr lang="en-US" sz="2400" dirty="0"/>
              <a:t>Enrichment 20 feature from 9 columns using regex  and split.</a:t>
            </a:r>
          </a:p>
          <a:p>
            <a:r>
              <a:rPr lang="en-US" sz="2400" dirty="0"/>
              <a:t>Drop two columns of id and Product which contain unique value for each row</a:t>
            </a:r>
          </a:p>
          <a:p>
            <a:r>
              <a:rPr lang="en-US" sz="2400" dirty="0"/>
              <a:t>We approach the solution using two different datasets:</a:t>
            </a:r>
          </a:p>
          <a:p>
            <a:pPr lvl="1"/>
            <a:r>
              <a:rPr lang="en-US" sz="2000" dirty="0"/>
              <a:t>Change categorial features to numeric rank based on avg price.</a:t>
            </a:r>
          </a:p>
          <a:p>
            <a:pPr lvl="1"/>
            <a:r>
              <a:rPr lang="en-US" sz="2000" dirty="0"/>
              <a:t>Use Dummies features(flat binary dataset)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reemap chart&#10;&#10;Description automatically generated">
            <a:extLst>
              <a:ext uri="{FF2B5EF4-FFF2-40B4-BE49-F238E27FC236}">
                <a16:creationId xmlns:a16="http://schemas.microsoft.com/office/drawing/2014/main" id="{5B53C852-1FC7-4E93-A8D5-F78B3FD39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45" y="3906982"/>
            <a:ext cx="4975377" cy="29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1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925F-822D-4AB2-82F6-871FC35A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C92E-5190-4546-AE53-AA6A79EB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6478"/>
          </a:xfrm>
        </p:spPr>
        <p:txBody>
          <a:bodyPr/>
          <a:lstStyle/>
          <a:p>
            <a:r>
              <a:rPr lang="en-US" sz="2400" dirty="0"/>
              <a:t>Create baseline model for each type of model(DT,LR,KNN,RF)</a:t>
            </a:r>
            <a:r>
              <a:rPr lang="he-IL" sz="2400" dirty="0"/>
              <a:t> </a:t>
            </a:r>
            <a:r>
              <a:rPr lang="en-US" sz="2400" dirty="0"/>
              <a:t> and the most accurate model is RF with RMSE of X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294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04AD-B5F0-4DC3-8BFA-CC5EBBF1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במודל הראשוני ראינו שהמודל לא יכול לחזות יותר מ3500 יורו ולכן סיננו את </a:t>
            </a:r>
            <a:r>
              <a:rPr lang="he-IL" dirty="0" err="1"/>
              <a:t>הכל</a:t>
            </a:r>
            <a:r>
              <a:rPr lang="he-IL" dirty="0"/>
              <a:t> </a:t>
            </a:r>
            <a:r>
              <a:rPr lang="he-IL" dirty="0" err="1"/>
              <a:t>הלפטופים</a:t>
            </a:r>
            <a:r>
              <a:rPr lang="he-IL" dirty="0"/>
              <a:t> עם מחיר גבוהה מ3000 </a:t>
            </a:r>
            <a:br>
              <a:rPr lang="he-IL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B142-50E2-4354-9937-76560BDA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תמונה של חיזוי מול ביצוע שלא עובר 3500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9612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700E-0987-4B97-9C88-3FC60E03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בדקנו האם מודל ללא המשתנה המשפיע ביותר (</a:t>
            </a:r>
            <a:r>
              <a:rPr lang="he-IL" dirty="0" err="1"/>
              <a:t>זכרון</a:t>
            </a:r>
            <a:r>
              <a:rPr lang="he-IL" dirty="0"/>
              <a:t>) משפר את הדיוק וראינו שהוא לא שיפר אלא נחשב חשוב</a:t>
            </a:r>
            <a:r>
              <a:rPr lang="en-US" dirty="0"/>
              <a:t> </a:t>
            </a:r>
            <a:br>
              <a:rPr lang="en-US" dirty="0"/>
            </a:br>
            <a:r>
              <a:rPr lang="he-IL" dirty="0"/>
              <a:t> למודל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14F8-1B9D-4972-A3C5-55240773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פיצר</a:t>
            </a:r>
            <a:r>
              <a:rPr lang="he-IL" dirty="0"/>
              <a:t> </a:t>
            </a:r>
            <a:r>
              <a:rPr lang="he-IL" dirty="0" err="1"/>
              <a:t>אימפורטנס</a:t>
            </a:r>
            <a:r>
              <a:rPr lang="he-IL" dirty="0"/>
              <a:t> של </a:t>
            </a:r>
            <a:r>
              <a:rPr lang="he-IL" dirty="0" err="1"/>
              <a:t>הזכרון</a:t>
            </a:r>
            <a:r>
              <a:rPr lang="he-IL" dirty="0"/>
              <a:t> שתופס חמישים אחוז מההשפעה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2611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2CAF-BD85-44C5-B043-BA1EC1CC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בבדיקת איזה </a:t>
            </a:r>
            <a:r>
              <a:rPr lang="he-IL" dirty="0" err="1"/>
              <a:t>דטה</a:t>
            </a:r>
            <a:r>
              <a:rPr lang="he-IL" dirty="0"/>
              <a:t> סט עדיף ראינו שהדיוק דומה מאוד עם יתרון קל לקטגוריאלי ולכן נעדיף פחות </a:t>
            </a:r>
            <a:r>
              <a:rPr lang="he-IL" dirty="0" err="1"/>
              <a:t>פיצרים</a:t>
            </a:r>
            <a:r>
              <a:rPr lang="he-IL" dirty="0"/>
              <a:t> ונבחר במודל הקטגוריאלי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29DD-D505-4B41-B500-2A9D3BE5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8099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0246-D8EB-4475-A962-32B7E0FE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מודל </a:t>
            </a:r>
            <a:r>
              <a:rPr lang="he-IL" dirty="0" err="1"/>
              <a:t>הרנדום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היה הכי מדויק וראינו שהטעות הגדולה ביות היא על מחשבים שמעל 1500 יורו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7E91-4632-4DCC-AF78-42B771AF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כרף של טעות מול ביצוע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9305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Laptop price prediction</vt:lpstr>
      <vt:lpstr>Dataset</vt:lpstr>
      <vt:lpstr>Feature Engineering</vt:lpstr>
      <vt:lpstr>Procedure </vt:lpstr>
      <vt:lpstr>במודל הראשוני ראינו שהמודל לא יכול לחזות יותר מ3500 יורו ולכן סיננו את הכל הלפטופים עם מחיר גבוהה מ3000  </vt:lpstr>
      <vt:lpstr>בדקנו האם מודל ללא המשתנה המשפיע ביותר (זכרון) משפר את הדיוק וראינו שהוא לא שיפר אלא נחשב חשוב   למודל</vt:lpstr>
      <vt:lpstr>בבדיקת איזה דטה סט עדיף ראינו שהדיוק דומה מאוד עם יתרון קל לקטגוריאלי ולכן נעדיף פחות פיצרים ונבחר במודל הקטגוריאלי</vt:lpstr>
      <vt:lpstr>מודל הרנדום פורסט היה הכי מדויק וראינו שהטעות הגדולה ביות היא על מחשבים שמעל 1500 יורו</vt:lpstr>
      <vt:lpstr>החלטנו לחלק את המודל לשתיים וראינו שעבור מחירים שונים הפיצרים המכרי</vt:lpstr>
      <vt:lpstr>טבלה סופית של כל המודלים כולל הדיוק</vt:lpstr>
      <vt:lpstr>מסקנות ומה עוד היינו ממשיכים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Bactizan</dc:creator>
  <cp:lastModifiedBy>Itay Bactizan</cp:lastModifiedBy>
  <cp:revision>10</cp:revision>
  <dcterms:created xsi:type="dcterms:W3CDTF">2021-03-04T15:59:33Z</dcterms:created>
  <dcterms:modified xsi:type="dcterms:W3CDTF">2021-03-04T17:01:24Z</dcterms:modified>
</cp:coreProperties>
</file>