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5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9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7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4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7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4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12CA06C-6C79-4CBB-9AB9-656F73ED38CD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9E18BA8-E84B-47EE-8B1F-42A18A135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16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.stackexchange.com/questions/176648/unity-ball-hitting-paddle-not-reflecting-right-away/17667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40283208@live.napier.ac.uk" TargetMode="External"/><Relationship Id="rId2" Type="http://schemas.openxmlformats.org/officeDocument/2006/relationships/hyperlink" Target="mailto:40214314@live.napier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F16E-8B90-48DF-A96C-A53254D8C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EC931C"/>
                </a:solidFill>
                <a:latin typeface="Arial Black" panose="020B0A04020102020204" pitchFamily="34" charset="0"/>
              </a:rPr>
              <a:t>Object-Object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88458-42EB-4A3A-B90C-3021C7079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E7894-2BE8-429B-9155-61FDEA5DE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5859" y="2109357"/>
            <a:ext cx="4337799" cy="17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22D3-4B05-4F8E-8EC8-34465272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01667"/>
          </a:xfrm>
        </p:spPr>
        <p:txBody>
          <a:bodyPr>
            <a:normAutofit/>
          </a:bodyPr>
          <a:lstStyle/>
          <a:p>
            <a:r>
              <a:rPr lang="en-GB" dirty="0"/>
              <a:t>Predicting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A223-C3D7-4A03-86E4-E2EA31CA5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557800" cy="4206240"/>
          </a:xfrm>
        </p:spPr>
        <p:txBody>
          <a:bodyPr>
            <a:normAutofit/>
          </a:bodyPr>
          <a:lstStyle/>
          <a:p>
            <a:r>
              <a:rPr lang="en-GB" sz="2000" dirty="0"/>
              <a:t> For the code to load the next level it requires manual entry of the level we intend to load.</a:t>
            </a:r>
          </a:p>
          <a:p>
            <a:r>
              <a:rPr lang="en-GB" sz="2000" dirty="0"/>
              <a:t>Lets make sure that if we forget to add one, or it’s the last scene perhaps, that there is a default value. For a </a:t>
            </a:r>
            <a:r>
              <a:rPr lang="en-GB" sz="2000" dirty="0" err="1"/>
              <a:t>stirng</a:t>
            </a:r>
            <a:r>
              <a:rPr lang="en-GB" sz="2000" dirty="0"/>
              <a:t> you can do that in the declaration but this way of doing it in Start() works for any type as long as you have a default to hand that you can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CA298-869D-4D50-BFC9-A3F8E4CB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48" y="1826181"/>
            <a:ext cx="4641852" cy="50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FFF8-8715-4786-9857-6B9A2DAE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54676"/>
          </a:xfrm>
        </p:spPr>
        <p:txBody>
          <a:bodyPr/>
          <a:lstStyle/>
          <a:p>
            <a:r>
              <a:rPr lang="en-GB" dirty="0"/>
              <a:t>Build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998F-AE29-4018-8C00-5005DCB2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714325" cy="4206240"/>
          </a:xfrm>
        </p:spPr>
        <p:txBody>
          <a:bodyPr/>
          <a:lstStyle/>
          <a:p>
            <a:r>
              <a:rPr lang="en-GB" dirty="0"/>
              <a:t>File -&gt; Build Settings </a:t>
            </a:r>
          </a:p>
          <a:p>
            <a:r>
              <a:rPr lang="en-GB" dirty="0"/>
              <a:t>Or </a:t>
            </a:r>
            <a:r>
              <a:rPr lang="en-GB" dirty="0" err="1"/>
              <a:t>ctrl+shift+B</a:t>
            </a:r>
            <a:endParaRPr lang="en-GB" dirty="0"/>
          </a:p>
          <a:p>
            <a:endParaRPr lang="en-GB" dirty="0"/>
          </a:p>
          <a:p>
            <a:r>
              <a:rPr lang="en-GB" dirty="0"/>
              <a:t>You cannot load scenes in code without them being added to this list here.</a:t>
            </a:r>
          </a:p>
          <a:p>
            <a:r>
              <a:rPr lang="en-GB" dirty="0"/>
              <a:t>Click and drag in the scenes from the Project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D73F5-0325-44B7-B4E5-B8E02554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44" y="1828800"/>
            <a:ext cx="519355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3BB5-B017-48A8-9267-8890FB01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You have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6A2D-D6B1-4C26-8FBE-9EC36EBF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263640" cy="463649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All I’ve done is give my objects coloured materials which you know how to do.</a:t>
            </a:r>
          </a:p>
          <a:p>
            <a:r>
              <a:rPr lang="en-GB" dirty="0"/>
              <a:t>White are just cubes renamed to platform.</a:t>
            </a:r>
          </a:p>
          <a:p>
            <a:r>
              <a:rPr lang="en-GB" dirty="0"/>
              <a:t>Red is the lose trigger zone and green is the win zone.</a:t>
            </a:r>
          </a:p>
          <a:p>
            <a:r>
              <a:rPr lang="en-GB" dirty="0"/>
              <a:t>The player was recoloured blue</a:t>
            </a:r>
          </a:p>
          <a:p>
            <a:endParaRPr lang="en-GB" dirty="0"/>
          </a:p>
          <a:p>
            <a:r>
              <a:rPr lang="en-GB" dirty="0"/>
              <a:t>Save prefabs and you can build your levels.</a:t>
            </a:r>
          </a:p>
          <a:p>
            <a:endParaRPr lang="en-GB" dirty="0"/>
          </a:p>
          <a:p>
            <a:r>
              <a:rPr lang="en-GB" dirty="0"/>
              <a:t>Try making an obstacle prefab that causes the player to take damage and when health equals zero, reload the scene.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DC79C-720C-4B69-AC6F-6E1F3D7AB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1" r="16124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1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2F6C-A802-4E60-9677-3CB991A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Damage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8DD2-EACE-4B7A-854B-641198F1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HINT: The Collision parameter in </a:t>
            </a:r>
            <a:r>
              <a:rPr lang="en-GB" dirty="0" err="1"/>
              <a:t>OnCollisionEnter</a:t>
            </a:r>
            <a:r>
              <a:rPr lang="en-GB" dirty="0"/>
              <a:t> carries a lot of information. Perhaps you could use that to selectively trigger an event.</a:t>
            </a:r>
          </a:p>
          <a:p>
            <a:endParaRPr lang="en-GB" dirty="0"/>
          </a:p>
          <a:p>
            <a:r>
              <a:rPr lang="en-GB" dirty="0"/>
              <a:t>How might we go about getting at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82578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80AA-83B6-48F6-9E20-18E0FFBA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72346"/>
          </a:xfrm>
        </p:spPr>
        <p:txBody>
          <a:bodyPr>
            <a:normAutofit/>
          </a:bodyPr>
          <a:lstStyle/>
          <a:p>
            <a:r>
              <a:rPr lang="en-GB" dirty="0"/>
              <a:t>Collision Object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1E01-6584-4703-A559-9DCE84D2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2011680"/>
            <a:ext cx="4879056" cy="4206240"/>
          </a:xfrm>
        </p:spPr>
        <p:txBody>
          <a:bodyPr>
            <a:normAutofit/>
          </a:bodyPr>
          <a:lstStyle/>
          <a:p>
            <a:r>
              <a:rPr lang="en-GB" sz="2000" dirty="0"/>
              <a:t>Get the </a:t>
            </a:r>
            <a:r>
              <a:rPr lang="en-GB" sz="2000" dirty="0" err="1"/>
              <a:t>GameObject</a:t>
            </a:r>
            <a:r>
              <a:rPr lang="en-GB" sz="2000" dirty="0"/>
              <a:t> responsible for the collision.</a:t>
            </a:r>
          </a:p>
          <a:p>
            <a:r>
              <a:rPr lang="en-GB" sz="2000" dirty="0"/>
              <a:t>From the </a:t>
            </a:r>
            <a:r>
              <a:rPr lang="en-GB" sz="2000" dirty="0" err="1"/>
              <a:t>gameobject</a:t>
            </a:r>
            <a:r>
              <a:rPr lang="en-GB" sz="2000" dirty="0"/>
              <a:t> we can get all of the components on it and modify those components or simply check them for data.</a:t>
            </a:r>
          </a:p>
          <a:p>
            <a:r>
              <a:rPr lang="en-GB" sz="2000" dirty="0"/>
              <a:t>It’s incredibly powerful.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B6701-D23C-4E7C-80AB-1CBF01AE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00" y="1824381"/>
            <a:ext cx="6743100" cy="3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80AA-83B6-48F6-9E20-18E0FFBA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72346"/>
          </a:xfrm>
        </p:spPr>
        <p:txBody>
          <a:bodyPr>
            <a:normAutofit/>
          </a:bodyPr>
          <a:lstStyle/>
          <a:p>
            <a:r>
              <a:rPr lang="en-GB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1E01-6584-4703-A559-9DCE84D2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2011680"/>
            <a:ext cx="4879056" cy="4206240"/>
          </a:xfrm>
        </p:spPr>
        <p:txBody>
          <a:bodyPr>
            <a:normAutofit/>
          </a:bodyPr>
          <a:lstStyle/>
          <a:p>
            <a:r>
              <a:rPr lang="en-GB" sz="2000" dirty="0"/>
              <a:t>Tags can be used to describe a class of object that can then be interacted with or according to some rules.</a:t>
            </a:r>
          </a:p>
          <a:p>
            <a:r>
              <a:rPr lang="en-GB" sz="2000" dirty="0"/>
              <a:t>Click on the dropdown and add a new custom tag which we’ll use to make the last slide’s code 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863C5-B39C-4B71-8106-209C7B5A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78" y="1819969"/>
            <a:ext cx="6307922" cy="674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FD2752-1C78-4FF6-91E3-D71A1949D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896"/>
          <a:stretch/>
        </p:blipFill>
        <p:spPr>
          <a:xfrm>
            <a:off x="5884078" y="2559216"/>
            <a:ext cx="6307922" cy="1487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CE47B-817D-436E-9016-94F97D1EE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078" y="4160553"/>
            <a:ext cx="6307922" cy="12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989C-285D-4878-92CC-F04C674C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GB"/>
              <a:t>Result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B6665-E28C-4A3E-B9B7-D7BE7E299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28" y="2089424"/>
            <a:ext cx="5959061" cy="4445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CDD55A-737A-4609-BA2F-019AEF7C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72" y="2092920"/>
            <a:ext cx="5117400" cy="44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7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E251-8C98-4C66-9079-E1A1A194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5BE2-D20F-4AE6-AA3B-2742FA09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slides are unlikely to be completed in the lab so I have tried to be as clear as thorough as possible with them so you may finish them later. They just build on the core lesson.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04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658B-04E2-45FB-84D9-F89E620D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E25E-D58C-48A3-AE64-E810321A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530" y="2011680"/>
            <a:ext cx="5913726" cy="4206240"/>
          </a:xfrm>
        </p:spPr>
        <p:txBody>
          <a:bodyPr/>
          <a:lstStyle/>
          <a:p>
            <a:r>
              <a:rPr lang="en-GB" dirty="0"/>
              <a:t>Really simply you’re making a small sphere or cube with a script that makes it go forward attached. This is your projectile prefab.</a:t>
            </a:r>
          </a:p>
          <a:p>
            <a:r>
              <a:rPr lang="en-GB" dirty="0"/>
              <a:t>Then we simply spawn it.</a:t>
            </a:r>
          </a:p>
          <a:p>
            <a:r>
              <a:rPr lang="en-GB" dirty="0"/>
              <a:t>Make it interact with the world via it’s collider.</a:t>
            </a:r>
          </a:p>
          <a:p>
            <a:r>
              <a:rPr lang="en-GB" dirty="0"/>
              <a:t>Attach this script to your small sphere prefab.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5B831-1501-433B-AFFE-E168FBB1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255" y="1792936"/>
            <a:ext cx="5584745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1879-7ECA-49D0-86B7-2D2D2952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B9C8-D751-4BBE-9C1A-D0BF7C73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689881" cy="4206240"/>
          </a:xfrm>
        </p:spPr>
        <p:txBody>
          <a:bodyPr/>
          <a:lstStyle/>
          <a:p>
            <a:r>
              <a:rPr lang="en-GB" dirty="0"/>
              <a:t>Make a </a:t>
            </a:r>
            <a:r>
              <a:rPr lang="en-GB" dirty="0" err="1"/>
              <a:t>GameObject</a:t>
            </a:r>
            <a:r>
              <a:rPr lang="en-GB" dirty="0"/>
              <a:t> variable so you can drag in the projectile prefab.</a:t>
            </a:r>
          </a:p>
          <a:p>
            <a:endParaRPr lang="en-GB" dirty="0"/>
          </a:p>
          <a:p>
            <a:r>
              <a:rPr lang="en-GB" dirty="0"/>
              <a:t>We use the Input class we learned about last week to detect the Fire1 button which is left click.</a:t>
            </a:r>
          </a:p>
          <a:p>
            <a:endParaRPr lang="en-GB" dirty="0"/>
          </a:p>
          <a:p>
            <a:r>
              <a:rPr lang="en-GB" dirty="0"/>
              <a:t>Instantiate the prefab in front of the camera.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4158B-3741-47EC-8B7B-63CD5DF6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1810123"/>
            <a:ext cx="1755659" cy="754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2CB43-B8C2-4106-B79A-3F9F0AB2B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738259"/>
            <a:ext cx="3178059" cy="1977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2D6EA-FDD8-40AF-BD7D-144803AB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0" y="4963523"/>
            <a:ext cx="6229280" cy="12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5D3C-3405-45B5-8D38-7A4D63EC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with Collider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F8E3-F526-433B-BFC3-008A861B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6284957" cy="4206240"/>
          </a:xfrm>
        </p:spPr>
        <p:txBody>
          <a:bodyPr/>
          <a:lstStyle/>
          <a:p>
            <a:r>
              <a:rPr lang="en-GB" dirty="0"/>
              <a:t>First Make a new capsule </a:t>
            </a:r>
            <a:r>
              <a:rPr lang="en-GB" dirty="0" err="1"/>
              <a:t>GameObject</a:t>
            </a:r>
            <a:r>
              <a:rPr lang="en-GB" dirty="0"/>
              <a:t> and drag the Main camera so that it is a child of the capsule. Rename Capsule to something like Player. </a:t>
            </a:r>
          </a:p>
          <a:p>
            <a:r>
              <a:rPr lang="en-GB" dirty="0"/>
              <a:t>Add a </a:t>
            </a:r>
            <a:r>
              <a:rPr lang="en-GB" dirty="0" err="1"/>
              <a:t>Rigidbody</a:t>
            </a:r>
            <a:r>
              <a:rPr lang="en-GB" dirty="0"/>
              <a:t> component to the capsule. Go to constraints and check “Freeze Rotation” for the X and Y axes. Try running with these checked and unchecked to see difference.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40AD-4D5E-4E7E-9F29-1760D344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00" y="2011680"/>
            <a:ext cx="2590800" cy="65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BF140-CDC4-4294-A7F5-710E3853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00" y="2793359"/>
            <a:ext cx="3715750" cy="12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1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14E7-2458-45EE-8E90-46239E5F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Hitting things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A3EABB-84BC-4BBD-A1E1-9755AF83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557800" cy="4206240"/>
          </a:xfrm>
        </p:spPr>
        <p:txBody>
          <a:bodyPr>
            <a:normAutofit/>
          </a:bodyPr>
          <a:lstStyle/>
          <a:p>
            <a:r>
              <a:rPr lang="en-US" sz="2000" dirty="0"/>
              <a:t>The collision method in the bullet script simply deletes the projectile with Destroy() if it hits anything.</a:t>
            </a:r>
          </a:p>
          <a:p>
            <a:r>
              <a:rPr lang="en-US" sz="2000" dirty="0"/>
              <a:t>If it hits something tagged enemy that object is also destroyed.</a:t>
            </a:r>
          </a:p>
          <a:p>
            <a:endParaRPr lang="en-US" sz="2000" dirty="0"/>
          </a:p>
          <a:p>
            <a:r>
              <a:rPr lang="en-US" sz="2000" dirty="0"/>
              <a:t>Try adding a countdown timer to your bullet so that it is destroyed after a number of seconds in the event it doesn’t hit anything. Refer to last week if necessary.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A8E8CA-D103-4B99-B9CD-A1BA0A69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99" y="2080668"/>
            <a:ext cx="4742951" cy="30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8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4D3A-BEDE-49EC-BF6F-394168D6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EC931C"/>
                </a:solidFill>
              </a:rPr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2AD4-EABB-4FE7-9AE0-C92210EC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Daniel “Dan” Korsah : </a:t>
            </a:r>
            <a:r>
              <a:rPr lang="en-GB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40214314@live.napier.ac.uk</a:t>
            </a:r>
            <a:endParaRPr lang="en-GB" sz="3200" dirty="0"/>
          </a:p>
          <a:p>
            <a:r>
              <a:rPr lang="en-GB" sz="3200" dirty="0"/>
              <a:t>Krzysztof “Kris” Czerwinski : </a:t>
            </a:r>
            <a:r>
              <a:rPr lang="en-GB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40283208@live.napier.ac.uk</a:t>
            </a:r>
            <a:r>
              <a:rPr lang="en-GB" sz="3200" dirty="0"/>
              <a:t> </a:t>
            </a:r>
          </a:p>
          <a:p>
            <a:endParaRPr lang="en-GB" sz="3200" dirty="0"/>
          </a:p>
          <a:p>
            <a:r>
              <a:rPr lang="en-GB" sz="3200" dirty="0"/>
              <a:t>Complaints to Thomas “Tom” Methven : T.Methven@napier.ac.uk</a:t>
            </a:r>
          </a:p>
        </p:txBody>
      </p:sp>
    </p:spTree>
    <p:extLst>
      <p:ext uri="{BB962C8B-B14F-4D97-AF65-F5344CB8AC3E}">
        <p14:creationId xmlns:p14="http://schemas.microsoft.com/office/powerpoint/2010/main" val="211445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F9B6-4D35-4AB8-B8FB-13D64AD4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06085"/>
          </a:xfrm>
        </p:spPr>
        <p:txBody>
          <a:bodyPr>
            <a:normAutofit/>
          </a:bodyPr>
          <a:lstStyle/>
          <a:p>
            <a:r>
              <a:rPr lang="en-GB" dirty="0" err="1"/>
              <a:t>GetComponment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0DED-5139-4B84-9AD7-7C381A2A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975341" cy="4206240"/>
          </a:xfrm>
        </p:spPr>
        <p:txBody>
          <a:bodyPr>
            <a:normAutofit/>
          </a:bodyPr>
          <a:lstStyle/>
          <a:p>
            <a:r>
              <a:rPr lang="en-GB" sz="2000" dirty="0"/>
              <a:t>Get information from and pass information to our </a:t>
            </a:r>
            <a:r>
              <a:rPr lang="en-GB" sz="2000" dirty="0" err="1"/>
              <a:t>Rigidbody</a:t>
            </a:r>
            <a:r>
              <a:rPr lang="en-GB" sz="2000" dirty="0"/>
              <a:t> we need to get a reference to it.</a:t>
            </a:r>
          </a:p>
          <a:p>
            <a:r>
              <a:rPr lang="en-GB" sz="2000" dirty="0"/>
              <a:t>To do this we use the </a:t>
            </a:r>
            <a:r>
              <a:rPr lang="en-GB" sz="2000" dirty="0" err="1"/>
              <a:t>GetComponent</a:t>
            </a:r>
            <a:r>
              <a:rPr lang="en-GB" sz="2000" dirty="0"/>
              <a:t>&lt;TYPE&gt;() method.</a:t>
            </a:r>
          </a:p>
          <a:p>
            <a:r>
              <a:rPr lang="en-GB" sz="2000" dirty="0"/>
              <a:t>This is equivalent to </a:t>
            </a:r>
            <a:r>
              <a:rPr lang="en-GB" sz="2000" dirty="0" err="1"/>
              <a:t>gameObject.GetComponent</a:t>
            </a:r>
            <a:r>
              <a:rPr lang="en-GB" sz="2000" dirty="0"/>
              <a:t>&lt;&gt;()</a:t>
            </a:r>
          </a:p>
          <a:p>
            <a:r>
              <a:rPr lang="en-GB" sz="2000" dirty="0"/>
              <a:t>We will se later in this lesson that we can get components on other </a:t>
            </a:r>
            <a:r>
              <a:rPr lang="en-GB" sz="2000" dirty="0" err="1"/>
              <a:t>GameObjects</a:t>
            </a:r>
            <a:r>
              <a:rPr lang="en-GB" sz="2000" dirty="0"/>
              <a:t>.</a:t>
            </a:r>
          </a:p>
          <a:p>
            <a:r>
              <a:rPr lang="en-GB" sz="2000" dirty="0"/>
              <a:t>We do this in awake or start as it’s quite a slow method and we don’t want it happening every frame, just once at the start to get a reference.</a:t>
            </a:r>
          </a:p>
          <a:p>
            <a:r>
              <a:rPr lang="en-GB" sz="2000" dirty="0"/>
              <a:t>Having a </a:t>
            </a:r>
            <a:r>
              <a:rPr lang="en-GB" sz="2000" dirty="0" err="1"/>
              <a:t>Rigidbody</a:t>
            </a:r>
            <a:r>
              <a:rPr lang="en-GB" sz="2000" dirty="0"/>
              <a:t> reference makes jumping easy.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DE796-2299-4E30-99B4-CBEEBE52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65" y="-718"/>
            <a:ext cx="4479235" cy="68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F9B6-4D35-4AB8-B8FB-13D64AD4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06085"/>
          </a:xfrm>
        </p:spPr>
        <p:txBody>
          <a:bodyPr>
            <a:normAutofit/>
          </a:bodyPr>
          <a:lstStyle/>
          <a:p>
            <a:r>
              <a:rPr lang="en-GB" dirty="0"/>
              <a:t>Player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0DED-5139-4B84-9AD7-7C381A2A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975341" cy="4206240"/>
          </a:xfrm>
        </p:spPr>
        <p:txBody>
          <a:bodyPr>
            <a:normAutofit/>
          </a:bodyPr>
          <a:lstStyle/>
          <a:p>
            <a:r>
              <a:rPr lang="en-GB" sz="2000" dirty="0" err="1"/>
              <a:t>Inputs.GetAxis</a:t>
            </a:r>
            <a:r>
              <a:rPr lang="en-GB" sz="2000" dirty="0"/>
              <a:t> returns a number between -1 and 1.</a:t>
            </a:r>
          </a:p>
          <a:p>
            <a:r>
              <a:rPr lang="en-GB" sz="2000" dirty="0"/>
              <a:t>Put the floats into a vector which represents a direction, normalise it so that it’s length is 1, multiply it by your speed modifier. </a:t>
            </a:r>
          </a:p>
          <a:p>
            <a:r>
              <a:rPr lang="en-GB" sz="2000" dirty="0"/>
              <a:t>Transform has a method called Rotate() which takes 2 arguments, axis and value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DE796-2299-4E30-99B4-CBEEBE52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65" y="-718"/>
            <a:ext cx="4479235" cy="68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4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F9B6-4D35-4AB8-B8FB-13D64AD4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06085"/>
          </a:xfrm>
        </p:spPr>
        <p:txBody>
          <a:bodyPr>
            <a:normAutofit/>
          </a:bodyPr>
          <a:lstStyle/>
          <a:p>
            <a:r>
              <a:rPr lang="en-GB" dirty="0"/>
              <a:t>Up/Down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0DED-5139-4B84-9AD7-7C381A2A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975341" cy="4206240"/>
          </a:xfrm>
        </p:spPr>
        <p:txBody>
          <a:bodyPr>
            <a:normAutofit/>
          </a:bodyPr>
          <a:lstStyle/>
          <a:p>
            <a:r>
              <a:rPr lang="en-GB" sz="2000" dirty="0"/>
              <a:t>We get modify the rotation value of the transform component of the “</a:t>
            </a:r>
            <a:r>
              <a:rPr lang="en-GB" sz="2000" dirty="0" err="1"/>
              <a:t>myCamera</a:t>
            </a:r>
            <a:r>
              <a:rPr lang="en-GB" sz="2000" dirty="0"/>
              <a:t>” </a:t>
            </a:r>
            <a:r>
              <a:rPr lang="en-GB" sz="2000" dirty="0" err="1"/>
              <a:t>GameObject</a:t>
            </a:r>
            <a:r>
              <a:rPr lang="en-GB" sz="2000" dirty="0"/>
              <a:t>.</a:t>
            </a:r>
          </a:p>
          <a:p>
            <a:r>
              <a:rPr lang="en-GB" sz="2000" dirty="0"/>
              <a:t>We apply a rotation as a Quaternion but we can convert to quaternion from the more intuitive Euler representation.</a:t>
            </a:r>
          </a:p>
          <a:p>
            <a:r>
              <a:rPr lang="en-GB" sz="2000" dirty="0"/>
              <a:t>Euler representation is the familiar 3 axes, </a:t>
            </a:r>
            <a:r>
              <a:rPr lang="en-GB" sz="2000" dirty="0" err="1"/>
              <a:t>xyz</a:t>
            </a:r>
            <a:r>
              <a:rPr lang="en-GB" sz="2000" dirty="0"/>
              <a:t>.</a:t>
            </a:r>
          </a:p>
          <a:p>
            <a:r>
              <a:rPr lang="en-GB" sz="2000" dirty="0" err="1"/>
              <a:t>Quaternion.Euler</a:t>
            </a:r>
            <a:r>
              <a:rPr lang="en-GB" sz="2000" dirty="0"/>
              <a:t>() does the conversion for us from the vector form to the quaternion form.</a:t>
            </a:r>
          </a:p>
          <a:p>
            <a:r>
              <a:rPr lang="en-GB" sz="2000" dirty="0"/>
              <a:t>Here we’re rotating on the x axis by –</a:t>
            </a:r>
            <a:r>
              <a:rPr lang="en-GB" sz="2000" dirty="0" err="1"/>
              <a:t>verticalRotation</a:t>
            </a:r>
            <a:r>
              <a:rPr lang="en-GB" sz="2000" dirty="0"/>
              <a:t> because otherwise mouse forward would translate to a forward tilt.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DE796-2299-4E30-99B4-CBEEBE52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65" y="-718"/>
            <a:ext cx="4479235" cy="68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F9B6-4D35-4AB8-B8FB-13D64AD4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06085"/>
          </a:xfrm>
        </p:spPr>
        <p:txBody>
          <a:bodyPr>
            <a:normAutofit/>
          </a:bodyPr>
          <a:lstStyle/>
          <a:p>
            <a:r>
              <a:rPr lang="en-GB" dirty="0"/>
              <a:t>Jump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0DED-5139-4B84-9AD7-7C381A2A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975341" cy="4206240"/>
          </a:xfrm>
        </p:spPr>
        <p:txBody>
          <a:bodyPr>
            <a:normAutofit/>
          </a:bodyPr>
          <a:lstStyle/>
          <a:p>
            <a:r>
              <a:rPr lang="en-GB" sz="2000" dirty="0"/>
              <a:t>Simply setting an upward velocity that will thrown a player in the air. The </a:t>
            </a:r>
            <a:r>
              <a:rPr lang="en-GB" sz="2000" dirty="0" err="1"/>
              <a:t>Rigidbody</a:t>
            </a:r>
            <a:r>
              <a:rPr lang="en-GB" sz="2000" dirty="0"/>
              <a:t> takes care of gravity for us.</a:t>
            </a:r>
          </a:p>
          <a:p>
            <a:r>
              <a:rPr lang="en-GB" sz="2000" dirty="0"/>
              <a:t>Now we add a variable that can tell us if we are in the air or on the ground.</a:t>
            </a:r>
          </a:p>
          <a:p>
            <a:r>
              <a:rPr lang="en-GB" sz="2000" dirty="0"/>
              <a:t>If we are in the not in the air we allow the jump method to run, else we cannot jump  again.</a:t>
            </a: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DE796-2299-4E30-99B4-CBEEBE52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65" y="-718"/>
            <a:ext cx="4479235" cy="68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F9B6-4D35-4AB8-B8FB-13D64AD4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06085"/>
          </a:xfrm>
        </p:spPr>
        <p:txBody>
          <a:bodyPr>
            <a:normAutofit/>
          </a:bodyPr>
          <a:lstStyle/>
          <a:p>
            <a:r>
              <a:rPr lang="en-GB" dirty="0"/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0DED-5139-4B84-9AD7-7C381A2A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975341" cy="4206240"/>
          </a:xfrm>
        </p:spPr>
        <p:txBody>
          <a:bodyPr>
            <a:normAutofit/>
          </a:bodyPr>
          <a:lstStyle/>
          <a:p>
            <a:r>
              <a:rPr lang="en-GB" sz="2000" dirty="0"/>
              <a:t>So you have a variable that checks if you have jumped but you need a way to check if you are allowed to go again</a:t>
            </a:r>
          </a:p>
          <a:p>
            <a:r>
              <a:rPr lang="en-GB" sz="2000" dirty="0" err="1"/>
              <a:t>OnCollisionEnter</a:t>
            </a:r>
            <a:r>
              <a:rPr lang="en-GB" sz="2000" dirty="0"/>
              <a:t>() is your friend</a:t>
            </a:r>
          </a:p>
          <a:p>
            <a:r>
              <a:rPr lang="en-GB" sz="2000" dirty="0"/>
              <a:t>This method fired every time an object hits your collider. It provides a Collision which you can then check for parameters such as it’s </a:t>
            </a:r>
            <a:r>
              <a:rPr lang="en-GB" sz="2000" dirty="0" err="1"/>
              <a:t>GameObject</a:t>
            </a:r>
            <a:r>
              <a:rPr lang="en-GB" sz="2000" dirty="0"/>
              <a:t> name or components.</a:t>
            </a:r>
          </a:p>
          <a:p>
            <a:r>
              <a:rPr lang="en-GB" sz="2000" dirty="0"/>
              <a:t>This is useful for determining if a projectile hit an enemy or a wall for example.</a:t>
            </a:r>
          </a:p>
          <a:p>
            <a:r>
              <a:rPr lang="en-GB" sz="2000" dirty="0"/>
              <a:t>We will use it to set </a:t>
            </a:r>
            <a:r>
              <a:rPr lang="en-GB" sz="2000" dirty="0" err="1"/>
              <a:t>isJumping</a:t>
            </a:r>
            <a:r>
              <a:rPr lang="en-GB" sz="2000" dirty="0"/>
              <a:t> to false.</a:t>
            </a: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DE796-2299-4E30-99B4-CBEEBE52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65" y="-718"/>
            <a:ext cx="4479235" cy="68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87C0-3E73-454A-BAEA-D93F3A99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75B9-AC01-48AD-A45B-B05C006E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Triggers are like collisions but without the physical effect.</a:t>
            </a:r>
          </a:p>
          <a:p>
            <a:r>
              <a:rPr lang="en-GB" dirty="0"/>
              <a:t>You can cause actions to happen with </a:t>
            </a:r>
            <a:r>
              <a:rPr lang="en-GB" dirty="0" err="1"/>
              <a:t>OnTriggerEnter</a:t>
            </a:r>
            <a:r>
              <a:rPr lang="en-GB" dirty="0"/>
              <a:t>() but there are additional ways of interacting such as </a:t>
            </a:r>
            <a:r>
              <a:rPr lang="en-GB" dirty="0" err="1"/>
              <a:t>OnTriggerExit</a:t>
            </a:r>
            <a:r>
              <a:rPr lang="en-GB" dirty="0"/>
              <a:t>() or </a:t>
            </a:r>
            <a:r>
              <a:rPr lang="en-GB" dirty="0" err="1"/>
              <a:t>OnTriggerStay</a:t>
            </a:r>
            <a:r>
              <a:rPr lang="en-GB" dirty="0"/>
              <a:t>().</a:t>
            </a:r>
          </a:p>
          <a:p>
            <a:r>
              <a:rPr lang="en-GB" dirty="0"/>
              <a:t>We can use these to define behaviour that will happen when objects or objects of a certain type are inside of a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68610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6E78-3020-4C02-9203-1ED95C8C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19337"/>
          </a:xfrm>
        </p:spPr>
        <p:txBody>
          <a:bodyPr>
            <a:normAutofit/>
          </a:bodyPr>
          <a:lstStyle/>
          <a:p>
            <a:r>
              <a:rPr lang="en-GB" dirty="0"/>
              <a:t>Win/Lose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C965-2F8F-49BF-94C4-4564B5D0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557800" cy="4206240"/>
          </a:xfrm>
        </p:spPr>
        <p:txBody>
          <a:bodyPr>
            <a:normAutofit/>
          </a:bodyPr>
          <a:lstStyle/>
          <a:p>
            <a:r>
              <a:rPr lang="en-GB" sz="2000" dirty="0"/>
              <a:t>A simple game might be a maze or jumping puzzle.</a:t>
            </a:r>
          </a:p>
          <a:p>
            <a:r>
              <a:rPr lang="en-GB" sz="2000" dirty="0"/>
              <a:t>Each level may have an end point and some obstacles.</a:t>
            </a:r>
          </a:p>
          <a:p>
            <a:r>
              <a:rPr lang="en-GB" sz="2000" dirty="0"/>
              <a:t>To send a player back to the start of the level when they have been killed we can get the current scene and load it using the </a:t>
            </a:r>
            <a:r>
              <a:rPr lang="en-GB" sz="2000" dirty="0" err="1"/>
              <a:t>SceneManagement</a:t>
            </a:r>
            <a:r>
              <a:rPr lang="en-GB" sz="2000" dirty="0"/>
              <a:t> namespace.</a:t>
            </a:r>
          </a:p>
          <a:p>
            <a:r>
              <a:rPr lang="en-GB" sz="2000" dirty="0" err="1"/>
              <a:t>LoadScene</a:t>
            </a:r>
            <a:r>
              <a:rPr lang="en-GB" sz="2000" dirty="0"/>
              <a:t> takes a string so we have to add “.name” to the end of our active scene.</a:t>
            </a:r>
          </a:p>
          <a:p>
            <a:r>
              <a:rPr lang="en-GB" sz="2000" dirty="0"/>
              <a:t>Easy </a:t>
            </a:r>
            <a:r>
              <a:rPr lang="en-GB" sz="2000" dirty="0" err="1"/>
              <a:t>Peasy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73F57-11B2-491C-AC8D-2364B28A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77" y="1815548"/>
            <a:ext cx="5518323" cy="31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4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1170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Black</vt:lpstr>
      <vt:lpstr>Corbel</vt:lpstr>
      <vt:lpstr>Wingdings</vt:lpstr>
      <vt:lpstr>Banded</vt:lpstr>
      <vt:lpstr>Object-Object interaction</vt:lpstr>
      <vt:lpstr>Character with Collider</vt:lpstr>
      <vt:lpstr>GetComponment</vt:lpstr>
      <vt:lpstr>Player movement</vt:lpstr>
      <vt:lpstr>Up/Down look</vt:lpstr>
      <vt:lpstr>Jump</vt:lpstr>
      <vt:lpstr>Collisions</vt:lpstr>
      <vt:lpstr>Triggers</vt:lpstr>
      <vt:lpstr>Win/Lose Triggers</vt:lpstr>
      <vt:lpstr>Predicting Errors</vt:lpstr>
      <vt:lpstr>Build Settings</vt:lpstr>
      <vt:lpstr>You have a game</vt:lpstr>
      <vt:lpstr>Damage and further work</vt:lpstr>
      <vt:lpstr>Collision Object data</vt:lpstr>
      <vt:lpstr>Tags</vt:lpstr>
      <vt:lpstr>Result</vt:lpstr>
      <vt:lpstr>Extra</vt:lpstr>
      <vt:lpstr>Projectiles</vt:lpstr>
      <vt:lpstr>Firing</vt:lpstr>
      <vt:lpstr>Hitting things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Object-Object interaction</dc:title>
  <dc:creator>Daniel Korsah</dc:creator>
  <cp:lastModifiedBy>Daniel Korsah</cp:lastModifiedBy>
  <cp:revision>2</cp:revision>
  <dcterms:created xsi:type="dcterms:W3CDTF">2020-01-22T12:10:00Z</dcterms:created>
  <dcterms:modified xsi:type="dcterms:W3CDTF">2020-01-22T12:12:13Z</dcterms:modified>
</cp:coreProperties>
</file>